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handoutMasterIdLst>
    <p:handoutMasterId r:id="rId25"/>
  </p:handoutMasterIdLst>
  <p:sldIdLst>
    <p:sldId id="257" r:id="rId2"/>
    <p:sldId id="936" r:id="rId3"/>
    <p:sldId id="923" r:id="rId4"/>
    <p:sldId id="315" r:id="rId5"/>
    <p:sldId id="924" r:id="rId6"/>
    <p:sldId id="925" r:id="rId7"/>
    <p:sldId id="926" r:id="rId8"/>
    <p:sldId id="927" r:id="rId9"/>
    <p:sldId id="928" r:id="rId10"/>
    <p:sldId id="929" r:id="rId11"/>
    <p:sldId id="930" r:id="rId12"/>
    <p:sldId id="932" r:id="rId13"/>
    <p:sldId id="933" r:id="rId14"/>
    <p:sldId id="934" r:id="rId15"/>
    <p:sldId id="882" r:id="rId16"/>
    <p:sldId id="881" r:id="rId17"/>
    <p:sldId id="935" r:id="rId18"/>
    <p:sldId id="863" r:id="rId19"/>
    <p:sldId id="864" r:id="rId20"/>
    <p:sldId id="887" r:id="rId21"/>
    <p:sldId id="309" r:id="rId22"/>
    <p:sldId id="276" r:id="rId23"/>
  </p:sldIdLst>
  <p:sldSz cx="18288000" cy="10287000"/>
  <p:notesSz cx="6858000" cy="9144000"/>
  <p:embeddedFontLst>
    <p:embeddedFont>
      <p:font typeface="Comic Sans MS" panose="030F0702030302020204" pitchFamily="66" charset="0"/>
      <p:regular r:id="rId26"/>
      <p:bold r:id="rId27"/>
      <p:italic r:id="rId28"/>
      <p:boldItalic r:id="rId29"/>
    </p:embeddedFont>
    <p:embeddedFont>
      <p:font typeface="Cooper Hewitt" panose="020B0604020202020204" charset="0"/>
      <p:regular r:id="rId30"/>
    </p:embeddedFont>
    <p:embeddedFont>
      <p:font typeface="Cooper Hewitt Bold" panose="020B0604020202020204" charset="0"/>
      <p:regular r:id="rId31"/>
    </p:embeddedFont>
    <p:embeddedFont>
      <p:font typeface="Cooper Hewitt Heavy"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F3A42B-CEC2-ECA8-A992-E5BC243AEE66}" name="Laëtitia Mary" initials="LM" userId="S::laetitia.mary@atmosud.org::2b561e1d-74c0-4632-9c16-f86f4538c4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899"/>
    <a:srgbClr val="265AA6"/>
    <a:srgbClr val="26B3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099" autoAdjust="0"/>
    <p:restoredTop sz="94622" autoAdjust="0"/>
  </p:normalViewPr>
  <p:slideViewPr>
    <p:cSldViewPr>
      <p:cViewPr varScale="1">
        <p:scale>
          <a:sx n="49" d="100"/>
          <a:sy n="49" d="100"/>
        </p:scale>
        <p:origin x="101" y="29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9517"/>
    </p:cViewPr>
  </p:sorterViewPr>
  <p:notesViewPr>
    <p:cSldViewPr>
      <p:cViewPr varScale="1">
        <p:scale>
          <a:sx n="81" d="100"/>
          <a:sy n="81" d="100"/>
        </p:scale>
        <p:origin x="312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1AD8F2C-38BB-9A39-5BE9-4CC7F6A204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4881A73-45DF-E427-32F6-DD0D163400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13378A-7186-46BC-B21A-CB8BB4372E18}" type="datetimeFigureOut">
              <a:rPr lang="fr-FR" smtClean="0"/>
              <a:t>18/04/2024</a:t>
            </a:fld>
            <a:endParaRPr lang="fr-FR"/>
          </a:p>
        </p:txBody>
      </p:sp>
      <p:sp>
        <p:nvSpPr>
          <p:cNvPr id="4" name="Espace réservé du pied de page 3">
            <a:extLst>
              <a:ext uri="{FF2B5EF4-FFF2-40B4-BE49-F238E27FC236}">
                <a16:creationId xmlns:a16="http://schemas.microsoft.com/office/drawing/2014/main" id="{A40C4A1D-DCFF-D2B9-D1E5-B7C4ED8E1E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2D82701-A95E-186C-3B02-F9CC7A84EE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8DFCB0-4668-4086-B98D-DC990D070922}" type="slidenum">
              <a:rPr lang="fr-FR" smtClean="0"/>
              <a:t>‹N°›</a:t>
            </a:fld>
            <a:endParaRPr lang="fr-FR"/>
          </a:p>
        </p:txBody>
      </p:sp>
    </p:spTree>
    <p:extLst>
      <p:ext uri="{BB962C8B-B14F-4D97-AF65-F5344CB8AC3E}">
        <p14:creationId xmlns:p14="http://schemas.microsoft.com/office/powerpoint/2010/main" val="80314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9BAAB-C491-48B2-A2EC-D6247646D28F}" type="datetimeFigureOut">
              <a:rPr lang="fr-FR" smtClean="0"/>
              <a:t>18/04/2024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E0382-D095-4306-A565-E557A9537D45}" type="slidenum">
              <a:rPr lang="fr-FR" smtClean="0"/>
              <a:t>‹N°›</a:t>
            </a:fld>
            <a:endParaRPr lang="fr-FR"/>
          </a:p>
        </p:txBody>
      </p:sp>
    </p:spTree>
    <p:extLst>
      <p:ext uri="{BB962C8B-B14F-4D97-AF65-F5344CB8AC3E}">
        <p14:creationId xmlns:p14="http://schemas.microsoft.com/office/powerpoint/2010/main" val="2988601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11E0382-D095-4306-A565-E557A9537D45}" type="slidenum">
              <a:rPr lang="fr-FR" smtClean="0"/>
              <a:t>18</a:t>
            </a:fld>
            <a:endParaRPr lang="fr-FR"/>
          </a:p>
        </p:txBody>
      </p:sp>
    </p:spTree>
    <p:extLst>
      <p:ext uri="{BB962C8B-B14F-4D97-AF65-F5344CB8AC3E}">
        <p14:creationId xmlns:p14="http://schemas.microsoft.com/office/powerpoint/2010/main" val="164645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11E0382-D095-4306-A565-E557A9537D45}" type="slidenum">
              <a:rPr lang="fr-FR" smtClean="0"/>
              <a:t>19</a:t>
            </a:fld>
            <a:endParaRPr lang="fr-FR"/>
          </a:p>
        </p:txBody>
      </p:sp>
    </p:spTree>
    <p:extLst>
      <p:ext uri="{BB962C8B-B14F-4D97-AF65-F5344CB8AC3E}">
        <p14:creationId xmlns:p14="http://schemas.microsoft.com/office/powerpoint/2010/main" val="383610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D34A036-E77D-254B-A538-E54D39CD3C0B}" type="slidenum">
              <a:rPr lang="fr-FR" smtClean="0"/>
              <a:t>20</a:t>
            </a:fld>
            <a:endParaRPr lang="fr-FR"/>
          </a:p>
        </p:txBody>
      </p:sp>
    </p:spTree>
    <p:extLst>
      <p:ext uri="{BB962C8B-B14F-4D97-AF65-F5344CB8AC3E}">
        <p14:creationId xmlns:p14="http://schemas.microsoft.com/office/powerpoint/2010/main" val="1808675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svg"/><Relationship Id="rId7" Type="http://schemas.openxmlformats.org/officeDocument/2006/relationships/image" Target="../media/image15.svg"/><Relationship Id="rId12"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6.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svg"/><Relationship Id="rId7" Type="http://schemas.openxmlformats.org/officeDocument/2006/relationships/image" Target="../media/image15.svg"/><Relationship Id="rId12"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6.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svg"/><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21.sv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jpg"/><Relationship Id="rId3" Type="http://schemas.openxmlformats.org/officeDocument/2006/relationships/image" Target="../media/image24.svg"/><Relationship Id="rId7" Type="http://schemas.openxmlformats.org/officeDocument/2006/relationships/image" Target="../media/image27.png"/><Relationship Id="rId12"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hyperlink" Target="https://www.atmosud.org" TargetMode="External"/><Relationship Id="rId11" Type="http://schemas.openxmlformats.org/officeDocument/2006/relationships/image" Target="../media/image2.jpe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hyperlink" Target="http://www.lairetmoi.org/" TargetMode="External"/></Relationships>
</file>

<file path=ppt/slideLayouts/_rels/slideLayout17.xml.rels><?xml version="1.0" encoding="UTF-8" standalone="yes"?>
<Relationships xmlns="http://schemas.openxmlformats.org/package/2006/relationships"><Relationship Id="rId26" Type="http://schemas.openxmlformats.org/officeDocument/2006/relationships/image" Target="../media/image52.png"/><Relationship Id="rId21" Type="http://schemas.openxmlformats.org/officeDocument/2006/relationships/image" Target="../media/image47.svg"/><Relationship Id="rId42" Type="http://schemas.openxmlformats.org/officeDocument/2006/relationships/image" Target="../media/image68.png"/><Relationship Id="rId47" Type="http://schemas.openxmlformats.org/officeDocument/2006/relationships/image" Target="../media/image73.svg"/><Relationship Id="rId63" Type="http://schemas.openxmlformats.org/officeDocument/2006/relationships/image" Target="../media/image89.png"/><Relationship Id="rId68" Type="http://schemas.openxmlformats.org/officeDocument/2006/relationships/image" Target="../media/image94.png"/><Relationship Id="rId2" Type="http://schemas.openxmlformats.org/officeDocument/2006/relationships/image" Target="../media/image9.png"/><Relationship Id="rId16" Type="http://schemas.openxmlformats.org/officeDocument/2006/relationships/image" Target="../media/image42.png"/><Relationship Id="rId29" Type="http://schemas.openxmlformats.org/officeDocument/2006/relationships/image" Target="../media/image55.svg"/><Relationship Id="rId11" Type="http://schemas.openxmlformats.org/officeDocument/2006/relationships/image" Target="../media/image37.sv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svg"/><Relationship Id="rId40" Type="http://schemas.openxmlformats.org/officeDocument/2006/relationships/image" Target="../media/image66.png"/><Relationship Id="rId45" Type="http://schemas.openxmlformats.org/officeDocument/2006/relationships/image" Target="../media/image71.svg"/><Relationship Id="rId53" Type="http://schemas.openxmlformats.org/officeDocument/2006/relationships/image" Target="../media/image79.svg"/><Relationship Id="rId58" Type="http://schemas.openxmlformats.org/officeDocument/2006/relationships/image" Target="../media/image84.png"/><Relationship Id="rId66" Type="http://schemas.openxmlformats.org/officeDocument/2006/relationships/image" Target="../media/image92.png"/><Relationship Id="rId74" Type="http://schemas.openxmlformats.org/officeDocument/2006/relationships/image" Target="../media/image100.png"/><Relationship Id="rId5" Type="http://schemas.openxmlformats.org/officeDocument/2006/relationships/image" Target="../media/image31.svg"/><Relationship Id="rId61" Type="http://schemas.openxmlformats.org/officeDocument/2006/relationships/image" Target="../media/image87.svg"/><Relationship Id="rId19" Type="http://schemas.openxmlformats.org/officeDocument/2006/relationships/image" Target="../media/image45.sv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svg"/><Relationship Id="rId30" Type="http://schemas.openxmlformats.org/officeDocument/2006/relationships/image" Target="../media/image56.png"/><Relationship Id="rId35" Type="http://schemas.openxmlformats.org/officeDocument/2006/relationships/image" Target="../media/image61.svg"/><Relationship Id="rId43" Type="http://schemas.openxmlformats.org/officeDocument/2006/relationships/image" Target="../media/image69.svg"/><Relationship Id="rId48" Type="http://schemas.openxmlformats.org/officeDocument/2006/relationships/image" Target="../media/image74.png"/><Relationship Id="rId56" Type="http://schemas.openxmlformats.org/officeDocument/2006/relationships/image" Target="../media/image82.png"/><Relationship Id="rId64" Type="http://schemas.openxmlformats.org/officeDocument/2006/relationships/image" Target="../media/image90.png"/><Relationship Id="rId69" Type="http://schemas.openxmlformats.org/officeDocument/2006/relationships/image" Target="../media/image95.svg"/><Relationship Id="rId8" Type="http://schemas.openxmlformats.org/officeDocument/2006/relationships/image" Target="../media/image34.png"/><Relationship Id="rId51" Type="http://schemas.openxmlformats.org/officeDocument/2006/relationships/image" Target="../media/image77.svg"/><Relationship Id="rId72" Type="http://schemas.openxmlformats.org/officeDocument/2006/relationships/image" Target="../media/image98.png"/><Relationship Id="rId3" Type="http://schemas.openxmlformats.org/officeDocument/2006/relationships/image" Target="../media/image10.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33" Type="http://schemas.openxmlformats.org/officeDocument/2006/relationships/image" Target="../media/image59.svg"/><Relationship Id="rId38" Type="http://schemas.openxmlformats.org/officeDocument/2006/relationships/image" Target="../media/image64.png"/><Relationship Id="rId46" Type="http://schemas.openxmlformats.org/officeDocument/2006/relationships/image" Target="../media/image72.png"/><Relationship Id="rId59" Type="http://schemas.openxmlformats.org/officeDocument/2006/relationships/image" Target="../media/image85.svg"/><Relationship Id="rId67" Type="http://schemas.openxmlformats.org/officeDocument/2006/relationships/image" Target="../media/image93.svg"/><Relationship Id="rId20" Type="http://schemas.openxmlformats.org/officeDocument/2006/relationships/image" Target="../media/image46.png"/><Relationship Id="rId41" Type="http://schemas.openxmlformats.org/officeDocument/2006/relationships/image" Target="../media/image67.svg"/><Relationship Id="rId54" Type="http://schemas.openxmlformats.org/officeDocument/2006/relationships/image" Target="../media/image80.png"/><Relationship Id="rId62" Type="http://schemas.openxmlformats.org/officeDocument/2006/relationships/image" Target="../media/image88.png"/><Relationship Id="rId70" Type="http://schemas.openxmlformats.org/officeDocument/2006/relationships/image" Target="../media/image96.png"/><Relationship Id="rId75" Type="http://schemas.openxmlformats.org/officeDocument/2006/relationships/image" Target="../media/image101.svg"/><Relationship Id="rId1" Type="http://schemas.openxmlformats.org/officeDocument/2006/relationships/slideMaster" Target="../slideMasters/slideMaster1.xml"/><Relationship Id="rId6" Type="http://schemas.openxmlformats.org/officeDocument/2006/relationships/image" Target="../media/image32.png"/><Relationship Id="rId15" Type="http://schemas.openxmlformats.org/officeDocument/2006/relationships/image" Target="../media/image41.svg"/><Relationship Id="rId23" Type="http://schemas.openxmlformats.org/officeDocument/2006/relationships/image" Target="../media/image49.svg"/><Relationship Id="rId28" Type="http://schemas.openxmlformats.org/officeDocument/2006/relationships/image" Target="../media/image54.png"/><Relationship Id="rId36" Type="http://schemas.openxmlformats.org/officeDocument/2006/relationships/image" Target="../media/image62.png"/><Relationship Id="rId49" Type="http://schemas.openxmlformats.org/officeDocument/2006/relationships/image" Target="../media/image75.svg"/><Relationship Id="rId57" Type="http://schemas.openxmlformats.org/officeDocument/2006/relationships/image" Target="../media/image83.svg"/><Relationship Id="rId10" Type="http://schemas.openxmlformats.org/officeDocument/2006/relationships/image" Target="../media/image36.png"/><Relationship Id="rId31" Type="http://schemas.openxmlformats.org/officeDocument/2006/relationships/image" Target="../media/image57.svg"/><Relationship Id="rId44" Type="http://schemas.openxmlformats.org/officeDocument/2006/relationships/image" Target="../media/image70.png"/><Relationship Id="rId52" Type="http://schemas.openxmlformats.org/officeDocument/2006/relationships/image" Target="../media/image78.png"/><Relationship Id="rId60" Type="http://schemas.openxmlformats.org/officeDocument/2006/relationships/image" Target="../media/image86.png"/><Relationship Id="rId65" Type="http://schemas.openxmlformats.org/officeDocument/2006/relationships/image" Target="../media/image91.svg"/><Relationship Id="rId73" Type="http://schemas.openxmlformats.org/officeDocument/2006/relationships/image" Target="../media/image99.svg"/><Relationship Id="rId4" Type="http://schemas.openxmlformats.org/officeDocument/2006/relationships/image" Target="../media/image30.png"/><Relationship Id="rId9" Type="http://schemas.openxmlformats.org/officeDocument/2006/relationships/image" Target="../media/image35.svg"/><Relationship Id="rId13" Type="http://schemas.openxmlformats.org/officeDocument/2006/relationships/image" Target="../media/image39.svg"/><Relationship Id="rId18" Type="http://schemas.openxmlformats.org/officeDocument/2006/relationships/image" Target="../media/image44.png"/><Relationship Id="rId39" Type="http://schemas.openxmlformats.org/officeDocument/2006/relationships/image" Target="../media/image65.svg"/><Relationship Id="rId34" Type="http://schemas.openxmlformats.org/officeDocument/2006/relationships/image" Target="../media/image60.png"/><Relationship Id="rId50" Type="http://schemas.openxmlformats.org/officeDocument/2006/relationships/image" Target="../media/image76.png"/><Relationship Id="rId55" Type="http://schemas.openxmlformats.org/officeDocument/2006/relationships/image" Target="../media/image81.svg"/><Relationship Id="rId7" Type="http://schemas.openxmlformats.org/officeDocument/2006/relationships/image" Target="../media/image33.svg"/><Relationship Id="rId71" Type="http://schemas.openxmlformats.org/officeDocument/2006/relationships/image" Target="../media/image97.svg"/></Relationships>
</file>

<file path=ppt/slideLayouts/_rels/slideLayout18.xml.rels><?xml version="1.0" encoding="UTF-8" standalone="yes"?>
<Relationships xmlns="http://schemas.openxmlformats.org/package/2006/relationships"><Relationship Id="rId13" Type="http://schemas.openxmlformats.org/officeDocument/2006/relationships/image" Target="../media/image93.svg"/><Relationship Id="rId18" Type="http://schemas.openxmlformats.org/officeDocument/2006/relationships/image" Target="../media/image98.png"/><Relationship Id="rId26" Type="http://schemas.openxmlformats.org/officeDocument/2006/relationships/image" Target="../media/image108.png"/><Relationship Id="rId39" Type="http://schemas.openxmlformats.org/officeDocument/2006/relationships/image" Target="../media/image119.svg"/><Relationship Id="rId21" Type="http://schemas.openxmlformats.org/officeDocument/2006/relationships/image" Target="../media/image103.svg"/><Relationship Id="rId34" Type="http://schemas.openxmlformats.org/officeDocument/2006/relationships/image" Target="../media/image116.png"/><Relationship Id="rId42" Type="http://schemas.openxmlformats.org/officeDocument/2006/relationships/image" Target="../media/image122.png"/><Relationship Id="rId47" Type="http://schemas.openxmlformats.org/officeDocument/2006/relationships/image" Target="../media/image127.svg"/><Relationship Id="rId50" Type="http://schemas.openxmlformats.org/officeDocument/2006/relationships/image" Target="../media/image130.png"/><Relationship Id="rId55" Type="http://schemas.openxmlformats.org/officeDocument/2006/relationships/image" Target="../media/image135.svg"/><Relationship Id="rId7" Type="http://schemas.openxmlformats.org/officeDocument/2006/relationships/image" Target="../media/image51.svg"/><Relationship Id="rId2" Type="http://schemas.openxmlformats.org/officeDocument/2006/relationships/image" Target="../media/image9.png"/><Relationship Id="rId16" Type="http://schemas.openxmlformats.org/officeDocument/2006/relationships/image" Target="../media/image96.png"/><Relationship Id="rId29" Type="http://schemas.openxmlformats.org/officeDocument/2006/relationships/image" Target="../media/image111.svg"/><Relationship Id="rId11" Type="http://schemas.openxmlformats.org/officeDocument/2006/relationships/image" Target="../media/image91.svg"/><Relationship Id="rId24" Type="http://schemas.openxmlformats.org/officeDocument/2006/relationships/image" Target="../media/image106.png"/><Relationship Id="rId32" Type="http://schemas.openxmlformats.org/officeDocument/2006/relationships/image" Target="../media/image114.png"/><Relationship Id="rId37" Type="http://schemas.openxmlformats.org/officeDocument/2006/relationships/image" Target="../media/image67.svg"/><Relationship Id="rId40" Type="http://schemas.openxmlformats.org/officeDocument/2006/relationships/image" Target="../media/image120.png"/><Relationship Id="rId45" Type="http://schemas.openxmlformats.org/officeDocument/2006/relationships/image" Target="../media/image125.svg"/><Relationship Id="rId53" Type="http://schemas.openxmlformats.org/officeDocument/2006/relationships/image" Target="../media/image133.svg"/><Relationship Id="rId58" Type="http://schemas.openxmlformats.org/officeDocument/2006/relationships/image" Target="../media/image138.png"/><Relationship Id="rId5" Type="http://schemas.openxmlformats.org/officeDocument/2006/relationships/image" Target="../media/image31.svg"/><Relationship Id="rId61" Type="http://schemas.openxmlformats.org/officeDocument/2006/relationships/image" Target="../media/image141.svg"/><Relationship Id="rId19" Type="http://schemas.openxmlformats.org/officeDocument/2006/relationships/image" Target="../media/image99.svg"/><Relationship Id="rId14" Type="http://schemas.openxmlformats.org/officeDocument/2006/relationships/image" Target="../media/image94.png"/><Relationship Id="rId22" Type="http://schemas.openxmlformats.org/officeDocument/2006/relationships/image" Target="../media/image104.png"/><Relationship Id="rId27" Type="http://schemas.openxmlformats.org/officeDocument/2006/relationships/image" Target="../media/image109.svg"/><Relationship Id="rId30" Type="http://schemas.openxmlformats.org/officeDocument/2006/relationships/image" Target="../media/image112.png"/><Relationship Id="rId35" Type="http://schemas.openxmlformats.org/officeDocument/2006/relationships/image" Target="../media/image117.svg"/><Relationship Id="rId43" Type="http://schemas.openxmlformats.org/officeDocument/2006/relationships/image" Target="../media/image123.svg"/><Relationship Id="rId48" Type="http://schemas.openxmlformats.org/officeDocument/2006/relationships/image" Target="../media/image128.png"/><Relationship Id="rId56" Type="http://schemas.openxmlformats.org/officeDocument/2006/relationships/image" Target="../media/image136.png"/><Relationship Id="rId8" Type="http://schemas.openxmlformats.org/officeDocument/2006/relationships/image" Target="../media/image88.png"/><Relationship Id="rId51" Type="http://schemas.openxmlformats.org/officeDocument/2006/relationships/image" Target="../media/image131.svg"/><Relationship Id="rId3" Type="http://schemas.openxmlformats.org/officeDocument/2006/relationships/image" Target="../media/image10.svg"/><Relationship Id="rId12" Type="http://schemas.openxmlformats.org/officeDocument/2006/relationships/image" Target="../media/image92.png"/><Relationship Id="rId17" Type="http://schemas.openxmlformats.org/officeDocument/2006/relationships/image" Target="../media/image97.svg"/><Relationship Id="rId25" Type="http://schemas.openxmlformats.org/officeDocument/2006/relationships/image" Target="../media/image107.svg"/><Relationship Id="rId33" Type="http://schemas.openxmlformats.org/officeDocument/2006/relationships/image" Target="../media/image115.svg"/><Relationship Id="rId38" Type="http://schemas.openxmlformats.org/officeDocument/2006/relationships/image" Target="../media/image118.png"/><Relationship Id="rId46" Type="http://schemas.openxmlformats.org/officeDocument/2006/relationships/image" Target="../media/image126.png"/><Relationship Id="rId59" Type="http://schemas.openxmlformats.org/officeDocument/2006/relationships/image" Target="../media/image139.svg"/><Relationship Id="rId20" Type="http://schemas.openxmlformats.org/officeDocument/2006/relationships/image" Target="../media/image102.png"/><Relationship Id="rId41" Type="http://schemas.openxmlformats.org/officeDocument/2006/relationships/image" Target="../media/image121.svg"/><Relationship Id="rId54" Type="http://schemas.openxmlformats.org/officeDocument/2006/relationships/image" Target="../media/image134.png"/><Relationship Id="rId1" Type="http://schemas.openxmlformats.org/officeDocument/2006/relationships/slideMaster" Target="../slideMasters/slideMaster1.xml"/><Relationship Id="rId6" Type="http://schemas.openxmlformats.org/officeDocument/2006/relationships/image" Target="../media/image50.png"/><Relationship Id="rId15" Type="http://schemas.openxmlformats.org/officeDocument/2006/relationships/image" Target="../media/image95.svg"/><Relationship Id="rId23" Type="http://schemas.openxmlformats.org/officeDocument/2006/relationships/image" Target="../media/image105.svg"/><Relationship Id="rId28" Type="http://schemas.openxmlformats.org/officeDocument/2006/relationships/image" Target="../media/image110.png"/><Relationship Id="rId36" Type="http://schemas.openxmlformats.org/officeDocument/2006/relationships/image" Target="../media/image66.png"/><Relationship Id="rId49" Type="http://schemas.openxmlformats.org/officeDocument/2006/relationships/image" Target="../media/image129.svg"/><Relationship Id="rId57" Type="http://schemas.openxmlformats.org/officeDocument/2006/relationships/image" Target="../media/image137.svg"/><Relationship Id="rId10" Type="http://schemas.openxmlformats.org/officeDocument/2006/relationships/image" Target="../media/image90.png"/><Relationship Id="rId31" Type="http://schemas.openxmlformats.org/officeDocument/2006/relationships/image" Target="../media/image113.svg"/><Relationship Id="rId44" Type="http://schemas.openxmlformats.org/officeDocument/2006/relationships/image" Target="../media/image124.png"/><Relationship Id="rId52" Type="http://schemas.openxmlformats.org/officeDocument/2006/relationships/image" Target="../media/image132.png"/><Relationship Id="rId60" Type="http://schemas.openxmlformats.org/officeDocument/2006/relationships/image" Target="../media/image140.png"/><Relationship Id="rId4" Type="http://schemas.openxmlformats.org/officeDocument/2006/relationships/image" Target="../media/image30.png"/><Relationship Id="rId9" Type="http://schemas.openxmlformats.org/officeDocument/2006/relationships/image" Target="../media/image8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44.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3.png"/><Relationship Id="rId3" Type="http://schemas.openxmlformats.org/officeDocument/2006/relationships/image" Target="../media/image146.svg"/><Relationship Id="rId7" Type="http://schemas.openxmlformats.org/officeDocument/2006/relationships/image" Target="../media/image149.png"/><Relationship Id="rId12" Type="http://schemas.openxmlformats.org/officeDocument/2006/relationships/image" Target="../media/image2.jpe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hyperlink" Target="https://www.atmosud.org/" TargetMode="External"/><Relationship Id="rId11" Type="http://schemas.openxmlformats.org/officeDocument/2006/relationships/hyperlink" Target="http://www.lairetmoi.org/" TargetMode="External"/><Relationship Id="rId5" Type="http://schemas.openxmlformats.org/officeDocument/2006/relationships/image" Target="../media/image148.svg"/><Relationship Id="rId10" Type="http://schemas.openxmlformats.org/officeDocument/2006/relationships/image" Target="../media/image29.png"/><Relationship Id="rId4" Type="http://schemas.openxmlformats.org/officeDocument/2006/relationships/image" Target="../media/image147.png"/><Relationship Id="rId9" Type="http://schemas.openxmlformats.org/officeDocument/2006/relationships/image" Target="../media/image11.png"/><Relationship Id="rId1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svg"/><Relationship Id="rId3" Type="http://schemas.openxmlformats.org/officeDocument/2006/relationships/image" Target="../media/image13.svg"/><Relationship Id="rId7" Type="http://schemas.openxmlformats.org/officeDocument/2006/relationships/image" Target="../media/image15.svg"/><Relationship Id="rId12"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7.sv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0.svg"/><Relationship Id="rId1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titre sur 1 ligne">
    <p:spTree>
      <p:nvGrpSpPr>
        <p:cNvPr id="1" name=""/>
        <p:cNvGrpSpPr/>
        <p:nvPr/>
      </p:nvGrpSpPr>
      <p:grpSpPr>
        <a:xfrm>
          <a:off x="0" y="0"/>
          <a:ext cx="0" cy="0"/>
          <a:chOff x="0" y="0"/>
          <a:chExt cx="0" cy="0"/>
        </a:xfrm>
      </p:grpSpPr>
      <p:sp>
        <p:nvSpPr>
          <p:cNvPr id="72" name="object 18">
            <a:extLst>
              <a:ext uri="{FF2B5EF4-FFF2-40B4-BE49-F238E27FC236}">
                <a16:creationId xmlns:a16="http://schemas.microsoft.com/office/drawing/2014/main" id="{ABB49F25-B451-0DEA-9A50-1B20B4C615E9}"/>
              </a:ext>
            </a:extLst>
          </p:cNvPr>
          <p:cNvSpPr/>
          <p:nvPr userDrawn="1"/>
        </p:nvSpPr>
        <p:spPr>
          <a:xfrm>
            <a:off x="14138428" y="0"/>
            <a:ext cx="4149725" cy="10287000"/>
          </a:xfrm>
          <a:custGeom>
            <a:avLst/>
            <a:gdLst/>
            <a:ahLst/>
            <a:cxnLst/>
            <a:rect l="l" t="t" r="r" b="b"/>
            <a:pathLst>
              <a:path w="4149725" h="10287000">
                <a:moveTo>
                  <a:pt x="4149572" y="10286998"/>
                </a:moveTo>
                <a:lnTo>
                  <a:pt x="0" y="10286998"/>
                </a:lnTo>
                <a:lnTo>
                  <a:pt x="0" y="0"/>
                </a:lnTo>
                <a:lnTo>
                  <a:pt x="4149572" y="0"/>
                </a:lnTo>
                <a:lnTo>
                  <a:pt x="4149572" y="10286998"/>
                </a:lnTo>
                <a:close/>
              </a:path>
            </a:pathLst>
          </a:custGeom>
          <a:solidFill>
            <a:srgbClr val="095899"/>
          </a:solidFill>
        </p:spPr>
        <p:txBody>
          <a:bodyPr wrap="square" lIns="0" tIns="0" rIns="0" bIns="0" rtlCol="0"/>
          <a:lstStyle/>
          <a:p>
            <a:endParaRPr/>
          </a:p>
        </p:txBody>
      </p:sp>
      <p:sp>
        <p:nvSpPr>
          <p:cNvPr id="80" name="object 25">
            <a:extLst>
              <a:ext uri="{FF2B5EF4-FFF2-40B4-BE49-F238E27FC236}">
                <a16:creationId xmlns:a16="http://schemas.microsoft.com/office/drawing/2014/main" id="{73118362-A5A0-C989-4B0C-E4DF717EB8E0}"/>
              </a:ext>
            </a:extLst>
          </p:cNvPr>
          <p:cNvSpPr txBox="1"/>
          <p:nvPr userDrawn="1"/>
        </p:nvSpPr>
        <p:spPr>
          <a:xfrm>
            <a:off x="14509067" y="6360224"/>
            <a:ext cx="1950133" cy="274434"/>
          </a:xfrm>
          <a:prstGeom prst="rect">
            <a:avLst/>
          </a:prstGeom>
        </p:spPr>
        <p:txBody>
          <a:bodyPr vert="horz" wrap="square" lIns="0" tIns="12700" rIns="0" bIns="0" rtlCol="0">
            <a:spAutoFit/>
          </a:bodyPr>
          <a:lstStyle/>
          <a:p>
            <a:pPr marL="12700">
              <a:lnSpc>
                <a:spcPct val="100000"/>
              </a:lnSpc>
              <a:spcBef>
                <a:spcPts val="100"/>
              </a:spcBef>
            </a:pPr>
            <a:r>
              <a:rPr sz="1700" b="1" spc="45" dirty="0">
                <a:solidFill>
                  <a:srgbClr val="FFFFFF"/>
                </a:solidFill>
                <a:latin typeface="Comic Sans MS" panose="030F0702030302020204" pitchFamily="66" charset="0"/>
                <a:ea typeface="Cooper Hewitt" panose="020B0604020202020204" charset="0"/>
                <a:cs typeface="Trebuchet MS"/>
              </a:rPr>
              <a:t>Intervenant(s)</a:t>
            </a:r>
            <a:r>
              <a:rPr sz="1700" b="1" spc="-120" dirty="0">
                <a:solidFill>
                  <a:srgbClr val="FFFFFF"/>
                </a:solidFill>
                <a:latin typeface="Comic Sans MS" panose="030F0702030302020204" pitchFamily="66" charset="0"/>
                <a:ea typeface="Cooper Hewitt" panose="020B0604020202020204" charset="0"/>
                <a:cs typeface="Trebuchet MS"/>
              </a:rPr>
              <a:t> </a:t>
            </a:r>
            <a:r>
              <a:rPr sz="1700" b="1" spc="-50" dirty="0">
                <a:solidFill>
                  <a:srgbClr val="FFFFFF"/>
                </a:solidFill>
                <a:latin typeface="Comic Sans MS" panose="030F0702030302020204" pitchFamily="66" charset="0"/>
                <a:cs typeface="Trebuchet MS"/>
              </a:rPr>
              <a:t>:</a:t>
            </a:r>
            <a:endParaRPr sz="1700" dirty="0">
              <a:latin typeface="Comic Sans MS" panose="030F0702030302020204" pitchFamily="66" charset="0"/>
              <a:cs typeface="Trebuchet MS"/>
            </a:endParaRPr>
          </a:p>
        </p:txBody>
      </p:sp>
      <p:sp>
        <p:nvSpPr>
          <p:cNvPr id="85" name="Espace réservé du texte 84">
            <a:extLst>
              <a:ext uri="{FF2B5EF4-FFF2-40B4-BE49-F238E27FC236}">
                <a16:creationId xmlns:a16="http://schemas.microsoft.com/office/drawing/2014/main" id="{CF87B88D-384E-2BAA-BFAA-49743E7ED2BE}"/>
              </a:ext>
            </a:extLst>
          </p:cNvPr>
          <p:cNvSpPr>
            <a:spLocks noGrp="1"/>
          </p:cNvSpPr>
          <p:nvPr>
            <p:ph type="body" sz="quarter" idx="10" hasCustomPrompt="1"/>
          </p:nvPr>
        </p:nvSpPr>
        <p:spPr>
          <a:xfrm>
            <a:off x="2133600" y="6134100"/>
            <a:ext cx="11049000" cy="1457325"/>
          </a:xfrm>
          <a:prstGeom prst="rect">
            <a:avLst/>
          </a:prstGeom>
        </p:spPr>
        <p:txBody>
          <a:bodyPr/>
          <a:lstStyle>
            <a:lvl1pPr marL="0" indent="0">
              <a:buNone/>
              <a:defRPr sz="7000">
                <a:solidFill>
                  <a:srgbClr val="265AA6"/>
                </a:solidFill>
                <a:latin typeface="Comic Sans MS" panose="030F0702030302020204" pitchFamily="66" charset="0"/>
                <a:ea typeface="Cooper Hewitt Heavy" panose="020B0604020202020204" charset="0"/>
              </a:defRPr>
            </a:lvl1pPr>
          </a:lstStyle>
          <a:p>
            <a:pPr lvl="0"/>
            <a:r>
              <a:rPr lang="fr-FR" dirty="0"/>
              <a:t>TITRE SUR UNE LIGNE</a:t>
            </a:r>
          </a:p>
        </p:txBody>
      </p:sp>
      <p:sp>
        <p:nvSpPr>
          <p:cNvPr id="86" name="Espace réservé de la date 9">
            <a:extLst>
              <a:ext uri="{FF2B5EF4-FFF2-40B4-BE49-F238E27FC236}">
                <a16:creationId xmlns:a16="http://schemas.microsoft.com/office/drawing/2014/main" id="{00CA148B-7F8F-AE70-AB16-F61BE2D0D891}"/>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403E0D6B-F2B1-4DF8-B4A9-397B8DA266CD}" type="datetime1">
              <a:rPr lang="fr-FR" smtClean="0"/>
              <a:pPr/>
              <a:t>18/04/2024</a:t>
            </a:fld>
            <a:endParaRPr lang="fr-FR" dirty="0"/>
          </a:p>
        </p:txBody>
      </p:sp>
      <p:sp>
        <p:nvSpPr>
          <p:cNvPr id="88" name="Espace réservé du texte 87">
            <a:extLst>
              <a:ext uri="{FF2B5EF4-FFF2-40B4-BE49-F238E27FC236}">
                <a16:creationId xmlns:a16="http://schemas.microsoft.com/office/drawing/2014/main" id="{6FBC3ED8-305B-A66E-6E69-2CD1BCF11132}"/>
              </a:ext>
            </a:extLst>
          </p:cNvPr>
          <p:cNvSpPr>
            <a:spLocks noGrp="1"/>
          </p:cNvSpPr>
          <p:nvPr>
            <p:ph type="body" sz="quarter" idx="11" hasCustomPrompt="1"/>
          </p:nvPr>
        </p:nvSpPr>
        <p:spPr>
          <a:xfrm>
            <a:off x="14509750" y="6862763"/>
            <a:ext cx="3365500" cy="2547937"/>
          </a:xfrm>
          <a:prstGeom prst="rect">
            <a:avLst/>
          </a:prstGeom>
        </p:spPr>
        <p:txBody>
          <a:bodyPr/>
          <a:lstStyle>
            <a:lvl1pPr marL="0" indent="0">
              <a:buNone/>
              <a:defRPr sz="1700">
                <a:solidFill>
                  <a:schemeClr val="bg1"/>
                </a:solidFill>
                <a:latin typeface="Comic Sans MS" panose="030F0702030302020204" pitchFamily="66" charset="0"/>
                <a:ea typeface="Cooper Hewitt" panose="020B0604020202020204" charset="0"/>
              </a:defRPr>
            </a:lvl1pPr>
            <a:lvl2pPr>
              <a:defRPr>
                <a:solidFill>
                  <a:schemeClr val="bg1"/>
                </a:solidFill>
                <a:latin typeface="Cooper Hewitt" panose="020B0604020202020204" charset="0"/>
                <a:ea typeface="Cooper Hewitt" panose="020B0604020202020204" charset="0"/>
              </a:defRPr>
            </a:lvl2pPr>
            <a:lvl3pPr>
              <a:defRPr>
                <a:solidFill>
                  <a:schemeClr val="bg1"/>
                </a:solidFill>
                <a:latin typeface="Cooper Hewitt" panose="020B0604020202020204" charset="0"/>
                <a:ea typeface="Cooper Hewitt" panose="020B0604020202020204" charset="0"/>
              </a:defRPr>
            </a:lvl3pPr>
            <a:lvl4pPr>
              <a:defRPr>
                <a:solidFill>
                  <a:schemeClr val="bg1"/>
                </a:solidFill>
                <a:latin typeface="Cooper Hewitt" panose="020B0604020202020204" charset="0"/>
                <a:ea typeface="Cooper Hewitt" panose="020B0604020202020204" charset="0"/>
              </a:defRPr>
            </a:lvl4pPr>
            <a:lvl5pPr>
              <a:defRPr>
                <a:solidFill>
                  <a:schemeClr val="bg1"/>
                </a:solidFill>
                <a:latin typeface="Cooper Hewitt" panose="020B0604020202020204" charset="0"/>
                <a:ea typeface="Cooper Hewitt" panose="020B0604020202020204" charset="0"/>
              </a:defRPr>
            </a:lvl5pPr>
          </a:lstStyle>
          <a:p>
            <a:pPr lvl="0"/>
            <a:r>
              <a:rPr lang="fr-FR" dirty="0"/>
              <a:t>Prénom Nom, fonction</a:t>
            </a:r>
          </a:p>
          <a:p>
            <a:pPr lvl="0"/>
            <a:r>
              <a:rPr lang="fr-FR" dirty="0"/>
              <a:t>Tel</a:t>
            </a:r>
          </a:p>
          <a:p>
            <a:pPr lvl="0"/>
            <a:r>
              <a:rPr lang="fr-FR" dirty="0"/>
              <a:t>mail</a:t>
            </a:r>
          </a:p>
        </p:txBody>
      </p:sp>
      <p:pic>
        <p:nvPicPr>
          <p:cNvPr id="4" name="Image 3" descr="Une image contenant texte, Police, Graphique, logo&#10;&#10;Description générée automatiquement">
            <a:extLst>
              <a:ext uri="{FF2B5EF4-FFF2-40B4-BE49-F238E27FC236}">
                <a16:creationId xmlns:a16="http://schemas.microsoft.com/office/drawing/2014/main" id="{247043E7-7E9D-9B9F-C8B6-95A0EC75E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00" y="1618149"/>
            <a:ext cx="4876800" cy="1705510"/>
          </a:xfrm>
          <a:prstGeom prst="rect">
            <a:avLst/>
          </a:prstGeom>
        </p:spPr>
      </p:pic>
      <p:pic>
        <p:nvPicPr>
          <p:cNvPr id="5" name="Image 4">
            <a:extLst>
              <a:ext uri="{FF2B5EF4-FFF2-40B4-BE49-F238E27FC236}">
                <a16:creationId xmlns:a16="http://schemas.microsoft.com/office/drawing/2014/main" id="{EFD7E2A3-C3F0-63A6-ADC1-EEB96960EC0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b="2029"/>
          <a:stretch>
            <a:fillRect/>
          </a:stretch>
        </p:blipFill>
        <p:spPr bwMode="auto">
          <a:xfrm>
            <a:off x="10210800" y="1028700"/>
            <a:ext cx="7070674" cy="461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8" descr="lAirEtMoi-logo fond transparent.png">
            <a:extLst>
              <a:ext uri="{FF2B5EF4-FFF2-40B4-BE49-F238E27FC236}">
                <a16:creationId xmlns:a16="http://schemas.microsoft.com/office/drawing/2014/main" id="{C02A7DD0-8788-36E0-8D27-0ECBF0196F9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316123" y="1409700"/>
            <a:ext cx="651997" cy="814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Une image contenant dessin&#10;&#10;Description générée automatiquement">
            <a:extLst>
              <a:ext uri="{FF2B5EF4-FFF2-40B4-BE49-F238E27FC236}">
                <a16:creationId xmlns:a16="http://schemas.microsoft.com/office/drawing/2014/main" id="{2EFD9807-843F-366B-A293-A721D0095656}"/>
              </a:ext>
            </a:extLst>
          </p:cNvPr>
          <p:cNvPicPr>
            <a:picLocks noChangeAspect="1"/>
          </p:cNvPicPr>
          <p:nvPr userDrawn="1"/>
        </p:nvPicPr>
        <p:blipFill>
          <a:blip r:embed="rId5"/>
          <a:stretch>
            <a:fillRect/>
          </a:stretch>
        </p:blipFill>
        <p:spPr>
          <a:xfrm>
            <a:off x="10242331" y="5218119"/>
            <a:ext cx="882869" cy="3522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_tableau_texte">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fld id="{05D7121A-0721-4949-BBC1-AB46FF0161E2}" type="datetime1">
              <a:rPr lang="fr-FR" smtClean="0"/>
              <a:t>18/04/2024</a:t>
            </a:fld>
            <a:endParaRPr lang="en-US"/>
          </a:p>
        </p:txBody>
      </p:sp>
      <p:grpSp>
        <p:nvGrpSpPr>
          <p:cNvPr id="8" name="Group 2">
            <a:extLst>
              <a:ext uri="{FF2B5EF4-FFF2-40B4-BE49-F238E27FC236}">
                <a16:creationId xmlns:a16="http://schemas.microsoft.com/office/drawing/2014/main" id="{1979C2D3-E12C-22C6-771C-B2AB331570A2}"/>
              </a:ext>
            </a:extLst>
          </p:cNvPr>
          <p:cNvGrpSpPr/>
          <p:nvPr userDrawn="1"/>
        </p:nvGrpSpPr>
        <p:grpSpPr>
          <a:xfrm>
            <a:off x="370360" y="351760"/>
            <a:ext cx="9202075" cy="9709061"/>
            <a:chOff x="0" y="0"/>
            <a:chExt cx="2423592" cy="2557119"/>
          </a:xfrm>
        </p:grpSpPr>
        <p:sp>
          <p:nvSpPr>
            <p:cNvPr id="9" name="Freeform 3">
              <a:extLst>
                <a:ext uri="{FF2B5EF4-FFF2-40B4-BE49-F238E27FC236}">
                  <a16:creationId xmlns:a16="http://schemas.microsoft.com/office/drawing/2014/main" id="{9D7F4B92-EBA2-4995-AB60-0038E83793D4}"/>
                </a:ext>
              </a:extLst>
            </p:cNvPr>
            <p:cNvSpPr/>
            <p:nvPr/>
          </p:nvSpPr>
          <p:spPr>
            <a:xfrm>
              <a:off x="0" y="0"/>
              <a:ext cx="2423592" cy="2557119"/>
            </a:xfrm>
            <a:custGeom>
              <a:avLst/>
              <a:gdLst/>
              <a:ahLst/>
              <a:cxnLst/>
              <a:rect l="l" t="t" r="r" b="b"/>
              <a:pathLst>
                <a:path w="2423592" h="2557119">
                  <a:moveTo>
                    <a:pt x="0" y="0"/>
                  </a:moveTo>
                  <a:lnTo>
                    <a:pt x="2423592" y="0"/>
                  </a:lnTo>
                  <a:lnTo>
                    <a:pt x="2423592" y="2557119"/>
                  </a:lnTo>
                  <a:lnTo>
                    <a:pt x="0" y="2557119"/>
                  </a:lnTo>
                  <a:close/>
                </a:path>
              </a:pathLst>
            </a:custGeom>
            <a:solidFill>
              <a:srgbClr val="FFFFFF"/>
            </a:solidFill>
            <a:ln>
              <a:solidFill>
                <a:schemeClr val="accent1"/>
              </a:solidFill>
            </a:ln>
          </p:spPr>
        </p:sp>
        <p:sp>
          <p:nvSpPr>
            <p:cNvPr id="10" name="TextBox 4">
              <a:extLst>
                <a:ext uri="{FF2B5EF4-FFF2-40B4-BE49-F238E27FC236}">
                  <a16:creationId xmlns:a16="http://schemas.microsoft.com/office/drawing/2014/main" id="{2C74276E-EB5D-2EC5-BBC3-B2C5C4BA2156}"/>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1" name="Group 5">
            <a:extLst>
              <a:ext uri="{FF2B5EF4-FFF2-40B4-BE49-F238E27FC236}">
                <a16:creationId xmlns:a16="http://schemas.microsoft.com/office/drawing/2014/main" id="{190C8F8C-8806-ECA5-4D72-19B90B81D7D3}"/>
              </a:ext>
            </a:extLst>
          </p:cNvPr>
          <p:cNvGrpSpPr/>
          <p:nvPr userDrawn="1"/>
        </p:nvGrpSpPr>
        <p:grpSpPr>
          <a:xfrm rot="5400000">
            <a:off x="11323534" y="-4602083"/>
            <a:ext cx="331124" cy="9882403"/>
            <a:chOff x="0" y="0"/>
            <a:chExt cx="87210" cy="2602773"/>
          </a:xfrm>
        </p:grpSpPr>
        <p:sp>
          <p:nvSpPr>
            <p:cNvPr id="12" name="Freeform 6">
              <a:extLst>
                <a:ext uri="{FF2B5EF4-FFF2-40B4-BE49-F238E27FC236}">
                  <a16:creationId xmlns:a16="http://schemas.microsoft.com/office/drawing/2014/main" id="{1CC50358-1256-3CDE-CAEF-95A252FC1C8D}"/>
                </a:ext>
              </a:extLst>
            </p:cNvPr>
            <p:cNvSpPr/>
            <p:nvPr/>
          </p:nvSpPr>
          <p:spPr>
            <a:xfrm>
              <a:off x="0" y="0"/>
              <a:ext cx="87210" cy="2602773"/>
            </a:xfrm>
            <a:custGeom>
              <a:avLst/>
              <a:gdLst/>
              <a:ahLst/>
              <a:cxnLst/>
              <a:rect l="l" t="t" r="r" b="b"/>
              <a:pathLst>
                <a:path w="87210" h="2602773">
                  <a:moveTo>
                    <a:pt x="0" y="0"/>
                  </a:moveTo>
                  <a:lnTo>
                    <a:pt x="87210" y="0"/>
                  </a:lnTo>
                  <a:lnTo>
                    <a:pt x="87210" y="2602773"/>
                  </a:lnTo>
                  <a:lnTo>
                    <a:pt x="0" y="2602773"/>
                  </a:lnTo>
                  <a:close/>
                </a:path>
              </a:pathLst>
            </a:custGeom>
            <a:solidFill>
              <a:srgbClr val="FFFFFF"/>
            </a:solidFill>
          </p:spPr>
        </p:sp>
        <p:sp>
          <p:nvSpPr>
            <p:cNvPr id="13" name="TextBox 7">
              <a:extLst>
                <a:ext uri="{FF2B5EF4-FFF2-40B4-BE49-F238E27FC236}">
                  <a16:creationId xmlns:a16="http://schemas.microsoft.com/office/drawing/2014/main" id="{A7376133-DE1F-2181-2EB5-D2A559BF9DF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4" name="Group 8">
            <a:extLst>
              <a:ext uri="{FF2B5EF4-FFF2-40B4-BE49-F238E27FC236}">
                <a16:creationId xmlns:a16="http://schemas.microsoft.com/office/drawing/2014/main" id="{3E738417-3CFA-9E5E-1EEB-606D6C805BFF}"/>
              </a:ext>
            </a:extLst>
          </p:cNvPr>
          <p:cNvGrpSpPr/>
          <p:nvPr userDrawn="1"/>
        </p:nvGrpSpPr>
        <p:grpSpPr>
          <a:xfrm>
            <a:off x="9759147" y="152400"/>
            <a:ext cx="8681253" cy="10287000"/>
            <a:chOff x="0" y="0"/>
            <a:chExt cx="2340284" cy="2919113"/>
          </a:xfrm>
        </p:grpSpPr>
        <p:sp>
          <p:nvSpPr>
            <p:cNvPr id="15" name="Freeform 9">
              <a:extLst>
                <a:ext uri="{FF2B5EF4-FFF2-40B4-BE49-F238E27FC236}">
                  <a16:creationId xmlns:a16="http://schemas.microsoft.com/office/drawing/2014/main" id="{12BE6CD4-32F0-0C4E-F054-B194DED673E8}"/>
                </a:ext>
              </a:extLst>
            </p:cNvPr>
            <p:cNvSpPr/>
            <p:nvPr/>
          </p:nvSpPr>
          <p:spPr>
            <a:xfrm>
              <a:off x="0" y="0"/>
              <a:ext cx="2340284" cy="2919113"/>
            </a:xfrm>
            <a:custGeom>
              <a:avLst/>
              <a:gdLst/>
              <a:ahLst/>
              <a:cxnLst/>
              <a:rect l="l" t="t" r="r" b="b"/>
              <a:pathLst>
                <a:path w="2340284" h="2919113">
                  <a:moveTo>
                    <a:pt x="0" y="0"/>
                  </a:moveTo>
                  <a:lnTo>
                    <a:pt x="2340284" y="0"/>
                  </a:lnTo>
                  <a:lnTo>
                    <a:pt x="2340284" y="2919113"/>
                  </a:lnTo>
                  <a:lnTo>
                    <a:pt x="0" y="2919113"/>
                  </a:lnTo>
                  <a:close/>
                </a:path>
              </a:pathLst>
            </a:custGeom>
            <a:solidFill>
              <a:srgbClr val="0A589A"/>
            </a:solidFill>
          </p:spPr>
        </p:sp>
        <p:sp>
          <p:nvSpPr>
            <p:cNvPr id="16" name="TextBox 10">
              <a:extLst>
                <a:ext uri="{FF2B5EF4-FFF2-40B4-BE49-F238E27FC236}">
                  <a16:creationId xmlns:a16="http://schemas.microsoft.com/office/drawing/2014/main" id="{35755E03-E286-BF3C-E95D-C924095F7055}"/>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7" name="Group 11">
            <a:extLst>
              <a:ext uri="{FF2B5EF4-FFF2-40B4-BE49-F238E27FC236}">
                <a16:creationId xmlns:a16="http://schemas.microsoft.com/office/drawing/2014/main" id="{8D7695C9-5E58-325D-529E-69EFE93A083D}"/>
              </a:ext>
            </a:extLst>
          </p:cNvPr>
          <p:cNvGrpSpPr/>
          <p:nvPr userDrawn="1"/>
        </p:nvGrpSpPr>
        <p:grpSpPr>
          <a:xfrm>
            <a:off x="206379" y="1358262"/>
            <a:ext cx="331124" cy="9050943"/>
            <a:chOff x="0" y="0"/>
            <a:chExt cx="87210" cy="2602773"/>
          </a:xfrm>
        </p:grpSpPr>
        <p:sp>
          <p:nvSpPr>
            <p:cNvPr id="18" name="Freeform 12">
              <a:extLst>
                <a:ext uri="{FF2B5EF4-FFF2-40B4-BE49-F238E27FC236}">
                  <a16:creationId xmlns:a16="http://schemas.microsoft.com/office/drawing/2014/main" id="{4A9F3518-3680-D1A5-6CE0-C5DDDBB68AEF}"/>
                </a:ext>
              </a:extLst>
            </p:cNvPr>
            <p:cNvSpPr/>
            <p:nvPr/>
          </p:nvSpPr>
          <p:spPr>
            <a:xfrm>
              <a:off x="0" y="0"/>
              <a:ext cx="87210" cy="2602773"/>
            </a:xfrm>
            <a:custGeom>
              <a:avLst/>
              <a:gdLst/>
              <a:ahLst/>
              <a:cxnLst/>
              <a:rect l="l" t="t" r="r" b="b"/>
              <a:pathLst>
                <a:path w="87210" h="2602773">
                  <a:moveTo>
                    <a:pt x="0" y="0"/>
                  </a:moveTo>
                  <a:lnTo>
                    <a:pt x="87210" y="0"/>
                  </a:lnTo>
                  <a:lnTo>
                    <a:pt x="87210" y="2602773"/>
                  </a:lnTo>
                  <a:lnTo>
                    <a:pt x="0" y="2602773"/>
                  </a:lnTo>
                  <a:close/>
                </a:path>
              </a:pathLst>
            </a:custGeom>
            <a:solidFill>
              <a:srgbClr val="FFFFFF"/>
            </a:solidFill>
          </p:spPr>
        </p:sp>
        <p:sp>
          <p:nvSpPr>
            <p:cNvPr id="19" name="TextBox 13">
              <a:extLst>
                <a:ext uri="{FF2B5EF4-FFF2-40B4-BE49-F238E27FC236}">
                  <a16:creationId xmlns:a16="http://schemas.microsoft.com/office/drawing/2014/main" id="{0022E570-0A77-9C29-23AC-41C308023BF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20" name="Group 14">
            <a:extLst>
              <a:ext uri="{FF2B5EF4-FFF2-40B4-BE49-F238E27FC236}">
                <a16:creationId xmlns:a16="http://schemas.microsoft.com/office/drawing/2014/main" id="{82C9595A-C6D8-BB39-460F-09286535D570}"/>
              </a:ext>
            </a:extLst>
          </p:cNvPr>
          <p:cNvGrpSpPr/>
          <p:nvPr userDrawn="1"/>
        </p:nvGrpSpPr>
        <p:grpSpPr>
          <a:xfrm>
            <a:off x="9155615" y="6712705"/>
            <a:ext cx="603531" cy="3726695"/>
            <a:chOff x="0" y="0"/>
            <a:chExt cx="158955" cy="981517"/>
          </a:xfrm>
        </p:grpSpPr>
        <p:sp>
          <p:nvSpPr>
            <p:cNvPr id="21" name="Freeform 15">
              <a:extLst>
                <a:ext uri="{FF2B5EF4-FFF2-40B4-BE49-F238E27FC236}">
                  <a16:creationId xmlns:a16="http://schemas.microsoft.com/office/drawing/2014/main" id="{374DA9CA-CF09-140E-277A-73853DB92BA4}"/>
                </a:ext>
              </a:extLst>
            </p:cNvPr>
            <p:cNvSpPr/>
            <p:nvPr/>
          </p:nvSpPr>
          <p:spPr>
            <a:xfrm>
              <a:off x="0" y="0"/>
              <a:ext cx="158955" cy="981517"/>
            </a:xfrm>
            <a:custGeom>
              <a:avLst/>
              <a:gdLst/>
              <a:ahLst/>
              <a:cxnLst/>
              <a:rect l="l" t="t" r="r" b="b"/>
              <a:pathLst>
                <a:path w="158955" h="981517">
                  <a:moveTo>
                    <a:pt x="0" y="0"/>
                  </a:moveTo>
                  <a:lnTo>
                    <a:pt x="158955" y="0"/>
                  </a:lnTo>
                  <a:lnTo>
                    <a:pt x="158955" y="981517"/>
                  </a:lnTo>
                  <a:lnTo>
                    <a:pt x="0" y="981517"/>
                  </a:lnTo>
                  <a:close/>
                </a:path>
              </a:pathLst>
            </a:custGeom>
            <a:solidFill>
              <a:srgbClr val="FFFFFF"/>
            </a:solidFill>
          </p:spPr>
        </p:sp>
        <p:sp>
          <p:nvSpPr>
            <p:cNvPr id="22" name="TextBox 16">
              <a:extLst>
                <a:ext uri="{FF2B5EF4-FFF2-40B4-BE49-F238E27FC236}">
                  <a16:creationId xmlns:a16="http://schemas.microsoft.com/office/drawing/2014/main" id="{475E6181-4142-0695-0E88-D0E55E6CE77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23" name="Picture 17">
            <a:extLst>
              <a:ext uri="{FF2B5EF4-FFF2-40B4-BE49-F238E27FC236}">
                <a16:creationId xmlns:a16="http://schemas.microsoft.com/office/drawing/2014/main" id="{9A61C283-D072-A21A-F217-29B049B99D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891">
            <a:off x="9211316" y="6943237"/>
            <a:ext cx="624201" cy="624201"/>
          </a:xfrm>
          <a:prstGeom prst="rect">
            <a:avLst/>
          </a:prstGeom>
        </p:spPr>
      </p:pic>
      <p:grpSp>
        <p:nvGrpSpPr>
          <p:cNvPr id="24" name="Group 21">
            <a:extLst>
              <a:ext uri="{FF2B5EF4-FFF2-40B4-BE49-F238E27FC236}">
                <a16:creationId xmlns:a16="http://schemas.microsoft.com/office/drawing/2014/main" id="{9D592D18-96A4-4B7C-E8F4-4AF6C179BA31}"/>
              </a:ext>
            </a:extLst>
          </p:cNvPr>
          <p:cNvGrpSpPr/>
          <p:nvPr userDrawn="1"/>
        </p:nvGrpSpPr>
        <p:grpSpPr>
          <a:xfrm rot="-1577891">
            <a:off x="9252448" y="6753876"/>
            <a:ext cx="796501" cy="796501"/>
            <a:chOff x="0" y="0"/>
            <a:chExt cx="812800" cy="812800"/>
          </a:xfrm>
        </p:grpSpPr>
        <p:sp>
          <p:nvSpPr>
            <p:cNvPr id="25" name="Freeform 22">
              <a:extLst>
                <a:ext uri="{FF2B5EF4-FFF2-40B4-BE49-F238E27FC236}">
                  <a16:creationId xmlns:a16="http://schemas.microsoft.com/office/drawing/2014/main" id="{DDDE42ED-F928-0DAA-B5AC-AB40C854562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6" name="TextBox 23">
              <a:extLst>
                <a:ext uri="{FF2B5EF4-FFF2-40B4-BE49-F238E27FC236}">
                  <a16:creationId xmlns:a16="http://schemas.microsoft.com/office/drawing/2014/main" id="{C0F62142-7B33-EFFC-319E-22F12A439FB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8" name="Picture 25">
            <a:extLst>
              <a:ext uri="{FF2B5EF4-FFF2-40B4-BE49-F238E27FC236}">
                <a16:creationId xmlns:a16="http://schemas.microsoft.com/office/drawing/2014/main" id="{0FC3BE23-6973-0F02-9F87-16A6067B49E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781"/>
          <a:stretch>
            <a:fillRect/>
          </a:stretch>
        </p:blipFill>
        <p:spPr>
          <a:xfrm rot="-10800000">
            <a:off x="10374670" y="6131349"/>
            <a:ext cx="8065729" cy="2358978"/>
          </a:xfrm>
          <a:prstGeom prst="rect">
            <a:avLst/>
          </a:prstGeom>
        </p:spPr>
      </p:pic>
      <p:pic>
        <p:nvPicPr>
          <p:cNvPr id="29" name="Picture 26">
            <a:extLst>
              <a:ext uri="{FF2B5EF4-FFF2-40B4-BE49-F238E27FC236}">
                <a16:creationId xmlns:a16="http://schemas.microsoft.com/office/drawing/2014/main" id="{14551EAC-7444-AC95-DF06-001DC9C35FF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03135"/>
            <a:ext cx="93812" cy="93812"/>
          </a:xfrm>
          <a:prstGeom prst="rect">
            <a:avLst/>
          </a:prstGeom>
        </p:spPr>
      </p:pic>
      <p:pic>
        <p:nvPicPr>
          <p:cNvPr id="30" name="Picture 27">
            <a:extLst>
              <a:ext uri="{FF2B5EF4-FFF2-40B4-BE49-F238E27FC236}">
                <a16:creationId xmlns:a16="http://schemas.microsoft.com/office/drawing/2014/main" id="{F79EDAEB-3A9A-C127-3F23-1B0C9199652E}"/>
              </a:ext>
            </a:extLst>
          </p:cNvPr>
          <p:cNvPicPr>
            <a:picLocks noChangeAspect="1"/>
          </p:cNvPicPr>
          <p:nvPr userDrawn="1"/>
        </p:nvPicPr>
        <p:blipFill>
          <a:blip r:embed="rId6"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488540" y="1604055"/>
            <a:ext cx="114811" cy="92893"/>
          </a:xfrm>
          <a:prstGeom prst="rect">
            <a:avLst/>
          </a:prstGeom>
        </p:spPr>
      </p:pic>
      <p:pic>
        <p:nvPicPr>
          <p:cNvPr id="31" name="Picture 28">
            <a:extLst>
              <a:ext uri="{FF2B5EF4-FFF2-40B4-BE49-F238E27FC236}">
                <a16:creationId xmlns:a16="http://schemas.microsoft.com/office/drawing/2014/main" id="{232E3F48-395E-E035-A799-0A5090163B1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851" b="49110"/>
          <a:stretch>
            <a:fillRect/>
          </a:stretch>
        </p:blipFill>
        <p:spPr>
          <a:xfrm>
            <a:off x="142875" y="1628929"/>
            <a:ext cx="2336140" cy="47625"/>
          </a:xfrm>
          <a:prstGeom prst="rect">
            <a:avLst/>
          </a:prstGeom>
        </p:spPr>
      </p:pic>
      <p:grpSp>
        <p:nvGrpSpPr>
          <p:cNvPr id="39" name="Group 37">
            <a:extLst>
              <a:ext uri="{FF2B5EF4-FFF2-40B4-BE49-F238E27FC236}">
                <a16:creationId xmlns:a16="http://schemas.microsoft.com/office/drawing/2014/main" id="{FEB66DE3-8EAA-F6F5-BD45-4139BC3D59DC}"/>
              </a:ext>
            </a:extLst>
          </p:cNvPr>
          <p:cNvGrpSpPr/>
          <p:nvPr userDrawn="1"/>
        </p:nvGrpSpPr>
        <p:grpSpPr>
          <a:xfrm rot="5400000">
            <a:off x="4521480" y="5526165"/>
            <a:ext cx="331124" cy="9088338"/>
            <a:chOff x="0" y="0"/>
            <a:chExt cx="87210" cy="2602773"/>
          </a:xfrm>
        </p:grpSpPr>
        <p:sp>
          <p:nvSpPr>
            <p:cNvPr id="40" name="Freeform 38">
              <a:extLst>
                <a:ext uri="{FF2B5EF4-FFF2-40B4-BE49-F238E27FC236}">
                  <a16:creationId xmlns:a16="http://schemas.microsoft.com/office/drawing/2014/main" id="{C6A63515-CAA6-2456-AE90-123D5B1DD578}"/>
                </a:ext>
              </a:extLst>
            </p:cNvPr>
            <p:cNvSpPr/>
            <p:nvPr/>
          </p:nvSpPr>
          <p:spPr>
            <a:xfrm>
              <a:off x="0" y="0"/>
              <a:ext cx="87210" cy="2602773"/>
            </a:xfrm>
            <a:custGeom>
              <a:avLst/>
              <a:gdLst/>
              <a:ahLst/>
              <a:cxnLst/>
              <a:rect l="l" t="t" r="r" b="b"/>
              <a:pathLst>
                <a:path w="87210" h="2602773">
                  <a:moveTo>
                    <a:pt x="0" y="0"/>
                  </a:moveTo>
                  <a:lnTo>
                    <a:pt x="87210" y="0"/>
                  </a:lnTo>
                  <a:lnTo>
                    <a:pt x="87210" y="2602773"/>
                  </a:lnTo>
                  <a:lnTo>
                    <a:pt x="0" y="2602773"/>
                  </a:lnTo>
                  <a:close/>
                </a:path>
              </a:pathLst>
            </a:custGeom>
            <a:solidFill>
              <a:srgbClr val="FFFFFF"/>
            </a:solidFill>
          </p:spPr>
        </p:sp>
        <p:sp>
          <p:nvSpPr>
            <p:cNvPr id="41" name="TextBox 39">
              <a:extLst>
                <a:ext uri="{FF2B5EF4-FFF2-40B4-BE49-F238E27FC236}">
                  <a16:creationId xmlns:a16="http://schemas.microsoft.com/office/drawing/2014/main" id="{070080E9-AE46-825D-D292-EE3BD7309843}"/>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42" name="Group 40">
            <a:extLst>
              <a:ext uri="{FF2B5EF4-FFF2-40B4-BE49-F238E27FC236}">
                <a16:creationId xmlns:a16="http://schemas.microsoft.com/office/drawing/2014/main" id="{6551DD91-B0F0-27BC-0045-260205FC77A8}"/>
              </a:ext>
            </a:extLst>
          </p:cNvPr>
          <p:cNvGrpSpPr/>
          <p:nvPr userDrawn="1"/>
        </p:nvGrpSpPr>
        <p:grpSpPr>
          <a:xfrm>
            <a:off x="9494648" y="152400"/>
            <a:ext cx="186441" cy="9882403"/>
            <a:chOff x="0" y="0"/>
            <a:chExt cx="49104" cy="2602773"/>
          </a:xfrm>
        </p:grpSpPr>
        <p:sp>
          <p:nvSpPr>
            <p:cNvPr id="43" name="Freeform 41">
              <a:extLst>
                <a:ext uri="{FF2B5EF4-FFF2-40B4-BE49-F238E27FC236}">
                  <a16:creationId xmlns:a16="http://schemas.microsoft.com/office/drawing/2014/main" id="{885FE3ED-18E3-79BD-A244-C2C1325D1D82}"/>
                </a:ext>
              </a:extLst>
            </p:cNvPr>
            <p:cNvSpPr/>
            <p:nvPr/>
          </p:nvSpPr>
          <p:spPr>
            <a:xfrm>
              <a:off x="0" y="0"/>
              <a:ext cx="49104" cy="2602773"/>
            </a:xfrm>
            <a:custGeom>
              <a:avLst/>
              <a:gdLst/>
              <a:ahLst/>
              <a:cxnLst/>
              <a:rect l="l" t="t" r="r" b="b"/>
              <a:pathLst>
                <a:path w="49104" h="2602773">
                  <a:moveTo>
                    <a:pt x="0" y="0"/>
                  </a:moveTo>
                  <a:lnTo>
                    <a:pt x="49104" y="0"/>
                  </a:lnTo>
                  <a:lnTo>
                    <a:pt x="49104" y="2602773"/>
                  </a:lnTo>
                  <a:lnTo>
                    <a:pt x="0" y="2602773"/>
                  </a:lnTo>
                  <a:close/>
                </a:path>
              </a:pathLst>
            </a:custGeom>
            <a:solidFill>
              <a:srgbClr val="FFFFFF"/>
            </a:solidFill>
          </p:spPr>
        </p:sp>
        <p:sp>
          <p:nvSpPr>
            <p:cNvPr id="44" name="TextBox 42">
              <a:extLst>
                <a:ext uri="{FF2B5EF4-FFF2-40B4-BE49-F238E27FC236}">
                  <a16:creationId xmlns:a16="http://schemas.microsoft.com/office/drawing/2014/main" id="{4981BBA0-560E-0C43-A96C-42637B0A00A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45" name="Picture 44">
            <a:extLst>
              <a:ext uri="{FF2B5EF4-FFF2-40B4-BE49-F238E27FC236}">
                <a16:creationId xmlns:a16="http://schemas.microsoft.com/office/drawing/2014/main" id="{8BB58237-2C34-1532-DE18-34F600C9E570}"/>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20688" y="6876095"/>
            <a:ext cx="520800" cy="519853"/>
          </a:xfrm>
          <a:prstGeom prst="rect">
            <a:avLst/>
          </a:prstGeom>
        </p:spPr>
      </p:pic>
      <p:sp>
        <p:nvSpPr>
          <p:cNvPr id="2" name="Espace réservé du texte 2">
            <a:extLst>
              <a:ext uri="{FF2B5EF4-FFF2-40B4-BE49-F238E27FC236}">
                <a16:creationId xmlns:a16="http://schemas.microsoft.com/office/drawing/2014/main" id="{6558369D-561A-9D75-FF09-4DA5021CCE4E}"/>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a:t>
            </a:r>
          </a:p>
        </p:txBody>
      </p:sp>
      <p:sp>
        <p:nvSpPr>
          <p:cNvPr id="3" name="Espace réservé du texte 3">
            <a:extLst>
              <a:ext uri="{FF2B5EF4-FFF2-40B4-BE49-F238E27FC236}">
                <a16:creationId xmlns:a16="http://schemas.microsoft.com/office/drawing/2014/main" id="{9B0E5DD5-F511-6308-CFDD-8B55CD043BCA}"/>
              </a:ext>
            </a:extLst>
          </p:cNvPr>
          <p:cNvSpPr>
            <a:spLocks noGrp="1"/>
          </p:cNvSpPr>
          <p:nvPr>
            <p:ph type="body" sz="quarter" idx="12" hasCustomPrompt="1"/>
          </p:nvPr>
        </p:nvSpPr>
        <p:spPr>
          <a:xfrm>
            <a:off x="1066800" y="1995488"/>
            <a:ext cx="5791200" cy="742950"/>
          </a:xfrm>
          <a:prstGeom prst="rect">
            <a:avLst/>
          </a:prstGeom>
        </p:spPr>
        <p:txBody>
          <a:bodyPr/>
          <a:lstStyle>
            <a:lvl1pPr marL="0" indent="0">
              <a:buNone/>
              <a:defRPr sz="2100">
                <a:solidFill>
                  <a:srgbClr val="265AA6"/>
                </a:solidFill>
                <a:latin typeface="Comic Sans MS" panose="030F0702030302020204" pitchFamily="66" charset="0"/>
                <a:ea typeface="Cooper Hewitt" panose="020B0604020202020204" charset="0"/>
              </a:defRPr>
            </a:lvl1pPr>
          </a:lstStyle>
          <a:p>
            <a:pPr lvl="0"/>
            <a:r>
              <a:rPr lang="fr-FR" dirty="0"/>
              <a:t>Sous-titre</a:t>
            </a:r>
          </a:p>
        </p:txBody>
      </p:sp>
      <p:sp>
        <p:nvSpPr>
          <p:cNvPr id="4" name="Espace réservé du texte 6">
            <a:extLst>
              <a:ext uri="{FF2B5EF4-FFF2-40B4-BE49-F238E27FC236}">
                <a16:creationId xmlns:a16="http://schemas.microsoft.com/office/drawing/2014/main" id="{A852709E-4F00-46FF-D345-072C1C72EC94}"/>
              </a:ext>
            </a:extLst>
          </p:cNvPr>
          <p:cNvSpPr>
            <a:spLocks noGrp="1"/>
          </p:cNvSpPr>
          <p:nvPr>
            <p:ph type="body" sz="quarter" idx="13" hasCustomPrompt="1"/>
          </p:nvPr>
        </p:nvSpPr>
        <p:spPr>
          <a:xfrm>
            <a:off x="1107519" y="3265060"/>
            <a:ext cx="7997825" cy="329592"/>
          </a:xfrm>
          <a:prstGeom prst="rect">
            <a:avLst/>
          </a:prstGeom>
        </p:spPr>
        <p:txBody>
          <a:bodyPr/>
          <a:lstStyle>
            <a:lvl1pPr marL="0" indent="0" algn="ctr">
              <a:buNone/>
              <a:defRPr sz="1900">
                <a:solidFill>
                  <a:srgbClr val="265AA6"/>
                </a:solidFill>
                <a:latin typeface="Comic Sans MS" panose="030F0702030302020204" pitchFamily="66" charset="0"/>
                <a:ea typeface="Cooper Hewitt Bold" panose="020B0604020202020204" charset="0"/>
              </a:defRPr>
            </a:lvl1pPr>
          </a:lstStyle>
          <a:p>
            <a:pPr lvl="0"/>
            <a:r>
              <a:rPr lang="fr-FR" dirty="0"/>
              <a:t>Titre tableau</a:t>
            </a:r>
          </a:p>
        </p:txBody>
      </p:sp>
      <p:sp>
        <p:nvSpPr>
          <p:cNvPr id="7" name="Espace réservé du tableau 6">
            <a:extLst>
              <a:ext uri="{FF2B5EF4-FFF2-40B4-BE49-F238E27FC236}">
                <a16:creationId xmlns:a16="http://schemas.microsoft.com/office/drawing/2014/main" id="{2D13A927-DAF1-DCD5-7DC6-0ECAEB7194CD}"/>
              </a:ext>
            </a:extLst>
          </p:cNvPr>
          <p:cNvSpPr>
            <a:spLocks noGrp="1"/>
          </p:cNvSpPr>
          <p:nvPr>
            <p:ph type="tbl" sz="quarter" idx="14"/>
          </p:nvPr>
        </p:nvSpPr>
        <p:spPr>
          <a:xfrm>
            <a:off x="990600" y="3924300"/>
            <a:ext cx="7943850" cy="5489575"/>
          </a:xfrm>
          <a:prstGeom prst="rect">
            <a:avLst/>
          </a:prstGeom>
        </p:spPr>
        <p:txBody>
          <a:bodyPr/>
          <a:lstStyle>
            <a:lvl1pPr>
              <a:defRPr>
                <a:latin typeface="Comic Sans MS" panose="030F0702030302020204" pitchFamily="66" charset="0"/>
              </a:defRPr>
            </a:lvl1pPr>
          </a:lstStyle>
          <a:p>
            <a:endParaRPr lang="fr-FR" dirty="0"/>
          </a:p>
        </p:txBody>
      </p:sp>
      <p:sp>
        <p:nvSpPr>
          <p:cNvPr id="57" name="Espace réservé du texte 56">
            <a:extLst>
              <a:ext uri="{FF2B5EF4-FFF2-40B4-BE49-F238E27FC236}">
                <a16:creationId xmlns:a16="http://schemas.microsoft.com/office/drawing/2014/main" id="{BC43F648-E457-640D-7A87-E4FD6E946653}"/>
              </a:ext>
            </a:extLst>
          </p:cNvPr>
          <p:cNvSpPr>
            <a:spLocks noGrp="1"/>
          </p:cNvSpPr>
          <p:nvPr>
            <p:ph type="body" sz="quarter" idx="18" hasCustomPrompt="1"/>
          </p:nvPr>
        </p:nvSpPr>
        <p:spPr>
          <a:xfrm>
            <a:off x="11488738" y="6356350"/>
            <a:ext cx="4633912" cy="887413"/>
          </a:xfrm>
          <a:prstGeom prst="rect">
            <a:avLst/>
          </a:prstGeom>
        </p:spPr>
        <p:txBody>
          <a:bodyPr/>
          <a:lstStyle>
            <a:lvl1pPr marL="0" indent="0">
              <a:buNone/>
              <a:defRPr sz="2800">
                <a:solidFill>
                  <a:srgbClr val="265AA6"/>
                </a:solidFill>
                <a:latin typeface="Comic Sans MS" panose="030F0702030302020204" pitchFamily="66" charset="0"/>
                <a:ea typeface="Cooper Hewitt Heavy" panose="020B0604020202020204" charset="0"/>
              </a:defRPr>
            </a:lvl1pPr>
          </a:lstStyle>
          <a:p>
            <a:pPr lvl="0"/>
            <a:r>
              <a:rPr lang="fr-FR" dirty="0"/>
              <a:t>À NOTER</a:t>
            </a:r>
          </a:p>
        </p:txBody>
      </p:sp>
      <p:sp>
        <p:nvSpPr>
          <p:cNvPr id="58" name="Espace réservé du texte 6">
            <a:extLst>
              <a:ext uri="{FF2B5EF4-FFF2-40B4-BE49-F238E27FC236}">
                <a16:creationId xmlns:a16="http://schemas.microsoft.com/office/drawing/2014/main" id="{F698B16F-75DB-4F6F-4F51-CFB2EAC0F7BE}"/>
              </a:ext>
            </a:extLst>
          </p:cNvPr>
          <p:cNvSpPr>
            <a:spLocks noGrp="1"/>
          </p:cNvSpPr>
          <p:nvPr>
            <p:ph type="body" sz="quarter" idx="19"/>
          </p:nvPr>
        </p:nvSpPr>
        <p:spPr>
          <a:xfrm>
            <a:off x="11488738" y="7197118"/>
            <a:ext cx="6592883" cy="1277661"/>
          </a:xfrm>
          <a:prstGeom prst="rect">
            <a:avLst/>
          </a:prstGeom>
        </p:spPr>
        <p:txBody>
          <a:bodyPr/>
          <a:lstStyle>
            <a:lvl1pPr marL="0" indent="0">
              <a:buNone/>
              <a:defRPr sz="1900">
                <a:solidFill>
                  <a:srgbClr val="265AA6"/>
                </a:solidFill>
                <a:latin typeface="Comic Sans MS" panose="030F0702030302020204" pitchFamily="66" charset="0"/>
                <a:ea typeface="Cooper Hewitt" panose="020B0604020202020204" charset="0"/>
              </a:defRPr>
            </a:lvl1pPr>
          </a:lstStyle>
          <a:p>
            <a:pPr lvl="0"/>
            <a:endParaRPr lang="fr-FR" dirty="0"/>
          </a:p>
        </p:txBody>
      </p:sp>
      <p:sp>
        <p:nvSpPr>
          <p:cNvPr id="6" name="Espace réservé de la date 9">
            <a:extLst>
              <a:ext uri="{FF2B5EF4-FFF2-40B4-BE49-F238E27FC236}">
                <a16:creationId xmlns:a16="http://schemas.microsoft.com/office/drawing/2014/main" id="{03821068-DD59-CA2B-EC5F-FC06E29536CD}"/>
              </a:ext>
            </a:extLst>
          </p:cNvPr>
          <p:cNvSpPr txBox="1">
            <a:spLocks/>
          </p:cNvSpPr>
          <p:nvPr userDrawn="1"/>
        </p:nvSpPr>
        <p:spPr>
          <a:xfrm>
            <a:off x="228600" y="9791700"/>
            <a:ext cx="2133600" cy="365125"/>
          </a:xfrm>
          <a:prstGeom prst="rect">
            <a:avLst/>
          </a:prstGeom>
        </p:spPr>
        <p:txBody>
          <a:bodyPr/>
          <a:lstStyle>
            <a:defPPr>
              <a:defRPr lang="en-US"/>
            </a:defPPr>
            <a:lvl1pPr marL="0" algn="l" defTabSz="914400" rtl="0" eaLnBrk="1" latinLnBrk="0" hangingPunct="1">
              <a:lnSpc>
                <a:spcPts val="1662"/>
              </a:lnSpc>
              <a:defRPr lang="en-US" sz="1187" kern="1200" spc="23" smtClean="0">
                <a:solidFill>
                  <a:srgbClr val="0A589A"/>
                </a:solidFill>
                <a:latin typeface="Cooper Hewit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B84259-8D62-430F-B712-1013FEEAF6DB}" type="datetime1">
              <a:rPr lang="fr-FR" smtClean="0">
                <a:latin typeface="Comic Sans MS" panose="030F0702030302020204" pitchFamily="66" charset="0"/>
              </a:rPr>
              <a:pPr/>
              <a:t>18/04/2024</a:t>
            </a:fld>
            <a:endParaRPr lang="fr-FR" dirty="0">
              <a:latin typeface="Comic Sans MS" panose="030F0702030302020204" pitchFamily="66" charset="0"/>
            </a:endParaRPr>
          </a:p>
        </p:txBody>
      </p:sp>
      <p:sp>
        <p:nvSpPr>
          <p:cNvPr id="32" name="Espace réservé du texte 60">
            <a:extLst>
              <a:ext uri="{FF2B5EF4-FFF2-40B4-BE49-F238E27FC236}">
                <a16:creationId xmlns:a16="http://schemas.microsoft.com/office/drawing/2014/main" id="{EC325028-4561-061C-6D04-B836E4726E22}"/>
              </a:ext>
            </a:extLst>
          </p:cNvPr>
          <p:cNvSpPr>
            <a:spLocks noGrp="1"/>
          </p:cNvSpPr>
          <p:nvPr>
            <p:ph type="body" sz="quarter" idx="16"/>
          </p:nvPr>
        </p:nvSpPr>
        <p:spPr>
          <a:xfrm>
            <a:off x="10820400" y="2595563"/>
            <a:ext cx="6423025" cy="3430587"/>
          </a:xfrm>
          <a:prstGeom prst="rect">
            <a:avLst/>
          </a:prstGeom>
        </p:spPr>
        <p:txBody>
          <a:bodyPr/>
          <a:lstStyle>
            <a:lvl1pPr marL="0" indent="0">
              <a:buNone/>
              <a:defRPr sz="1900">
                <a:solidFill>
                  <a:schemeClr val="bg1"/>
                </a:solidFill>
                <a:latin typeface="Comic Sans MS" panose="030F0702030302020204" pitchFamily="66" charset="0"/>
                <a:ea typeface="Cooper Hewitt" panose="020B0604020202020204" charset="0"/>
              </a:defRPr>
            </a:lvl1pPr>
          </a:lstStyle>
          <a:p>
            <a:pPr lvl="0"/>
            <a:endParaRPr lang="fr-FR" dirty="0"/>
          </a:p>
        </p:txBody>
      </p:sp>
      <p:sp>
        <p:nvSpPr>
          <p:cNvPr id="33" name="Espace réservé du texte 65">
            <a:extLst>
              <a:ext uri="{FF2B5EF4-FFF2-40B4-BE49-F238E27FC236}">
                <a16:creationId xmlns:a16="http://schemas.microsoft.com/office/drawing/2014/main" id="{D9F8A504-078E-BDF7-8530-05588894F539}"/>
              </a:ext>
            </a:extLst>
          </p:cNvPr>
          <p:cNvSpPr>
            <a:spLocks noGrp="1"/>
          </p:cNvSpPr>
          <p:nvPr>
            <p:ph type="body" sz="quarter" idx="20" hasCustomPrompt="1"/>
          </p:nvPr>
        </p:nvSpPr>
        <p:spPr>
          <a:xfrm>
            <a:off x="10829362" y="1535511"/>
            <a:ext cx="5318125" cy="914400"/>
          </a:xfrm>
          <a:prstGeom prst="rect">
            <a:avLst/>
          </a:prstGeom>
        </p:spPr>
        <p:txBody>
          <a:bodyPr/>
          <a:lstStyle>
            <a:lvl1pPr marL="0" indent="0">
              <a:buNone/>
              <a:defRPr sz="2100">
                <a:solidFill>
                  <a:schemeClr val="bg1"/>
                </a:solidFill>
                <a:latin typeface="Comic Sans MS" panose="030F0702030302020204" pitchFamily="66" charset="0"/>
                <a:ea typeface="Cooper Hewitt" panose="020B0604020202020204" charset="0"/>
              </a:defRPr>
            </a:lvl1pPr>
          </a:lstStyle>
          <a:p>
            <a:pPr lvl="0"/>
            <a:r>
              <a:rPr lang="fr-FR" dirty="0"/>
              <a:t>Sous-titre</a:t>
            </a:r>
          </a:p>
        </p:txBody>
      </p:sp>
      <p:sp>
        <p:nvSpPr>
          <p:cNvPr id="34" name="Espace réservé du texte 2">
            <a:extLst>
              <a:ext uri="{FF2B5EF4-FFF2-40B4-BE49-F238E27FC236}">
                <a16:creationId xmlns:a16="http://schemas.microsoft.com/office/drawing/2014/main" id="{D3F5E6AC-E2B6-369E-EA48-AAEBF11FA1E4}"/>
              </a:ext>
            </a:extLst>
          </p:cNvPr>
          <p:cNvSpPr>
            <a:spLocks noGrp="1"/>
          </p:cNvSpPr>
          <p:nvPr>
            <p:ph type="body" sz="quarter" idx="21" hasCustomPrompt="1"/>
          </p:nvPr>
        </p:nvSpPr>
        <p:spPr>
          <a:xfrm>
            <a:off x="10152763" y="407756"/>
            <a:ext cx="8061325" cy="992188"/>
          </a:xfrm>
          <a:prstGeom prst="rect">
            <a:avLst/>
          </a:prstGeom>
        </p:spPr>
        <p:txBody>
          <a:bodyPr/>
          <a:lstStyle>
            <a:lvl1pPr marL="0" indent="0">
              <a:buNone/>
              <a:defRPr sz="3000">
                <a:solidFill>
                  <a:schemeClr val="bg1"/>
                </a:solidFill>
                <a:latin typeface="Comic Sans MS" panose="030F0702030302020204" pitchFamily="66" charset="0"/>
                <a:ea typeface="Cooper Hewitt Heavy" panose="020B0604020202020204" charset="0"/>
              </a:defRPr>
            </a:lvl1pPr>
          </a:lstStyle>
          <a:p>
            <a:pPr lvl="0"/>
            <a:r>
              <a:rPr lang="fr-FR" dirty="0"/>
              <a:t>TITRE 2</a:t>
            </a:r>
          </a:p>
        </p:txBody>
      </p:sp>
      <p:pic>
        <p:nvPicPr>
          <p:cNvPr id="35" name="Image 34" descr="Une image contenant texte, Police, Graphique, logo&#10;&#10;Description générée automatiquement">
            <a:extLst>
              <a:ext uri="{FF2B5EF4-FFF2-40B4-BE49-F238E27FC236}">
                <a16:creationId xmlns:a16="http://schemas.microsoft.com/office/drawing/2014/main" id="{DB1D4321-6AF1-49B8-2D51-98627406CD6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_carte_texte">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fld id="{05D7121A-0721-4949-BBC1-AB46FF0161E2}" type="datetime1">
              <a:rPr lang="fr-FR" smtClean="0"/>
              <a:t>18/04/2024</a:t>
            </a:fld>
            <a:endParaRPr lang="en-US"/>
          </a:p>
        </p:txBody>
      </p:sp>
      <p:grpSp>
        <p:nvGrpSpPr>
          <p:cNvPr id="8" name="Group 2">
            <a:extLst>
              <a:ext uri="{FF2B5EF4-FFF2-40B4-BE49-F238E27FC236}">
                <a16:creationId xmlns:a16="http://schemas.microsoft.com/office/drawing/2014/main" id="{1979C2D3-E12C-22C6-771C-B2AB331570A2}"/>
              </a:ext>
            </a:extLst>
          </p:cNvPr>
          <p:cNvGrpSpPr/>
          <p:nvPr userDrawn="1"/>
        </p:nvGrpSpPr>
        <p:grpSpPr>
          <a:xfrm>
            <a:off x="370360" y="351760"/>
            <a:ext cx="9202075" cy="9709061"/>
            <a:chOff x="0" y="0"/>
            <a:chExt cx="2423592" cy="2557119"/>
          </a:xfrm>
        </p:grpSpPr>
        <p:sp>
          <p:nvSpPr>
            <p:cNvPr id="9" name="Freeform 3">
              <a:extLst>
                <a:ext uri="{FF2B5EF4-FFF2-40B4-BE49-F238E27FC236}">
                  <a16:creationId xmlns:a16="http://schemas.microsoft.com/office/drawing/2014/main" id="{9D7F4B92-EBA2-4995-AB60-0038E83793D4}"/>
                </a:ext>
              </a:extLst>
            </p:cNvPr>
            <p:cNvSpPr/>
            <p:nvPr/>
          </p:nvSpPr>
          <p:spPr>
            <a:xfrm>
              <a:off x="0" y="0"/>
              <a:ext cx="2423592" cy="2557119"/>
            </a:xfrm>
            <a:custGeom>
              <a:avLst/>
              <a:gdLst/>
              <a:ahLst/>
              <a:cxnLst/>
              <a:rect l="l" t="t" r="r" b="b"/>
              <a:pathLst>
                <a:path w="2423592" h="2557119">
                  <a:moveTo>
                    <a:pt x="0" y="0"/>
                  </a:moveTo>
                  <a:lnTo>
                    <a:pt x="2423592" y="0"/>
                  </a:lnTo>
                  <a:lnTo>
                    <a:pt x="2423592" y="2557119"/>
                  </a:lnTo>
                  <a:lnTo>
                    <a:pt x="0" y="2557119"/>
                  </a:lnTo>
                  <a:close/>
                </a:path>
              </a:pathLst>
            </a:custGeom>
            <a:solidFill>
              <a:srgbClr val="FFFFFF"/>
            </a:solidFill>
            <a:ln>
              <a:solidFill>
                <a:schemeClr val="accent1"/>
              </a:solidFill>
            </a:ln>
          </p:spPr>
        </p:sp>
        <p:sp>
          <p:nvSpPr>
            <p:cNvPr id="10" name="TextBox 4">
              <a:extLst>
                <a:ext uri="{FF2B5EF4-FFF2-40B4-BE49-F238E27FC236}">
                  <a16:creationId xmlns:a16="http://schemas.microsoft.com/office/drawing/2014/main" id="{2C74276E-EB5D-2EC5-BBC3-B2C5C4BA2156}"/>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1" name="Group 5">
            <a:extLst>
              <a:ext uri="{FF2B5EF4-FFF2-40B4-BE49-F238E27FC236}">
                <a16:creationId xmlns:a16="http://schemas.microsoft.com/office/drawing/2014/main" id="{190C8F8C-8806-ECA5-4D72-19B90B81D7D3}"/>
              </a:ext>
            </a:extLst>
          </p:cNvPr>
          <p:cNvGrpSpPr/>
          <p:nvPr userDrawn="1"/>
        </p:nvGrpSpPr>
        <p:grpSpPr>
          <a:xfrm rot="5400000">
            <a:off x="11323534" y="-4602083"/>
            <a:ext cx="331124" cy="9882403"/>
            <a:chOff x="0" y="0"/>
            <a:chExt cx="87210" cy="2602773"/>
          </a:xfrm>
        </p:grpSpPr>
        <p:sp>
          <p:nvSpPr>
            <p:cNvPr id="12" name="Freeform 6">
              <a:extLst>
                <a:ext uri="{FF2B5EF4-FFF2-40B4-BE49-F238E27FC236}">
                  <a16:creationId xmlns:a16="http://schemas.microsoft.com/office/drawing/2014/main" id="{1CC50358-1256-3CDE-CAEF-95A252FC1C8D}"/>
                </a:ext>
              </a:extLst>
            </p:cNvPr>
            <p:cNvSpPr/>
            <p:nvPr/>
          </p:nvSpPr>
          <p:spPr>
            <a:xfrm>
              <a:off x="0" y="0"/>
              <a:ext cx="87210" cy="2602773"/>
            </a:xfrm>
            <a:custGeom>
              <a:avLst/>
              <a:gdLst/>
              <a:ahLst/>
              <a:cxnLst/>
              <a:rect l="l" t="t" r="r" b="b"/>
              <a:pathLst>
                <a:path w="87210" h="2602773">
                  <a:moveTo>
                    <a:pt x="0" y="0"/>
                  </a:moveTo>
                  <a:lnTo>
                    <a:pt x="87210" y="0"/>
                  </a:lnTo>
                  <a:lnTo>
                    <a:pt x="87210" y="2602773"/>
                  </a:lnTo>
                  <a:lnTo>
                    <a:pt x="0" y="2602773"/>
                  </a:lnTo>
                  <a:close/>
                </a:path>
              </a:pathLst>
            </a:custGeom>
            <a:solidFill>
              <a:srgbClr val="FFFFFF"/>
            </a:solidFill>
          </p:spPr>
        </p:sp>
        <p:sp>
          <p:nvSpPr>
            <p:cNvPr id="13" name="TextBox 7">
              <a:extLst>
                <a:ext uri="{FF2B5EF4-FFF2-40B4-BE49-F238E27FC236}">
                  <a16:creationId xmlns:a16="http://schemas.microsoft.com/office/drawing/2014/main" id="{A7376133-DE1F-2181-2EB5-D2A559BF9DF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4" name="Group 8">
            <a:extLst>
              <a:ext uri="{FF2B5EF4-FFF2-40B4-BE49-F238E27FC236}">
                <a16:creationId xmlns:a16="http://schemas.microsoft.com/office/drawing/2014/main" id="{3E738417-3CFA-9E5E-1EEB-606D6C805BFF}"/>
              </a:ext>
            </a:extLst>
          </p:cNvPr>
          <p:cNvGrpSpPr/>
          <p:nvPr userDrawn="1"/>
        </p:nvGrpSpPr>
        <p:grpSpPr>
          <a:xfrm>
            <a:off x="9759147" y="152400"/>
            <a:ext cx="8681253" cy="10287000"/>
            <a:chOff x="0" y="0"/>
            <a:chExt cx="2340284" cy="2919113"/>
          </a:xfrm>
        </p:grpSpPr>
        <p:sp>
          <p:nvSpPr>
            <p:cNvPr id="15" name="Freeform 9">
              <a:extLst>
                <a:ext uri="{FF2B5EF4-FFF2-40B4-BE49-F238E27FC236}">
                  <a16:creationId xmlns:a16="http://schemas.microsoft.com/office/drawing/2014/main" id="{12BE6CD4-32F0-0C4E-F054-B194DED673E8}"/>
                </a:ext>
              </a:extLst>
            </p:cNvPr>
            <p:cNvSpPr/>
            <p:nvPr/>
          </p:nvSpPr>
          <p:spPr>
            <a:xfrm>
              <a:off x="0" y="0"/>
              <a:ext cx="2340284" cy="2919113"/>
            </a:xfrm>
            <a:custGeom>
              <a:avLst/>
              <a:gdLst/>
              <a:ahLst/>
              <a:cxnLst/>
              <a:rect l="l" t="t" r="r" b="b"/>
              <a:pathLst>
                <a:path w="2340284" h="2919113">
                  <a:moveTo>
                    <a:pt x="0" y="0"/>
                  </a:moveTo>
                  <a:lnTo>
                    <a:pt x="2340284" y="0"/>
                  </a:lnTo>
                  <a:lnTo>
                    <a:pt x="2340284" y="2919113"/>
                  </a:lnTo>
                  <a:lnTo>
                    <a:pt x="0" y="2919113"/>
                  </a:lnTo>
                  <a:close/>
                </a:path>
              </a:pathLst>
            </a:custGeom>
            <a:solidFill>
              <a:srgbClr val="0A589A"/>
            </a:solidFill>
          </p:spPr>
        </p:sp>
        <p:sp>
          <p:nvSpPr>
            <p:cNvPr id="16" name="TextBox 10">
              <a:extLst>
                <a:ext uri="{FF2B5EF4-FFF2-40B4-BE49-F238E27FC236}">
                  <a16:creationId xmlns:a16="http://schemas.microsoft.com/office/drawing/2014/main" id="{35755E03-E286-BF3C-E95D-C924095F7055}"/>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7" name="Group 11">
            <a:extLst>
              <a:ext uri="{FF2B5EF4-FFF2-40B4-BE49-F238E27FC236}">
                <a16:creationId xmlns:a16="http://schemas.microsoft.com/office/drawing/2014/main" id="{8D7695C9-5E58-325D-529E-69EFE93A083D}"/>
              </a:ext>
            </a:extLst>
          </p:cNvPr>
          <p:cNvGrpSpPr/>
          <p:nvPr userDrawn="1"/>
        </p:nvGrpSpPr>
        <p:grpSpPr>
          <a:xfrm>
            <a:off x="206379" y="1358262"/>
            <a:ext cx="331124" cy="9050943"/>
            <a:chOff x="0" y="0"/>
            <a:chExt cx="87210" cy="2602773"/>
          </a:xfrm>
        </p:grpSpPr>
        <p:sp>
          <p:nvSpPr>
            <p:cNvPr id="18" name="Freeform 12">
              <a:extLst>
                <a:ext uri="{FF2B5EF4-FFF2-40B4-BE49-F238E27FC236}">
                  <a16:creationId xmlns:a16="http://schemas.microsoft.com/office/drawing/2014/main" id="{4A9F3518-3680-D1A5-6CE0-C5DDDBB68AEF}"/>
                </a:ext>
              </a:extLst>
            </p:cNvPr>
            <p:cNvSpPr/>
            <p:nvPr/>
          </p:nvSpPr>
          <p:spPr>
            <a:xfrm>
              <a:off x="0" y="0"/>
              <a:ext cx="87210" cy="2602773"/>
            </a:xfrm>
            <a:custGeom>
              <a:avLst/>
              <a:gdLst/>
              <a:ahLst/>
              <a:cxnLst/>
              <a:rect l="l" t="t" r="r" b="b"/>
              <a:pathLst>
                <a:path w="87210" h="2602773">
                  <a:moveTo>
                    <a:pt x="0" y="0"/>
                  </a:moveTo>
                  <a:lnTo>
                    <a:pt x="87210" y="0"/>
                  </a:lnTo>
                  <a:lnTo>
                    <a:pt x="87210" y="2602773"/>
                  </a:lnTo>
                  <a:lnTo>
                    <a:pt x="0" y="2602773"/>
                  </a:lnTo>
                  <a:close/>
                </a:path>
              </a:pathLst>
            </a:custGeom>
            <a:solidFill>
              <a:srgbClr val="FFFFFF"/>
            </a:solidFill>
          </p:spPr>
        </p:sp>
        <p:sp>
          <p:nvSpPr>
            <p:cNvPr id="19" name="TextBox 13">
              <a:extLst>
                <a:ext uri="{FF2B5EF4-FFF2-40B4-BE49-F238E27FC236}">
                  <a16:creationId xmlns:a16="http://schemas.microsoft.com/office/drawing/2014/main" id="{0022E570-0A77-9C29-23AC-41C308023BF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20" name="Group 14">
            <a:extLst>
              <a:ext uri="{FF2B5EF4-FFF2-40B4-BE49-F238E27FC236}">
                <a16:creationId xmlns:a16="http://schemas.microsoft.com/office/drawing/2014/main" id="{82C9595A-C6D8-BB39-460F-09286535D570}"/>
              </a:ext>
            </a:extLst>
          </p:cNvPr>
          <p:cNvGrpSpPr/>
          <p:nvPr userDrawn="1"/>
        </p:nvGrpSpPr>
        <p:grpSpPr>
          <a:xfrm>
            <a:off x="9155615" y="6712705"/>
            <a:ext cx="603531" cy="3726695"/>
            <a:chOff x="0" y="0"/>
            <a:chExt cx="158955" cy="981517"/>
          </a:xfrm>
        </p:grpSpPr>
        <p:sp>
          <p:nvSpPr>
            <p:cNvPr id="21" name="Freeform 15">
              <a:extLst>
                <a:ext uri="{FF2B5EF4-FFF2-40B4-BE49-F238E27FC236}">
                  <a16:creationId xmlns:a16="http://schemas.microsoft.com/office/drawing/2014/main" id="{374DA9CA-CF09-140E-277A-73853DB92BA4}"/>
                </a:ext>
              </a:extLst>
            </p:cNvPr>
            <p:cNvSpPr/>
            <p:nvPr/>
          </p:nvSpPr>
          <p:spPr>
            <a:xfrm>
              <a:off x="0" y="0"/>
              <a:ext cx="158955" cy="981517"/>
            </a:xfrm>
            <a:custGeom>
              <a:avLst/>
              <a:gdLst/>
              <a:ahLst/>
              <a:cxnLst/>
              <a:rect l="l" t="t" r="r" b="b"/>
              <a:pathLst>
                <a:path w="158955" h="981517">
                  <a:moveTo>
                    <a:pt x="0" y="0"/>
                  </a:moveTo>
                  <a:lnTo>
                    <a:pt x="158955" y="0"/>
                  </a:lnTo>
                  <a:lnTo>
                    <a:pt x="158955" y="981517"/>
                  </a:lnTo>
                  <a:lnTo>
                    <a:pt x="0" y="981517"/>
                  </a:lnTo>
                  <a:close/>
                </a:path>
              </a:pathLst>
            </a:custGeom>
            <a:solidFill>
              <a:srgbClr val="FFFFFF"/>
            </a:solidFill>
          </p:spPr>
        </p:sp>
        <p:sp>
          <p:nvSpPr>
            <p:cNvPr id="22" name="TextBox 16">
              <a:extLst>
                <a:ext uri="{FF2B5EF4-FFF2-40B4-BE49-F238E27FC236}">
                  <a16:creationId xmlns:a16="http://schemas.microsoft.com/office/drawing/2014/main" id="{475E6181-4142-0695-0E88-D0E55E6CE77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23" name="Picture 17">
            <a:extLst>
              <a:ext uri="{FF2B5EF4-FFF2-40B4-BE49-F238E27FC236}">
                <a16:creationId xmlns:a16="http://schemas.microsoft.com/office/drawing/2014/main" id="{9A61C283-D072-A21A-F217-29B049B99D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891">
            <a:off x="9211316" y="6943237"/>
            <a:ext cx="624201" cy="624201"/>
          </a:xfrm>
          <a:prstGeom prst="rect">
            <a:avLst/>
          </a:prstGeom>
        </p:spPr>
      </p:pic>
      <p:grpSp>
        <p:nvGrpSpPr>
          <p:cNvPr id="24" name="Group 21">
            <a:extLst>
              <a:ext uri="{FF2B5EF4-FFF2-40B4-BE49-F238E27FC236}">
                <a16:creationId xmlns:a16="http://schemas.microsoft.com/office/drawing/2014/main" id="{9D592D18-96A4-4B7C-E8F4-4AF6C179BA31}"/>
              </a:ext>
            </a:extLst>
          </p:cNvPr>
          <p:cNvGrpSpPr/>
          <p:nvPr userDrawn="1"/>
        </p:nvGrpSpPr>
        <p:grpSpPr>
          <a:xfrm rot="-1577891">
            <a:off x="9252448" y="6753876"/>
            <a:ext cx="796501" cy="796501"/>
            <a:chOff x="0" y="0"/>
            <a:chExt cx="812800" cy="812800"/>
          </a:xfrm>
        </p:grpSpPr>
        <p:sp>
          <p:nvSpPr>
            <p:cNvPr id="25" name="Freeform 22">
              <a:extLst>
                <a:ext uri="{FF2B5EF4-FFF2-40B4-BE49-F238E27FC236}">
                  <a16:creationId xmlns:a16="http://schemas.microsoft.com/office/drawing/2014/main" id="{DDDE42ED-F928-0DAA-B5AC-AB40C854562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6" name="TextBox 23">
              <a:extLst>
                <a:ext uri="{FF2B5EF4-FFF2-40B4-BE49-F238E27FC236}">
                  <a16:creationId xmlns:a16="http://schemas.microsoft.com/office/drawing/2014/main" id="{C0F62142-7B33-EFFC-319E-22F12A439FB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8" name="Picture 25">
            <a:extLst>
              <a:ext uri="{FF2B5EF4-FFF2-40B4-BE49-F238E27FC236}">
                <a16:creationId xmlns:a16="http://schemas.microsoft.com/office/drawing/2014/main" id="{0FC3BE23-6973-0F02-9F87-16A6067B49E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781"/>
          <a:stretch>
            <a:fillRect/>
          </a:stretch>
        </p:blipFill>
        <p:spPr>
          <a:xfrm rot="-10800000">
            <a:off x="10374670" y="6131349"/>
            <a:ext cx="8065729" cy="2358978"/>
          </a:xfrm>
          <a:prstGeom prst="rect">
            <a:avLst/>
          </a:prstGeom>
        </p:spPr>
      </p:pic>
      <p:pic>
        <p:nvPicPr>
          <p:cNvPr id="29" name="Picture 26">
            <a:extLst>
              <a:ext uri="{FF2B5EF4-FFF2-40B4-BE49-F238E27FC236}">
                <a16:creationId xmlns:a16="http://schemas.microsoft.com/office/drawing/2014/main" id="{14551EAC-7444-AC95-DF06-001DC9C35FF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03135"/>
            <a:ext cx="93812" cy="93812"/>
          </a:xfrm>
          <a:prstGeom prst="rect">
            <a:avLst/>
          </a:prstGeom>
        </p:spPr>
      </p:pic>
      <p:pic>
        <p:nvPicPr>
          <p:cNvPr id="30" name="Picture 27">
            <a:extLst>
              <a:ext uri="{FF2B5EF4-FFF2-40B4-BE49-F238E27FC236}">
                <a16:creationId xmlns:a16="http://schemas.microsoft.com/office/drawing/2014/main" id="{F79EDAEB-3A9A-C127-3F23-1B0C9199652E}"/>
              </a:ext>
            </a:extLst>
          </p:cNvPr>
          <p:cNvPicPr>
            <a:picLocks noChangeAspect="1"/>
          </p:cNvPicPr>
          <p:nvPr userDrawn="1"/>
        </p:nvPicPr>
        <p:blipFill>
          <a:blip r:embed="rId6"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488540" y="1604055"/>
            <a:ext cx="114811" cy="92893"/>
          </a:xfrm>
          <a:prstGeom prst="rect">
            <a:avLst/>
          </a:prstGeom>
        </p:spPr>
      </p:pic>
      <p:pic>
        <p:nvPicPr>
          <p:cNvPr id="31" name="Picture 28">
            <a:extLst>
              <a:ext uri="{FF2B5EF4-FFF2-40B4-BE49-F238E27FC236}">
                <a16:creationId xmlns:a16="http://schemas.microsoft.com/office/drawing/2014/main" id="{232E3F48-395E-E035-A799-0A5090163B1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851" b="49110"/>
          <a:stretch>
            <a:fillRect/>
          </a:stretch>
        </p:blipFill>
        <p:spPr>
          <a:xfrm>
            <a:off x="142875" y="1628929"/>
            <a:ext cx="2336140" cy="47625"/>
          </a:xfrm>
          <a:prstGeom prst="rect">
            <a:avLst/>
          </a:prstGeom>
        </p:spPr>
      </p:pic>
      <p:grpSp>
        <p:nvGrpSpPr>
          <p:cNvPr id="39" name="Group 37">
            <a:extLst>
              <a:ext uri="{FF2B5EF4-FFF2-40B4-BE49-F238E27FC236}">
                <a16:creationId xmlns:a16="http://schemas.microsoft.com/office/drawing/2014/main" id="{FEB66DE3-8EAA-F6F5-BD45-4139BC3D59DC}"/>
              </a:ext>
            </a:extLst>
          </p:cNvPr>
          <p:cNvGrpSpPr/>
          <p:nvPr userDrawn="1"/>
        </p:nvGrpSpPr>
        <p:grpSpPr>
          <a:xfrm rot="5400000">
            <a:off x="4521480" y="5526165"/>
            <a:ext cx="331124" cy="9088338"/>
            <a:chOff x="0" y="0"/>
            <a:chExt cx="87210" cy="2602773"/>
          </a:xfrm>
        </p:grpSpPr>
        <p:sp>
          <p:nvSpPr>
            <p:cNvPr id="40" name="Freeform 38">
              <a:extLst>
                <a:ext uri="{FF2B5EF4-FFF2-40B4-BE49-F238E27FC236}">
                  <a16:creationId xmlns:a16="http://schemas.microsoft.com/office/drawing/2014/main" id="{C6A63515-CAA6-2456-AE90-123D5B1DD578}"/>
                </a:ext>
              </a:extLst>
            </p:cNvPr>
            <p:cNvSpPr/>
            <p:nvPr/>
          </p:nvSpPr>
          <p:spPr>
            <a:xfrm>
              <a:off x="0" y="0"/>
              <a:ext cx="87210" cy="2602773"/>
            </a:xfrm>
            <a:custGeom>
              <a:avLst/>
              <a:gdLst/>
              <a:ahLst/>
              <a:cxnLst/>
              <a:rect l="l" t="t" r="r" b="b"/>
              <a:pathLst>
                <a:path w="87210" h="2602773">
                  <a:moveTo>
                    <a:pt x="0" y="0"/>
                  </a:moveTo>
                  <a:lnTo>
                    <a:pt x="87210" y="0"/>
                  </a:lnTo>
                  <a:lnTo>
                    <a:pt x="87210" y="2602773"/>
                  </a:lnTo>
                  <a:lnTo>
                    <a:pt x="0" y="2602773"/>
                  </a:lnTo>
                  <a:close/>
                </a:path>
              </a:pathLst>
            </a:custGeom>
            <a:solidFill>
              <a:srgbClr val="FFFFFF"/>
            </a:solidFill>
          </p:spPr>
        </p:sp>
        <p:sp>
          <p:nvSpPr>
            <p:cNvPr id="41" name="TextBox 39">
              <a:extLst>
                <a:ext uri="{FF2B5EF4-FFF2-40B4-BE49-F238E27FC236}">
                  <a16:creationId xmlns:a16="http://schemas.microsoft.com/office/drawing/2014/main" id="{070080E9-AE46-825D-D292-EE3BD7309843}"/>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42" name="Group 40">
            <a:extLst>
              <a:ext uri="{FF2B5EF4-FFF2-40B4-BE49-F238E27FC236}">
                <a16:creationId xmlns:a16="http://schemas.microsoft.com/office/drawing/2014/main" id="{6551DD91-B0F0-27BC-0045-260205FC77A8}"/>
              </a:ext>
            </a:extLst>
          </p:cNvPr>
          <p:cNvGrpSpPr/>
          <p:nvPr userDrawn="1"/>
        </p:nvGrpSpPr>
        <p:grpSpPr>
          <a:xfrm>
            <a:off x="9494648" y="152400"/>
            <a:ext cx="186441" cy="9882403"/>
            <a:chOff x="0" y="0"/>
            <a:chExt cx="49104" cy="2602773"/>
          </a:xfrm>
        </p:grpSpPr>
        <p:sp>
          <p:nvSpPr>
            <p:cNvPr id="43" name="Freeform 41">
              <a:extLst>
                <a:ext uri="{FF2B5EF4-FFF2-40B4-BE49-F238E27FC236}">
                  <a16:creationId xmlns:a16="http://schemas.microsoft.com/office/drawing/2014/main" id="{885FE3ED-18E3-79BD-A244-C2C1325D1D82}"/>
                </a:ext>
              </a:extLst>
            </p:cNvPr>
            <p:cNvSpPr/>
            <p:nvPr/>
          </p:nvSpPr>
          <p:spPr>
            <a:xfrm>
              <a:off x="0" y="0"/>
              <a:ext cx="49104" cy="2602773"/>
            </a:xfrm>
            <a:custGeom>
              <a:avLst/>
              <a:gdLst/>
              <a:ahLst/>
              <a:cxnLst/>
              <a:rect l="l" t="t" r="r" b="b"/>
              <a:pathLst>
                <a:path w="49104" h="2602773">
                  <a:moveTo>
                    <a:pt x="0" y="0"/>
                  </a:moveTo>
                  <a:lnTo>
                    <a:pt x="49104" y="0"/>
                  </a:lnTo>
                  <a:lnTo>
                    <a:pt x="49104" y="2602773"/>
                  </a:lnTo>
                  <a:lnTo>
                    <a:pt x="0" y="2602773"/>
                  </a:lnTo>
                  <a:close/>
                </a:path>
              </a:pathLst>
            </a:custGeom>
            <a:solidFill>
              <a:srgbClr val="FFFFFF"/>
            </a:solidFill>
          </p:spPr>
        </p:sp>
        <p:sp>
          <p:nvSpPr>
            <p:cNvPr id="44" name="TextBox 42">
              <a:extLst>
                <a:ext uri="{FF2B5EF4-FFF2-40B4-BE49-F238E27FC236}">
                  <a16:creationId xmlns:a16="http://schemas.microsoft.com/office/drawing/2014/main" id="{4981BBA0-560E-0C43-A96C-42637B0A00A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45" name="Picture 44">
            <a:extLst>
              <a:ext uri="{FF2B5EF4-FFF2-40B4-BE49-F238E27FC236}">
                <a16:creationId xmlns:a16="http://schemas.microsoft.com/office/drawing/2014/main" id="{8BB58237-2C34-1532-DE18-34F600C9E570}"/>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20688" y="6876095"/>
            <a:ext cx="520800" cy="519853"/>
          </a:xfrm>
          <a:prstGeom prst="rect">
            <a:avLst/>
          </a:prstGeom>
        </p:spPr>
      </p:pic>
      <p:sp>
        <p:nvSpPr>
          <p:cNvPr id="2" name="Espace réservé du texte 2">
            <a:extLst>
              <a:ext uri="{FF2B5EF4-FFF2-40B4-BE49-F238E27FC236}">
                <a16:creationId xmlns:a16="http://schemas.microsoft.com/office/drawing/2014/main" id="{6558369D-561A-9D75-FF09-4DA5021CCE4E}"/>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 DE LA CARTE</a:t>
            </a:r>
          </a:p>
        </p:txBody>
      </p:sp>
      <p:sp>
        <p:nvSpPr>
          <p:cNvPr id="57" name="Espace réservé du texte 56">
            <a:extLst>
              <a:ext uri="{FF2B5EF4-FFF2-40B4-BE49-F238E27FC236}">
                <a16:creationId xmlns:a16="http://schemas.microsoft.com/office/drawing/2014/main" id="{BC43F648-E457-640D-7A87-E4FD6E946653}"/>
              </a:ext>
            </a:extLst>
          </p:cNvPr>
          <p:cNvSpPr>
            <a:spLocks noGrp="1"/>
          </p:cNvSpPr>
          <p:nvPr>
            <p:ph type="body" sz="quarter" idx="18" hasCustomPrompt="1"/>
          </p:nvPr>
        </p:nvSpPr>
        <p:spPr>
          <a:xfrm>
            <a:off x="11488738" y="6356350"/>
            <a:ext cx="4633912" cy="887413"/>
          </a:xfrm>
          <a:prstGeom prst="rect">
            <a:avLst/>
          </a:prstGeom>
        </p:spPr>
        <p:txBody>
          <a:bodyPr/>
          <a:lstStyle>
            <a:lvl1pPr marL="0" indent="0">
              <a:buNone/>
              <a:defRPr sz="2800">
                <a:solidFill>
                  <a:srgbClr val="265AA6"/>
                </a:solidFill>
                <a:latin typeface="Comic Sans MS" panose="030F0702030302020204" pitchFamily="66" charset="0"/>
                <a:ea typeface="Cooper Hewitt Heavy" panose="020B0604020202020204" charset="0"/>
              </a:defRPr>
            </a:lvl1pPr>
          </a:lstStyle>
          <a:p>
            <a:pPr lvl="0"/>
            <a:r>
              <a:rPr lang="fr-FR" dirty="0"/>
              <a:t>À NOTER</a:t>
            </a:r>
          </a:p>
        </p:txBody>
      </p:sp>
      <p:sp>
        <p:nvSpPr>
          <p:cNvPr id="58" name="Espace réservé du texte 6">
            <a:extLst>
              <a:ext uri="{FF2B5EF4-FFF2-40B4-BE49-F238E27FC236}">
                <a16:creationId xmlns:a16="http://schemas.microsoft.com/office/drawing/2014/main" id="{F698B16F-75DB-4F6F-4F51-CFB2EAC0F7BE}"/>
              </a:ext>
            </a:extLst>
          </p:cNvPr>
          <p:cNvSpPr>
            <a:spLocks noGrp="1"/>
          </p:cNvSpPr>
          <p:nvPr>
            <p:ph type="body" sz="quarter" idx="19"/>
          </p:nvPr>
        </p:nvSpPr>
        <p:spPr>
          <a:xfrm>
            <a:off x="11488738" y="7197118"/>
            <a:ext cx="6592883" cy="1277661"/>
          </a:xfrm>
          <a:prstGeom prst="rect">
            <a:avLst/>
          </a:prstGeom>
        </p:spPr>
        <p:txBody>
          <a:bodyPr/>
          <a:lstStyle>
            <a:lvl1pPr marL="0" indent="0">
              <a:buNone/>
              <a:defRPr sz="1900">
                <a:solidFill>
                  <a:srgbClr val="265AA6"/>
                </a:solidFill>
                <a:latin typeface="Comic Sans MS" panose="030F0702030302020204" pitchFamily="66" charset="0"/>
                <a:ea typeface="Cooper Hewitt" panose="020B0604020202020204" charset="0"/>
              </a:defRPr>
            </a:lvl1pPr>
          </a:lstStyle>
          <a:p>
            <a:pPr lvl="0"/>
            <a:endParaRPr lang="fr-FR" dirty="0"/>
          </a:p>
        </p:txBody>
      </p:sp>
      <p:sp>
        <p:nvSpPr>
          <p:cNvPr id="6" name="Espace réservé de la date 9">
            <a:extLst>
              <a:ext uri="{FF2B5EF4-FFF2-40B4-BE49-F238E27FC236}">
                <a16:creationId xmlns:a16="http://schemas.microsoft.com/office/drawing/2014/main" id="{03821068-DD59-CA2B-EC5F-FC06E29536CD}"/>
              </a:ext>
            </a:extLst>
          </p:cNvPr>
          <p:cNvSpPr txBox="1">
            <a:spLocks/>
          </p:cNvSpPr>
          <p:nvPr userDrawn="1"/>
        </p:nvSpPr>
        <p:spPr>
          <a:xfrm>
            <a:off x="228600" y="9791700"/>
            <a:ext cx="2133600" cy="365125"/>
          </a:xfrm>
          <a:prstGeom prst="rect">
            <a:avLst/>
          </a:prstGeom>
        </p:spPr>
        <p:txBody>
          <a:bodyPr/>
          <a:lstStyle>
            <a:defPPr>
              <a:defRPr lang="en-US"/>
            </a:defPPr>
            <a:lvl1pPr marL="0" algn="l" defTabSz="914400" rtl="0" eaLnBrk="1" latinLnBrk="0" hangingPunct="1">
              <a:lnSpc>
                <a:spcPts val="1662"/>
              </a:lnSpc>
              <a:defRPr lang="en-US" sz="1187" kern="1200" spc="23" smtClean="0">
                <a:solidFill>
                  <a:srgbClr val="0A589A"/>
                </a:solidFill>
                <a:latin typeface="Cooper Hewit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B84259-8D62-430F-B712-1013FEEAF6DB}" type="datetime1">
              <a:rPr lang="fr-FR" smtClean="0">
                <a:latin typeface="Comic Sans MS" panose="030F0702030302020204" pitchFamily="66" charset="0"/>
              </a:rPr>
              <a:pPr/>
              <a:t>18/04/2024</a:t>
            </a:fld>
            <a:endParaRPr lang="fr-FR" dirty="0">
              <a:latin typeface="Comic Sans MS" panose="030F0702030302020204" pitchFamily="66" charset="0"/>
            </a:endParaRPr>
          </a:p>
        </p:txBody>
      </p:sp>
      <p:sp>
        <p:nvSpPr>
          <p:cNvPr id="32" name="Espace réservé du texte 60">
            <a:extLst>
              <a:ext uri="{FF2B5EF4-FFF2-40B4-BE49-F238E27FC236}">
                <a16:creationId xmlns:a16="http://schemas.microsoft.com/office/drawing/2014/main" id="{EC325028-4561-061C-6D04-B836E4726E22}"/>
              </a:ext>
            </a:extLst>
          </p:cNvPr>
          <p:cNvSpPr>
            <a:spLocks noGrp="1"/>
          </p:cNvSpPr>
          <p:nvPr>
            <p:ph type="body" sz="quarter" idx="16"/>
          </p:nvPr>
        </p:nvSpPr>
        <p:spPr>
          <a:xfrm>
            <a:off x="10820400" y="2595563"/>
            <a:ext cx="6423025" cy="3430587"/>
          </a:xfrm>
          <a:prstGeom prst="rect">
            <a:avLst/>
          </a:prstGeom>
        </p:spPr>
        <p:txBody>
          <a:bodyPr/>
          <a:lstStyle>
            <a:lvl1pPr marL="0" indent="0">
              <a:buNone/>
              <a:defRPr sz="1900">
                <a:solidFill>
                  <a:schemeClr val="bg1"/>
                </a:solidFill>
                <a:latin typeface="Comic Sans MS" panose="030F0702030302020204" pitchFamily="66" charset="0"/>
                <a:ea typeface="Cooper Hewitt" panose="020B0604020202020204" charset="0"/>
              </a:defRPr>
            </a:lvl1pPr>
          </a:lstStyle>
          <a:p>
            <a:pPr lvl="0"/>
            <a:endParaRPr lang="fr-FR" dirty="0"/>
          </a:p>
        </p:txBody>
      </p:sp>
      <p:sp>
        <p:nvSpPr>
          <p:cNvPr id="33" name="Espace réservé du texte 65">
            <a:extLst>
              <a:ext uri="{FF2B5EF4-FFF2-40B4-BE49-F238E27FC236}">
                <a16:creationId xmlns:a16="http://schemas.microsoft.com/office/drawing/2014/main" id="{D9F8A504-078E-BDF7-8530-05588894F539}"/>
              </a:ext>
            </a:extLst>
          </p:cNvPr>
          <p:cNvSpPr>
            <a:spLocks noGrp="1"/>
          </p:cNvSpPr>
          <p:nvPr>
            <p:ph type="body" sz="quarter" idx="20" hasCustomPrompt="1"/>
          </p:nvPr>
        </p:nvSpPr>
        <p:spPr>
          <a:xfrm>
            <a:off x="10829362" y="1535511"/>
            <a:ext cx="5318125" cy="914400"/>
          </a:xfrm>
          <a:prstGeom prst="rect">
            <a:avLst/>
          </a:prstGeom>
        </p:spPr>
        <p:txBody>
          <a:bodyPr/>
          <a:lstStyle>
            <a:lvl1pPr marL="0" indent="0">
              <a:buNone/>
              <a:defRPr sz="2100">
                <a:solidFill>
                  <a:schemeClr val="bg1"/>
                </a:solidFill>
                <a:latin typeface="Comic Sans MS" panose="030F0702030302020204" pitchFamily="66" charset="0"/>
                <a:ea typeface="Cooper Hewitt" panose="020B0604020202020204" charset="0"/>
              </a:defRPr>
            </a:lvl1pPr>
          </a:lstStyle>
          <a:p>
            <a:pPr lvl="0"/>
            <a:r>
              <a:rPr lang="fr-FR" dirty="0"/>
              <a:t>Sous-titre</a:t>
            </a:r>
          </a:p>
        </p:txBody>
      </p:sp>
      <p:sp>
        <p:nvSpPr>
          <p:cNvPr id="34" name="Espace réservé du texte 2">
            <a:extLst>
              <a:ext uri="{FF2B5EF4-FFF2-40B4-BE49-F238E27FC236}">
                <a16:creationId xmlns:a16="http://schemas.microsoft.com/office/drawing/2014/main" id="{D3F5E6AC-E2B6-369E-EA48-AAEBF11FA1E4}"/>
              </a:ext>
            </a:extLst>
          </p:cNvPr>
          <p:cNvSpPr>
            <a:spLocks noGrp="1"/>
          </p:cNvSpPr>
          <p:nvPr>
            <p:ph type="body" sz="quarter" idx="21" hasCustomPrompt="1"/>
          </p:nvPr>
        </p:nvSpPr>
        <p:spPr>
          <a:xfrm>
            <a:off x="10152763" y="407756"/>
            <a:ext cx="8061325" cy="992188"/>
          </a:xfrm>
          <a:prstGeom prst="rect">
            <a:avLst/>
          </a:prstGeom>
        </p:spPr>
        <p:txBody>
          <a:bodyPr/>
          <a:lstStyle>
            <a:lvl1pPr marL="0" indent="0">
              <a:buNone/>
              <a:defRPr sz="3000">
                <a:solidFill>
                  <a:schemeClr val="bg1"/>
                </a:solidFill>
                <a:latin typeface="Comic Sans MS" panose="030F0702030302020204" pitchFamily="66" charset="0"/>
                <a:ea typeface="Cooper Hewitt Heavy" panose="020B0604020202020204" charset="0"/>
              </a:defRPr>
            </a:lvl1pPr>
          </a:lstStyle>
          <a:p>
            <a:pPr lvl="0"/>
            <a:r>
              <a:rPr lang="fr-FR" dirty="0"/>
              <a:t>TITRE 2</a:t>
            </a:r>
          </a:p>
        </p:txBody>
      </p:sp>
      <p:sp>
        <p:nvSpPr>
          <p:cNvPr id="36" name="Espace réservé pour une image  35">
            <a:extLst>
              <a:ext uri="{FF2B5EF4-FFF2-40B4-BE49-F238E27FC236}">
                <a16:creationId xmlns:a16="http://schemas.microsoft.com/office/drawing/2014/main" id="{7B4566D2-2508-6D02-A1CA-8DC457EF436F}"/>
              </a:ext>
            </a:extLst>
          </p:cNvPr>
          <p:cNvSpPr>
            <a:spLocks noGrp="1"/>
          </p:cNvSpPr>
          <p:nvPr>
            <p:ph type="pic" sz="quarter" idx="22" hasCustomPrompt="1"/>
          </p:nvPr>
        </p:nvSpPr>
        <p:spPr>
          <a:xfrm>
            <a:off x="638175" y="2449513"/>
            <a:ext cx="8093075" cy="7138987"/>
          </a:xfrm>
          <a:prstGeom prst="rect">
            <a:avLst/>
          </a:prstGeom>
        </p:spPr>
        <p:txBody>
          <a:bodyPr/>
          <a:lstStyle>
            <a:lvl1pPr>
              <a:defRPr>
                <a:latin typeface="Comic Sans MS" panose="030F0702030302020204" pitchFamily="66" charset="0"/>
              </a:defRPr>
            </a:lvl1pPr>
          </a:lstStyle>
          <a:p>
            <a:r>
              <a:rPr lang="fr-FR" dirty="0"/>
              <a:t>carte</a:t>
            </a:r>
          </a:p>
        </p:txBody>
      </p:sp>
      <p:pic>
        <p:nvPicPr>
          <p:cNvPr id="3" name="Image 2" descr="Une image contenant texte, Police, Graphique, logo&#10;&#10;Description générée automatiquement">
            <a:extLst>
              <a:ext uri="{FF2B5EF4-FFF2-40B4-BE49-F238E27FC236}">
                <a16:creationId xmlns:a16="http://schemas.microsoft.com/office/drawing/2014/main" id="{22CDF396-A956-29E0-DF13-2E7D2915F15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extLst>
      <p:ext uri="{BB962C8B-B14F-4D97-AF65-F5344CB8AC3E}">
        <p14:creationId xmlns:p14="http://schemas.microsoft.com/office/powerpoint/2010/main" val="3766396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_texte_plusieurs_pho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AB931330-FFBB-4896-A008-A4108714F529}" type="datetime1">
              <a:rPr lang="fr-FR" smtClean="0"/>
              <a:t>18/04/2024</a:t>
            </a:fld>
            <a:endParaRPr lang="en-US"/>
          </a:p>
        </p:txBody>
      </p:sp>
      <p:grpSp>
        <p:nvGrpSpPr>
          <p:cNvPr id="7" name="Group 2">
            <a:extLst>
              <a:ext uri="{FF2B5EF4-FFF2-40B4-BE49-F238E27FC236}">
                <a16:creationId xmlns:a16="http://schemas.microsoft.com/office/drawing/2014/main" id="{2D7BCB45-B2AA-0630-A51B-A1E6469DA422}"/>
              </a:ext>
            </a:extLst>
          </p:cNvPr>
          <p:cNvGrpSpPr/>
          <p:nvPr userDrawn="1"/>
        </p:nvGrpSpPr>
        <p:grpSpPr>
          <a:xfrm>
            <a:off x="14673073" y="152399"/>
            <a:ext cx="3786358" cy="10287001"/>
            <a:chOff x="0" y="0"/>
            <a:chExt cx="1046082" cy="2919113"/>
          </a:xfrm>
        </p:grpSpPr>
        <p:sp>
          <p:nvSpPr>
            <p:cNvPr id="8" name="Freeform 3">
              <a:extLst>
                <a:ext uri="{FF2B5EF4-FFF2-40B4-BE49-F238E27FC236}">
                  <a16:creationId xmlns:a16="http://schemas.microsoft.com/office/drawing/2014/main" id="{9AECB6A7-4345-3342-2D77-FA84511EE5A4}"/>
                </a:ext>
              </a:extLst>
            </p:cNvPr>
            <p:cNvSpPr/>
            <p:nvPr/>
          </p:nvSpPr>
          <p:spPr>
            <a:xfrm>
              <a:off x="0" y="0"/>
              <a:ext cx="1046082" cy="2919113"/>
            </a:xfrm>
            <a:custGeom>
              <a:avLst/>
              <a:gdLst/>
              <a:ahLst/>
              <a:cxnLst/>
              <a:rect l="l" t="t" r="r" b="b"/>
              <a:pathLst>
                <a:path w="1046082" h="2919113">
                  <a:moveTo>
                    <a:pt x="0" y="0"/>
                  </a:moveTo>
                  <a:lnTo>
                    <a:pt x="1046082" y="0"/>
                  </a:lnTo>
                  <a:lnTo>
                    <a:pt x="1046082" y="2919113"/>
                  </a:lnTo>
                  <a:lnTo>
                    <a:pt x="0" y="2919113"/>
                  </a:lnTo>
                  <a:close/>
                </a:path>
              </a:pathLst>
            </a:custGeom>
            <a:solidFill>
              <a:srgbClr val="0A589A"/>
            </a:solidFill>
          </p:spPr>
        </p:sp>
        <p:sp>
          <p:nvSpPr>
            <p:cNvPr id="9" name="TextBox 4">
              <a:extLst>
                <a:ext uri="{FF2B5EF4-FFF2-40B4-BE49-F238E27FC236}">
                  <a16:creationId xmlns:a16="http://schemas.microsoft.com/office/drawing/2014/main" id="{2382D216-E7C9-859B-0169-DB583EF5BFA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0" name="Group 5">
            <a:extLst>
              <a:ext uri="{FF2B5EF4-FFF2-40B4-BE49-F238E27FC236}">
                <a16:creationId xmlns:a16="http://schemas.microsoft.com/office/drawing/2014/main" id="{3B8229D2-5CEC-4F7C-0BE1-71A300F91F17}"/>
              </a:ext>
            </a:extLst>
          </p:cNvPr>
          <p:cNvGrpSpPr/>
          <p:nvPr userDrawn="1"/>
        </p:nvGrpSpPr>
        <p:grpSpPr>
          <a:xfrm>
            <a:off x="9168116" y="6750805"/>
            <a:ext cx="603531" cy="731471"/>
            <a:chOff x="0" y="0"/>
            <a:chExt cx="158955" cy="192651"/>
          </a:xfrm>
        </p:grpSpPr>
        <p:sp>
          <p:nvSpPr>
            <p:cNvPr id="11" name="Freeform 6">
              <a:extLst>
                <a:ext uri="{FF2B5EF4-FFF2-40B4-BE49-F238E27FC236}">
                  <a16:creationId xmlns:a16="http://schemas.microsoft.com/office/drawing/2014/main" id="{6595C775-BBEA-85B0-47D3-7A8DF9072569}"/>
                </a:ext>
              </a:extLst>
            </p:cNvPr>
            <p:cNvSpPr/>
            <p:nvPr/>
          </p:nvSpPr>
          <p:spPr>
            <a:xfrm>
              <a:off x="0" y="0"/>
              <a:ext cx="158955" cy="192651"/>
            </a:xfrm>
            <a:custGeom>
              <a:avLst/>
              <a:gdLst/>
              <a:ahLst/>
              <a:cxnLst/>
              <a:rect l="l" t="t" r="r" b="b"/>
              <a:pathLst>
                <a:path w="158955" h="192651">
                  <a:moveTo>
                    <a:pt x="0" y="0"/>
                  </a:moveTo>
                  <a:lnTo>
                    <a:pt x="158955" y="0"/>
                  </a:lnTo>
                  <a:lnTo>
                    <a:pt x="158955" y="192651"/>
                  </a:lnTo>
                  <a:lnTo>
                    <a:pt x="0" y="192651"/>
                  </a:lnTo>
                  <a:close/>
                </a:path>
              </a:pathLst>
            </a:custGeom>
            <a:solidFill>
              <a:srgbClr val="FFFFFF"/>
            </a:solidFill>
          </p:spPr>
        </p:sp>
        <p:sp>
          <p:nvSpPr>
            <p:cNvPr id="12" name="TextBox 7">
              <a:extLst>
                <a:ext uri="{FF2B5EF4-FFF2-40B4-BE49-F238E27FC236}">
                  <a16:creationId xmlns:a16="http://schemas.microsoft.com/office/drawing/2014/main" id="{7693A83B-7A0A-295D-EC0A-036F8323047B}"/>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3" name="Picture 8">
            <a:extLst>
              <a:ext uri="{FF2B5EF4-FFF2-40B4-BE49-F238E27FC236}">
                <a16:creationId xmlns:a16="http://schemas.microsoft.com/office/drawing/2014/main" id="{0CC5A841-250B-4D05-27F4-75C2A23768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891">
            <a:off x="9211316" y="6943237"/>
            <a:ext cx="624201" cy="624201"/>
          </a:xfrm>
          <a:prstGeom prst="rect">
            <a:avLst/>
          </a:prstGeom>
        </p:spPr>
      </p:pic>
      <p:grpSp>
        <p:nvGrpSpPr>
          <p:cNvPr id="14" name="Group 9">
            <a:extLst>
              <a:ext uri="{FF2B5EF4-FFF2-40B4-BE49-F238E27FC236}">
                <a16:creationId xmlns:a16="http://schemas.microsoft.com/office/drawing/2014/main" id="{917AFB5E-C6AE-7EBD-8E69-1E0CFBDD4F53}"/>
              </a:ext>
            </a:extLst>
          </p:cNvPr>
          <p:cNvGrpSpPr/>
          <p:nvPr userDrawn="1"/>
        </p:nvGrpSpPr>
        <p:grpSpPr>
          <a:xfrm rot="-1577891">
            <a:off x="9231043" y="6733131"/>
            <a:ext cx="796501" cy="796501"/>
            <a:chOff x="0" y="0"/>
            <a:chExt cx="812800" cy="812800"/>
          </a:xfrm>
        </p:grpSpPr>
        <p:sp>
          <p:nvSpPr>
            <p:cNvPr id="15" name="Freeform 10">
              <a:extLst>
                <a:ext uri="{FF2B5EF4-FFF2-40B4-BE49-F238E27FC236}">
                  <a16:creationId xmlns:a16="http://schemas.microsoft.com/office/drawing/2014/main" id="{39D880C7-4DE0-0848-5456-5BB9A0C7A18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6" name="TextBox 11">
              <a:extLst>
                <a:ext uri="{FF2B5EF4-FFF2-40B4-BE49-F238E27FC236}">
                  <a16:creationId xmlns:a16="http://schemas.microsoft.com/office/drawing/2014/main" id="{6AA4A1E9-C622-B593-3789-8B74F70F52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17" name="Picture 12">
            <a:extLst>
              <a:ext uri="{FF2B5EF4-FFF2-40B4-BE49-F238E27FC236}">
                <a16:creationId xmlns:a16="http://schemas.microsoft.com/office/drawing/2014/main" id="{84FFD4EE-2751-A4CD-F177-3C5E949D394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033751" y="6901317"/>
            <a:ext cx="235498" cy="235498"/>
          </a:xfrm>
          <a:prstGeom prst="rect">
            <a:avLst/>
          </a:prstGeom>
        </p:spPr>
      </p:pic>
      <p:sp>
        <p:nvSpPr>
          <p:cNvPr id="22" name="TextBox 17">
            <a:extLst>
              <a:ext uri="{FF2B5EF4-FFF2-40B4-BE49-F238E27FC236}">
                <a16:creationId xmlns:a16="http://schemas.microsoft.com/office/drawing/2014/main" id="{1988CFA5-CFB3-2D55-B739-1D5083CD5B03}"/>
              </a:ext>
            </a:extLst>
          </p:cNvPr>
          <p:cNvSpPr txBox="1"/>
          <p:nvPr userDrawn="1"/>
        </p:nvSpPr>
        <p:spPr>
          <a:xfrm>
            <a:off x="802573" y="2927339"/>
            <a:ext cx="8302771" cy="1037590"/>
          </a:xfrm>
          <a:prstGeom prst="rect">
            <a:avLst/>
          </a:prstGeom>
        </p:spPr>
        <p:txBody>
          <a:bodyPr lIns="0" tIns="0" rIns="0" bIns="0" rtlCol="0" anchor="t">
            <a:spAutoFit/>
          </a:bodyPr>
          <a:lstStyle/>
          <a:p>
            <a:pPr algn="just">
              <a:lnSpc>
                <a:spcPts val="2659"/>
              </a:lnSpc>
              <a:spcBef>
                <a:spcPct val="0"/>
              </a:spcBef>
            </a:pPr>
            <a:r>
              <a:rPr lang="en-US" sz="1899" spc="37">
                <a:solidFill>
                  <a:srgbClr val="0A589A"/>
                </a:solidFill>
                <a:latin typeface="Cooper Hewitt"/>
              </a:rPr>
              <a:t>Lorem ipsum dolor sit amet. Aut modi corrupti est tenetur temporibus a impedit repellat ex voluptatem natus. Et dolorum aspernatur qui voluptatibus tenetur ut Quis id rerum fugit.</a:t>
            </a:r>
          </a:p>
        </p:txBody>
      </p:sp>
      <p:sp>
        <p:nvSpPr>
          <p:cNvPr id="23" name="TextBox 18">
            <a:extLst>
              <a:ext uri="{FF2B5EF4-FFF2-40B4-BE49-F238E27FC236}">
                <a16:creationId xmlns:a16="http://schemas.microsoft.com/office/drawing/2014/main" id="{2E02DC74-BF4C-C944-97D2-67B0C6FC94B4}"/>
              </a:ext>
            </a:extLst>
          </p:cNvPr>
          <p:cNvSpPr txBox="1"/>
          <p:nvPr userDrawn="1"/>
        </p:nvSpPr>
        <p:spPr>
          <a:xfrm>
            <a:off x="802573" y="4407841"/>
            <a:ext cx="8286367" cy="1037590"/>
          </a:xfrm>
          <a:prstGeom prst="rect">
            <a:avLst/>
          </a:prstGeom>
        </p:spPr>
        <p:txBody>
          <a:bodyPr lIns="0" tIns="0" rIns="0" bIns="0" rtlCol="0" anchor="t">
            <a:spAutoFit/>
          </a:bodyPr>
          <a:lstStyle/>
          <a:p>
            <a:pPr algn="just">
              <a:lnSpc>
                <a:spcPts val="2660"/>
              </a:lnSpc>
              <a:spcBef>
                <a:spcPct val="0"/>
              </a:spcBef>
            </a:pPr>
            <a:r>
              <a:rPr lang="en-US" sz="1900" spc="38">
                <a:solidFill>
                  <a:srgbClr val="0A589A"/>
                </a:solidFill>
                <a:latin typeface="Cooper Hewitt"/>
              </a:rPr>
              <a:t>Hic quia alias et dicta quidem et porro maxime est eius eveniet rem sunt dicta aut maiores sapiente sed sapiente unde. Ut porro nobis in molestiae minus est facilis quidem sit galisum quia sit repellendus fuga. </a:t>
            </a:r>
          </a:p>
        </p:txBody>
      </p:sp>
      <p:sp>
        <p:nvSpPr>
          <p:cNvPr id="24" name="TextBox 19">
            <a:extLst>
              <a:ext uri="{FF2B5EF4-FFF2-40B4-BE49-F238E27FC236}">
                <a16:creationId xmlns:a16="http://schemas.microsoft.com/office/drawing/2014/main" id="{7F84ECB3-84D9-B5AD-6681-C8671067DF78}"/>
              </a:ext>
            </a:extLst>
          </p:cNvPr>
          <p:cNvSpPr txBox="1"/>
          <p:nvPr userDrawn="1"/>
        </p:nvSpPr>
        <p:spPr>
          <a:xfrm>
            <a:off x="802573" y="6003496"/>
            <a:ext cx="8286367" cy="3037840"/>
          </a:xfrm>
          <a:prstGeom prst="rect">
            <a:avLst/>
          </a:prstGeom>
        </p:spPr>
        <p:txBody>
          <a:bodyPr lIns="0" tIns="0" rIns="0" bIns="0" rtlCol="0" anchor="t">
            <a:spAutoFit/>
          </a:bodyPr>
          <a:lstStyle/>
          <a:p>
            <a:pPr algn="just">
              <a:lnSpc>
                <a:spcPts val="2660"/>
              </a:lnSpc>
            </a:pPr>
            <a:r>
              <a:rPr lang="en-US" sz="1900" spc="38">
                <a:solidFill>
                  <a:srgbClr val="0A589A"/>
                </a:solidFill>
                <a:latin typeface="Cooper Hewitt"/>
              </a:rPr>
              <a:t>A animi debitis qui dolorem consequuntur eos rerum voluptatem est quibusdam quod. Et repellendus facere qui voluptates provident et reiciendis aliquam ut dolor consequatur nam doloremque vero qui praesentium porro ex perspiciatis quia. Qui quia error in rerum porro et molestias veniam placeat repellendus in quisquam autem 33 velit deleniti. Id asperiores maiores aut consequatur asperiores aut labore minima.</a:t>
            </a:r>
          </a:p>
          <a:p>
            <a:pPr algn="just">
              <a:lnSpc>
                <a:spcPts val="2660"/>
              </a:lnSpc>
            </a:pPr>
            <a:r>
              <a:rPr lang="en-US" sz="1900" spc="38">
                <a:solidFill>
                  <a:srgbClr val="0A589A"/>
                </a:solidFill>
                <a:latin typeface="Cooper Hewitt"/>
              </a:rPr>
              <a:t>Est ullam nostrum aut officiis voluptatem id ipsum recusandae At recusandae itaque vel ullam assumenda At similique ullam qui facilis animi. </a:t>
            </a:r>
          </a:p>
          <a:p>
            <a:pPr algn="just">
              <a:lnSpc>
                <a:spcPts val="2660"/>
              </a:lnSpc>
              <a:spcBef>
                <a:spcPct val="0"/>
              </a:spcBef>
            </a:pPr>
            <a:endParaRPr lang="en-US" sz="1900" spc="38">
              <a:solidFill>
                <a:srgbClr val="0A589A"/>
              </a:solidFill>
              <a:latin typeface="Cooper Hewitt"/>
            </a:endParaRPr>
          </a:p>
        </p:txBody>
      </p:sp>
      <p:grpSp>
        <p:nvGrpSpPr>
          <p:cNvPr id="25" name="Group 20">
            <a:extLst>
              <a:ext uri="{FF2B5EF4-FFF2-40B4-BE49-F238E27FC236}">
                <a16:creationId xmlns:a16="http://schemas.microsoft.com/office/drawing/2014/main" id="{B845BC23-017D-26F1-99C4-64573CD3BFD7}"/>
              </a:ext>
            </a:extLst>
          </p:cNvPr>
          <p:cNvGrpSpPr/>
          <p:nvPr userDrawn="1"/>
        </p:nvGrpSpPr>
        <p:grpSpPr>
          <a:xfrm>
            <a:off x="370360" y="371331"/>
            <a:ext cx="9202075" cy="9556141"/>
            <a:chOff x="0" y="0"/>
            <a:chExt cx="2423592" cy="2516844"/>
          </a:xfrm>
        </p:grpSpPr>
        <p:sp>
          <p:nvSpPr>
            <p:cNvPr id="26" name="Freeform 21">
              <a:extLst>
                <a:ext uri="{FF2B5EF4-FFF2-40B4-BE49-F238E27FC236}">
                  <a16:creationId xmlns:a16="http://schemas.microsoft.com/office/drawing/2014/main" id="{67960F1F-E066-B6BF-CE7E-27A00017F4F7}"/>
                </a:ext>
              </a:extLst>
            </p:cNvPr>
            <p:cNvSpPr/>
            <p:nvPr/>
          </p:nvSpPr>
          <p:spPr>
            <a:xfrm>
              <a:off x="0" y="0"/>
              <a:ext cx="2423592" cy="2516844"/>
            </a:xfrm>
            <a:custGeom>
              <a:avLst/>
              <a:gdLst/>
              <a:ahLst/>
              <a:cxnLst/>
              <a:rect l="l" t="t" r="r" b="b"/>
              <a:pathLst>
                <a:path w="2423592" h="2516844">
                  <a:moveTo>
                    <a:pt x="0" y="0"/>
                  </a:moveTo>
                  <a:lnTo>
                    <a:pt x="2423592" y="0"/>
                  </a:lnTo>
                  <a:lnTo>
                    <a:pt x="2423592" y="2516844"/>
                  </a:lnTo>
                  <a:lnTo>
                    <a:pt x="0" y="2516844"/>
                  </a:lnTo>
                  <a:close/>
                </a:path>
              </a:pathLst>
            </a:custGeom>
            <a:solidFill>
              <a:srgbClr val="FFFFFF"/>
            </a:solidFill>
            <a:ln>
              <a:solidFill>
                <a:schemeClr val="accent1"/>
              </a:solidFill>
            </a:ln>
          </p:spPr>
        </p:sp>
        <p:sp>
          <p:nvSpPr>
            <p:cNvPr id="27" name="TextBox 22">
              <a:extLst>
                <a:ext uri="{FF2B5EF4-FFF2-40B4-BE49-F238E27FC236}">
                  <a16:creationId xmlns:a16="http://schemas.microsoft.com/office/drawing/2014/main" id="{00455520-E070-5C8F-1640-0DAC1F65EA7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28" name="Group 23">
            <a:extLst>
              <a:ext uri="{FF2B5EF4-FFF2-40B4-BE49-F238E27FC236}">
                <a16:creationId xmlns:a16="http://schemas.microsoft.com/office/drawing/2014/main" id="{91A438AD-4DD5-3323-AB13-99ABA8F81A32}"/>
              </a:ext>
            </a:extLst>
          </p:cNvPr>
          <p:cNvGrpSpPr/>
          <p:nvPr userDrawn="1"/>
        </p:nvGrpSpPr>
        <p:grpSpPr>
          <a:xfrm>
            <a:off x="206379" y="1358262"/>
            <a:ext cx="298280" cy="636584"/>
            <a:chOff x="0" y="0"/>
            <a:chExt cx="78559" cy="167660"/>
          </a:xfrm>
        </p:grpSpPr>
        <p:sp>
          <p:nvSpPr>
            <p:cNvPr id="29" name="Freeform 24">
              <a:extLst>
                <a:ext uri="{FF2B5EF4-FFF2-40B4-BE49-F238E27FC236}">
                  <a16:creationId xmlns:a16="http://schemas.microsoft.com/office/drawing/2014/main" id="{BEB9C4E7-6E8E-23D1-932A-DBBF4FD034C9}"/>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30" name="TextBox 25">
              <a:extLst>
                <a:ext uri="{FF2B5EF4-FFF2-40B4-BE49-F238E27FC236}">
                  <a16:creationId xmlns:a16="http://schemas.microsoft.com/office/drawing/2014/main" id="{8C781C51-83BE-B166-FC04-28B28A4C848F}"/>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31" name="Group 26">
            <a:extLst>
              <a:ext uri="{FF2B5EF4-FFF2-40B4-BE49-F238E27FC236}">
                <a16:creationId xmlns:a16="http://schemas.microsoft.com/office/drawing/2014/main" id="{E4D7305E-EE77-8381-363B-71323BF7A616}"/>
              </a:ext>
            </a:extLst>
          </p:cNvPr>
          <p:cNvGrpSpPr/>
          <p:nvPr userDrawn="1"/>
        </p:nvGrpSpPr>
        <p:grpSpPr>
          <a:xfrm>
            <a:off x="9469882" y="152400"/>
            <a:ext cx="873007" cy="10287000"/>
            <a:chOff x="0" y="0"/>
            <a:chExt cx="229928" cy="2709333"/>
          </a:xfrm>
        </p:grpSpPr>
        <p:sp>
          <p:nvSpPr>
            <p:cNvPr id="32" name="Freeform 27">
              <a:extLst>
                <a:ext uri="{FF2B5EF4-FFF2-40B4-BE49-F238E27FC236}">
                  <a16:creationId xmlns:a16="http://schemas.microsoft.com/office/drawing/2014/main" id="{C1054F0C-838D-623A-F4B5-8ABEDAD48A4F}"/>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33" name="TextBox 28">
              <a:extLst>
                <a:ext uri="{FF2B5EF4-FFF2-40B4-BE49-F238E27FC236}">
                  <a16:creationId xmlns:a16="http://schemas.microsoft.com/office/drawing/2014/main" id="{4593D7A2-09FC-9C05-ACBC-E12279592F4C}"/>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34" name="Picture 30">
            <a:extLst>
              <a:ext uri="{FF2B5EF4-FFF2-40B4-BE49-F238E27FC236}">
                <a16:creationId xmlns:a16="http://schemas.microsoft.com/office/drawing/2014/main" id="{55237D0C-21F8-1436-8345-E834263E15D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29648"/>
            <a:ext cx="93812" cy="93812"/>
          </a:xfrm>
          <a:prstGeom prst="rect">
            <a:avLst/>
          </a:prstGeom>
        </p:spPr>
      </p:pic>
      <p:pic>
        <p:nvPicPr>
          <p:cNvPr id="35" name="Picture 31">
            <a:extLst>
              <a:ext uri="{FF2B5EF4-FFF2-40B4-BE49-F238E27FC236}">
                <a16:creationId xmlns:a16="http://schemas.microsoft.com/office/drawing/2014/main" id="{D014DA30-DA35-6DEA-8EA2-19B661D98013}"/>
              </a:ext>
            </a:extLst>
          </p:cNvPr>
          <p:cNvPicPr>
            <a:picLocks noChangeAspect="1"/>
          </p:cNvPicPr>
          <p:nvPr userDrawn="1"/>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488540" y="1630568"/>
            <a:ext cx="114811" cy="92893"/>
          </a:xfrm>
          <a:prstGeom prst="rect">
            <a:avLst/>
          </a:prstGeom>
        </p:spPr>
      </p:pic>
      <p:pic>
        <p:nvPicPr>
          <p:cNvPr id="36" name="Picture 32">
            <a:extLst>
              <a:ext uri="{FF2B5EF4-FFF2-40B4-BE49-F238E27FC236}">
                <a16:creationId xmlns:a16="http://schemas.microsoft.com/office/drawing/2014/main" id="{66886772-C5D2-0097-C56E-F5ADD8768C3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851" b="49110"/>
          <a:stretch>
            <a:fillRect/>
          </a:stretch>
        </p:blipFill>
        <p:spPr>
          <a:xfrm>
            <a:off x="142875" y="1628929"/>
            <a:ext cx="2336140" cy="47625"/>
          </a:xfrm>
          <a:prstGeom prst="rect">
            <a:avLst/>
          </a:prstGeom>
        </p:spPr>
      </p:pic>
      <p:pic>
        <p:nvPicPr>
          <p:cNvPr id="37" name="Picture 33">
            <a:extLst>
              <a:ext uri="{FF2B5EF4-FFF2-40B4-BE49-F238E27FC236}">
                <a16:creationId xmlns:a16="http://schemas.microsoft.com/office/drawing/2014/main" id="{F79619CE-78A5-67A6-F6A9-8A620157EA0E}"/>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23417" y="159273"/>
            <a:ext cx="633212" cy="632061"/>
          </a:xfrm>
          <a:prstGeom prst="rect">
            <a:avLst/>
          </a:prstGeom>
        </p:spPr>
      </p:pic>
      <p:grpSp>
        <p:nvGrpSpPr>
          <p:cNvPr id="38" name="Group 34">
            <a:extLst>
              <a:ext uri="{FF2B5EF4-FFF2-40B4-BE49-F238E27FC236}">
                <a16:creationId xmlns:a16="http://schemas.microsoft.com/office/drawing/2014/main" id="{1853ADD0-2691-D19C-D05E-329A7097C415}"/>
              </a:ext>
            </a:extLst>
          </p:cNvPr>
          <p:cNvGrpSpPr/>
          <p:nvPr userDrawn="1"/>
        </p:nvGrpSpPr>
        <p:grpSpPr>
          <a:xfrm rot="-10800000">
            <a:off x="249105" y="1875565"/>
            <a:ext cx="333781" cy="8609972"/>
            <a:chOff x="0" y="0"/>
            <a:chExt cx="229928" cy="2709333"/>
          </a:xfrm>
        </p:grpSpPr>
        <p:sp>
          <p:nvSpPr>
            <p:cNvPr id="39" name="Freeform 35">
              <a:extLst>
                <a:ext uri="{FF2B5EF4-FFF2-40B4-BE49-F238E27FC236}">
                  <a16:creationId xmlns:a16="http://schemas.microsoft.com/office/drawing/2014/main" id="{0E75A203-B080-E0D7-4590-39BFB5E0C888}"/>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40" name="TextBox 36">
              <a:extLst>
                <a:ext uri="{FF2B5EF4-FFF2-40B4-BE49-F238E27FC236}">
                  <a16:creationId xmlns:a16="http://schemas.microsoft.com/office/drawing/2014/main" id="{CDE15880-3D63-312E-4E9A-48A7461EE3A8}"/>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41" name="Group 37">
            <a:extLst>
              <a:ext uri="{FF2B5EF4-FFF2-40B4-BE49-F238E27FC236}">
                <a16:creationId xmlns:a16="http://schemas.microsoft.com/office/drawing/2014/main" id="{4D2B3D6C-EACF-01E9-4496-54AE5E828CB0}"/>
              </a:ext>
            </a:extLst>
          </p:cNvPr>
          <p:cNvGrpSpPr/>
          <p:nvPr userDrawn="1"/>
        </p:nvGrpSpPr>
        <p:grpSpPr>
          <a:xfrm rot="5400000">
            <a:off x="4525917" y="5305991"/>
            <a:ext cx="796501" cy="9562591"/>
            <a:chOff x="0" y="0"/>
            <a:chExt cx="229928" cy="2709333"/>
          </a:xfrm>
        </p:grpSpPr>
        <p:sp>
          <p:nvSpPr>
            <p:cNvPr id="42" name="Freeform 38">
              <a:extLst>
                <a:ext uri="{FF2B5EF4-FFF2-40B4-BE49-F238E27FC236}">
                  <a16:creationId xmlns:a16="http://schemas.microsoft.com/office/drawing/2014/main" id="{582D6F55-90C4-AD0B-5526-F5D26C2B5A5E}"/>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43" name="TextBox 39">
              <a:extLst>
                <a:ext uri="{FF2B5EF4-FFF2-40B4-BE49-F238E27FC236}">
                  <a16:creationId xmlns:a16="http://schemas.microsoft.com/office/drawing/2014/main" id="{3FFD8A74-E2D3-8FBE-C891-303C9BEF889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sp>
        <p:nvSpPr>
          <p:cNvPr id="2" name="Espace réservé du texte 2">
            <a:extLst>
              <a:ext uri="{FF2B5EF4-FFF2-40B4-BE49-F238E27FC236}">
                <a16:creationId xmlns:a16="http://schemas.microsoft.com/office/drawing/2014/main" id="{D509AA19-6CC8-1D6E-CEF1-F3C5EF5EAEB4}"/>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a:t>
            </a:r>
          </a:p>
        </p:txBody>
      </p:sp>
      <p:sp>
        <p:nvSpPr>
          <p:cNvPr id="3" name="Espace réservé du texte 3">
            <a:extLst>
              <a:ext uri="{FF2B5EF4-FFF2-40B4-BE49-F238E27FC236}">
                <a16:creationId xmlns:a16="http://schemas.microsoft.com/office/drawing/2014/main" id="{DF69387C-00DC-66A3-5DE8-CE790210BB57}"/>
              </a:ext>
            </a:extLst>
          </p:cNvPr>
          <p:cNvSpPr>
            <a:spLocks noGrp="1"/>
          </p:cNvSpPr>
          <p:nvPr>
            <p:ph type="body" sz="quarter" idx="12" hasCustomPrompt="1"/>
          </p:nvPr>
        </p:nvSpPr>
        <p:spPr>
          <a:xfrm>
            <a:off x="1066800" y="1995488"/>
            <a:ext cx="5791200" cy="742950"/>
          </a:xfrm>
          <a:prstGeom prst="rect">
            <a:avLst/>
          </a:prstGeom>
        </p:spPr>
        <p:txBody>
          <a:bodyPr/>
          <a:lstStyle>
            <a:lvl1pPr marL="0" indent="0">
              <a:buNone/>
              <a:defRPr sz="2100">
                <a:solidFill>
                  <a:srgbClr val="265AA6"/>
                </a:solidFill>
                <a:latin typeface="Comic Sans MS" panose="030F0702030302020204" pitchFamily="66" charset="0"/>
                <a:ea typeface="Cooper Hewitt" panose="020B0604020202020204" charset="0"/>
              </a:defRPr>
            </a:lvl1pPr>
          </a:lstStyle>
          <a:p>
            <a:pPr lvl="0"/>
            <a:r>
              <a:rPr lang="fr-FR" dirty="0"/>
              <a:t>Sous-titre</a:t>
            </a:r>
          </a:p>
        </p:txBody>
      </p:sp>
      <p:sp>
        <p:nvSpPr>
          <p:cNvPr id="5" name="Espace réservé du texte 6">
            <a:extLst>
              <a:ext uri="{FF2B5EF4-FFF2-40B4-BE49-F238E27FC236}">
                <a16:creationId xmlns:a16="http://schemas.microsoft.com/office/drawing/2014/main" id="{7E096591-38B0-AF01-9BE0-466245868EE0}"/>
              </a:ext>
            </a:extLst>
          </p:cNvPr>
          <p:cNvSpPr>
            <a:spLocks noGrp="1"/>
          </p:cNvSpPr>
          <p:nvPr>
            <p:ph type="body" sz="quarter" idx="13"/>
          </p:nvPr>
        </p:nvSpPr>
        <p:spPr>
          <a:xfrm>
            <a:off x="1083380" y="3527242"/>
            <a:ext cx="7997825" cy="5994400"/>
          </a:xfrm>
          <a:prstGeom prst="rect">
            <a:avLst/>
          </a:prstGeom>
        </p:spPr>
        <p:txBody>
          <a:bodyPr/>
          <a:lstStyle>
            <a:lvl1pPr marL="0" indent="0">
              <a:buNone/>
              <a:defRPr sz="1900">
                <a:solidFill>
                  <a:srgbClr val="265AA6"/>
                </a:solidFill>
                <a:latin typeface="Comic Sans MS" panose="030F0702030302020204" pitchFamily="66" charset="0"/>
                <a:ea typeface="Cooper Hewitt" panose="020B0604020202020204" charset="0"/>
              </a:defRPr>
            </a:lvl1pPr>
          </a:lstStyle>
          <a:p>
            <a:pPr lvl="0"/>
            <a:endParaRPr lang="fr-FR" dirty="0"/>
          </a:p>
        </p:txBody>
      </p:sp>
      <p:sp>
        <p:nvSpPr>
          <p:cNvPr id="51" name="Espace réservé pour une image  50">
            <a:extLst>
              <a:ext uri="{FF2B5EF4-FFF2-40B4-BE49-F238E27FC236}">
                <a16:creationId xmlns:a16="http://schemas.microsoft.com/office/drawing/2014/main" id="{6DCABE91-8D06-4EC5-BAE5-D853CE3EF6A5}"/>
              </a:ext>
            </a:extLst>
          </p:cNvPr>
          <p:cNvSpPr>
            <a:spLocks noGrp="1"/>
          </p:cNvSpPr>
          <p:nvPr>
            <p:ph type="pic" sz="quarter" idx="14"/>
          </p:nvPr>
        </p:nvSpPr>
        <p:spPr>
          <a:xfrm>
            <a:off x="10342563" y="647700"/>
            <a:ext cx="7575550" cy="3517900"/>
          </a:xfrm>
          <a:prstGeom prst="rect">
            <a:avLst/>
          </a:prstGeom>
        </p:spPr>
        <p:txBody>
          <a:bodyPr/>
          <a:lstStyle>
            <a:lvl1pPr>
              <a:defRPr>
                <a:latin typeface="Comic Sans MS" panose="030F0702030302020204" pitchFamily="66" charset="0"/>
              </a:defRPr>
            </a:lvl1pPr>
          </a:lstStyle>
          <a:p>
            <a:endParaRPr lang="fr-FR"/>
          </a:p>
        </p:txBody>
      </p:sp>
      <p:sp>
        <p:nvSpPr>
          <p:cNvPr id="53" name="Espace réservé pour une image  52">
            <a:extLst>
              <a:ext uri="{FF2B5EF4-FFF2-40B4-BE49-F238E27FC236}">
                <a16:creationId xmlns:a16="http://schemas.microsoft.com/office/drawing/2014/main" id="{47A9D87E-2572-CD39-5637-998838D3A195}"/>
              </a:ext>
            </a:extLst>
          </p:cNvPr>
          <p:cNvSpPr>
            <a:spLocks noGrp="1"/>
          </p:cNvSpPr>
          <p:nvPr>
            <p:ph type="pic" sz="quarter" idx="15"/>
          </p:nvPr>
        </p:nvSpPr>
        <p:spPr>
          <a:xfrm>
            <a:off x="10396233" y="4660900"/>
            <a:ext cx="3914775" cy="5105400"/>
          </a:xfrm>
          <a:prstGeom prst="rect">
            <a:avLst/>
          </a:prstGeom>
        </p:spPr>
        <p:txBody>
          <a:bodyPr/>
          <a:lstStyle>
            <a:lvl1pPr>
              <a:defRPr>
                <a:latin typeface="Comic Sans MS" panose="030F0702030302020204" pitchFamily="66" charset="0"/>
              </a:defRPr>
            </a:lvl1pPr>
          </a:lstStyle>
          <a:p>
            <a:endParaRPr lang="fr-FR"/>
          </a:p>
        </p:txBody>
      </p:sp>
      <p:sp>
        <p:nvSpPr>
          <p:cNvPr id="55" name="Espace réservé pour une image  54">
            <a:extLst>
              <a:ext uri="{FF2B5EF4-FFF2-40B4-BE49-F238E27FC236}">
                <a16:creationId xmlns:a16="http://schemas.microsoft.com/office/drawing/2014/main" id="{80ED2583-FD68-541F-DE8C-503375E86FB8}"/>
              </a:ext>
            </a:extLst>
          </p:cNvPr>
          <p:cNvSpPr>
            <a:spLocks noGrp="1"/>
          </p:cNvSpPr>
          <p:nvPr>
            <p:ph type="pic" sz="quarter" idx="16"/>
          </p:nvPr>
        </p:nvSpPr>
        <p:spPr>
          <a:xfrm>
            <a:off x="15019453" y="4660900"/>
            <a:ext cx="2597150" cy="3835400"/>
          </a:xfrm>
          <a:prstGeom prst="rect">
            <a:avLst/>
          </a:prstGeom>
        </p:spPr>
        <p:txBody>
          <a:bodyPr/>
          <a:lstStyle>
            <a:lvl1pPr>
              <a:defRPr>
                <a:latin typeface="Comic Sans MS" panose="030F0702030302020204" pitchFamily="66" charset="0"/>
              </a:defRPr>
            </a:lvl1pPr>
          </a:lstStyle>
          <a:p>
            <a:endParaRPr lang="fr-FR"/>
          </a:p>
        </p:txBody>
      </p:sp>
      <p:sp>
        <p:nvSpPr>
          <p:cNvPr id="6" name="Espace réservé de la date 9">
            <a:extLst>
              <a:ext uri="{FF2B5EF4-FFF2-40B4-BE49-F238E27FC236}">
                <a16:creationId xmlns:a16="http://schemas.microsoft.com/office/drawing/2014/main" id="{D908219C-71D7-D408-E5AF-DB7FD8D88A28}"/>
              </a:ext>
            </a:extLst>
          </p:cNvPr>
          <p:cNvSpPr txBox="1">
            <a:spLocks/>
          </p:cNvSpPr>
          <p:nvPr userDrawn="1"/>
        </p:nvSpPr>
        <p:spPr>
          <a:xfrm>
            <a:off x="228600" y="9791700"/>
            <a:ext cx="2133600" cy="365125"/>
          </a:xfrm>
          <a:prstGeom prst="rect">
            <a:avLst/>
          </a:prstGeom>
        </p:spPr>
        <p:txBody>
          <a:bodyPr/>
          <a:lstStyle>
            <a:defPPr>
              <a:defRPr lang="en-US"/>
            </a:defPPr>
            <a:lvl1pPr marL="0" algn="l" defTabSz="914400" rtl="0" eaLnBrk="1" latinLnBrk="0" hangingPunct="1">
              <a:lnSpc>
                <a:spcPts val="1662"/>
              </a:lnSpc>
              <a:defRPr lang="en-US" sz="1187" kern="1200" spc="23" smtClean="0">
                <a:solidFill>
                  <a:srgbClr val="0A589A"/>
                </a:solidFill>
                <a:latin typeface="Cooper Hewit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B84259-8D62-430F-B712-1013FEEAF6DB}" type="datetime1">
              <a:rPr lang="fr-FR" smtClean="0">
                <a:latin typeface="Comic Sans MS" panose="030F0702030302020204" pitchFamily="66" charset="0"/>
              </a:rPr>
              <a:pPr/>
              <a:t>18/04/2024</a:t>
            </a:fld>
            <a:endParaRPr lang="fr-FR" dirty="0">
              <a:latin typeface="Comic Sans MS" panose="030F0702030302020204" pitchFamily="66" charset="0"/>
            </a:endParaRPr>
          </a:p>
        </p:txBody>
      </p:sp>
      <p:pic>
        <p:nvPicPr>
          <p:cNvPr id="19" name="Image 18" descr="Une image contenant texte, Police, Graphique, logo&#10;&#10;Description générée automatiquement">
            <a:extLst>
              <a:ext uri="{FF2B5EF4-FFF2-40B4-BE49-F238E27FC236}">
                <a16:creationId xmlns:a16="http://schemas.microsoft.com/office/drawing/2014/main" id="{E7A81004-1B3D-5F79-B529-CACD10D94AD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partie 2">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C23D546-FA75-C7CD-B85C-4BF2F2E60E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65946" y="3328837"/>
            <a:ext cx="2737269" cy="2732292"/>
          </a:xfrm>
          <a:prstGeom prst="rect">
            <a:avLst/>
          </a:prstGeom>
        </p:spPr>
      </p:pic>
      <p:pic>
        <p:nvPicPr>
          <p:cNvPr id="8" name="Picture 3">
            <a:extLst>
              <a:ext uri="{FF2B5EF4-FFF2-40B4-BE49-F238E27FC236}">
                <a16:creationId xmlns:a16="http://schemas.microsoft.com/office/drawing/2014/main" id="{E4949C69-30DB-5C9F-690C-B80CFF61B9E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0129" y="3940531"/>
            <a:ext cx="1508904" cy="1508904"/>
          </a:xfrm>
          <a:prstGeom prst="rect">
            <a:avLst/>
          </a:prstGeom>
        </p:spPr>
      </p:pic>
      <p:pic>
        <p:nvPicPr>
          <p:cNvPr id="12" name="Picture 7">
            <a:extLst>
              <a:ext uri="{FF2B5EF4-FFF2-40B4-BE49-F238E27FC236}">
                <a16:creationId xmlns:a16="http://schemas.microsoft.com/office/drawing/2014/main" id="{B882CC2A-379C-F286-7BDF-C5238981FE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728" b="49110"/>
          <a:stretch>
            <a:fillRect/>
          </a:stretch>
        </p:blipFill>
        <p:spPr>
          <a:xfrm>
            <a:off x="5603215" y="4993854"/>
            <a:ext cx="4100823" cy="47625"/>
          </a:xfrm>
          <a:prstGeom prst="rect">
            <a:avLst/>
          </a:prstGeom>
        </p:spPr>
      </p:pic>
      <p:sp>
        <p:nvSpPr>
          <p:cNvPr id="16" name="Espace réservé de la date 9">
            <a:extLst>
              <a:ext uri="{FF2B5EF4-FFF2-40B4-BE49-F238E27FC236}">
                <a16:creationId xmlns:a16="http://schemas.microsoft.com/office/drawing/2014/main" id="{B70DA3F2-B7B7-14ED-40F4-A84657DAE6B8}"/>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E0128467-2068-4F8A-9F7A-B265DE3C1883}" type="datetime1">
              <a:rPr lang="fr-FR" smtClean="0"/>
              <a:pPr/>
              <a:t>18/04/2024</a:t>
            </a:fld>
            <a:endParaRPr lang="fr-FR" dirty="0"/>
          </a:p>
        </p:txBody>
      </p:sp>
      <p:sp>
        <p:nvSpPr>
          <p:cNvPr id="4" name="Espace réservé du texte 4">
            <a:extLst>
              <a:ext uri="{FF2B5EF4-FFF2-40B4-BE49-F238E27FC236}">
                <a16:creationId xmlns:a16="http://schemas.microsoft.com/office/drawing/2014/main" id="{3DA1086A-3B1E-D914-2366-90B2E87E8625}"/>
              </a:ext>
            </a:extLst>
          </p:cNvPr>
          <p:cNvSpPr>
            <a:spLocks noGrp="1"/>
          </p:cNvSpPr>
          <p:nvPr>
            <p:ph type="body" sz="quarter" idx="12" hasCustomPrompt="1"/>
          </p:nvPr>
        </p:nvSpPr>
        <p:spPr>
          <a:xfrm>
            <a:off x="6057587" y="3571162"/>
            <a:ext cx="10896600" cy="1155700"/>
          </a:xfrm>
          <a:prstGeom prst="rect">
            <a:avLst/>
          </a:prstGeom>
        </p:spPr>
        <p:txBody>
          <a:bodyPr/>
          <a:lstStyle>
            <a:lvl1pPr marL="0" indent="0">
              <a:buNone/>
              <a:defRPr lang="fr-FR" sz="6400" kern="1200" dirty="0">
                <a:solidFill>
                  <a:srgbClr val="265AA6"/>
                </a:solidFill>
                <a:latin typeface="Comic Sans MS" panose="030F0702030302020204" pitchFamily="66" charset="0"/>
                <a:ea typeface="Cooper Hewitt Heavy" panose="020B0604020202020204" charset="0"/>
                <a:cs typeface="+mn-cs"/>
              </a:defRPr>
            </a:lvl1pPr>
          </a:lstStyle>
          <a:p>
            <a:pPr marL="0" lvl="0" indent="0" algn="l" defTabSz="914400" rtl="0" eaLnBrk="1" latinLnBrk="0" hangingPunct="1">
              <a:spcBef>
                <a:spcPct val="20000"/>
              </a:spcBef>
              <a:buFont typeface="Arial" pitchFamily="34" charset="0"/>
              <a:buNone/>
            </a:pPr>
            <a:r>
              <a:rPr lang="fr-FR" dirty="0"/>
              <a:t>TITRE GENERAL PARTIE 2 </a:t>
            </a:r>
          </a:p>
        </p:txBody>
      </p:sp>
      <p:sp>
        <p:nvSpPr>
          <p:cNvPr id="5" name="Espace réservé du texte 9">
            <a:extLst>
              <a:ext uri="{FF2B5EF4-FFF2-40B4-BE49-F238E27FC236}">
                <a16:creationId xmlns:a16="http://schemas.microsoft.com/office/drawing/2014/main" id="{F83F4413-8A5A-A31A-4565-1960DD7E756B}"/>
              </a:ext>
            </a:extLst>
          </p:cNvPr>
          <p:cNvSpPr>
            <a:spLocks noGrp="1"/>
          </p:cNvSpPr>
          <p:nvPr>
            <p:ph type="body" sz="quarter" idx="13" hasCustomPrompt="1"/>
          </p:nvPr>
        </p:nvSpPr>
        <p:spPr>
          <a:xfrm>
            <a:off x="6400800" y="5269794"/>
            <a:ext cx="10972800" cy="1090613"/>
          </a:xfrm>
          <a:prstGeom prst="rect">
            <a:avLst/>
          </a:prstGeom>
        </p:spPr>
        <p:txBody>
          <a:bodyPr/>
          <a:lstStyle>
            <a:lvl1pPr marL="0" indent="0">
              <a:buNone/>
              <a:defRPr lang="fr-FR" sz="2100" kern="1200" dirty="0">
                <a:solidFill>
                  <a:srgbClr val="265AA6"/>
                </a:solidFill>
                <a:latin typeface="Comic Sans MS" panose="030F0702030302020204" pitchFamily="66" charset="0"/>
                <a:ea typeface="Cooper Hewitt" panose="020B0604020202020204" charset="0"/>
                <a:cs typeface="+mn-cs"/>
              </a:defRPr>
            </a:lvl1pPr>
          </a:lstStyle>
          <a:p>
            <a:pPr marL="0" lvl="0" indent="0" algn="l" defTabSz="914400" rtl="0" eaLnBrk="1" latinLnBrk="0" hangingPunct="1">
              <a:spcBef>
                <a:spcPct val="20000"/>
              </a:spcBef>
              <a:buFont typeface="Arial" pitchFamily="34" charset="0"/>
              <a:buNone/>
            </a:pPr>
            <a:r>
              <a:rPr lang="fr-FR" dirty="0"/>
              <a:t>Sous-titre général de la partie 2</a:t>
            </a:r>
          </a:p>
        </p:txBody>
      </p:sp>
      <p:sp>
        <p:nvSpPr>
          <p:cNvPr id="2" name="Espace réservé du texte 2">
            <a:extLst>
              <a:ext uri="{FF2B5EF4-FFF2-40B4-BE49-F238E27FC236}">
                <a16:creationId xmlns:a16="http://schemas.microsoft.com/office/drawing/2014/main" id="{AF60FBA7-57FA-8758-F3B0-C714E7762837}"/>
              </a:ext>
            </a:extLst>
          </p:cNvPr>
          <p:cNvSpPr>
            <a:spLocks noGrp="1"/>
          </p:cNvSpPr>
          <p:nvPr>
            <p:ph type="body" sz="quarter" idx="14" hasCustomPrompt="1"/>
          </p:nvPr>
        </p:nvSpPr>
        <p:spPr>
          <a:xfrm>
            <a:off x="3624980" y="4074827"/>
            <a:ext cx="1219200" cy="1250950"/>
          </a:xfrm>
          <a:prstGeom prst="rect">
            <a:avLst/>
          </a:prstGeom>
        </p:spPr>
        <p:txBody>
          <a:bodyPr/>
          <a:lstStyle>
            <a:lvl1pPr marL="0" indent="0" algn="ctr">
              <a:buNone/>
              <a:defRPr sz="7900">
                <a:solidFill>
                  <a:srgbClr val="265AA6"/>
                </a:solidFill>
                <a:latin typeface="Comic Sans MS" panose="030F0702030302020204" pitchFamily="66" charset="0"/>
                <a:ea typeface="Cooper Hewitt Bold" panose="020B0604020202020204" charset="0"/>
              </a:defRPr>
            </a:lvl1pPr>
          </a:lstStyle>
          <a:p>
            <a:pPr lvl="0"/>
            <a:r>
              <a:rPr lang="fr-FR" dirty="0"/>
              <a:t>2</a:t>
            </a:r>
          </a:p>
        </p:txBody>
      </p:sp>
      <p:pic>
        <p:nvPicPr>
          <p:cNvPr id="3" name="Image 2" descr="Une image contenant texte, Police, Graphique, logo&#10;&#10;Description générée automatiquement">
            <a:extLst>
              <a:ext uri="{FF2B5EF4-FFF2-40B4-BE49-F238E27FC236}">
                <a16:creationId xmlns:a16="http://schemas.microsoft.com/office/drawing/2014/main" id="{AF5B04BB-0395-C3AD-B479-F16602BD74E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_text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9AC528C-E6EA-5EE0-00E1-D6618FAE4923}"/>
              </a:ext>
            </a:extLst>
          </p:cNvPr>
          <p:cNvSpPr>
            <a:spLocks noGrp="1"/>
          </p:cNvSpPr>
          <p:nvPr>
            <p:ph type="dt" sz="half" idx="10"/>
          </p:nvPr>
        </p:nvSpPr>
        <p:spPr>
          <a:xfrm>
            <a:off x="457200" y="6356350"/>
            <a:ext cx="2133600" cy="365125"/>
          </a:xfrm>
          <a:prstGeom prst="rect">
            <a:avLst/>
          </a:prstGeom>
        </p:spPr>
        <p:txBody>
          <a:bodyPr/>
          <a:lstStyle/>
          <a:p>
            <a:fld id="{672BBC49-D009-47AB-91AB-769E1D95D69F}" type="datetime1">
              <a:rPr lang="fr-FR" smtClean="0"/>
              <a:t>18/04/2024</a:t>
            </a:fld>
            <a:endParaRPr lang="en-US"/>
          </a:p>
        </p:txBody>
      </p:sp>
      <p:grpSp>
        <p:nvGrpSpPr>
          <p:cNvPr id="6" name="Group 2">
            <a:extLst>
              <a:ext uri="{FF2B5EF4-FFF2-40B4-BE49-F238E27FC236}">
                <a16:creationId xmlns:a16="http://schemas.microsoft.com/office/drawing/2014/main" id="{EED42E3E-B4E3-242B-4687-1065294EB9A2}"/>
              </a:ext>
            </a:extLst>
          </p:cNvPr>
          <p:cNvGrpSpPr/>
          <p:nvPr userDrawn="1"/>
        </p:nvGrpSpPr>
        <p:grpSpPr>
          <a:xfrm>
            <a:off x="370360" y="106863"/>
            <a:ext cx="17884099" cy="9792178"/>
            <a:chOff x="0" y="-104775"/>
            <a:chExt cx="4710215" cy="2579010"/>
          </a:xfrm>
        </p:grpSpPr>
        <p:sp>
          <p:nvSpPr>
            <p:cNvPr id="7" name="Freeform 3">
              <a:extLst>
                <a:ext uri="{FF2B5EF4-FFF2-40B4-BE49-F238E27FC236}">
                  <a16:creationId xmlns:a16="http://schemas.microsoft.com/office/drawing/2014/main" id="{90D27852-95F6-9413-B703-7C3CF918E261}"/>
                </a:ext>
              </a:extLst>
            </p:cNvPr>
            <p:cNvSpPr/>
            <p:nvPr/>
          </p:nvSpPr>
          <p:spPr>
            <a:xfrm>
              <a:off x="0" y="-42609"/>
              <a:ext cx="4710215" cy="2516844"/>
            </a:xfrm>
            <a:custGeom>
              <a:avLst/>
              <a:gdLst/>
              <a:ahLst/>
              <a:cxnLst/>
              <a:rect l="l" t="t" r="r" b="b"/>
              <a:pathLst>
                <a:path w="4710215" h="2516844">
                  <a:moveTo>
                    <a:pt x="0" y="0"/>
                  </a:moveTo>
                  <a:lnTo>
                    <a:pt x="4710215" y="0"/>
                  </a:lnTo>
                  <a:lnTo>
                    <a:pt x="4710215" y="2516844"/>
                  </a:lnTo>
                  <a:lnTo>
                    <a:pt x="0" y="2516844"/>
                  </a:lnTo>
                  <a:close/>
                </a:path>
              </a:pathLst>
            </a:custGeom>
            <a:solidFill>
              <a:srgbClr val="FFFFFF"/>
            </a:solidFill>
            <a:ln>
              <a:solidFill>
                <a:schemeClr val="accent1"/>
              </a:solidFill>
            </a:ln>
          </p:spPr>
        </p:sp>
        <p:sp>
          <p:nvSpPr>
            <p:cNvPr id="8" name="TextBox 4">
              <a:extLst>
                <a:ext uri="{FF2B5EF4-FFF2-40B4-BE49-F238E27FC236}">
                  <a16:creationId xmlns:a16="http://schemas.microsoft.com/office/drawing/2014/main" id="{5C785B04-6DA5-C81C-6BF4-CFB77933417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9" name="Group 5">
            <a:extLst>
              <a:ext uri="{FF2B5EF4-FFF2-40B4-BE49-F238E27FC236}">
                <a16:creationId xmlns:a16="http://schemas.microsoft.com/office/drawing/2014/main" id="{AE0BEAB9-9DA7-9CD5-CC62-00B6BF929AF7}"/>
              </a:ext>
            </a:extLst>
          </p:cNvPr>
          <p:cNvGrpSpPr/>
          <p:nvPr userDrawn="1"/>
        </p:nvGrpSpPr>
        <p:grpSpPr>
          <a:xfrm>
            <a:off x="206379" y="1409545"/>
            <a:ext cx="298280" cy="636584"/>
            <a:chOff x="0" y="0"/>
            <a:chExt cx="78559" cy="167660"/>
          </a:xfrm>
        </p:grpSpPr>
        <p:sp>
          <p:nvSpPr>
            <p:cNvPr id="10" name="Freeform 6">
              <a:extLst>
                <a:ext uri="{FF2B5EF4-FFF2-40B4-BE49-F238E27FC236}">
                  <a16:creationId xmlns:a16="http://schemas.microsoft.com/office/drawing/2014/main" id="{93F3A129-807C-CA66-7DF5-D69946E092BF}"/>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11" name="TextBox 7">
              <a:extLst>
                <a:ext uri="{FF2B5EF4-FFF2-40B4-BE49-F238E27FC236}">
                  <a16:creationId xmlns:a16="http://schemas.microsoft.com/office/drawing/2014/main" id="{02BAD472-E255-B0A1-73DA-BE7B46233D88}"/>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2" name="Group 8">
            <a:extLst>
              <a:ext uri="{FF2B5EF4-FFF2-40B4-BE49-F238E27FC236}">
                <a16:creationId xmlns:a16="http://schemas.microsoft.com/office/drawing/2014/main" id="{3AECF1D6-9981-0002-EDC6-40CCE85F1538}"/>
              </a:ext>
            </a:extLst>
          </p:cNvPr>
          <p:cNvGrpSpPr/>
          <p:nvPr userDrawn="1"/>
        </p:nvGrpSpPr>
        <p:grpSpPr>
          <a:xfrm>
            <a:off x="9168116" y="6750805"/>
            <a:ext cx="603531" cy="731471"/>
            <a:chOff x="0" y="0"/>
            <a:chExt cx="158955" cy="192651"/>
          </a:xfrm>
        </p:grpSpPr>
        <p:sp>
          <p:nvSpPr>
            <p:cNvPr id="13" name="Freeform 9">
              <a:extLst>
                <a:ext uri="{FF2B5EF4-FFF2-40B4-BE49-F238E27FC236}">
                  <a16:creationId xmlns:a16="http://schemas.microsoft.com/office/drawing/2014/main" id="{A14CC3A4-1009-40E9-194E-64B8BA091183}"/>
                </a:ext>
              </a:extLst>
            </p:cNvPr>
            <p:cNvSpPr/>
            <p:nvPr/>
          </p:nvSpPr>
          <p:spPr>
            <a:xfrm>
              <a:off x="0" y="0"/>
              <a:ext cx="158955" cy="192651"/>
            </a:xfrm>
            <a:custGeom>
              <a:avLst/>
              <a:gdLst/>
              <a:ahLst/>
              <a:cxnLst/>
              <a:rect l="l" t="t" r="r" b="b"/>
              <a:pathLst>
                <a:path w="158955" h="192651">
                  <a:moveTo>
                    <a:pt x="0" y="0"/>
                  </a:moveTo>
                  <a:lnTo>
                    <a:pt x="158955" y="0"/>
                  </a:lnTo>
                  <a:lnTo>
                    <a:pt x="158955" y="192651"/>
                  </a:lnTo>
                  <a:lnTo>
                    <a:pt x="0" y="192651"/>
                  </a:lnTo>
                  <a:close/>
                </a:path>
              </a:pathLst>
            </a:custGeom>
            <a:solidFill>
              <a:srgbClr val="FFFFFF"/>
            </a:solidFill>
          </p:spPr>
        </p:sp>
        <p:sp>
          <p:nvSpPr>
            <p:cNvPr id="14" name="TextBox 10">
              <a:extLst>
                <a:ext uri="{FF2B5EF4-FFF2-40B4-BE49-F238E27FC236}">
                  <a16:creationId xmlns:a16="http://schemas.microsoft.com/office/drawing/2014/main" id="{37D5986B-FD74-4A64-70B4-4360C7427A55}"/>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5" name="Picture 11">
            <a:extLst>
              <a:ext uri="{FF2B5EF4-FFF2-40B4-BE49-F238E27FC236}">
                <a16:creationId xmlns:a16="http://schemas.microsoft.com/office/drawing/2014/main" id="{CF0C6F62-3CFA-C31C-5F3C-470E43A047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891">
            <a:off x="9211316" y="6943237"/>
            <a:ext cx="624201" cy="624201"/>
          </a:xfrm>
          <a:prstGeom prst="rect">
            <a:avLst/>
          </a:prstGeom>
        </p:spPr>
      </p:pic>
      <p:grpSp>
        <p:nvGrpSpPr>
          <p:cNvPr id="16" name="Group 12">
            <a:extLst>
              <a:ext uri="{FF2B5EF4-FFF2-40B4-BE49-F238E27FC236}">
                <a16:creationId xmlns:a16="http://schemas.microsoft.com/office/drawing/2014/main" id="{56C265B2-3F27-5C82-02FF-F085879DED0A}"/>
              </a:ext>
            </a:extLst>
          </p:cNvPr>
          <p:cNvGrpSpPr/>
          <p:nvPr userDrawn="1"/>
        </p:nvGrpSpPr>
        <p:grpSpPr>
          <a:xfrm rot="-1577891">
            <a:off x="9316137" y="9747665"/>
            <a:ext cx="626313" cy="626313"/>
            <a:chOff x="0" y="0"/>
            <a:chExt cx="812800" cy="812800"/>
          </a:xfrm>
        </p:grpSpPr>
        <p:sp>
          <p:nvSpPr>
            <p:cNvPr id="17" name="Freeform 13">
              <a:extLst>
                <a:ext uri="{FF2B5EF4-FFF2-40B4-BE49-F238E27FC236}">
                  <a16:creationId xmlns:a16="http://schemas.microsoft.com/office/drawing/2014/main" id="{F5136C3F-FBD6-8A46-5659-7A2D904A41C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8" name="TextBox 14">
              <a:extLst>
                <a:ext uri="{FF2B5EF4-FFF2-40B4-BE49-F238E27FC236}">
                  <a16:creationId xmlns:a16="http://schemas.microsoft.com/office/drawing/2014/main" id="{896941C1-5620-BE1C-A411-ED639D507D0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5">
            <a:extLst>
              <a:ext uri="{FF2B5EF4-FFF2-40B4-BE49-F238E27FC236}">
                <a16:creationId xmlns:a16="http://schemas.microsoft.com/office/drawing/2014/main" id="{A23D170A-AD11-1AC3-F98B-29D1C7B74008}"/>
              </a:ext>
            </a:extLst>
          </p:cNvPr>
          <p:cNvGrpSpPr/>
          <p:nvPr userDrawn="1"/>
        </p:nvGrpSpPr>
        <p:grpSpPr>
          <a:xfrm rot="-1577891">
            <a:off x="9231043" y="6733131"/>
            <a:ext cx="796501" cy="796501"/>
            <a:chOff x="0" y="0"/>
            <a:chExt cx="812800" cy="812800"/>
          </a:xfrm>
        </p:grpSpPr>
        <p:sp>
          <p:nvSpPr>
            <p:cNvPr id="20" name="Freeform 16">
              <a:extLst>
                <a:ext uri="{FF2B5EF4-FFF2-40B4-BE49-F238E27FC236}">
                  <a16:creationId xmlns:a16="http://schemas.microsoft.com/office/drawing/2014/main" id="{7551E1A8-74FF-BBF3-E510-F5BE7873B31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17">
              <a:extLst>
                <a:ext uri="{FF2B5EF4-FFF2-40B4-BE49-F238E27FC236}">
                  <a16:creationId xmlns:a16="http://schemas.microsoft.com/office/drawing/2014/main" id="{F2491C59-764E-E0D6-CAC8-2DAA0018234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18">
            <a:extLst>
              <a:ext uri="{FF2B5EF4-FFF2-40B4-BE49-F238E27FC236}">
                <a16:creationId xmlns:a16="http://schemas.microsoft.com/office/drawing/2014/main" id="{4E2D2C25-0EE1-F022-BF4F-588D0B8D2B2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033751" y="6901317"/>
            <a:ext cx="235498" cy="235498"/>
          </a:xfrm>
          <a:prstGeom prst="rect">
            <a:avLst/>
          </a:prstGeom>
        </p:spPr>
      </p:pic>
      <p:pic>
        <p:nvPicPr>
          <p:cNvPr id="23" name="Picture 19">
            <a:extLst>
              <a:ext uri="{FF2B5EF4-FFF2-40B4-BE49-F238E27FC236}">
                <a16:creationId xmlns:a16="http://schemas.microsoft.com/office/drawing/2014/main" id="{6BE9183A-9BE2-5F36-CDFB-791C80A7A82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21711" y="9267710"/>
            <a:ext cx="121876" cy="121876"/>
          </a:xfrm>
          <a:prstGeom prst="rect">
            <a:avLst/>
          </a:prstGeom>
        </p:spPr>
      </p:pic>
      <p:pic>
        <p:nvPicPr>
          <p:cNvPr id="24" name="Picture 20">
            <a:extLst>
              <a:ext uri="{FF2B5EF4-FFF2-40B4-BE49-F238E27FC236}">
                <a16:creationId xmlns:a16="http://schemas.microsoft.com/office/drawing/2014/main" id="{39EF92DC-73C2-6DF2-7B03-5EC82244D3A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3725" y="9278372"/>
            <a:ext cx="100551" cy="100551"/>
          </a:xfrm>
          <a:prstGeom prst="rect">
            <a:avLst/>
          </a:prstGeom>
        </p:spPr>
      </p:pic>
      <p:pic>
        <p:nvPicPr>
          <p:cNvPr id="25" name="Picture 21">
            <a:extLst>
              <a:ext uri="{FF2B5EF4-FFF2-40B4-BE49-F238E27FC236}">
                <a16:creationId xmlns:a16="http://schemas.microsoft.com/office/drawing/2014/main" id="{CC4F163E-4EDB-E999-AA78-9344EA8A732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52226" y="9296873"/>
            <a:ext cx="63550" cy="63550"/>
          </a:xfrm>
          <a:prstGeom prst="rect">
            <a:avLst/>
          </a:prstGeom>
        </p:spPr>
      </p:pic>
      <p:pic>
        <p:nvPicPr>
          <p:cNvPr id="26" name="Picture 22">
            <a:extLst>
              <a:ext uri="{FF2B5EF4-FFF2-40B4-BE49-F238E27FC236}">
                <a16:creationId xmlns:a16="http://schemas.microsoft.com/office/drawing/2014/main" id="{4DE525A4-348D-1343-4D74-46BB99BB4F8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8538" y="9311833"/>
            <a:ext cx="30925" cy="30925"/>
          </a:xfrm>
          <a:prstGeom prst="rect">
            <a:avLst/>
          </a:prstGeom>
        </p:spPr>
      </p:pic>
      <p:pic>
        <p:nvPicPr>
          <p:cNvPr id="27" name="Picture 24">
            <a:extLst>
              <a:ext uri="{FF2B5EF4-FFF2-40B4-BE49-F238E27FC236}">
                <a16:creationId xmlns:a16="http://schemas.microsoft.com/office/drawing/2014/main" id="{353F2F39-629F-58C0-8F49-A79841B7B95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29648"/>
            <a:ext cx="93812" cy="93812"/>
          </a:xfrm>
          <a:prstGeom prst="rect">
            <a:avLst/>
          </a:prstGeom>
        </p:spPr>
      </p:pic>
      <p:pic>
        <p:nvPicPr>
          <p:cNvPr id="28" name="Picture 25">
            <a:extLst>
              <a:ext uri="{FF2B5EF4-FFF2-40B4-BE49-F238E27FC236}">
                <a16:creationId xmlns:a16="http://schemas.microsoft.com/office/drawing/2014/main" id="{C3E3AD92-5964-6D2B-17C7-C13669BBC5C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851" b="47133"/>
          <a:stretch>
            <a:fillRect/>
          </a:stretch>
        </p:blipFill>
        <p:spPr>
          <a:xfrm>
            <a:off x="152400" y="1629648"/>
            <a:ext cx="2336140" cy="93812"/>
          </a:xfrm>
          <a:prstGeom prst="rect">
            <a:avLst/>
          </a:prstGeom>
        </p:spPr>
      </p:pic>
      <p:pic>
        <p:nvPicPr>
          <p:cNvPr id="29" name="Picture 26">
            <a:extLst>
              <a:ext uri="{FF2B5EF4-FFF2-40B4-BE49-F238E27FC236}">
                <a16:creationId xmlns:a16="http://schemas.microsoft.com/office/drawing/2014/main" id="{2C885AB2-8CBB-98C1-2034-850FD114F7D7}"/>
              </a:ext>
            </a:extLst>
          </p:cNvPr>
          <p:cNvPicPr>
            <a:picLocks noChangeAspect="1"/>
          </p:cNvPicPr>
          <p:nvPr userDrawn="1"/>
        </p:nvPicPr>
        <p:blipFill>
          <a:blip r:embed="rId8"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488540" y="1630568"/>
            <a:ext cx="114811" cy="92893"/>
          </a:xfrm>
          <a:prstGeom prst="rect">
            <a:avLst/>
          </a:prstGeom>
        </p:spPr>
      </p:pic>
      <p:grpSp>
        <p:nvGrpSpPr>
          <p:cNvPr id="30" name="Group 27">
            <a:extLst>
              <a:ext uri="{FF2B5EF4-FFF2-40B4-BE49-F238E27FC236}">
                <a16:creationId xmlns:a16="http://schemas.microsoft.com/office/drawing/2014/main" id="{0A946496-989E-80AC-D7DB-7DE28185DF77}"/>
              </a:ext>
            </a:extLst>
          </p:cNvPr>
          <p:cNvGrpSpPr/>
          <p:nvPr userDrawn="1"/>
        </p:nvGrpSpPr>
        <p:grpSpPr>
          <a:xfrm rot="-1577891">
            <a:off x="9504825" y="367284"/>
            <a:ext cx="796864" cy="672074"/>
            <a:chOff x="0" y="0"/>
            <a:chExt cx="812800" cy="812800"/>
          </a:xfrm>
        </p:grpSpPr>
        <p:sp>
          <p:nvSpPr>
            <p:cNvPr id="31" name="Freeform 28">
              <a:extLst>
                <a:ext uri="{FF2B5EF4-FFF2-40B4-BE49-F238E27FC236}">
                  <a16:creationId xmlns:a16="http://schemas.microsoft.com/office/drawing/2014/main" id="{CE2C82E7-F384-CDD9-A544-FA768348EAD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32" name="TextBox 29">
              <a:extLst>
                <a:ext uri="{FF2B5EF4-FFF2-40B4-BE49-F238E27FC236}">
                  <a16:creationId xmlns:a16="http://schemas.microsoft.com/office/drawing/2014/main" id="{48B6E894-263E-4BF1-A2D0-D76EFF65F90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8" name="Group 38">
            <a:extLst>
              <a:ext uri="{FF2B5EF4-FFF2-40B4-BE49-F238E27FC236}">
                <a16:creationId xmlns:a16="http://schemas.microsoft.com/office/drawing/2014/main" id="{44448257-08B1-58FF-B809-6A0BF5F4C510}"/>
              </a:ext>
            </a:extLst>
          </p:cNvPr>
          <p:cNvGrpSpPr/>
          <p:nvPr userDrawn="1"/>
        </p:nvGrpSpPr>
        <p:grpSpPr>
          <a:xfrm rot="-10800000">
            <a:off x="140747" y="1875566"/>
            <a:ext cx="435541" cy="8526089"/>
            <a:chOff x="0" y="0"/>
            <a:chExt cx="229928" cy="2709333"/>
          </a:xfrm>
        </p:grpSpPr>
        <p:sp>
          <p:nvSpPr>
            <p:cNvPr id="39" name="Freeform 39">
              <a:extLst>
                <a:ext uri="{FF2B5EF4-FFF2-40B4-BE49-F238E27FC236}">
                  <a16:creationId xmlns:a16="http://schemas.microsoft.com/office/drawing/2014/main" id="{98A2967C-542C-F0C7-EF2B-AD1C719A6A12}"/>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40" name="TextBox 40">
              <a:extLst>
                <a:ext uri="{FF2B5EF4-FFF2-40B4-BE49-F238E27FC236}">
                  <a16:creationId xmlns:a16="http://schemas.microsoft.com/office/drawing/2014/main" id="{5F3A4420-94E2-E859-F242-8A8C117269B3}"/>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41" name="Group 41">
            <a:extLst>
              <a:ext uri="{FF2B5EF4-FFF2-40B4-BE49-F238E27FC236}">
                <a16:creationId xmlns:a16="http://schemas.microsoft.com/office/drawing/2014/main" id="{487FF946-C01E-89A1-B9D8-C8C444B84E9B}"/>
              </a:ext>
            </a:extLst>
          </p:cNvPr>
          <p:cNvGrpSpPr/>
          <p:nvPr userDrawn="1"/>
        </p:nvGrpSpPr>
        <p:grpSpPr>
          <a:xfrm rot="5400000">
            <a:off x="8906264" y="1091207"/>
            <a:ext cx="797447" cy="17898939"/>
            <a:chOff x="0" y="0"/>
            <a:chExt cx="229928" cy="4714124"/>
          </a:xfrm>
        </p:grpSpPr>
        <p:sp>
          <p:nvSpPr>
            <p:cNvPr id="42" name="Freeform 42">
              <a:extLst>
                <a:ext uri="{FF2B5EF4-FFF2-40B4-BE49-F238E27FC236}">
                  <a16:creationId xmlns:a16="http://schemas.microsoft.com/office/drawing/2014/main" id="{9AD1744E-0CFF-0BBE-80F9-3FAFA130C3BB}"/>
                </a:ext>
              </a:extLst>
            </p:cNvPr>
            <p:cNvSpPr/>
            <p:nvPr/>
          </p:nvSpPr>
          <p:spPr>
            <a:xfrm>
              <a:off x="0" y="0"/>
              <a:ext cx="229928" cy="4714124"/>
            </a:xfrm>
            <a:custGeom>
              <a:avLst/>
              <a:gdLst/>
              <a:ahLst/>
              <a:cxnLst/>
              <a:rect l="l" t="t" r="r" b="b"/>
              <a:pathLst>
                <a:path w="229928" h="4714124">
                  <a:moveTo>
                    <a:pt x="0" y="0"/>
                  </a:moveTo>
                  <a:lnTo>
                    <a:pt x="229928" y="0"/>
                  </a:lnTo>
                  <a:lnTo>
                    <a:pt x="229928" y="4714124"/>
                  </a:lnTo>
                  <a:lnTo>
                    <a:pt x="0" y="4714124"/>
                  </a:lnTo>
                  <a:close/>
                </a:path>
              </a:pathLst>
            </a:custGeom>
            <a:solidFill>
              <a:srgbClr val="FFFFFF"/>
            </a:solidFill>
          </p:spPr>
        </p:sp>
        <p:sp>
          <p:nvSpPr>
            <p:cNvPr id="43" name="TextBox 43">
              <a:extLst>
                <a:ext uri="{FF2B5EF4-FFF2-40B4-BE49-F238E27FC236}">
                  <a16:creationId xmlns:a16="http://schemas.microsoft.com/office/drawing/2014/main" id="{8A218876-E245-6B51-EB25-F47425E62082}"/>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44" name="Group 44">
            <a:extLst>
              <a:ext uri="{FF2B5EF4-FFF2-40B4-BE49-F238E27FC236}">
                <a16:creationId xmlns:a16="http://schemas.microsoft.com/office/drawing/2014/main" id="{7AAC55FA-0E5C-B93B-7CF8-9E11BC8A4151}"/>
              </a:ext>
            </a:extLst>
          </p:cNvPr>
          <p:cNvGrpSpPr/>
          <p:nvPr userDrawn="1"/>
        </p:nvGrpSpPr>
        <p:grpSpPr>
          <a:xfrm>
            <a:off x="18180251" y="152401"/>
            <a:ext cx="272571" cy="10287000"/>
            <a:chOff x="0" y="0"/>
            <a:chExt cx="229928" cy="4714124"/>
          </a:xfrm>
        </p:grpSpPr>
        <p:sp>
          <p:nvSpPr>
            <p:cNvPr id="45" name="Freeform 45">
              <a:extLst>
                <a:ext uri="{FF2B5EF4-FFF2-40B4-BE49-F238E27FC236}">
                  <a16:creationId xmlns:a16="http://schemas.microsoft.com/office/drawing/2014/main" id="{76ACCBE2-6930-93FD-BADC-A5C1D5E2B465}"/>
                </a:ext>
              </a:extLst>
            </p:cNvPr>
            <p:cNvSpPr/>
            <p:nvPr/>
          </p:nvSpPr>
          <p:spPr>
            <a:xfrm>
              <a:off x="0" y="0"/>
              <a:ext cx="229928" cy="4714124"/>
            </a:xfrm>
            <a:custGeom>
              <a:avLst/>
              <a:gdLst/>
              <a:ahLst/>
              <a:cxnLst/>
              <a:rect l="l" t="t" r="r" b="b"/>
              <a:pathLst>
                <a:path w="229928" h="4714124">
                  <a:moveTo>
                    <a:pt x="0" y="0"/>
                  </a:moveTo>
                  <a:lnTo>
                    <a:pt x="229928" y="0"/>
                  </a:lnTo>
                  <a:lnTo>
                    <a:pt x="229928" y="4714124"/>
                  </a:lnTo>
                  <a:lnTo>
                    <a:pt x="0" y="4714124"/>
                  </a:lnTo>
                  <a:close/>
                </a:path>
              </a:pathLst>
            </a:custGeom>
            <a:solidFill>
              <a:srgbClr val="FFFFFF"/>
            </a:solidFill>
          </p:spPr>
        </p:sp>
        <p:sp>
          <p:nvSpPr>
            <p:cNvPr id="46" name="TextBox 46">
              <a:extLst>
                <a:ext uri="{FF2B5EF4-FFF2-40B4-BE49-F238E27FC236}">
                  <a16:creationId xmlns:a16="http://schemas.microsoft.com/office/drawing/2014/main" id="{542B9951-850E-E95E-8980-ECD39D1334C3}"/>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47" name="Group 47">
            <a:extLst>
              <a:ext uri="{FF2B5EF4-FFF2-40B4-BE49-F238E27FC236}">
                <a16:creationId xmlns:a16="http://schemas.microsoft.com/office/drawing/2014/main" id="{0A25AED9-D31E-0672-767F-7E51D2A988F1}"/>
              </a:ext>
            </a:extLst>
          </p:cNvPr>
          <p:cNvGrpSpPr/>
          <p:nvPr userDrawn="1"/>
        </p:nvGrpSpPr>
        <p:grpSpPr>
          <a:xfrm rot="5400000">
            <a:off x="13528965" y="-3742756"/>
            <a:ext cx="873007" cy="8974710"/>
            <a:chOff x="0" y="0"/>
            <a:chExt cx="229928" cy="2578792"/>
          </a:xfrm>
        </p:grpSpPr>
        <p:sp>
          <p:nvSpPr>
            <p:cNvPr id="48" name="Freeform 48">
              <a:extLst>
                <a:ext uri="{FF2B5EF4-FFF2-40B4-BE49-F238E27FC236}">
                  <a16:creationId xmlns:a16="http://schemas.microsoft.com/office/drawing/2014/main" id="{F6E802F8-9E22-451E-7C33-1B540B342E92}"/>
                </a:ext>
              </a:extLst>
            </p:cNvPr>
            <p:cNvSpPr/>
            <p:nvPr/>
          </p:nvSpPr>
          <p:spPr>
            <a:xfrm>
              <a:off x="0" y="0"/>
              <a:ext cx="229928" cy="2578792"/>
            </a:xfrm>
            <a:custGeom>
              <a:avLst/>
              <a:gdLst/>
              <a:ahLst/>
              <a:cxnLst/>
              <a:rect l="l" t="t" r="r" b="b"/>
              <a:pathLst>
                <a:path w="229928" h="2578792">
                  <a:moveTo>
                    <a:pt x="0" y="0"/>
                  </a:moveTo>
                  <a:lnTo>
                    <a:pt x="229928" y="0"/>
                  </a:lnTo>
                  <a:lnTo>
                    <a:pt x="229928" y="2578792"/>
                  </a:lnTo>
                  <a:lnTo>
                    <a:pt x="0" y="2578792"/>
                  </a:lnTo>
                  <a:close/>
                </a:path>
              </a:pathLst>
            </a:custGeom>
            <a:solidFill>
              <a:srgbClr val="FFFFFF"/>
            </a:solidFill>
          </p:spPr>
        </p:sp>
        <p:sp>
          <p:nvSpPr>
            <p:cNvPr id="49" name="TextBox 49">
              <a:extLst>
                <a:ext uri="{FF2B5EF4-FFF2-40B4-BE49-F238E27FC236}">
                  <a16:creationId xmlns:a16="http://schemas.microsoft.com/office/drawing/2014/main" id="{17F4F51C-9EAF-BA1F-C517-9970119210A1}"/>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53" name="Picture 33">
            <a:extLst>
              <a:ext uri="{FF2B5EF4-FFF2-40B4-BE49-F238E27FC236}">
                <a16:creationId xmlns:a16="http://schemas.microsoft.com/office/drawing/2014/main" id="{EB9B4EA6-7C4D-2EC0-EAA1-371815958CD4}"/>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23417" y="159273"/>
            <a:ext cx="633212" cy="632061"/>
          </a:xfrm>
          <a:prstGeom prst="rect">
            <a:avLst/>
          </a:prstGeom>
        </p:spPr>
      </p:pic>
      <p:sp>
        <p:nvSpPr>
          <p:cNvPr id="2" name="Espace réservé du texte 2">
            <a:extLst>
              <a:ext uri="{FF2B5EF4-FFF2-40B4-BE49-F238E27FC236}">
                <a16:creationId xmlns:a16="http://schemas.microsoft.com/office/drawing/2014/main" id="{28E3EBC2-DD00-D44B-3755-D5BD1ED4A15B}"/>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a:t>
            </a:r>
          </a:p>
        </p:txBody>
      </p:sp>
      <p:sp>
        <p:nvSpPr>
          <p:cNvPr id="4" name="Espace réservé du texte 3">
            <a:extLst>
              <a:ext uri="{FF2B5EF4-FFF2-40B4-BE49-F238E27FC236}">
                <a16:creationId xmlns:a16="http://schemas.microsoft.com/office/drawing/2014/main" id="{894DED59-4B78-9713-030A-9CF02B521D50}"/>
              </a:ext>
            </a:extLst>
          </p:cNvPr>
          <p:cNvSpPr>
            <a:spLocks noGrp="1"/>
          </p:cNvSpPr>
          <p:nvPr>
            <p:ph type="body" sz="quarter" idx="12" hasCustomPrompt="1"/>
          </p:nvPr>
        </p:nvSpPr>
        <p:spPr>
          <a:xfrm>
            <a:off x="1066800" y="1995488"/>
            <a:ext cx="5791200" cy="742950"/>
          </a:xfrm>
          <a:prstGeom prst="rect">
            <a:avLst/>
          </a:prstGeom>
        </p:spPr>
        <p:txBody>
          <a:bodyPr/>
          <a:lstStyle>
            <a:lvl1pPr marL="0" indent="0">
              <a:buNone/>
              <a:defRPr sz="2100">
                <a:solidFill>
                  <a:srgbClr val="265AA6"/>
                </a:solidFill>
                <a:latin typeface="Comic Sans MS" panose="030F0702030302020204" pitchFamily="66" charset="0"/>
                <a:ea typeface="Cooper Hewitt" panose="020B0604020202020204" charset="0"/>
              </a:defRPr>
            </a:lvl1pPr>
          </a:lstStyle>
          <a:p>
            <a:pPr lvl="0"/>
            <a:r>
              <a:rPr lang="fr-FR" dirty="0"/>
              <a:t>Sous-titre</a:t>
            </a:r>
          </a:p>
        </p:txBody>
      </p:sp>
      <p:sp>
        <p:nvSpPr>
          <p:cNvPr id="5" name="Espace réservé du texte 6">
            <a:extLst>
              <a:ext uri="{FF2B5EF4-FFF2-40B4-BE49-F238E27FC236}">
                <a16:creationId xmlns:a16="http://schemas.microsoft.com/office/drawing/2014/main" id="{7430F66B-B7CD-C53B-F47B-91407DAD384D}"/>
              </a:ext>
            </a:extLst>
          </p:cNvPr>
          <p:cNvSpPr>
            <a:spLocks noGrp="1"/>
          </p:cNvSpPr>
          <p:nvPr>
            <p:ph type="body" sz="quarter" idx="13"/>
          </p:nvPr>
        </p:nvSpPr>
        <p:spPr>
          <a:xfrm>
            <a:off x="9994724" y="3070703"/>
            <a:ext cx="7997825" cy="5994400"/>
          </a:xfrm>
          <a:prstGeom prst="rect">
            <a:avLst/>
          </a:prstGeom>
        </p:spPr>
        <p:txBody>
          <a:bodyPr/>
          <a:lstStyle>
            <a:lvl1pPr marL="0" indent="0">
              <a:buNone/>
              <a:defRPr sz="1900">
                <a:solidFill>
                  <a:srgbClr val="265AA6"/>
                </a:solidFill>
                <a:latin typeface="Comic Sans MS" panose="030F0702030302020204" pitchFamily="66" charset="0"/>
                <a:ea typeface="Cooper Hewitt" panose="020B0604020202020204" charset="0"/>
              </a:defRPr>
            </a:lvl1pPr>
          </a:lstStyle>
          <a:p>
            <a:pPr lvl="0"/>
            <a:endParaRPr lang="fr-FR" dirty="0"/>
          </a:p>
        </p:txBody>
      </p:sp>
      <p:sp>
        <p:nvSpPr>
          <p:cNvPr id="50" name="Espace réservé du texte 6">
            <a:extLst>
              <a:ext uri="{FF2B5EF4-FFF2-40B4-BE49-F238E27FC236}">
                <a16:creationId xmlns:a16="http://schemas.microsoft.com/office/drawing/2014/main" id="{7071D20C-3D3C-D8F7-598F-2DF6E8482241}"/>
              </a:ext>
            </a:extLst>
          </p:cNvPr>
          <p:cNvSpPr>
            <a:spLocks noGrp="1"/>
          </p:cNvSpPr>
          <p:nvPr>
            <p:ph type="body" sz="quarter" idx="14"/>
          </p:nvPr>
        </p:nvSpPr>
        <p:spPr>
          <a:xfrm>
            <a:off x="1054284" y="3098718"/>
            <a:ext cx="7997825" cy="5994400"/>
          </a:xfrm>
          <a:prstGeom prst="rect">
            <a:avLst/>
          </a:prstGeom>
        </p:spPr>
        <p:txBody>
          <a:bodyPr/>
          <a:lstStyle>
            <a:lvl1pPr marL="0" indent="0">
              <a:buNone/>
              <a:defRPr sz="1900">
                <a:solidFill>
                  <a:srgbClr val="265AA6"/>
                </a:solidFill>
                <a:latin typeface="Comic Sans MS" panose="030F0702030302020204" pitchFamily="66" charset="0"/>
                <a:ea typeface="Cooper Hewitt" panose="020B0604020202020204" charset="0"/>
              </a:defRPr>
            </a:lvl1pPr>
          </a:lstStyle>
          <a:p>
            <a:pPr lvl="0"/>
            <a:endParaRPr lang="fr-FR" dirty="0"/>
          </a:p>
        </p:txBody>
      </p:sp>
      <p:sp>
        <p:nvSpPr>
          <p:cNvPr id="33" name="Espace réservé de la date 9">
            <a:extLst>
              <a:ext uri="{FF2B5EF4-FFF2-40B4-BE49-F238E27FC236}">
                <a16:creationId xmlns:a16="http://schemas.microsoft.com/office/drawing/2014/main" id="{7D453D86-EEAB-1559-5994-BD707A74A727}"/>
              </a:ext>
            </a:extLst>
          </p:cNvPr>
          <p:cNvSpPr txBox="1">
            <a:spLocks/>
          </p:cNvSpPr>
          <p:nvPr userDrawn="1"/>
        </p:nvSpPr>
        <p:spPr>
          <a:xfrm>
            <a:off x="228600" y="9791700"/>
            <a:ext cx="2133600" cy="365125"/>
          </a:xfrm>
          <a:prstGeom prst="rect">
            <a:avLst/>
          </a:prstGeom>
        </p:spPr>
        <p:txBody>
          <a:bodyPr/>
          <a:lstStyle>
            <a:defPPr>
              <a:defRPr lang="en-US"/>
            </a:defPPr>
            <a:lvl1pPr marL="0" algn="l" defTabSz="914400" rtl="0" eaLnBrk="1" latinLnBrk="0" hangingPunct="1">
              <a:lnSpc>
                <a:spcPts val="1662"/>
              </a:lnSpc>
              <a:defRPr lang="en-US" sz="1187" kern="1200" spc="23" smtClean="0">
                <a:solidFill>
                  <a:srgbClr val="0A589A"/>
                </a:solidFill>
                <a:latin typeface="Cooper Hewit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B84259-8D62-430F-B712-1013FEEAF6DB}" type="datetime1">
              <a:rPr lang="fr-FR" smtClean="0">
                <a:latin typeface="Comic Sans MS" panose="030F0702030302020204" pitchFamily="66" charset="0"/>
              </a:rPr>
              <a:pPr/>
              <a:t>18/04/2024</a:t>
            </a:fld>
            <a:endParaRPr lang="fr-FR" dirty="0">
              <a:latin typeface="Comic Sans MS" panose="030F0702030302020204" pitchFamily="66" charset="0"/>
            </a:endParaRPr>
          </a:p>
        </p:txBody>
      </p:sp>
      <p:pic>
        <p:nvPicPr>
          <p:cNvPr id="34" name="Image 33" descr="Une image contenant texte, Police, Graphique, logo&#10;&#10;Description générée automatiquement">
            <a:extLst>
              <a:ext uri="{FF2B5EF4-FFF2-40B4-BE49-F238E27FC236}">
                <a16:creationId xmlns:a16="http://schemas.microsoft.com/office/drawing/2014/main" id="{D494B154-6962-EA29-81D5-061A67303BC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extLst>
      <p:ext uri="{BB962C8B-B14F-4D97-AF65-F5344CB8AC3E}">
        <p14:creationId xmlns:p14="http://schemas.microsoft.com/office/powerpoint/2010/main" val="3526260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pleine pag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5E53D2-DFC2-80FB-1737-CC9B5500D84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029"/>
          <a:stretch>
            <a:fillRect/>
          </a:stretch>
        </p:blipFill>
        <p:spPr bwMode="auto">
          <a:xfrm>
            <a:off x="1371600" y="-1610"/>
            <a:ext cx="15751792" cy="1028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object 4">
            <a:extLst>
              <a:ext uri="{FF2B5EF4-FFF2-40B4-BE49-F238E27FC236}">
                <a16:creationId xmlns:a16="http://schemas.microsoft.com/office/drawing/2014/main" id="{EFD07D62-21F5-4CC8-65F8-6342780A58B2}"/>
              </a:ext>
            </a:extLst>
          </p:cNvPr>
          <p:cNvPicPr/>
          <p:nvPr userDrawn="1"/>
        </p:nvPicPr>
        <p:blipFill>
          <a:blip r:embed="rId3" cstate="print"/>
          <a:stretch>
            <a:fillRect/>
          </a:stretch>
        </p:blipFill>
        <p:spPr>
          <a:xfrm>
            <a:off x="16351417" y="8709426"/>
            <a:ext cx="1936581" cy="1418490"/>
          </a:xfrm>
          <a:prstGeom prst="rect">
            <a:avLst/>
          </a:prstGeom>
        </p:spPr>
      </p:pic>
      <p:pic>
        <p:nvPicPr>
          <p:cNvPr id="2" name="Image 1" descr="Une image contenant texte, Police, Graphique, logo&#10;&#10;Description générée automatiquement">
            <a:extLst>
              <a:ext uri="{FF2B5EF4-FFF2-40B4-BE49-F238E27FC236}">
                <a16:creationId xmlns:a16="http://schemas.microsoft.com/office/drawing/2014/main" id="{BBAE690A-0D07-2A53-37F9-2C7C4C30FB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43120" y="9258300"/>
            <a:ext cx="1416280" cy="495300"/>
          </a:xfrm>
          <a:prstGeom prst="rect">
            <a:avLst/>
          </a:prstGeom>
        </p:spPr>
      </p:pic>
      <p:pic>
        <p:nvPicPr>
          <p:cNvPr id="4" name="Image 8" descr="lAirEtMoi-logo fond transparent.png">
            <a:extLst>
              <a:ext uri="{FF2B5EF4-FFF2-40B4-BE49-F238E27FC236}">
                <a16:creationId xmlns:a16="http://schemas.microsoft.com/office/drawing/2014/main" id="{006EC6F4-232B-C379-CDDD-0A09E5641BF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37077" y="647700"/>
            <a:ext cx="1290115" cy="161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Une image contenant dessin&#10;&#10;Description générée automatiquement">
            <a:extLst>
              <a:ext uri="{FF2B5EF4-FFF2-40B4-BE49-F238E27FC236}">
                <a16:creationId xmlns:a16="http://schemas.microsoft.com/office/drawing/2014/main" id="{4EA83D1D-9274-94E2-E7DD-6A3E34722B3C}"/>
              </a:ext>
            </a:extLst>
          </p:cNvPr>
          <p:cNvPicPr>
            <a:picLocks noChangeAspect="1"/>
          </p:cNvPicPr>
          <p:nvPr userDrawn="1"/>
        </p:nvPicPr>
        <p:blipFill>
          <a:blip r:embed="rId6"/>
          <a:stretch>
            <a:fillRect/>
          </a:stretch>
        </p:blipFill>
        <p:spPr>
          <a:xfrm>
            <a:off x="8893792" y="2712236"/>
            <a:ext cx="882869" cy="352234"/>
          </a:xfrm>
          <a:prstGeom prst="rect">
            <a:avLst/>
          </a:prstGeom>
        </p:spPr>
      </p:pic>
    </p:spTree>
    <p:extLst>
      <p:ext uri="{BB962C8B-B14F-4D97-AF65-F5344CB8AC3E}">
        <p14:creationId xmlns:p14="http://schemas.microsoft.com/office/powerpoint/2010/main" val="1457068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_fin">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202DFC66-C519-A759-EB50-5290E29E3BFB}"/>
              </a:ext>
            </a:extLst>
          </p:cNvPr>
          <p:cNvGrpSpPr/>
          <p:nvPr userDrawn="1"/>
        </p:nvGrpSpPr>
        <p:grpSpPr>
          <a:xfrm>
            <a:off x="2490426" y="1616348"/>
            <a:ext cx="8060630" cy="7268817"/>
            <a:chOff x="0" y="0"/>
            <a:chExt cx="2101608" cy="1895162"/>
          </a:xfrm>
        </p:grpSpPr>
        <p:sp>
          <p:nvSpPr>
            <p:cNvPr id="7" name="Freeform 3">
              <a:extLst>
                <a:ext uri="{FF2B5EF4-FFF2-40B4-BE49-F238E27FC236}">
                  <a16:creationId xmlns:a16="http://schemas.microsoft.com/office/drawing/2014/main" id="{72712779-E5E2-71F2-A465-3BF400D698D9}"/>
                </a:ext>
              </a:extLst>
            </p:cNvPr>
            <p:cNvSpPr/>
            <p:nvPr/>
          </p:nvSpPr>
          <p:spPr>
            <a:xfrm>
              <a:off x="0" y="0"/>
              <a:ext cx="2101608" cy="1895162"/>
            </a:xfrm>
            <a:custGeom>
              <a:avLst/>
              <a:gdLst/>
              <a:ahLst/>
              <a:cxnLst/>
              <a:rect l="l" t="t" r="r" b="b"/>
              <a:pathLst>
                <a:path w="2101608" h="1895162">
                  <a:moveTo>
                    <a:pt x="0" y="0"/>
                  </a:moveTo>
                  <a:lnTo>
                    <a:pt x="2101608" y="0"/>
                  </a:lnTo>
                  <a:lnTo>
                    <a:pt x="2101608" y="1895162"/>
                  </a:lnTo>
                  <a:lnTo>
                    <a:pt x="0" y="1895162"/>
                  </a:lnTo>
                  <a:close/>
                </a:path>
              </a:pathLst>
            </a:custGeom>
            <a:solidFill>
              <a:srgbClr val="FFFFFF"/>
            </a:solidFill>
            <a:ln>
              <a:solidFill>
                <a:schemeClr val="accent1"/>
              </a:solidFill>
            </a:ln>
          </p:spPr>
        </p:sp>
        <p:sp>
          <p:nvSpPr>
            <p:cNvPr id="8" name="TextBox 4">
              <a:extLst>
                <a:ext uri="{FF2B5EF4-FFF2-40B4-BE49-F238E27FC236}">
                  <a16:creationId xmlns:a16="http://schemas.microsoft.com/office/drawing/2014/main" id="{5D9225C3-03F9-A5E2-4899-149636600713}"/>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9" name="Group 5">
            <a:extLst>
              <a:ext uri="{FF2B5EF4-FFF2-40B4-BE49-F238E27FC236}">
                <a16:creationId xmlns:a16="http://schemas.microsoft.com/office/drawing/2014/main" id="{17B60416-3B30-D9DF-E874-59C9163AF22A}"/>
              </a:ext>
            </a:extLst>
          </p:cNvPr>
          <p:cNvGrpSpPr/>
          <p:nvPr userDrawn="1"/>
        </p:nvGrpSpPr>
        <p:grpSpPr>
          <a:xfrm>
            <a:off x="9991999" y="2330815"/>
            <a:ext cx="873007" cy="5820833"/>
            <a:chOff x="0" y="0"/>
            <a:chExt cx="229928" cy="1533059"/>
          </a:xfrm>
        </p:grpSpPr>
        <p:sp>
          <p:nvSpPr>
            <p:cNvPr id="10" name="Freeform 6">
              <a:extLst>
                <a:ext uri="{FF2B5EF4-FFF2-40B4-BE49-F238E27FC236}">
                  <a16:creationId xmlns:a16="http://schemas.microsoft.com/office/drawing/2014/main" id="{7A8A76F6-BEC2-B913-676C-2E9B0E152D32}"/>
                </a:ext>
              </a:extLst>
            </p:cNvPr>
            <p:cNvSpPr/>
            <p:nvPr/>
          </p:nvSpPr>
          <p:spPr>
            <a:xfrm>
              <a:off x="0" y="0"/>
              <a:ext cx="229928" cy="1533059"/>
            </a:xfrm>
            <a:custGeom>
              <a:avLst/>
              <a:gdLst/>
              <a:ahLst/>
              <a:cxnLst/>
              <a:rect l="l" t="t" r="r" b="b"/>
              <a:pathLst>
                <a:path w="229928" h="1533059">
                  <a:moveTo>
                    <a:pt x="0" y="0"/>
                  </a:moveTo>
                  <a:lnTo>
                    <a:pt x="229928" y="0"/>
                  </a:lnTo>
                  <a:lnTo>
                    <a:pt x="229928" y="1533059"/>
                  </a:lnTo>
                  <a:lnTo>
                    <a:pt x="0" y="1533059"/>
                  </a:lnTo>
                  <a:close/>
                </a:path>
              </a:pathLst>
            </a:custGeom>
            <a:solidFill>
              <a:srgbClr val="FFFFFF"/>
            </a:solidFill>
          </p:spPr>
        </p:sp>
        <p:sp>
          <p:nvSpPr>
            <p:cNvPr id="11" name="TextBox 7">
              <a:extLst>
                <a:ext uri="{FF2B5EF4-FFF2-40B4-BE49-F238E27FC236}">
                  <a16:creationId xmlns:a16="http://schemas.microsoft.com/office/drawing/2014/main" id="{7A097BB0-2397-D078-3FD4-5A40FFC93976}"/>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2" name="Group 8">
            <a:extLst>
              <a:ext uri="{FF2B5EF4-FFF2-40B4-BE49-F238E27FC236}">
                <a16:creationId xmlns:a16="http://schemas.microsoft.com/office/drawing/2014/main" id="{DCC498A0-DA7C-68EF-179A-6AF47BCEBADC}"/>
              </a:ext>
            </a:extLst>
          </p:cNvPr>
          <p:cNvGrpSpPr/>
          <p:nvPr userDrawn="1"/>
        </p:nvGrpSpPr>
        <p:grpSpPr>
          <a:xfrm>
            <a:off x="1787092" y="488453"/>
            <a:ext cx="3413145" cy="2086876"/>
            <a:chOff x="0" y="0"/>
            <a:chExt cx="889892" cy="544101"/>
          </a:xfrm>
        </p:grpSpPr>
        <p:sp>
          <p:nvSpPr>
            <p:cNvPr id="13" name="Freeform 9">
              <a:extLst>
                <a:ext uri="{FF2B5EF4-FFF2-40B4-BE49-F238E27FC236}">
                  <a16:creationId xmlns:a16="http://schemas.microsoft.com/office/drawing/2014/main" id="{7DF57582-ED02-2196-E7FA-2D6EE504DFC7}"/>
                </a:ext>
              </a:extLst>
            </p:cNvPr>
            <p:cNvSpPr/>
            <p:nvPr/>
          </p:nvSpPr>
          <p:spPr>
            <a:xfrm>
              <a:off x="0" y="0"/>
              <a:ext cx="889892" cy="544101"/>
            </a:xfrm>
            <a:custGeom>
              <a:avLst/>
              <a:gdLst/>
              <a:ahLst/>
              <a:cxnLst/>
              <a:rect l="l" t="t" r="r" b="b"/>
              <a:pathLst>
                <a:path w="889892" h="544101">
                  <a:moveTo>
                    <a:pt x="0" y="0"/>
                  </a:moveTo>
                  <a:lnTo>
                    <a:pt x="889892" y="0"/>
                  </a:lnTo>
                  <a:lnTo>
                    <a:pt x="889892" y="544101"/>
                  </a:lnTo>
                  <a:lnTo>
                    <a:pt x="0" y="544101"/>
                  </a:lnTo>
                  <a:close/>
                </a:path>
              </a:pathLst>
            </a:custGeom>
            <a:solidFill>
              <a:srgbClr val="FFFFFF"/>
            </a:solidFill>
          </p:spPr>
        </p:sp>
        <p:sp>
          <p:nvSpPr>
            <p:cNvPr id="14" name="TextBox 10">
              <a:extLst>
                <a:ext uri="{FF2B5EF4-FFF2-40B4-BE49-F238E27FC236}">
                  <a16:creationId xmlns:a16="http://schemas.microsoft.com/office/drawing/2014/main" id="{D95D625C-9F30-0B6E-1282-7AA3D6855455}"/>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6" name="Picture 12">
            <a:extLst>
              <a:ext uri="{FF2B5EF4-FFF2-40B4-BE49-F238E27FC236}">
                <a16:creationId xmlns:a16="http://schemas.microsoft.com/office/drawing/2014/main" id="{681FEF94-0842-D053-52FE-A846CE8260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84004" y="4748437"/>
            <a:ext cx="577130" cy="474689"/>
          </a:xfrm>
          <a:prstGeom prst="rect">
            <a:avLst/>
          </a:prstGeom>
        </p:spPr>
      </p:pic>
      <p:pic>
        <p:nvPicPr>
          <p:cNvPr id="17" name="Picture 13">
            <a:extLst>
              <a:ext uri="{FF2B5EF4-FFF2-40B4-BE49-F238E27FC236}">
                <a16:creationId xmlns:a16="http://schemas.microsoft.com/office/drawing/2014/main" id="{449DD568-D2E9-95D7-6C21-1E31D78FA54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4004" y="5612130"/>
            <a:ext cx="577130" cy="570141"/>
          </a:xfrm>
          <a:prstGeom prst="rect">
            <a:avLst/>
          </a:prstGeom>
        </p:spPr>
      </p:pic>
      <p:pic>
        <p:nvPicPr>
          <p:cNvPr id="18" name="Picture 14">
            <a:hlinkClick r:id="rId6" tooltip="https://www.atmosud.org"/>
            <a:extLst>
              <a:ext uri="{FF2B5EF4-FFF2-40B4-BE49-F238E27FC236}">
                <a16:creationId xmlns:a16="http://schemas.microsoft.com/office/drawing/2014/main" id="{575757C7-EA75-6E98-07E5-11B14091172C}"/>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91739" y="6791537"/>
            <a:ext cx="474133" cy="474133"/>
          </a:xfrm>
          <a:prstGeom prst="rect">
            <a:avLst/>
          </a:prstGeom>
        </p:spPr>
      </p:pic>
      <p:sp>
        <p:nvSpPr>
          <p:cNvPr id="20" name="TextBox 16">
            <a:extLst>
              <a:ext uri="{FF2B5EF4-FFF2-40B4-BE49-F238E27FC236}">
                <a16:creationId xmlns:a16="http://schemas.microsoft.com/office/drawing/2014/main" id="{79E31F20-DE2F-A0D3-D9FB-1AB598676D1F}"/>
              </a:ext>
            </a:extLst>
          </p:cNvPr>
          <p:cNvSpPr txBox="1"/>
          <p:nvPr userDrawn="1"/>
        </p:nvSpPr>
        <p:spPr>
          <a:xfrm>
            <a:off x="3653639" y="3254917"/>
            <a:ext cx="7211366" cy="725391"/>
          </a:xfrm>
          <a:prstGeom prst="rect">
            <a:avLst/>
          </a:prstGeom>
        </p:spPr>
        <p:txBody>
          <a:bodyPr lIns="0" tIns="0" rIns="0" bIns="0" rtlCol="0" anchor="t">
            <a:spAutoFit/>
          </a:bodyPr>
          <a:lstStyle/>
          <a:p>
            <a:pPr>
              <a:lnSpc>
                <a:spcPts val="2940"/>
              </a:lnSpc>
            </a:pPr>
            <a:r>
              <a:rPr lang="en-US" sz="2100" spc="42" dirty="0" err="1">
                <a:solidFill>
                  <a:srgbClr val="265AA6"/>
                </a:solidFill>
                <a:latin typeface="Comic Sans MS" panose="030F0702030302020204" pitchFamily="66" charset="0"/>
              </a:rPr>
              <a:t>Présenté</a:t>
            </a:r>
            <a:r>
              <a:rPr lang="en-US" sz="2100" spc="42" dirty="0">
                <a:solidFill>
                  <a:srgbClr val="265AA6"/>
                </a:solidFill>
                <a:latin typeface="Comic Sans MS" panose="030F0702030302020204" pitchFamily="66" charset="0"/>
              </a:rPr>
              <a:t> par :</a:t>
            </a:r>
          </a:p>
          <a:p>
            <a:pPr>
              <a:lnSpc>
                <a:spcPts val="2940"/>
              </a:lnSpc>
            </a:pPr>
            <a:endParaRPr lang="en-US" sz="2100" spc="42" dirty="0">
              <a:solidFill>
                <a:srgbClr val="0A589A"/>
              </a:solidFill>
              <a:latin typeface="Comic Sans MS" panose="030F0702030302020204" pitchFamily="66" charset="0"/>
            </a:endParaRPr>
          </a:p>
        </p:txBody>
      </p:sp>
      <p:sp>
        <p:nvSpPr>
          <p:cNvPr id="21" name="TextBox 17">
            <a:extLst>
              <a:ext uri="{FF2B5EF4-FFF2-40B4-BE49-F238E27FC236}">
                <a16:creationId xmlns:a16="http://schemas.microsoft.com/office/drawing/2014/main" id="{D8034AAA-4EEF-BCA6-ED0B-F78949C27880}"/>
              </a:ext>
            </a:extLst>
          </p:cNvPr>
          <p:cNvSpPr txBox="1"/>
          <p:nvPr userDrawn="1"/>
        </p:nvSpPr>
        <p:spPr>
          <a:xfrm>
            <a:off x="3653639" y="3944527"/>
            <a:ext cx="7211366" cy="725391"/>
          </a:xfrm>
          <a:prstGeom prst="rect">
            <a:avLst/>
          </a:prstGeom>
        </p:spPr>
        <p:txBody>
          <a:bodyPr lIns="0" tIns="0" rIns="0" bIns="0" rtlCol="0" anchor="t">
            <a:spAutoFit/>
          </a:bodyPr>
          <a:lstStyle/>
          <a:p>
            <a:pPr>
              <a:lnSpc>
                <a:spcPts val="2940"/>
              </a:lnSpc>
            </a:pPr>
            <a:r>
              <a:rPr lang="en-US" sz="2100" spc="42" dirty="0" err="1">
                <a:solidFill>
                  <a:srgbClr val="265AA6"/>
                </a:solidFill>
                <a:latin typeface="Comic Sans MS" panose="030F0702030302020204" pitchFamily="66" charset="0"/>
              </a:rPr>
              <a:t>Coordonnées</a:t>
            </a:r>
            <a:r>
              <a:rPr lang="en-US" sz="2100" spc="42" dirty="0">
                <a:solidFill>
                  <a:srgbClr val="265AA6"/>
                </a:solidFill>
                <a:latin typeface="Comic Sans MS" panose="030F0702030302020204" pitchFamily="66" charset="0"/>
              </a:rPr>
              <a:t> : </a:t>
            </a:r>
          </a:p>
          <a:p>
            <a:pPr>
              <a:lnSpc>
                <a:spcPts val="2940"/>
              </a:lnSpc>
            </a:pPr>
            <a:endParaRPr lang="en-US" sz="2100" spc="42" dirty="0">
              <a:solidFill>
                <a:srgbClr val="0A589A"/>
              </a:solidFill>
              <a:latin typeface="Comic Sans MS" panose="030F0702030302020204" pitchFamily="66" charset="0"/>
            </a:endParaRPr>
          </a:p>
        </p:txBody>
      </p:sp>
      <p:sp>
        <p:nvSpPr>
          <p:cNvPr id="23" name="TextBox 19">
            <a:extLst>
              <a:ext uri="{FF2B5EF4-FFF2-40B4-BE49-F238E27FC236}">
                <a16:creationId xmlns:a16="http://schemas.microsoft.com/office/drawing/2014/main" id="{6C06B43F-A23A-E30D-9DA5-F4B1A830E369}"/>
              </a:ext>
            </a:extLst>
          </p:cNvPr>
          <p:cNvSpPr txBox="1"/>
          <p:nvPr userDrawn="1"/>
        </p:nvSpPr>
        <p:spPr>
          <a:xfrm>
            <a:off x="5098201" y="5678805"/>
            <a:ext cx="7211366" cy="718402"/>
          </a:xfrm>
          <a:prstGeom prst="rect">
            <a:avLst/>
          </a:prstGeom>
        </p:spPr>
        <p:txBody>
          <a:bodyPr lIns="0" tIns="0" rIns="0" bIns="0" rtlCol="0" anchor="t">
            <a:spAutoFit/>
          </a:bodyPr>
          <a:lstStyle/>
          <a:p>
            <a:pPr>
              <a:lnSpc>
                <a:spcPts val="2940"/>
              </a:lnSpc>
            </a:pPr>
            <a:r>
              <a:rPr lang="en-US" sz="2100" spc="42" dirty="0">
                <a:solidFill>
                  <a:srgbClr val="0A589A"/>
                </a:solidFill>
                <a:latin typeface="Comic Sans MS" panose="030F0702030302020204" pitchFamily="66" charset="0"/>
              </a:rPr>
              <a:t>09 84 36 11 57</a:t>
            </a:r>
          </a:p>
          <a:p>
            <a:pPr>
              <a:lnSpc>
                <a:spcPts val="2940"/>
              </a:lnSpc>
            </a:pPr>
            <a:endParaRPr lang="en-US" sz="2100" spc="42" dirty="0">
              <a:solidFill>
                <a:srgbClr val="0A589A"/>
              </a:solidFill>
              <a:latin typeface="Comic Sans MS" panose="030F0702030302020204" pitchFamily="66" charset="0"/>
            </a:endParaRPr>
          </a:p>
        </p:txBody>
      </p:sp>
      <p:sp>
        <p:nvSpPr>
          <p:cNvPr id="24" name="TextBox 20">
            <a:extLst>
              <a:ext uri="{FF2B5EF4-FFF2-40B4-BE49-F238E27FC236}">
                <a16:creationId xmlns:a16="http://schemas.microsoft.com/office/drawing/2014/main" id="{A6D87262-58E9-B682-AEBA-301A8903EF28}"/>
              </a:ext>
            </a:extLst>
          </p:cNvPr>
          <p:cNvSpPr txBox="1"/>
          <p:nvPr userDrawn="1"/>
        </p:nvSpPr>
        <p:spPr>
          <a:xfrm>
            <a:off x="4369729" y="6816090"/>
            <a:ext cx="7211366" cy="718402"/>
          </a:xfrm>
          <a:prstGeom prst="rect">
            <a:avLst/>
          </a:prstGeom>
        </p:spPr>
        <p:txBody>
          <a:bodyPr lIns="0" tIns="0" rIns="0" bIns="0" rtlCol="0" anchor="t">
            <a:spAutoFit/>
          </a:bodyPr>
          <a:lstStyle/>
          <a:p>
            <a:pPr>
              <a:lnSpc>
                <a:spcPts val="2940"/>
              </a:lnSpc>
            </a:pPr>
            <a:r>
              <a:rPr lang="en-US" sz="2100" u="sng" spc="42" dirty="0">
                <a:solidFill>
                  <a:srgbClr val="0A589A"/>
                </a:solidFill>
                <a:latin typeface="Comic Sans MS" panose="030F0702030302020204" pitchFamily="66" charset="0"/>
                <a:hlinkClick r:id="rId9"/>
              </a:rPr>
              <a:t>Consulter le site L’Air et Moi</a:t>
            </a:r>
            <a:endParaRPr lang="en-US" sz="2100" u="sng" spc="42" dirty="0">
              <a:solidFill>
                <a:srgbClr val="0A589A"/>
              </a:solidFill>
              <a:latin typeface="Comic Sans MS" panose="030F0702030302020204" pitchFamily="66" charset="0"/>
            </a:endParaRPr>
          </a:p>
          <a:p>
            <a:pPr>
              <a:lnSpc>
                <a:spcPts val="2940"/>
              </a:lnSpc>
            </a:pPr>
            <a:endParaRPr lang="en-US" sz="2100" u="sng" spc="42" dirty="0">
              <a:solidFill>
                <a:srgbClr val="0A589A"/>
              </a:solidFill>
              <a:latin typeface="Comic Sans MS" panose="030F0702030302020204" pitchFamily="66" charset="0"/>
            </a:endParaRPr>
          </a:p>
        </p:txBody>
      </p:sp>
      <p:sp>
        <p:nvSpPr>
          <p:cNvPr id="27" name="Espace réservé de la date 9">
            <a:extLst>
              <a:ext uri="{FF2B5EF4-FFF2-40B4-BE49-F238E27FC236}">
                <a16:creationId xmlns:a16="http://schemas.microsoft.com/office/drawing/2014/main" id="{49FE6F2A-4657-8FCC-A464-E87F1228DE03}"/>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A8B84259-8D62-430F-B712-1013FEEAF6DB}" type="datetime1">
              <a:rPr lang="fr-FR" smtClean="0"/>
              <a:pPr/>
              <a:t>18/04/2024</a:t>
            </a:fld>
            <a:endParaRPr lang="fr-FR" dirty="0"/>
          </a:p>
        </p:txBody>
      </p:sp>
      <p:sp>
        <p:nvSpPr>
          <p:cNvPr id="3" name="Espace réservé du texte 2">
            <a:extLst>
              <a:ext uri="{FF2B5EF4-FFF2-40B4-BE49-F238E27FC236}">
                <a16:creationId xmlns:a16="http://schemas.microsoft.com/office/drawing/2014/main" id="{C5F226E3-D8E6-DB2F-5F6E-63C57A51FCEB}"/>
              </a:ext>
            </a:extLst>
          </p:cNvPr>
          <p:cNvSpPr>
            <a:spLocks noGrp="1"/>
          </p:cNvSpPr>
          <p:nvPr>
            <p:ph type="body" sz="quarter" idx="10" hasCustomPrompt="1"/>
          </p:nvPr>
        </p:nvSpPr>
        <p:spPr>
          <a:xfrm>
            <a:off x="5556397" y="3201224"/>
            <a:ext cx="3719513" cy="374650"/>
          </a:xfrm>
          <a:prstGeom prst="rect">
            <a:avLst/>
          </a:prstGeom>
        </p:spPr>
        <p:txBody>
          <a:bodyPr/>
          <a:lstStyle>
            <a:lvl1pPr marL="0" indent="0">
              <a:buNone/>
              <a:defRPr sz="2100">
                <a:solidFill>
                  <a:srgbClr val="265AA6"/>
                </a:solidFill>
                <a:latin typeface="Comic Sans MS" panose="030F0702030302020204" pitchFamily="66" charset="0"/>
                <a:ea typeface="Cooper Hewitt" panose="020B0604020202020204" charset="0"/>
              </a:defRPr>
            </a:lvl1pPr>
          </a:lstStyle>
          <a:p>
            <a:pPr lvl="0"/>
            <a:r>
              <a:rPr lang="fr-FR" dirty="0"/>
              <a:t>Nom Prénom</a:t>
            </a:r>
          </a:p>
        </p:txBody>
      </p:sp>
      <p:sp>
        <p:nvSpPr>
          <p:cNvPr id="5" name="Espace réservé du texte 4">
            <a:extLst>
              <a:ext uri="{FF2B5EF4-FFF2-40B4-BE49-F238E27FC236}">
                <a16:creationId xmlns:a16="http://schemas.microsoft.com/office/drawing/2014/main" id="{CF061DA9-851E-F2FB-118D-8C79AD92E67C}"/>
              </a:ext>
            </a:extLst>
          </p:cNvPr>
          <p:cNvSpPr>
            <a:spLocks noGrp="1"/>
          </p:cNvSpPr>
          <p:nvPr>
            <p:ph type="body" sz="quarter" idx="11" hasCustomPrompt="1"/>
          </p:nvPr>
        </p:nvSpPr>
        <p:spPr>
          <a:xfrm>
            <a:off x="5097463" y="4776094"/>
            <a:ext cx="3810000" cy="474662"/>
          </a:xfrm>
          <a:prstGeom prst="rect">
            <a:avLst/>
          </a:prstGeom>
        </p:spPr>
        <p:txBody>
          <a:bodyPr/>
          <a:lstStyle>
            <a:lvl1pPr marL="0" indent="0">
              <a:buNone/>
              <a:defRPr lang="fr-FR" sz="2100" kern="1200" dirty="0">
                <a:solidFill>
                  <a:srgbClr val="265AA6"/>
                </a:solidFill>
                <a:latin typeface="Comic Sans MS" panose="030F0702030302020204" pitchFamily="66" charset="0"/>
                <a:ea typeface="Cooper Hewitt" panose="020B0604020202020204" charset="0"/>
                <a:cs typeface="+mn-cs"/>
              </a:defRPr>
            </a:lvl1pPr>
          </a:lstStyle>
          <a:p>
            <a:pPr marL="0" lvl="0" indent="0" algn="l" defTabSz="914400" rtl="0" eaLnBrk="1" latinLnBrk="0" hangingPunct="1">
              <a:spcBef>
                <a:spcPct val="20000"/>
              </a:spcBef>
              <a:buFont typeface="Arial" pitchFamily="34" charset="0"/>
              <a:buNone/>
            </a:pPr>
            <a:r>
              <a:rPr lang="fr-FR" dirty="0"/>
              <a:t>adresse mail</a:t>
            </a:r>
          </a:p>
        </p:txBody>
      </p:sp>
      <p:pic>
        <p:nvPicPr>
          <p:cNvPr id="2" name="Image 1" descr="Une image contenant texte, Police, Graphique, logo&#10;&#10;Description générée automatiquement">
            <a:extLst>
              <a:ext uri="{FF2B5EF4-FFF2-40B4-BE49-F238E27FC236}">
                <a16:creationId xmlns:a16="http://schemas.microsoft.com/office/drawing/2014/main" id="{1BB3D7F5-DC7D-51F0-FC6B-AACAC973FA2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76400" y="1326864"/>
            <a:ext cx="3505200" cy="1225835"/>
          </a:xfrm>
          <a:prstGeom prst="rect">
            <a:avLst/>
          </a:prstGeom>
        </p:spPr>
      </p:pic>
      <p:pic>
        <p:nvPicPr>
          <p:cNvPr id="4" name="Image 3">
            <a:extLst>
              <a:ext uri="{FF2B5EF4-FFF2-40B4-BE49-F238E27FC236}">
                <a16:creationId xmlns:a16="http://schemas.microsoft.com/office/drawing/2014/main" id="{45EBE012-8EB6-8116-EBEF-AF3F0C0C62A3}"/>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b="2029"/>
          <a:stretch>
            <a:fillRect/>
          </a:stretch>
        </p:blipFill>
        <p:spPr bwMode="auto">
          <a:xfrm>
            <a:off x="9123246" y="2324100"/>
            <a:ext cx="9164754" cy="59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8" descr="lAirEtMoi-logo fond transparent.png">
            <a:extLst>
              <a:ext uri="{FF2B5EF4-FFF2-40B4-BE49-F238E27FC236}">
                <a16:creationId xmlns:a16="http://schemas.microsoft.com/office/drawing/2014/main" id="{59CDC9EB-22C1-DE88-39A2-FA501AD0536D}"/>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3010355" y="2712236"/>
            <a:ext cx="868290" cy="10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descr="Une image contenant dessin&#10;&#10;Description générée automatiquement">
            <a:extLst>
              <a:ext uri="{FF2B5EF4-FFF2-40B4-BE49-F238E27FC236}">
                <a16:creationId xmlns:a16="http://schemas.microsoft.com/office/drawing/2014/main" id="{15658091-3638-5E33-1906-331D9F20C75B}"/>
              </a:ext>
            </a:extLst>
          </p:cNvPr>
          <p:cNvPicPr>
            <a:picLocks noChangeAspect="1"/>
          </p:cNvPicPr>
          <p:nvPr userDrawn="1"/>
        </p:nvPicPr>
        <p:blipFill>
          <a:blip r:embed="rId13"/>
          <a:stretch>
            <a:fillRect/>
          </a:stretch>
        </p:blipFill>
        <p:spPr>
          <a:xfrm>
            <a:off x="9128234" y="7960134"/>
            <a:ext cx="882869" cy="352234"/>
          </a:xfrm>
          <a:prstGeom prst="rect">
            <a:avLst/>
          </a:prstGeom>
        </p:spPr>
      </p:pic>
    </p:spTree>
    <p:extLst>
      <p:ext uri="{BB962C8B-B14F-4D97-AF65-F5344CB8AC3E}">
        <p14:creationId xmlns:p14="http://schemas.microsoft.com/office/powerpoint/2010/main" val="821067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bliothèques d'icônes - grand public">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08F2E63-33C3-42D2-8C3D-8E277802B8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851" b="47133"/>
          <a:stretch>
            <a:fillRect/>
          </a:stretch>
        </p:blipFill>
        <p:spPr>
          <a:xfrm>
            <a:off x="0" y="1477248"/>
            <a:ext cx="2336140" cy="93812"/>
          </a:xfrm>
          <a:prstGeom prst="rect">
            <a:avLst/>
          </a:prstGeom>
        </p:spPr>
      </p:pic>
      <p:pic>
        <p:nvPicPr>
          <p:cNvPr id="7" name="Picture 3">
            <a:extLst>
              <a:ext uri="{FF2B5EF4-FFF2-40B4-BE49-F238E27FC236}">
                <a16:creationId xmlns:a16="http://schemas.microsoft.com/office/drawing/2014/main" id="{9B3D0ED2-46CB-43DF-6019-4C0B7550C89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322" y="2545757"/>
            <a:ext cx="1026359" cy="1026359"/>
          </a:xfrm>
          <a:prstGeom prst="rect">
            <a:avLst/>
          </a:prstGeom>
        </p:spPr>
      </p:pic>
      <p:pic>
        <p:nvPicPr>
          <p:cNvPr id="8" name="Picture 4">
            <a:extLst>
              <a:ext uri="{FF2B5EF4-FFF2-40B4-BE49-F238E27FC236}">
                <a16:creationId xmlns:a16="http://schemas.microsoft.com/office/drawing/2014/main" id="{ED5AB420-0119-0264-1269-7C3D377D915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3322" y="2736969"/>
            <a:ext cx="990756" cy="576440"/>
          </a:xfrm>
          <a:prstGeom prst="rect">
            <a:avLst/>
          </a:prstGeom>
        </p:spPr>
      </p:pic>
      <p:pic>
        <p:nvPicPr>
          <p:cNvPr id="9" name="Picture 5">
            <a:extLst>
              <a:ext uri="{FF2B5EF4-FFF2-40B4-BE49-F238E27FC236}">
                <a16:creationId xmlns:a16="http://schemas.microsoft.com/office/drawing/2014/main" id="{08633F15-AE78-E70F-B3B9-AEB61A72C14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8036" y="2517087"/>
            <a:ext cx="1026359" cy="1026359"/>
          </a:xfrm>
          <a:prstGeom prst="rect">
            <a:avLst/>
          </a:prstGeom>
        </p:spPr>
      </p:pic>
      <p:pic>
        <p:nvPicPr>
          <p:cNvPr id="10" name="Picture 6">
            <a:extLst>
              <a:ext uri="{FF2B5EF4-FFF2-40B4-BE49-F238E27FC236}">
                <a16:creationId xmlns:a16="http://schemas.microsoft.com/office/drawing/2014/main" id="{FD1B7F55-3644-421B-4735-7DECA792160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87511" y="2736969"/>
            <a:ext cx="2141589" cy="552919"/>
          </a:xfrm>
          <a:prstGeom prst="rect">
            <a:avLst/>
          </a:prstGeom>
        </p:spPr>
      </p:pic>
      <p:pic>
        <p:nvPicPr>
          <p:cNvPr id="11" name="Picture 7">
            <a:extLst>
              <a:ext uri="{FF2B5EF4-FFF2-40B4-BE49-F238E27FC236}">
                <a16:creationId xmlns:a16="http://schemas.microsoft.com/office/drawing/2014/main" id="{6F4846A3-FD7D-62E5-1F38-57B2CA26554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1895" y="8745120"/>
            <a:ext cx="1026359" cy="1026359"/>
          </a:xfrm>
          <a:prstGeom prst="rect">
            <a:avLst/>
          </a:prstGeom>
        </p:spPr>
      </p:pic>
      <p:pic>
        <p:nvPicPr>
          <p:cNvPr id="12" name="Picture 8">
            <a:extLst>
              <a:ext uri="{FF2B5EF4-FFF2-40B4-BE49-F238E27FC236}">
                <a16:creationId xmlns:a16="http://schemas.microsoft.com/office/drawing/2014/main" id="{0BEF7BE1-CD35-B54A-3B71-BD75ED4CA4D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47482" y="8617164"/>
            <a:ext cx="980772" cy="952241"/>
          </a:xfrm>
          <a:prstGeom prst="rect">
            <a:avLst/>
          </a:prstGeom>
        </p:spPr>
      </p:pic>
      <p:pic>
        <p:nvPicPr>
          <p:cNvPr id="13" name="Picture 9">
            <a:extLst>
              <a:ext uri="{FF2B5EF4-FFF2-40B4-BE49-F238E27FC236}">
                <a16:creationId xmlns:a16="http://schemas.microsoft.com/office/drawing/2014/main" id="{8208546C-C0C4-E9BE-80BD-A0AF62309D0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29927" y="2472194"/>
            <a:ext cx="1026359" cy="1026359"/>
          </a:xfrm>
          <a:prstGeom prst="rect">
            <a:avLst/>
          </a:prstGeom>
        </p:spPr>
      </p:pic>
      <p:pic>
        <p:nvPicPr>
          <p:cNvPr id="14" name="Picture 10">
            <a:extLst>
              <a:ext uri="{FF2B5EF4-FFF2-40B4-BE49-F238E27FC236}">
                <a16:creationId xmlns:a16="http://schemas.microsoft.com/office/drawing/2014/main" id="{5A3B6B83-A755-9BAD-1A7B-FF151CE5E4FF}"/>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791075" y="2524473"/>
            <a:ext cx="1474762" cy="817822"/>
          </a:xfrm>
          <a:prstGeom prst="rect">
            <a:avLst/>
          </a:prstGeom>
        </p:spPr>
      </p:pic>
      <p:pic>
        <p:nvPicPr>
          <p:cNvPr id="15" name="Picture 11">
            <a:extLst>
              <a:ext uri="{FF2B5EF4-FFF2-40B4-BE49-F238E27FC236}">
                <a16:creationId xmlns:a16="http://schemas.microsoft.com/office/drawing/2014/main" id="{417F56D6-1948-3E0E-A5D3-35AD13A3CEC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88889" y="2517087"/>
            <a:ext cx="1026359" cy="1026359"/>
          </a:xfrm>
          <a:prstGeom prst="rect">
            <a:avLst/>
          </a:prstGeom>
        </p:spPr>
      </p:pic>
      <p:pic>
        <p:nvPicPr>
          <p:cNvPr id="16" name="Picture 12">
            <a:extLst>
              <a:ext uri="{FF2B5EF4-FFF2-40B4-BE49-F238E27FC236}">
                <a16:creationId xmlns:a16="http://schemas.microsoft.com/office/drawing/2014/main" id="{8CDA8C37-FD22-8312-33F2-2CB5CB6C177A}"/>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827812" y="2625787"/>
            <a:ext cx="1477312" cy="687622"/>
          </a:xfrm>
          <a:prstGeom prst="rect">
            <a:avLst/>
          </a:prstGeom>
        </p:spPr>
      </p:pic>
      <p:pic>
        <p:nvPicPr>
          <p:cNvPr id="17" name="Picture 13">
            <a:extLst>
              <a:ext uri="{FF2B5EF4-FFF2-40B4-BE49-F238E27FC236}">
                <a16:creationId xmlns:a16="http://schemas.microsoft.com/office/drawing/2014/main" id="{5379AC35-19BE-D81B-26F1-157E0099EAE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5520" y="4543666"/>
            <a:ext cx="1026359" cy="1026359"/>
          </a:xfrm>
          <a:prstGeom prst="rect">
            <a:avLst/>
          </a:prstGeom>
        </p:spPr>
      </p:pic>
      <p:pic>
        <p:nvPicPr>
          <p:cNvPr id="18" name="Picture 14">
            <a:extLst>
              <a:ext uri="{FF2B5EF4-FFF2-40B4-BE49-F238E27FC236}">
                <a16:creationId xmlns:a16="http://schemas.microsoft.com/office/drawing/2014/main" id="{C9E01EB3-1414-E12B-7F9F-0A56C14A8B4A}"/>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11326" y="4315309"/>
            <a:ext cx="634748" cy="1071305"/>
          </a:xfrm>
          <a:prstGeom prst="rect">
            <a:avLst/>
          </a:prstGeom>
        </p:spPr>
      </p:pic>
      <p:pic>
        <p:nvPicPr>
          <p:cNvPr id="19" name="Picture 15">
            <a:extLst>
              <a:ext uri="{FF2B5EF4-FFF2-40B4-BE49-F238E27FC236}">
                <a16:creationId xmlns:a16="http://schemas.microsoft.com/office/drawing/2014/main" id="{52DC8F10-BB44-4E66-D94C-45550A9B179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6907" y="4524221"/>
            <a:ext cx="1026359" cy="1026359"/>
          </a:xfrm>
          <a:prstGeom prst="rect">
            <a:avLst/>
          </a:prstGeom>
        </p:spPr>
      </p:pic>
      <p:pic>
        <p:nvPicPr>
          <p:cNvPr id="20" name="Picture 16">
            <a:extLst>
              <a:ext uri="{FF2B5EF4-FFF2-40B4-BE49-F238E27FC236}">
                <a16:creationId xmlns:a16="http://schemas.microsoft.com/office/drawing/2014/main" id="{F659D31E-52FC-3957-2BCA-5D803A73E59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120236" y="4546255"/>
            <a:ext cx="859702" cy="840359"/>
          </a:xfrm>
          <a:prstGeom prst="rect">
            <a:avLst/>
          </a:prstGeom>
        </p:spPr>
      </p:pic>
      <p:pic>
        <p:nvPicPr>
          <p:cNvPr id="21" name="Picture 17">
            <a:extLst>
              <a:ext uri="{FF2B5EF4-FFF2-40B4-BE49-F238E27FC236}">
                <a16:creationId xmlns:a16="http://schemas.microsoft.com/office/drawing/2014/main" id="{73A45B28-B5FA-4A05-6187-0B423DEA86F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2545757"/>
            <a:ext cx="1026359" cy="1026359"/>
          </a:xfrm>
          <a:prstGeom prst="rect">
            <a:avLst/>
          </a:prstGeom>
        </p:spPr>
      </p:pic>
      <p:pic>
        <p:nvPicPr>
          <p:cNvPr id="22" name="Picture 18">
            <a:extLst>
              <a:ext uri="{FF2B5EF4-FFF2-40B4-BE49-F238E27FC236}">
                <a16:creationId xmlns:a16="http://schemas.microsoft.com/office/drawing/2014/main" id="{DC4E6A0D-89C1-FFEB-16A1-4EA4E8D98C57}"/>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867099" y="2524473"/>
            <a:ext cx="1638565" cy="795449"/>
          </a:xfrm>
          <a:prstGeom prst="rect">
            <a:avLst/>
          </a:prstGeom>
        </p:spPr>
      </p:pic>
      <p:pic>
        <p:nvPicPr>
          <p:cNvPr id="23" name="Picture 19">
            <a:extLst>
              <a:ext uri="{FF2B5EF4-FFF2-40B4-BE49-F238E27FC236}">
                <a16:creationId xmlns:a16="http://schemas.microsoft.com/office/drawing/2014/main" id="{817C5CA3-CD62-BC8D-A39D-A34720C93CB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95563" y="2432179"/>
            <a:ext cx="1026359" cy="1026359"/>
          </a:xfrm>
          <a:prstGeom prst="rect">
            <a:avLst/>
          </a:prstGeom>
        </p:spPr>
      </p:pic>
      <p:pic>
        <p:nvPicPr>
          <p:cNvPr id="24" name="Picture 20">
            <a:extLst>
              <a:ext uri="{FF2B5EF4-FFF2-40B4-BE49-F238E27FC236}">
                <a16:creationId xmlns:a16="http://schemas.microsoft.com/office/drawing/2014/main" id="{EFE87706-9446-0F96-8DB9-551EC100658E}"/>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067639" y="2209918"/>
            <a:ext cx="982858" cy="1110004"/>
          </a:xfrm>
          <a:prstGeom prst="rect">
            <a:avLst/>
          </a:prstGeom>
        </p:spPr>
      </p:pic>
      <p:pic>
        <p:nvPicPr>
          <p:cNvPr id="25" name="Picture 21">
            <a:extLst>
              <a:ext uri="{FF2B5EF4-FFF2-40B4-BE49-F238E27FC236}">
                <a16:creationId xmlns:a16="http://schemas.microsoft.com/office/drawing/2014/main" id="{9A74D42A-6DDA-C1F1-643E-CCC4AEEA3E0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1713" y="4524221"/>
            <a:ext cx="1026359" cy="1026359"/>
          </a:xfrm>
          <a:prstGeom prst="rect">
            <a:avLst/>
          </a:prstGeom>
        </p:spPr>
      </p:pic>
      <p:pic>
        <p:nvPicPr>
          <p:cNvPr id="26" name="Picture 22">
            <a:extLst>
              <a:ext uri="{FF2B5EF4-FFF2-40B4-BE49-F238E27FC236}">
                <a16:creationId xmlns:a16="http://schemas.microsoft.com/office/drawing/2014/main" id="{86B6E4AD-3179-410B-22CE-4631D41777B8}"/>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693153" y="4657731"/>
            <a:ext cx="863479" cy="637404"/>
          </a:xfrm>
          <a:prstGeom prst="rect">
            <a:avLst/>
          </a:prstGeom>
        </p:spPr>
      </p:pic>
      <p:pic>
        <p:nvPicPr>
          <p:cNvPr id="27" name="Picture 23">
            <a:extLst>
              <a:ext uri="{FF2B5EF4-FFF2-40B4-BE49-F238E27FC236}">
                <a16:creationId xmlns:a16="http://schemas.microsoft.com/office/drawing/2014/main" id="{D8FFCF26-1CF2-1939-10AA-E2124478E07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52447" y="4524221"/>
            <a:ext cx="1026359" cy="1026359"/>
          </a:xfrm>
          <a:prstGeom prst="rect">
            <a:avLst/>
          </a:prstGeom>
        </p:spPr>
      </p:pic>
      <p:grpSp>
        <p:nvGrpSpPr>
          <p:cNvPr id="28" name="Group 24">
            <a:extLst>
              <a:ext uri="{FF2B5EF4-FFF2-40B4-BE49-F238E27FC236}">
                <a16:creationId xmlns:a16="http://schemas.microsoft.com/office/drawing/2014/main" id="{9D5BE29A-C852-28AF-3C44-500FFED23CC0}"/>
              </a:ext>
            </a:extLst>
          </p:cNvPr>
          <p:cNvGrpSpPr/>
          <p:nvPr userDrawn="1"/>
        </p:nvGrpSpPr>
        <p:grpSpPr>
          <a:xfrm>
            <a:off x="5388201" y="4602193"/>
            <a:ext cx="1037075" cy="748481"/>
            <a:chOff x="0" y="0"/>
            <a:chExt cx="1382766" cy="997974"/>
          </a:xfrm>
        </p:grpSpPr>
        <p:pic>
          <p:nvPicPr>
            <p:cNvPr id="29" name="Picture 25">
              <a:extLst>
                <a:ext uri="{FF2B5EF4-FFF2-40B4-BE49-F238E27FC236}">
                  <a16:creationId xmlns:a16="http://schemas.microsoft.com/office/drawing/2014/main" id="{1A87B244-AF5B-C6CE-3F7E-5658809E825A}"/>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0" y="266368"/>
              <a:ext cx="1266851" cy="731607"/>
            </a:xfrm>
            <a:prstGeom prst="rect">
              <a:avLst/>
            </a:prstGeom>
          </p:spPr>
        </p:pic>
        <p:pic>
          <p:nvPicPr>
            <p:cNvPr id="30" name="Picture 26">
              <a:extLst>
                <a:ext uri="{FF2B5EF4-FFF2-40B4-BE49-F238E27FC236}">
                  <a16:creationId xmlns:a16="http://schemas.microsoft.com/office/drawing/2014/main" id="{DFEE68E2-1B41-C080-ACB8-9EE3C135A533}"/>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633426" y="0"/>
              <a:ext cx="749341" cy="632171"/>
            </a:xfrm>
            <a:prstGeom prst="rect">
              <a:avLst/>
            </a:prstGeom>
          </p:spPr>
        </p:pic>
        <p:pic>
          <p:nvPicPr>
            <p:cNvPr id="31" name="Picture 27">
              <a:extLst>
                <a:ext uri="{FF2B5EF4-FFF2-40B4-BE49-F238E27FC236}">
                  <a16:creationId xmlns:a16="http://schemas.microsoft.com/office/drawing/2014/main" id="{B2D81481-8EE1-B1D3-23F6-4E57181A6E2B}"/>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4745" y="242120"/>
              <a:ext cx="654515" cy="552172"/>
            </a:xfrm>
            <a:prstGeom prst="rect">
              <a:avLst/>
            </a:prstGeom>
          </p:spPr>
        </p:pic>
      </p:grpSp>
      <p:pic>
        <p:nvPicPr>
          <p:cNvPr id="32" name="Picture 28">
            <a:extLst>
              <a:ext uri="{FF2B5EF4-FFF2-40B4-BE49-F238E27FC236}">
                <a16:creationId xmlns:a16="http://schemas.microsoft.com/office/drawing/2014/main" id="{A101F75A-C651-F4A3-F268-940CACCFE2A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20601" y="4546255"/>
            <a:ext cx="1026359" cy="1026359"/>
          </a:xfrm>
          <a:prstGeom prst="rect">
            <a:avLst/>
          </a:prstGeom>
        </p:spPr>
      </p:pic>
      <p:grpSp>
        <p:nvGrpSpPr>
          <p:cNvPr id="33" name="Group 29">
            <a:extLst>
              <a:ext uri="{FF2B5EF4-FFF2-40B4-BE49-F238E27FC236}">
                <a16:creationId xmlns:a16="http://schemas.microsoft.com/office/drawing/2014/main" id="{A0BEA978-F1ED-11A8-E1ED-F5CD60BF781D}"/>
              </a:ext>
            </a:extLst>
          </p:cNvPr>
          <p:cNvGrpSpPr/>
          <p:nvPr userDrawn="1"/>
        </p:nvGrpSpPr>
        <p:grpSpPr>
          <a:xfrm>
            <a:off x="7158701" y="4665145"/>
            <a:ext cx="1111377" cy="759339"/>
            <a:chOff x="0" y="0"/>
            <a:chExt cx="1481836" cy="1012452"/>
          </a:xfrm>
        </p:grpSpPr>
        <p:pic>
          <p:nvPicPr>
            <p:cNvPr id="34" name="Picture 30">
              <a:extLst>
                <a:ext uri="{FF2B5EF4-FFF2-40B4-BE49-F238E27FC236}">
                  <a16:creationId xmlns:a16="http://schemas.microsoft.com/office/drawing/2014/main" id="{EA44EC79-AB51-FFD6-82BB-D62E6E72609D}"/>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263849" y="0"/>
              <a:ext cx="1217987" cy="1012452"/>
            </a:xfrm>
            <a:prstGeom prst="rect">
              <a:avLst/>
            </a:prstGeom>
          </p:spPr>
        </p:pic>
        <p:pic>
          <p:nvPicPr>
            <p:cNvPr id="35" name="Picture 31">
              <a:extLst>
                <a:ext uri="{FF2B5EF4-FFF2-40B4-BE49-F238E27FC236}">
                  <a16:creationId xmlns:a16="http://schemas.microsoft.com/office/drawing/2014/main" id="{1B54ABC7-31D7-7576-D017-0E4A373DEA0F}"/>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0" y="256982"/>
              <a:ext cx="527697" cy="701047"/>
            </a:xfrm>
            <a:prstGeom prst="rect">
              <a:avLst/>
            </a:prstGeom>
          </p:spPr>
        </p:pic>
      </p:grpSp>
      <p:pic>
        <p:nvPicPr>
          <p:cNvPr id="36" name="Picture 32">
            <a:extLst>
              <a:ext uri="{FF2B5EF4-FFF2-40B4-BE49-F238E27FC236}">
                <a16:creationId xmlns:a16="http://schemas.microsoft.com/office/drawing/2014/main" id="{757EF976-0FC5-FAAE-A765-9057E2E618A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98728" y="4602193"/>
            <a:ext cx="1026359" cy="1026359"/>
          </a:xfrm>
          <a:prstGeom prst="rect">
            <a:avLst/>
          </a:prstGeom>
        </p:spPr>
      </p:pic>
      <p:pic>
        <p:nvPicPr>
          <p:cNvPr id="37" name="Picture 33">
            <a:extLst>
              <a:ext uri="{FF2B5EF4-FFF2-40B4-BE49-F238E27FC236}">
                <a16:creationId xmlns:a16="http://schemas.microsoft.com/office/drawing/2014/main" id="{CDB7E07F-8C8F-ACB2-FF94-93344A293583}"/>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8963222" y="4661992"/>
            <a:ext cx="897372" cy="814161"/>
          </a:xfrm>
          <a:prstGeom prst="rect">
            <a:avLst/>
          </a:prstGeom>
        </p:spPr>
      </p:pic>
      <p:pic>
        <p:nvPicPr>
          <p:cNvPr id="38" name="Picture 34">
            <a:extLst>
              <a:ext uri="{FF2B5EF4-FFF2-40B4-BE49-F238E27FC236}">
                <a16:creationId xmlns:a16="http://schemas.microsoft.com/office/drawing/2014/main" id="{1C67F8D9-832D-412E-33E2-13B3448C7B3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01825" y="2500249"/>
            <a:ext cx="1026359" cy="1026359"/>
          </a:xfrm>
          <a:prstGeom prst="rect">
            <a:avLst/>
          </a:prstGeom>
        </p:spPr>
      </p:pic>
      <p:grpSp>
        <p:nvGrpSpPr>
          <p:cNvPr id="39" name="Group 35">
            <a:extLst>
              <a:ext uri="{FF2B5EF4-FFF2-40B4-BE49-F238E27FC236}">
                <a16:creationId xmlns:a16="http://schemas.microsoft.com/office/drawing/2014/main" id="{71C2F559-8C0C-B9E6-FC3A-E3299EFA21B8}"/>
              </a:ext>
            </a:extLst>
          </p:cNvPr>
          <p:cNvGrpSpPr/>
          <p:nvPr userDrawn="1"/>
        </p:nvGrpSpPr>
        <p:grpSpPr>
          <a:xfrm>
            <a:off x="14048407" y="2315032"/>
            <a:ext cx="933195" cy="1143506"/>
            <a:chOff x="0" y="0"/>
            <a:chExt cx="1244260" cy="1524675"/>
          </a:xfrm>
        </p:grpSpPr>
        <p:pic>
          <p:nvPicPr>
            <p:cNvPr id="40" name="Picture 36">
              <a:extLst>
                <a:ext uri="{FF2B5EF4-FFF2-40B4-BE49-F238E27FC236}">
                  <a16:creationId xmlns:a16="http://schemas.microsoft.com/office/drawing/2014/main" id="{4BE03358-8020-59AB-B5D8-B72FA7A3F454}"/>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53354" y="403055"/>
              <a:ext cx="1026282" cy="1121620"/>
            </a:xfrm>
            <a:prstGeom prst="rect">
              <a:avLst/>
            </a:prstGeom>
          </p:spPr>
        </p:pic>
        <p:pic>
          <p:nvPicPr>
            <p:cNvPr id="41" name="Picture 37">
              <a:extLst>
                <a:ext uri="{FF2B5EF4-FFF2-40B4-BE49-F238E27FC236}">
                  <a16:creationId xmlns:a16="http://schemas.microsoft.com/office/drawing/2014/main" id="{FD8B0E69-4E7C-D58E-5261-EB259AEDDACA}"/>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1026282" y="242995"/>
              <a:ext cx="106707" cy="106707"/>
            </a:xfrm>
            <a:prstGeom prst="rect">
              <a:avLst/>
            </a:prstGeom>
          </p:spPr>
        </p:pic>
        <p:pic>
          <p:nvPicPr>
            <p:cNvPr id="42" name="Picture 38">
              <a:extLst>
                <a:ext uri="{FF2B5EF4-FFF2-40B4-BE49-F238E27FC236}">
                  <a16:creationId xmlns:a16="http://schemas.microsoft.com/office/drawing/2014/main" id="{8A68514E-8B7C-D6A3-6A0B-E77B0EF2832C}"/>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a:fillRect/>
            </a:stretch>
          </p:blipFill>
          <p:spPr>
            <a:xfrm>
              <a:off x="796946" y="0"/>
              <a:ext cx="106707" cy="106707"/>
            </a:xfrm>
            <a:prstGeom prst="rect">
              <a:avLst/>
            </a:prstGeom>
          </p:spPr>
        </p:pic>
        <p:pic>
          <p:nvPicPr>
            <p:cNvPr id="43" name="Picture 39">
              <a:extLst>
                <a:ext uri="{FF2B5EF4-FFF2-40B4-BE49-F238E27FC236}">
                  <a16:creationId xmlns:a16="http://schemas.microsoft.com/office/drawing/2014/main" id="{439E2E74-BFD6-C582-A4C0-41D3A0221F3E}"/>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a:fillRect/>
            </a:stretch>
          </p:blipFill>
          <p:spPr>
            <a:xfrm>
              <a:off x="1132989" y="552211"/>
              <a:ext cx="111270" cy="111270"/>
            </a:xfrm>
            <a:prstGeom prst="rect">
              <a:avLst/>
            </a:prstGeom>
          </p:spPr>
        </p:pic>
        <p:pic>
          <p:nvPicPr>
            <p:cNvPr id="44" name="Picture 40">
              <a:extLst>
                <a:ext uri="{FF2B5EF4-FFF2-40B4-BE49-F238E27FC236}">
                  <a16:creationId xmlns:a16="http://schemas.microsoft.com/office/drawing/2014/main" id="{E5ED8619-4FFE-F675-D9AC-7873A5D2E9EB}"/>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rcRect/>
            <a:stretch>
              <a:fillRect/>
            </a:stretch>
          </p:blipFill>
          <p:spPr>
            <a:xfrm>
              <a:off x="344485" y="756088"/>
              <a:ext cx="73623" cy="73623"/>
            </a:xfrm>
            <a:prstGeom prst="rect">
              <a:avLst/>
            </a:prstGeom>
          </p:spPr>
        </p:pic>
        <p:pic>
          <p:nvPicPr>
            <p:cNvPr id="45" name="Picture 41">
              <a:extLst>
                <a:ext uri="{FF2B5EF4-FFF2-40B4-BE49-F238E27FC236}">
                  <a16:creationId xmlns:a16="http://schemas.microsoft.com/office/drawing/2014/main" id="{4C9B9653-CD6E-CDE5-5CC6-DBCBC02F25CE}"/>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a:fillRect/>
            </a:stretch>
          </p:blipFill>
          <p:spPr>
            <a:xfrm>
              <a:off x="237778" y="501139"/>
              <a:ext cx="106707" cy="106707"/>
            </a:xfrm>
            <a:prstGeom prst="rect">
              <a:avLst/>
            </a:prstGeom>
          </p:spPr>
        </p:pic>
        <p:pic>
          <p:nvPicPr>
            <p:cNvPr id="46" name="Picture 42">
              <a:extLst>
                <a:ext uri="{FF2B5EF4-FFF2-40B4-BE49-F238E27FC236}">
                  <a16:creationId xmlns:a16="http://schemas.microsoft.com/office/drawing/2014/main" id="{38C7DC88-1E3A-F5D6-8AF6-D91EF45C931B}"/>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a:fillRect/>
            </a:stretch>
          </p:blipFill>
          <p:spPr>
            <a:xfrm>
              <a:off x="0" y="702735"/>
              <a:ext cx="106707" cy="106707"/>
            </a:xfrm>
            <a:prstGeom prst="rect">
              <a:avLst/>
            </a:prstGeom>
          </p:spPr>
        </p:pic>
        <p:pic>
          <p:nvPicPr>
            <p:cNvPr id="47" name="Picture 43">
              <a:extLst>
                <a:ext uri="{FF2B5EF4-FFF2-40B4-BE49-F238E27FC236}">
                  <a16:creationId xmlns:a16="http://schemas.microsoft.com/office/drawing/2014/main" id="{531191D8-7B7E-F643-7273-27F28DCBB7D4}"/>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546225" y="136288"/>
              <a:ext cx="73623" cy="73623"/>
            </a:xfrm>
            <a:prstGeom prst="rect">
              <a:avLst/>
            </a:prstGeom>
          </p:spPr>
        </p:pic>
        <p:pic>
          <p:nvPicPr>
            <p:cNvPr id="48" name="Picture 44">
              <a:extLst>
                <a:ext uri="{FF2B5EF4-FFF2-40B4-BE49-F238E27FC236}">
                  <a16:creationId xmlns:a16="http://schemas.microsoft.com/office/drawing/2014/main" id="{32404E63-FC49-756D-18DE-55EDF0516587}"/>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rcRect/>
            <a:stretch>
              <a:fillRect/>
            </a:stretch>
          </p:blipFill>
          <p:spPr>
            <a:xfrm>
              <a:off x="830030" y="276079"/>
              <a:ext cx="73623" cy="73623"/>
            </a:xfrm>
            <a:prstGeom prst="rect">
              <a:avLst/>
            </a:prstGeom>
          </p:spPr>
        </p:pic>
      </p:grpSp>
      <p:pic>
        <p:nvPicPr>
          <p:cNvPr id="49" name="Picture 45">
            <a:extLst>
              <a:ext uri="{FF2B5EF4-FFF2-40B4-BE49-F238E27FC236}">
                <a16:creationId xmlns:a16="http://schemas.microsoft.com/office/drawing/2014/main" id="{B010CDB7-9EB4-354B-B42E-540A5BD2EED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1895" y="6781605"/>
            <a:ext cx="1026359" cy="1026359"/>
          </a:xfrm>
          <a:prstGeom prst="rect">
            <a:avLst/>
          </a:prstGeom>
        </p:spPr>
      </p:pic>
      <p:pic>
        <p:nvPicPr>
          <p:cNvPr id="50" name="Picture 46">
            <a:extLst>
              <a:ext uri="{FF2B5EF4-FFF2-40B4-BE49-F238E27FC236}">
                <a16:creationId xmlns:a16="http://schemas.microsoft.com/office/drawing/2014/main" id="{236D943A-C1B7-1A6D-B55B-39BE58E95314}"/>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a:fillRect/>
          </a:stretch>
        </p:blipFill>
        <p:spPr>
          <a:xfrm>
            <a:off x="2551787" y="6682545"/>
            <a:ext cx="640875" cy="1033669"/>
          </a:xfrm>
          <a:prstGeom prst="rect">
            <a:avLst/>
          </a:prstGeom>
        </p:spPr>
      </p:pic>
      <p:pic>
        <p:nvPicPr>
          <p:cNvPr id="51" name="Picture 47">
            <a:extLst>
              <a:ext uri="{FF2B5EF4-FFF2-40B4-BE49-F238E27FC236}">
                <a16:creationId xmlns:a16="http://schemas.microsoft.com/office/drawing/2014/main" id="{2AADE351-20B6-CB49-429D-DFCE3119A49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322" y="6732075"/>
            <a:ext cx="1026359" cy="1026359"/>
          </a:xfrm>
          <a:prstGeom prst="rect">
            <a:avLst/>
          </a:prstGeom>
        </p:spPr>
      </p:pic>
      <p:pic>
        <p:nvPicPr>
          <p:cNvPr id="52" name="Picture 48">
            <a:extLst>
              <a:ext uri="{FF2B5EF4-FFF2-40B4-BE49-F238E27FC236}">
                <a16:creationId xmlns:a16="http://schemas.microsoft.com/office/drawing/2014/main" id="{60B18BB8-241E-3541-4A7A-FF57F003D151}"/>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a:fillRect/>
          </a:stretch>
        </p:blipFill>
        <p:spPr>
          <a:xfrm>
            <a:off x="604428" y="6771074"/>
            <a:ext cx="847831" cy="823940"/>
          </a:xfrm>
          <a:prstGeom prst="rect">
            <a:avLst/>
          </a:prstGeom>
        </p:spPr>
      </p:pic>
      <p:pic>
        <p:nvPicPr>
          <p:cNvPr id="53" name="Picture 49">
            <a:extLst>
              <a:ext uri="{FF2B5EF4-FFF2-40B4-BE49-F238E27FC236}">
                <a16:creationId xmlns:a16="http://schemas.microsoft.com/office/drawing/2014/main" id="{630D67D6-3092-A052-C3BF-A4FFEC0D46C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68141" y="6716440"/>
            <a:ext cx="1026359" cy="1026359"/>
          </a:xfrm>
          <a:prstGeom prst="rect">
            <a:avLst/>
          </a:prstGeom>
        </p:spPr>
      </p:pic>
      <p:pic>
        <p:nvPicPr>
          <p:cNvPr id="54" name="Picture 50">
            <a:extLst>
              <a:ext uri="{FF2B5EF4-FFF2-40B4-BE49-F238E27FC236}">
                <a16:creationId xmlns:a16="http://schemas.microsoft.com/office/drawing/2014/main" id="{D1351572-969A-A2E7-128E-553797F060B9}"/>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rcRect/>
          <a:stretch>
            <a:fillRect/>
          </a:stretch>
        </p:blipFill>
        <p:spPr>
          <a:xfrm>
            <a:off x="3656176" y="6825972"/>
            <a:ext cx="820632" cy="807296"/>
          </a:xfrm>
          <a:prstGeom prst="rect">
            <a:avLst/>
          </a:prstGeom>
        </p:spPr>
      </p:pic>
      <p:sp>
        <p:nvSpPr>
          <p:cNvPr id="55" name="AutoShape 51">
            <a:extLst>
              <a:ext uri="{FF2B5EF4-FFF2-40B4-BE49-F238E27FC236}">
                <a16:creationId xmlns:a16="http://schemas.microsoft.com/office/drawing/2014/main" id="{B50B8DEE-20F5-4FB7-8019-3652B0448F11}"/>
              </a:ext>
            </a:extLst>
          </p:cNvPr>
          <p:cNvSpPr/>
          <p:nvPr userDrawn="1"/>
        </p:nvSpPr>
        <p:spPr>
          <a:xfrm>
            <a:off x="1175442" y="7470400"/>
            <a:ext cx="490565" cy="0"/>
          </a:xfrm>
          <a:prstGeom prst="line">
            <a:avLst/>
          </a:prstGeom>
          <a:ln w="47625" cap="flat">
            <a:solidFill>
              <a:srgbClr val="FFAD2B"/>
            </a:solidFill>
            <a:prstDash val="solid"/>
            <a:headEnd type="none" w="sm" len="sm"/>
            <a:tailEnd type="arrow" w="med" len="sm"/>
          </a:ln>
        </p:spPr>
      </p:sp>
      <p:sp>
        <p:nvSpPr>
          <p:cNvPr id="56" name="AutoShape 52">
            <a:extLst>
              <a:ext uri="{FF2B5EF4-FFF2-40B4-BE49-F238E27FC236}">
                <a16:creationId xmlns:a16="http://schemas.microsoft.com/office/drawing/2014/main" id="{EA9D34B7-6779-0F04-1FD7-13ED761AF329}"/>
              </a:ext>
            </a:extLst>
          </p:cNvPr>
          <p:cNvSpPr/>
          <p:nvPr userDrawn="1"/>
        </p:nvSpPr>
        <p:spPr>
          <a:xfrm rot="-10800000">
            <a:off x="1116035" y="7318000"/>
            <a:ext cx="490565" cy="0"/>
          </a:xfrm>
          <a:prstGeom prst="line">
            <a:avLst/>
          </a:prstGeom>
          <a:ln w="47625" cap="flat">
            <a:solidFill>
              <a:srgbClr val="01A8DF"/>
            </a:solidFill>
            <a:prstDash val="solid"/>
            <a:headEnd type="none" w="sm" len="sm"/>
            <a:tailEnd type="arrow" w="med" len="sm"/>
          </a:ln>
        </p:spPr>
      </p:sp>
      <p:pic>
        <p:nvPicPr>
          <p:cNvPr id="57" name="Picture 53">
            <a:extLst>
              <a:ext uri="{FF2B5EF4-FFF2-40B4-BE49-F238E27FC236}">
                <a16:creationId xmlns:a16="http://schemas.microsoft.com/office/drawing/2014/main" id="{3CE81F18-1344-6025-F651-7CC5988A5BB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23579" y="8717557"/>
            <a:ext cx="1026359" cy="1026359"/>
          </a:xfrm>
          <a:prstGeom prst="rect">
            <a:avLst/>
          </a:prstGeom>
        </p:spPr>
      </p:pic>
      <p:pic>
        <p:nvPicPr>
          <p:cNvPr id="58" name="Picture 54">
            <a:extLst>
              <a:ext uri="{FF2B5EF4-FFF2-40B4-BE49-F238E27FC236}">
                <a16:creationId xmlns:a16="http://schemas.microsoft.com/office/drawing/2014/main" id="{DF2F221A-47E5-632F-8B3C-BFA22A24CEF6}"/>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a:fillRect/>
          </a:stretch>
        </p:blipFill>
        <p:spPr>
          <a:xfrm>
            <a:off x="4144263" y="8781025"/>
            <a:ext cx="885664" cy="851848"/>
          </a:xfrm>
          <a:prstGeom prst="rect">
            <a:avLst/>
          </a:prstGeom>
        </p:spPr>
      </p:pic>
      <p:pic>
        <p:nvPicPr>
          <p:cNvPr id="59" name="Picture 55">
            <a:extLst>
              <a:ext uri="{FF2B5EF4-FFF2-40B4-BE49-F238E27FC236}">
                <a16:creationId xmlns:a16="http://schemas.microsoft.com/office/drawing/2014/main" id="{11C7753D-746E-E5B0-7251-B87858FC5FA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6334" y="2517087"/>
            <a:ext cx="1026359" cy="1026359"/>
          </a:xfrm>
          <a:prstGeom prst="rect">
            <a:avLst/>
          </a:prstGeom>
        </p:spPr>
      </p:pic>
      <p:pic>
        <p:nvPicPr>
          <p:cNvPr id="60" name="Picture 56">
            <a:extLst>
              <a:ext uri="{FF2B5EF4-FFF2-40B4-BE49-F238E27FC236}">
                <a16:creationId xmlns:a16="http://schemas.microsoft.com/office/drawing/2014/main" id="{33D49FB1-9296-EB88-2789-9CF049C257AB}"/>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a:fillRect/>
          </a:stretch>
        </p:blipFill>
        <p:spPr>
          <a:xfrm>
            <a:off x="15524334" y="2509701"/>
            <a:ext cx="910360" cy="810221"/>
          </a:xfrm>
          <a:prstGeom prst="rect">
            <a:avLst/>
          </a:prstGeom>
        </p:spPr>
      </p:pic>
      <p:pic>
        <p:nvPicPr>
          <p:cNvPr id="61" name="Picture 57">
            <a:extLst>
              <a:ext uri="{FF2B5EF4-FFF2-40B4-BE49-F238E27FC236}">
                <a16:creationId xmlns:a16="http://schemas.microsoft.com/office/drawing/2014/main" id="{DEE32AE8-DC60-3566-9634-04F4AF2F0CAF}"/>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a:fillRect/>
          </a:stretch>
        </p:blipFill>
        <p:spPr>
          <a:xfrm>
            <a:off x="15705309" y="2369576"/>
            <a:ext cx="597517" cy="696813"/>
          </a:xfrm>
          <a:prstGeom prst="rect">
            <a:avLst/>
          </a:prstGeom>
        </p:spPr>
      </p:pic>
      <p:pic>
        <p:nvPicPr>
          <p:cNvPr id="62" name="Picture 58">
            <a:extLst>
              <a:ext uri="{FF2B5EF4-FFF2-40B4-BE49-F238E27FC236}">
                <a16:creationId xmlns:a16="http://schemas.microsoft.com/office/drawing/2014/main" id="{99EB4D60-AA6E-0CB6-AD59-4E6864B0FC5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36273" y="2472194"/>
            <a:ext cx="1026359" cy="1026359"/>
          </a:xfrm>
          <a:prstGeom prst="rect">
            <a:avLst/>
          </a:prstGeom>
        </p:spPr>
      </p:pic>
      <p:pic>
        <p:nvPicPr>
          <p:cNvPr id="63" name="Picture 59">
            <a:extLst>
              <a:ext uri="{FF2B5EF4-FFF2-40B4-BE49-F238E27FC236}">
                <a16:creationId xmlns:a16="http://schemas.microsoft.com/office/drawing/2014/main" id="{70FC1F23-B89F-D8FE-7892-6D9AB266EDA7}"/>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a:fillRect/>
          </a:stretch>
        </p:blipFill>
        <p:spPr>
          <a:xfrm flipH="1">
            <a:off x="12677233" y="2392164"/>
            <a:ext cx="671191" cy="1132378"/>
          </a:xfrm>
          <a:prstGeom prst="rect">
            <a:avLst/>
          </a:prstGeom>
        </p:spPr>
      </p:pic>
      <p:pic>
        <p:nvPicPr>
          <p:cNvPr id="64" name="Picture 60">
            <a:extLst>
              <a:ext uri="{FF2B5EF4-FFF2-40B4-BE49-F238E27FC236}">
                <a16:creationId xmlns:a16="http://schemas.microsoft.com/office/drawing/2014/main" id="{80F7302C-C6FD-F5A4-2EBA-6B2695C6539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0240" y="8745120"/>
            <a:ext cx="1026359" cy="1026359"/>
          </a:xfrm>
          <a:prstGeom prst="rect">
            <a:avLst/>
          </a:prstGeom>
        </p:spPr>
      </p:pic>
      <p:pic>
        <p:nvPicPr>
          <p:cNvPr id="65" name="Picture 61">
            <a:extLst>
              <a:ext uri="{FF2B5EF4-FFF2-40B4-BE49-F238E27FC236}">
                <a16:creationId xmlns:a16="http://schemas.microsoft.com/office/drawing/2014/main" id="{4DA70EA2-1BBC-A7DC-16DF-088770563097}"/>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a:fillRect/>
          </a:stretch>
        </p:blipFill>
        <p:spPr>
          <a:xfrm>
            <a:off x="584644" y="8891950"/>
            <a:ext cx="1021955" cy="680065"/>
          </a:xfrm>
          <a:prstGeom prst="rect">
            <a:avLst/>
          </a:prstGeom>
        </p:spPr>
      </p:pic>
      <p:sp>
        <p:nvSpPr>
          <p:cNvPr id="66" name="TextBox 62">
            <a:extLst>
              <a:ext uri="{FF2B5EF4-FFF2-40B4-BE49-F238E27FC236}">
                <a16:creationId xmlns:a16="http://schemas.microsoft.com/office/drawing/2014/main" id="{B61948D9-E7D1-E0FC-B4D4-1E24D3A77E5C}"/>
              </a:ext>
            </a:extLst>
          </p:cNvPr>
          <p:cNvSpPr txBox="1"/>
          <p:nvPr userDrawn="1"/>
        </p:nvSpPr>
        <p:spPr>
          <a:xfrm>
            <a:off x="6726246" y="5847627"/>
            <a:ext cx="3999448"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Station de mesure AtmoSud</a:t>
            </a:r>
          </a:p>
          <a:p>
            <a:pPr>
              <a:lnSpc>
                <a:spcPts val="2940"/>
              </a:lnSpc>
            </a:pPr>
            <a:endParaRPr lang="en-US" sz="2100" spc="42">
              <a:solidFill>
                <a:srgbClr val="0A589A"/>
              </a:solidFill>
              <a:latin typeface="Cooper Hewitt"/>
            </a:endParaRPr>
          </a:p>
        </p:txBody>
      </p:sp>
      <p:pic>
        <p:nvPicPr>
          <p:cNvPr id="67" name="Picture 63">
            <a:extLst>
              <a:ext uri="{FF2B5EF4-FFF2-40B4-BE49-F238E27FC236}">
                <a16:creationId xmlns:a16="http://schemas.microsoft.com/office/drawing/2014/main" id="{2AFB8B36-D5E7-E409-A453-01C2BEBE627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9892" y="6851914"/>
            <a:ext cx="1026359" cy="1026359"/>
          </a:xfrm>
          <a:prstGeom prst="rect">
            <a:avLst/>
          </a:prstGeom>
        </p:spPr>
      </p:pic>
      <p:grpSp>
        <p:nvGrpSpPr>
          <p:cNvPr id="68" name="Group 64">
            <a:extLst>
              <a:ext uri="{FF2B5EF4-FFF2-40B4-BE49-F238E27FC236}">
                <a16:creationId xmlns:a16="http://schemas.microsoft.com/office/drawing/2014/main" id="{25285BD7-02AC-917D-DB52-CC40B95DDB00}"/>
              </a:ext>
            </a:extLst>
          </p:cNvPr>
          <p:cNvGrpSpPr/>
          <p:nvPr userDrawn="1"/>
        </p:nvGrpSpPr>
        <p:grpSpPr>
          <a:xfrm>
            <a:off x="6905319" y="7079187"/>
            <a:ext cx="654554" cy="637027"/>
            <a:chOff x="0" y="0"/>
            <a:chExt cx="172393" cy="167777"/>
          </a:xfrm>
        </p:grpSpPr>
        <p:sp>
          <p:nvSpPr>
            <p:cNvPr id="69" name="Freeform 65">
              <a:extLst>
                <a:ext uri="{FF2B5EF4-FFF2-40B4-BE49-F238E27FC236}">
                  <a16:creationId xmlns:a16="http://schemas.microsoft.com/office/drawing/2014/main" id="{2E96DDB4-A6F9-6781-8DD6-B3A669455DB2}"/>
                </a:ext>
              </a:extLst>
            </p:cNvPr>
            <p:cNvSpPr/>
            <p:nvPr/>
          </p:nvSpPr>
          <p:spPr>
            <a:xfrm>
              <a:off x="0" y="0"/>
              <a:ext cx="172393" cy="167777"/>
            </a:xfrm>
            <a:custGeom>
              <a:avLst/>
              <a:gdLst/>
              <a:ahLst/>
              <a:cxnLst/>
              <a:rect l="l" t="t" r="r" b="b"/>
              <a:pathLst>
                <a:path w="172393" h="167777">
                  <a:moveTo>
                    <a:pt x="0" y="0"/>
                  </a:moveTo>
                  <a:lnTo>
                    <a:pt x="172393" y="0"/>
                  </a:lnTo>
                  <a:lnTo>
                    <a:pt x="172393" y="167777"/>
                  </a:lnTo>
                  <a:lnTo>
                    <a:pt x="0" y="167777"/>
                  </a:lnTo>
                  <a:close/>
                </a:path>
              </a:pathLst>
            </a:custGeom>
            <a:solidFill>
              <a:srgbClr val="BBDDF5"/>
            </a:solidFill>
          </p:spPr>
        </p:sp>
        <p:sp>
          <p:nvSpPr>
            <p:cNvPr id="70" name="TextBox 66">
              <a:extLst>
                <a:ext uri="{FF2B5EF4-FFF2-40B4-BE49-F238E27FC236}">
                  <a16:creationId xmlns:a16="http://schemas.microsoft.com/office/drawing/2014/main" id="{3F26751D-C702-0A3F-5CFC-9F8F5CA520B1}"/>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71" name="Group 67">
            <a:extLst>
              <a:ext uri="{FF2B5EF4-FFF2-40B4-BE49-F238E27FC236}">
                <a16:creationId xmlns:a16="http://schemas.microsoft.com/office/drawing/2014/main" id="{909501A7-249E-8CE7-44F4-BBC9716AE224}"/>
              </a:ext>
            </a:extLst>
          </p:cNvPr>
          <p:cNvGrpSpPr/>
          <p:nvPr userDrawn="1"/>
        </p:nvGrpSpPr>
        <p:grpSpPr>
          <a:xfrm>
            <a:off x="6778786" y="6457819"/>
            <a:ext cx="1290751" cy="1301593"/>
            <a:chOff x="0" y="0"/>
            <a:chExt cx="1721002" cy="1735458"/>
          </a:xfrm>
        </p:grpSpPr>
        <p:grpSp>
          <p:nvGrpSpPr>
            <p:cNvPr id="72" name="Group 68">
              <a:extLst>
                <a:ext uri="{FF2B5EF4-FFF2-40B4-BE49-F238E27FC236}">
                  <a16:creationId xmlns:a16="http://schemas.microsoft.com/office/drawing/2014/main" id="{F15620B7-2498-CA76-E565-579628A0C3B0}"/>
                </a:ext>
              </a:extLst>
            </p:cNvPr>
            <p:cNvGrpSpPr/>
            <p:nvPr/>
          </p:nvGrpSpPr>
          <p:grpSpPr>
            <a:xfrm>
              <a:off x="105770" y="751708"/>
              <a:ext cx="983750" cy="983750"/>
              <a:chOff x="0" y="0"/>
              <a:chExt cx="1913890" cy="1913890"/>
            </a:xfrm>
          </p:grpSpPr>
          <p:sp>
            <p:nvSpPr>
              <p:cNvPr id="78" name="Freeform 69">
                <a:extLst>
                  <a:ext uri="{FF2B5EF4-FFF2-40B4-BE49-F238E27FC236}">
                    <a16:creationId xmlns:a16="http://schemas.microsoft.com/office/drawing/2014/main" id="{B528B7A9-C119-2BD8-AA59-C7370793D608}"/>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99AAB5"/>
              </a:solidFill>
            </p:spPr>
          </p:sp>
        </p:grpSp>
        <p:pic>
          <p:nvPicPr>
            <p:cNvPr id="73" name="Picture 70">
              <a:extLst>
                <a:ext uri="{FF2B5EF4-FFF2-40B4-BE49-F238E27FC236}">
                  <a16:creationId xmlns:a16="http://schemas.microsoft.com/office/drawing/2014/main" id="{6F36244D-F47F-7ADE-F9A3-F771FEDA8EC3}"/>
                </a:ext>
              </a:extLst>
            </p:cNvPr>
            <p:cNvPicPr>
              <a:picLocks noChangeAspect="1"/>
            </p:cNvPicPr>
            <p:nvPr/>
          </p:nvPicPr>
          <p:blipFill>
            <a:blip r:embed="rId62"/>
            <a:srcRect/>
            <a:stretch>
              <a:fillRect/>
            </a:stretch>
          </p:blipFill>
          <p:spPr>
            <a:xfrm>
              <a:off x="0" y="243515"/>
              <a:ext cx="497394" cy="508193"/>
            </a:xfrm>
            <a:prstGeom prst="rect">
              <a:avLst/>
            </a:prstGeom>
          </p:spPr>
        </p:pic>
        <p:pic>
          <p:nvPicPr>
            <p:cNvPr id="74" name="Picture 71">
              <a:extLst>
                <a:ext uri="{FF2B5EF4-FFF2-40B4-BE49-F238E27FC236}">
                  <a16:creationId xmlns:a16="http://schemas.microsoft.com/office/drawing/2014/main" id="{FAA7AE25-6BA5-0232-6778-9F72E219D6A0}"/>
                </a:ext>
              </a:extLst>
            </p:cNvPr>
            <p:cNvPicPr>
              <a:picLocks noChangeAspect="1"/>
            </p:cNvPicPr>
            <p:nvPr/>
          </p:nvPicPr>
          <p:blipFill>
            <a:blip r:embed="rId63"/>
            <a:srcRect/>
            <a:stretch>
              <a:fillRect/>
            </a:stretch>
          </p:blipFill>
          <p:spPr>
            <a:xfrm>
              <a:off x="217285" y="1091773"/>
              <a:ext cx="760720" cy="303621"/>
            </a:xfrm>
            <a:prstGeom prst="rect">
              <a:avLst/>
            </a:prstGeom>
          </p:spPr>
        </p:pic>
        <p:pic>
          <p:nvPicPr>
            <p:cNvPr id="75" name="Picture 72">
              <a:extLst>
                <a:ext uri="{FF2B5EF4-FFF2-40B4-BE49-F238E27FC236}">
                  <a16:creationId xmlns:a16="http://schemas.microsoft.com/office/drawing/2014/main" id="{EAE79D3B-6091-8955-242F-7D687FB86073}"/>
                </a:ext>
              </a:extLst>
            </p:cNvPr>
            <p:cNvPicPr>
              <a:picLocks noChangeAspect="1"/>
            </p:cNvPicPr>
            <p:nvPr/>
          </p:nvPicPr>
          <p:blipFill>
            <a:blip r:embed="rId62"/>
            <a:srcRect/>
            <a:stretch>
              <a:fillRect/>
            </a:stretch>
          </p:blipFill>
          <p:spPr>
            <a:xfrm>
              <a:off x="544056" y="347913"/>
              <a:ext cx="411402" cy="420334"/>
            </a:xfrm>
            <a:prstGeom prst="rect">
              <a:avLst/>
            </a:prstGeom>
          </p:spPr>
        </p:pic>
        <p:pic>
          <p:nvPicPr>
            <p:cNvPr id="76" name="Picture 73">
              <a:extLst>
                <a:ext uri="{FF2B5EF4-FFF2-40B4-BE49-F238E27FC236}">
                  <a16:creationId xmlns:a16="http://schemas.microsoft.com/office/drawing/2014/main" id="{AC966E6F-B371-F42C-89D1-3169A421EB94}"/>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a:fillRect/>
            </a:stretch>
          </p:blipFill>
          <p:spPr>
            <a:xfrm rot="-1639073">
              <a:off x="1020412" y="149221"/>
              <a:ext cx="696133" cy="188589"/>
            </a:xfrm>
            <a:prstGeom prst="rect">
              <a:avLst/>
            </a:prstGeom>
          </p:spPr>
        </p:pic>
        <p:pic>
          <p:nvPicPr>
            <p:cNvPr id="77" name="Picture 74">
              <a:extLst>
                <a:ext uri="{FF2B5EF4-FFF2-40B4-BE49-F238E27FC236}">
                  <a16:creationId xmlns:a16="http://schemas.microsoft.com/office/drawing/2014/main" id="{91FAFBD0-C3C6-4751-5CCF-BD6C96026B97}"/>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a:fillRect/>
            </a:stretch>
          </p:blipFill>
          <p:spPr>
            <a:xfrm rot="-1639073">
              <a:off x="1020412" y="367576"/>
              <a:ext cx="696133" cy="188589"/>
            </a:xfrm>
            <a:prstGeom prst="rect">
              <a:avLst/>
            </a:prstGeom>
          </p:spPr>
        </p:pic>
      </p:grpSp>
      <p:sp>
        <p:nvSpPr>
          <p:cNvPr id="79" name="TextBox 75">
            <a:extLst>
              <a:ext uri="{FF2B5EF4-FFF2-40B4-BE49-F238E27FC236}">
                <a16:creationId xmlns:a16="http://schemas.microsoft.com/office/drawing/2014/main" id="{95730F0B-9B40-5EEC-6829-768C126B8942}"/>
              </a:ext>
            </a:extLst>
          </p:cNvPr>
          <p:cNvSpPr txBox="1"/>
          <p:nvPr userDrawn="1"/>
        </p:nvSpPr>
        <p:spPr>
          <a:xfrm>
            <a:off x="11953176" y="5847627"/>
            <a:ext cx="6578391" cy="758626"/>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Les principaux polluants</a:t>
            </a:r>
          </a:p>
          <a:p>
            <a:pPr>
              <a:lnSpc>
                <a:spcPts val="2681"/>
              </a:lnSpc>
            </a:pPr>
            <a:endParaRPr lang="en-US" sz="2100" spc="42">
              <a:solidFill>
                <a:srgbClr val="0A589A"/>
              </a:solidFill>
              <a:latin typeface="Cooper Hewitt"/>
            </a:endParaRPr>
          </a:p>
        </p:txBody>
      </p:sp>
      <p:pic>
        <p:nvPicPr>
          <p:cNvPr id="80" name="Picture 76">
            <a:extLst>
              <a:ext uri="{FF2B5EF4-FFF2-40B4-BE49-F238E27FC236}">
                <a16:creationId xmlns:a16="http://schemas.microsoft.com/office/drawing/2014/main" id="{5AB11F98-62D9-7510-FB64-DA8632953318}"/>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a:fillRect/>
          </a:stretch>
        </p:blipFill>
        <p:spPr>
          <a:xfrm rot="2700000">
            <a:off x="11638152" y="6571053"/>
            <a:ext cx="818461" cy="818461"/>
          </a:xfrm>
          <a:prstGeom prst="rect">
            <a:avLst/>
          </a:prstGeom>
        </p:spPr>
      </p:pic>
      <p:pic>
        <p:nvPicPr>
          <p:cNvPr id="81" name="Picture 77">
            <a:extLst>
              <a:ext uri="{FF2B5EF4-FFF2-40B4-BE49-F238E27FC236}">
                <a16:creationId xmlns:a16="http://schemas.microsoft.com/office/drawing/2014/main" id="{164FEABF-DFAC-E5FC-21E5-4D38A891F273}"/>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a:fillRect/>
          </a:stretch>
        </p:blipFill>
        <p:spPr>
          <a:xfrm rot="2700000">
            <a:off x="12680524" y="6571053"/>
            <a:ext cx="818461" cy="818461"/>
          </a:xfrm>
          <a:prstGeom prst="rect">
            <a:avLst/>
          </a:prstGeom>
        </p:spPr>
      </p:pic>
      <p:pic>
        <p:nvPicPr>
          <p:cNvPr id="82" name="Picture 78">
            <a:extLst>
              <a:ext uri="{FF2B5EF4-FFF2-40B4-BE49-F238E27FC236}">
                <a16:creationId xmlns:a16="http://schemas.microsoft.com/office/drawing/2014/main" id="{8169581B-31A7-66DC-0EC9-87D002AA7597}"/>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a:fillRect/>
          </a:stretch>
        </p:blipFill>
        <p:spPr>
          <a:xfrm rot="2700000">
            <a:off x="13794860" y="6571053"/>
            <a:ext cx="818461" cy="818461"/>
          </a:xfrm>
          <a:prstGeom prst="rect">
            <a:avLst/>
          </a:prstGeom>
        </p:spPr>
      </p:pic>
      <p:pic>
        <p:nvPicPr>
          <p:cNvPr id="83" name="Picture 79">
            <a:extLst>
              <a:ext uri="{FF2B5EF4-FFF2-40B4-BE49-F238E27FC236}">
                <a16:creationId xmlns:a16="http://schemas.microsoft.com/office/drawing/2014/main" id="{96C05F41-A14B-D351-B612-A33F1281D007}"/>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a:fillRect/>
          </a:stretch>
        </p:blipFill>
        <p:spPr>
          <a:xfrm rot="2700000">
            <a:off x="14868082" y="6571053"/>
            <a:ext cx="818461" cy="818461"/>
          </a:xfrm>
          <a:prstGeom prst="rect">
            <a:avLst/>
          </a:prstGeom>
        </p:spPr>
      </p:pic>
      <p:pic>
        <p:nvPicPr>
          <p:cNvPr id="84" name="Picture 80">
            <a:extLst>
              <a:ext uri="{FF2B5EF4-FFF2-40B4-BE49-F238E27FC236}">
                <a16:creationId xmlns:a16="http://schemas.microsoft.com/office/drawing/2014/main" id="{E10DF644-A5B0-DE27-9D47-91208AB23BF0}"/>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a:fillRect/>
          </a:stretch>
        </p:blipFill>
        <p:spPr>
          <a:xfrm rot="2700000">
            <a:off x="15951568" y="6582965"/>
            <a:ext cx="818461" cy="818461"/>
          </a:xfrm>
          <a:prstGeom prst="rect">
            <a:avLst/>
          </a:prstGeom>
        </p:spPr>
      </p:pic>
      <p:pic>
        <p:nvPicPr>
          <p:cNvPr id="85" name="Picture 81">
            <a:extLst>
              <a:ext uri="{FF2B5EF4-FFF2-40B4-BE49-F238E27FC236}">
                <a16:creationId xmlns:a16="http://schemas.microsoft.com/office/drawing/2014/main" id="{8684E1E5-8F46-CD4B-F61E-515E69147BDC}"/>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a:fillRect/>
          </a:stretch>
        </p:blipFill>
        <p:spPr>
          <a:xfrm rot="2700000">
            <a:off x="11638152" y="7829624"/>
            <a:ext cx="818461" cy="818461"/>
          </a:xfrm>
          <a:prstGeom prst="rect">
            <a:avLst/>
          </a:prstGeom>
        </p:spPr>
      </p:pic>
      <p:pic>
        <p:nvPicPr>
          <p:cNvPr id="86" name="Picture 82">
            <a:extLst>
              <a:ext uri="{FF2B5EF4-FFF2-40B4-BE49-F238E27FC236}">
                <a16:creationId xmlns:a16="http://schemas.microsoft.com/office/drawing/2014/main" id="{A08AABEF-6E78-513E-7C2B-B3C037B7F4F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a:fillRect/>
          </a:stretch>
        </p:blipFill>
        <p:spPr>
          <a:xfrm rot="2700000">
            <a:off x="12686095" y="7878739"/>
            <a:ext cx="818461" cy="818461"/>
          </a:xfrm>
          <a:prstGeom prst="rect">
            <a:avLst/>
          </a:prstGeom>
        </p:spPr>
      </p:pic>
      <p:pic>
        <p:nvPicPr>
          <p:cNvPr id="87" name="Picture 83">
            <a:extLst>
              <a:ext uri="{FF2B5EF4-FFF2-40B4-BE49-F238E27FC236}">
                <a16:creationId xmlns:a16="http://schemas.microsoft.com/office/drawing/2014/main" id="{AA887E41-9BDA-BF45-0490-83805B10A22F}"/>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a:fillRect/>
          </a:stretch>
        </p:blipFill>
        <p:spPr>
          <a:xfrm rot="2700000">
            <a:off x="13801800" y="7878739"/>
            <a:ext cx="818461" cy="818461"/>
          </a:xfrm>
          <a:prstGeom prst="rect">
            <a:avLst/>
          </a:prstGeom>
        </p:spPr>
      </p:pic>
      <p:pic>
        <p:nvPicPr>
          <p:cNvPr id="88" name="Picture 84">
            <a:extLst>
              <a:ext uri="{FF2B5EF4-FFF2-40B4-BE49-F238E27FC236}">
                <a16:creationId xmlns:a16="http://schemas.microsoft.com/office/drawing/2014/main" id="{FD361340-824F-DCB4-8248-4F0F50AD3C66}"/>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a:fillRect/>
          </a:stretch>
        </p:blipFill>
        <p:spPr>
          <a:xfrm rot="2700000">
            <a:off x="14916786" y="7829624"/>
            <a:ext cx="818461" cy="818461"/>
          </a:xfrm>
          <a:prstGeom prst="rect">
            <a:avLst/>
          </a:prstGeom>
        </p:spPr>
      </p:pic>
      <p:pic>
        <p:nvPicPr>
          <p:cNvPr id="89" name="Picture 85">
            <a:extLst>
              <a:ext uri="{FF2B5EF4-FFF2-40B4-BE49-F238E27FC236}">
                <a16:creationId xmlns:a16="http://schemas.microsoft.com/office/drawing/2014/main" id="{5071A2EE-DC5D-FF85-437A-9E766C9ED78A}"/>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a:fillRect/>
          </a:stretch>
        </p:blipFill>
        <p:spPr>
          <a:xfrm rot="2700000">
            <a:off x="12714591" y="9140486"/>
            <a:ext cx="818461" cy="818461"/>
          </a:xfrm>
          <a:prstGeom prst="rect">
            <a:avLst/>
          </a:prstGeom>
        </p:spPr>
      </p:pic>
      <p:pic>
        <p:nvPicPr>
          <p:cNvPr id="90" name="Picture 86">
            <a:extLst>
              <a:ext uri="{FF2B5EF4-FFF2-40B4-BE49-F238E27FC236}">
                <a16:creationId xmlns:a16="http://schemas.microsoft.com/office/drawing/2014/main" id="{0BF92804-5B8F-3F55-B0CC-7ABDCAAC29DC}"/>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a:fillRect/>
          </a:stretch>
        </p:blipFill>
        <p:spPr>
          <a:xfrm rot="2700000">
            <a:off x="15967197" y="7808662"/>
            <a:ext cx="818461" cy="818461"/>
          </a:xfrm>
          <a:prstGeom prst="rect">
            <a:avLst/>
          </a:prstGeom>
        </p:spPr>
      </p:pic>
      <p:pic>
        <p:nvPicPr>
          <p:cNvPr id="91" name="Picture 87">
            <a:extLst>
              <a:ext uri="{FF2B5EF4-FFF2-40B4-BE49-F238E27FC236}">
                <a16:creationId xmlns:a16="http://schemas.microsoft.com/office/drawing/2014/main" id="{CED08973-0BF4-597B-345D-E35A2D3DB260}"/>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a:fillRect/>
          </a:stretch>
        </p:blipFill>
        <p:spPr>
          <a:xfrm rot="2700000">
            <a:off x="11655605" y="9140486"/>
            <a:ext cx="818461" cy="818461"/>
          </a:xfrm>
          <a:prstGeom prst="rect">
            <a:avLst/>
          </a:prstGeom>
        </p:spPr>
      </p:pic>
      <p:pic>
        <p:nvPicPr>
          <p:cNvPr id="92" name="Picture 88">
            <a:extLst>
              <a:ext uri="{FF2B5EF4-FFF2-40B4-BE49-F238E27FC236}">
                <a16:creationId xmlns:a16="http://schemas.microsoft.com/office/drawing/2014/main" id="{D9D7379A-3AD8-7202-CDD3-B4576546F297}"/>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a:fillRect/>
          </a:stretch>
        </p:blipFill>
        <p:spPr>
          <a:xfrm rot="2700000">
            <a:off x="13794860" y="9126887"/>
            <a:ext cx="818461" cy="818461"/>
          </a:xfrm>
          <a:prstGeom prst="rect">
            <a:avLst/>
          </a:prstGeom>
        </p:spPr>
      </p:pic>
      <p:sp>
        <p:nvSpPr>
          <p:cNvPr id="93" name="TextBox 89">
            <a:extLst>
              <a:ext uri="{FF2B5EF4-FFF2-40B4-BE49-F238E27FC236}">
                <a16:creationId xmlns:a16="http://schemas.microsoft.com/office/drawing/2014/main" id="{383649F4-3F2F-6E17-C36D-12AB652DB62B}"/>
              </a:ext>
            </a:extLst>
          </p:cNvPr>
          <p:cNvSpPr txBox="1"/>
          <p:nvPr userDrawn="1"/>
        </p:nvSpPr>
        <p:spPr>
          <a:xfrm>
            <a:off x="4476807" y="6850142"/>
            <a:ext cx="875640" cy="783126"/>
          </a:xfrm>
          <a:prstGeom prst="rect">
            <a:avLst/>
          </a:prstGeom>
        </p:spPr>
        <p:txBody>
          <a:bodyPr lIns="0" tIns="0" rIns="0" bIns="0" rtlCol="0" anchor="t">
            <a:spAutoFit/>
          </a:bodyPr>
          <a:lstStyle/>
          <a:p>
            <a:pPr>
              <a:lnSpc>
                <a:spcPts val="1505"/>
              </a:lnSpc>
            </a:pPr>
            <a:r>
              <a:rPr lang="en-US" sz="1075" spc="21">
                <a:solidFill>
                  <a:srgbClr val="0A589A"/>
                </a:solidFill>
                <a:latin typeface="Cooper Hewitt Bold"/>
              </a:rPr>
              <a:t>COV + NO</a:t>
            </a:r>
          </a:p>
          <a:p>
            <a:pPr>
              <a:lnSpc>
                <a:spcPts val="1505"/>
              </a:lnSpc>
            </a:pPr>
            <a:r>
              <a:rPr lang="en-US" sz="1075" spc="21">
                <a:solidFill>
                  <a:srgbClr val="0A589A"/>
                </a:solidFill>
                <a:latin typeface="Cooper Hewitt Bold"/>
              </a:rPr>
              <a:t>   = O</a:t>
            </a:r>
          </a:p>
          <a:p>
            <a:pPr>
              <a:lnSpc>
                <a:spcPts val="3162"/>
              </a:lnSpc>
            </a:pPr>
            <a:endParaRPr lang="en-US" sz="1075" spc="21">
              <a:solidFill>
                <a:srgbClr val="0A589A"/>
              </a:solidFill>
              <a:latin typeface="Cooper Hewitt Bold"/>
            </a:endParaRPr>
          </a:p>
        </p:txBody>
      </p:sp>
      <p:sp>
        <p:nvSpPr>
          <p:cNvPr id="94" name="TextBox 90">
            <a:extLst>
              <a:ext uri="{FF2B5EF4-FFF2-40B4-BE49-F238E27FC236}">
                <a16:creationId xmlns:a16="http://schemas.microsoft.com/office/drawing/2014/main" id="{43BED36C-296A-65DD-7DB3-CEC64FCE3EDE}"/>
              </a:ext>
            </a:extLst>
          </p:cNvPr>
          <p:cNvSpPr txBox="1"/>
          <p:nvPr userDrawn="1"/>
        </p:nvSpPr>
        <p:spPr>
          <a:xfrm>
            <a:off x="803882" y="340098"/>
            <a:ext cx="17196194" cy="1097661"/>
          </a:xfrm>
          <a:prstGeom prst="rect">
            <a:avLst/>
          </a:prstGeom>
        </p:spPr>
        <p:txBody>
          <a:bodyPr lIns="0" tIns="0" rIns="0" bIns="0" rtlCol="0" anchor="t">
            <a:spAutoFit/>
          </a:bodyPr>
          <a:lstStyle/>
          <a:p>
            <a:pPr>
              <a:lnSpc>
                <a:spcPts val="6911"/>
              </a:lnSpc>
            </a:pPr>
            <a:r>
              <a:rPr lang="en-US" sz="6399">
                <a:solidFill>
                  <a:srgbClr val="0A589A"/>
                </a:solidFill>
                <a:latin typeface="Cooper Hewitt Heavy"/>
              </a:rPr>
              <a:t>ICÔNES UTILES - GRAND PUBLIC</a:t>
            </a:r>
          </a:p>
        </p:txBody>
      </p:sp>
      <p:sp>
        <p:nvSpPr>
          <p:cNvPr id="95" name="TextBox 91">
            <a:extLst>
              <a:ext uri="{FF2B5EF4-FFF2-40B4-BE49-F238E27FC236}">
                <a16:creationId xmlns:a16="http://schemas.microsoft.com/office/drawing/2014/main" id="{F8241F8C-48FA-B833-B9C3-FA02A8389538}"/>
              </a:ext>
            </a:extLst>
          </p:cNvPr>
          <p:cNvSpPr txBox="1"/>
          <p:nvPr userDrawn="1"/>
        </p:nvSpPr>
        <p:spPr>
          <a:xfrm>
            <a:off x="1818334" y="1942584"/>
            <a:ext cx="7211366"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Sources d'émissions externes</a:t>
            </a:r>
          </a:p>
          <a:p>
            <a:pPr>
              <a:lnSpc>
                <a:spcPts val="2940"/>
              </a:lnSpc>
            </a:pPr>
            <a:endParaRPr lang="en-US" sz="2100" spc="42">
              <a:solidFill>
                <a:srgbClr val="0A589A"/>
              </a:solidFill>
              <a:latin typeface="Cooper Hewitt"/>
            </a:endParaRPr>
          </a:p>
        </p:txBody>
      </p:sp>
      <p:sp>
        <p:nvSpPr>
          <p:cNvPr id="96" name="TextBox 92">
            <a:extLst>
              <a:ext uri="{FF2B5EF4-FFF2-40B4-BE49-F238E27FC236}">
                <a16:creationId xmlns:a16="http://schemas.microsoft.com/office/drawing/2014/main" id="{36E7AD0D-AA1C-5BD1-2D01-2F68D556CC65}"/>
              </a:ext>
            </a:extLst>
          </p:cNvPr>
          <p:cNvSpPr txBox="1"/>
          <p:nvPr userDrawn="1"/>
        </p:nvSpPr>
        <p:spPr>
          <a:xfrm>
            <a:off x="1818334" y="3713770"/>
            <a:ext cx="7211366"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Sources internes</a:t>
            </a:r>
          </a:p>
          <a:p>
            <a:pPr>
              <a:lnSpc>
                <a:spcPts val="2940"/>
              </a:lnSpc>
            </a:pPr>
            <a:endParaRPr lang="en-US" sz="2100" spc="42">
              <a:solidFill>
                <a:srgbClr val="0A589A"/>
              </a:solidFill>
              <a:latin typeface="Cooper Hewitt"/>
            </a:endParaRPr>
          </a:p>
        </p:txBody>
      </p:sp>
      <p:sp>
        <p:nvSpPr>
          <p:cNvPr id="97" name="TextBox 93">
            <a:extLst>
              <a:ext uri="{FF2B5EF4-FFF2-40B4-BE49-F238E27FC236}">
                <a16:creationId xmlns:a16="http://schemas.microsoft.com/office/drawing/2014/main" id="{9992CB8F-3A16-A717-9544-A7E039BCAF58}"/>
              </a:ext>
            </a:extLst>
          </p:cNvPr>
          <p:cNvSpPr txBox="1"/>
          <p:nvPr userDrawn="1"/>
        </p:nvSpPr>
        <p:spPr>
          <a:xfrm>
            <a:off x="1937424" y="5847627"/>
            <a:ext cx="7211366"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Effets &amp; réactions</a:t>
            </a:r>
          </a:p>
          <a:p>
            <a:pPr>
              <a:lnSpc>
                <a:spcPts val="2940"/>
              </a:lnSpc>
            </a:pPr>
            <a:endParaRPr lang="en-US" sz="2100" spc="42">
              <a:solidFill>
                <a:srgbClr val="0A589A"/>
              </a:solidFill>
              <a:latin typeface="Cooper Hewitt"/>
            </a:endParaRPr>
          </a:p>
        </p:txBody>
      </p:sp>
      <p:sp>
        <p:nvSpPr>
          <p:cNvPr id="98" name="TextBox 94">
            <a:extLst>
              <a:ext uri="{FF2B5EF4-FFF2-40B4-BE49-F238E27FC236}">
                <a16:creationId xmlns:a16="http://schemas.microsoft.com/office/drawing/2014/main" id="{22CB0874-0EEF-A59E-F9B3-4BAAAA260981}"/>
              </a:ext>
            </a:extLst>
          </p:cNvPr>
          <p:cNvSpPr txBox="1"/>
          <p:nvPr userDrawn="1"/>
        </p:nvSpPr>
        <p:spPr>
          <a:xfrm>
            <a:off x="1818334" y="8097565"/>
            <a:ext cx="7211366"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Mobilités douces </a:t>
            </a:r>
          </a:p>
          <a:p>
            <a:pPr>
              <a:lnSpc>
                <a:spcPts val="2940"/>
              </a:lnSpc>
            </a:pPr>
            <a:endParaRPr lang="en-US" sz="2100" spc="42">
              <a:solidFill>
                <a:srgbClr val="0A589A"/>
              </a:solidFill>
              <a:latin typeface="Cooper Hewitt"/>
            </a:endParaRPr>
          </a:p>
        </p:txBody>
      </p:sp>
      <p:sp>
        <p:nvSpPr>
          <p:cNvPr id="99" name="TextBox 95">
            <a:extLst>
              <a:ext uri="{FF2B5EF4-FFF2-40B4-BE49-F238E27FC236}">
                <a16:creationId xmlns:a16="http://schemas.microsoft.com/office/drawing/2014/main" id="{E77773C6-7C41-2596-FD4E-77450B7CA3A5}"/>
              </a:ext>
            </a:extLst>
          </p:cNvPr>
          <p:cNvSpPr txBox="1"/>
          <p:nvPr userDrawn="1"/>
        </p:nvSpPr>
        <p:spPr>
          <a:xfrm>
            <a:off x="5095272" y="6893184"/>
            <a:ext cx="309695" cy="214228"/>
          </a:xfrm>
          <a:prstGeom prst="rect">
            <a:avLst/>
          </a:prstGeom>
        </p:spPr>
        <p:txBody>
          <a:bodyPr lIns="0" tIns="0" rIns="0" bIns="0" rtlCol="0" anchor="t">
            <a:spAutoFit/>
          </a:bodyPr>
          <a:lstStyle/>
          <a:p>
            <a:pPr>
              <a:lnSpc>
                <a:spcPts val="1505"/>
              </a:lnSpc>
            </a:pPr>
            <a:r>
              <a:rPr lang="en-US" sz="1075" spc="21">
                <a:solidFill>
                  <a:srgbClr val="0A589A"/>
                </a:solidFill>
                <a:latin typeface="Cooper Hewitt Bold"/>
              </a:rPr>
              <a:t>x</a:t>
            </a:r>
          </a:p>
        </p:txBody>
      </p:sp>
      <p:sp>
        <p:nvSpPr>
          <p:cNvPr id="100" name="TextBox 96">
            <a:extLst>
              <a:ext uri="{FF2B5EF4-FFF2-40B4-BE49-F238E27FC236}">
                <a16:creationId xmlns:a16="http://schemas.microsoft.com/office/drawing/2014/main" id="{4F59F829-7571-4990-BDFA-6B9A389F1A9C}"/>
              </a:ext>
            </a:extLst>
          </p:cNvPr>
          <p:cNvSpPr txBox="1"/>
          <p:nvPr userDrawn="1"/>
        </p:nvSpPr>
        <p:spPr>
          <a:xfrm>
            <a:off x="4791075" y="7107412"/>
            <a:ext cx="203426" cy="161947"/>
          </a:xfrm>
          <a:prstGeom prst="rect">
            <a:avLst/>
          </a:prstGeom>
        </p:spPr>
        <p:txBody>
          <a:bodyPr lIns="0" tIns="0" rIns="0" bIns="0" rtlCol="0" anchor="t">
            <a:spAutoFit/>
          </a:bodyPr>
          <a:lstStyle/>
          <a:p>
            <a:pPr>
              <a:lnSpc>
                <a:spcPts val="1204"/>
              </a:lnSpc>
            </a:pPr>
            <a:r>
              <a:rPr lang="en-US" sz="860" spc="17">
                <a:solidFill>
                  <a:srgbClr val="0A589A"/>
                </a:solidFill>
                <a:latin typeface="Cooper Hewitt Bold"/>
              </a:rPr>
              <a:t>3</a:t>
            </a:r>
          </a:p>
        </p:txBody>
      </p:sp>
      <p:sp>
        <p:nvSpPr>
          <p:cNvPr id="101" name="TextBox 97">
            <a:extLst>
              <a:ext uri="{FF2B5EF4-FFF2-40B4-BE49-F238E27FC236}">
                <a16:creationId xmlns:a16="http://schemas.microsoft.com/office/drawing/2014/main" id="{1A3721EE-EFD2-05B7-1339-A44F6A647C24}"/>
              </a:ext>
            </a:extLst>
          </p:cNvPr>
          <p:cNvSpPr txBox="1"/>
          <p:nvPr userDrawn="1"/>
        </p:nvSpPr>
        <p:spPr>
          <a:xfrm>
            <a:off x="11872298" y="6761365"/>
            <a:ext cx="350171" cy="375936"/>
          </a:xfrm>
          <a:prstGeom prst="rect">
            <a:avLst/>
          </a:prstGeom>
        </p:spPr>
        <p:txBody>
          <a:bodyPr lIns="0" tIns="0" rIns="0" bIns="0" rtlCol="0" anchor="t">
            <a:spAutoFit/>
          </a:bodyPr>
          <a:lstStyle/>
          <a:p>
            <a:pPr algn="just">
              <a:lnSpc>
                <a:spcPts val="2681"/>
              </a:lnSpc>
            </a:pPr>
            <a:r>
              <a:rPr lang="en-US" sz="1915" spc="38">
                <a:solidFill>
                  <a:srgbClr val="0A589A"/>
                </a:solidFill>
                <a:latin typeface="Cooper Hewitt"/>
              </a:rPr>
              <a:t>NO</a:t>
            </a:r>
          </a:p>
        </p:txBody>
      </p:sp>
      <p:sp>
        <p:nvSpPr>
          <p:cNvPr id="102" name="TextBox 98">
            <a:extLst>
              <a:ext uri="{FF2B5EF4-FFF2-40B4-BE49-F238E27FC236}">
                <a16:creationId xmlns:a16="http://schemas.microsoft.com/office/drawing/2014/main" id="{A86B00B9-4467-121B-1666-58D3B59EBF2A}"/>
              </a:ext>
            </a:extLst>
          </p:cNvPr>
          <p:cNvSpPr txBox="1"/>
          <p:nvPr userDrawn="1"/>
        </p:nvSpPr>
        <p:spPr>
          <a:xfrm>
            <a:off x="12877288" y="6740517"/>
            <a:ext cx="350171" cy="375936"/>
          </a:xfrm>
          <a:prstGeom prst="rect">
            <a:avLst/>
          </a:prstGeom>
        </p:spPr>
        <p:txBody>
          <a:bodyPr lIns="0" tIns="0" rIns="0" bIns="0" rtlCol="0" anchor="t">
            <a:spAutoFit/>
          </a:bodyPr>
          <a:lstStyle/>
          <a:p>
            <a:pPr algn="just">
              <a:lnSpc>
                <a:spcPts val="2681"/>
              </a:lnSpc>
            </a:pPr>
            <a:r>
              <a:rPr lang="en-US" sz="1915" spc="38">
                <a:solidFill>
                  <a:srgbClr val="0A589A"/>
                </a:solidFill>
                <a:latin typeface="Cooper Hewitt"/>
              </a:rPr>
              <a:t>NO</a:t>
            </a:r>
          </a:p>
        </p:txBody>
      </p:sp>
      <p:sp>
        <p:nvSpPr>
          <p:cNvPr id="103" name="TextBox 99">
            <a:extLst>
              <a:ext uri="{FF2B5EF4-FFF2-40B4-BE49-F238E27FC236}">
                <a16:creationId xmlns:a16="http://schemas.microsoft.com/office/drawing/2014/main" id="{979E5766-5C30-3A69-3086-DABD8A6AF11F}"/>
              </a:ext>
            </a:extLst>
          </p:cNvPr>
          <p:cNvSpPr txBox="1"/>
          <p:nvPr userDrawn="1"/>
        </p:nvSpPr>
        <p:spPr>
          <a:xfrm>
            <a:off x="13218770" y="6894799"/>
            <a:ext cx="282511" cy="242502"/>
          </a:xfrm>
          <a:prstGeom prst="rect">
            <a:avLst/>
          </a:prstGeom>
        </p:spPr>
        <p:txBody>
          <a:bodyPr lIns="0" tIns="0" rIns="0" bIns="0" rtlCol="0" anchor="t">
            <a:spAutoFit/>
          </a:bodyPr>
          <a:lstStyle/>
          <a:p>
            <a:pPr>
              <a:lnSpc>
                <a:spcPts val="1756"/>
              </a:lnSpc>
            </a:pPr>
            <a:r>
              <a:rPr lang="en-US" sz="1254" spc="25">
                <a:solidFill>
                  <a:srgbClr val="0A589A"/>
                </a:solidFill>
                <a:latin typeface="Cooper Hewitt"/>
              </a:rPr>
              <a:t>2</a:t>
            </a:r>
          </a:p>
        </p:txBody>
      </p:sp>
      <p:sp>
        <p:nvSpPr>
          <p:cNvPr id="104" name="TextBox 100">
            <a:extLst>
              <a:ext uri="{FF2B5EF4-FFF2-40B4-BE49-F238E27FC236}">
                <a16:creationId xmlns:a16="http://schemas.microsoft.com/office/drawing/2014/main" id="{6220AEE0-2B55-5140-2EFE-43C4B5C7A2EF}"/>
              </a:ext>
            </a:extLst>
          </p:cNvPr>
          <p:cNvSpPr txBox="1"/>
          <p:nvPr userDrawn="1"/>
        </p:nvSpPr>
        <p:spPr>
          <a:xfrm>
            <a:off x="13871135" y="6761365"/>
            <a:ext cx="700818" cy="375936"/>
          </a:xfrm>
          <a:prstGeom prst="rect">
            <a:avLst/>
          </a:prstGeom>
        </p:spPr>
        <p:txBody>
          <a:bodyPr lIns="0" tIns="0" rIns="0" bIns="0" rtlCol="0" anchor="t">
            <a:spAutoFit/>
          </a:bodyPr>
          <a:lstStyle/>
          <a:p>
            <a:pPr algn="just">
              <a:lnSpc>
                <a:spcPts val="2681"/>
              </a:lnSpc>
            </a:pPr>
            <a:r>
              <a:rPr lang="en-US" sz="1915" spc="38">
                <a:solidFill>
                  <a:srgbClr val="FFAD2B"/>
                </a:solidFill>
                <a:latin typeface="Cooper Hewitt"/>
              </a:rPr>
              <a:t>PM10</a:t>
            </a:r>
          </a:p>
        </p:txBody>
      </p:sp>
      <p:sp>
        <p:nvSpPr>
          <p:cNvPr id="105" name="TextBox 101">
            <a:extLst>
              <a:ext uri="{FF2B5EF4-FFF2-40B4-BE49-F238E27FC236}">
                <a16:creationId xmlns:a16="http://schemas.microsoft.com/office/drawing/2014/main" id="{7DB4C4C5-5D54-1777-5E82-B137676F43AF}"/>
              </a:ext>
            </a:extLst>
          </p:cNvPr>
          <p:cNvSpPr txBox="1"/>
          <p:nvPr userDrawn="1"/>
        </p:nvSpPr>
        <p:spPr>
          <a:xfrm>
            <a:off x="14935593" y="6761365"/>
            <a:ext cx="700818" cy="360875"/>
          </a:xfrm>
          <a:prstGeom prst="rect">
            <a:avLst/>
          </a:prstGeom>
        </p:spPr>
        <p:txBody>
          <a:bodyPr lIns="0" tIns="0" rIns="0" bIns="0" rtlCol="0" anchor="t">
            <a:spAutoFit/>
          </a:bodyPr>
          <a:lstStyle/>
          <a:p>
            <a:pPr algn="just">
              <a:lnSpc>
                <a:spcPts val="2554"/>
              </a:lnSpc>
            </a:pPr>
            <a:r>
              <a:rPr lang="en-US" sz="1824" spc="36">
                <a:solidFill>
                  <a:srgbClr val="FFAD2B"/>
                </a:solidFill>
                <a:latin typeface="Cooper Hewitt"/>
              </a:rPr>
              <a:t>PM2.5</a:t>
            </a:r>
          </a:p>
        </p:txBody>
      </p:sp>
      <p:sp>
        <p:nvSpPr>
          <p:cNvPr id="106" name="TextBox 102">
            <a:extLst>
              <a:ext uri="{FF2B5EF4-FFF2-40B4-BE49-F238E27FC236}">
                <a16:creationId xmlns:a16="http://schemas.microsoft.com/office/drawing/2014/main" id="{368B463E-F0F9-F3EE-DCF6-BA23D5B3C3B6}"/>
              </a:ext>
            </a:extLst>
          </p:cNvPr>
          <p:cNvSpPr txBox="1"/>
          <p:nvPr userDrawn="1"/>
        </p:nvSpPr>
        <p:spPr>
          <a:xfrm>
            <a:off x="16010390" y="6778688"/>
            <a:ext cx="700818" cy="360875"/>
          </a:xfrm>
          <a:prstGeom prst="rect">
            <a:avLst/>
          </a:prstGeom>
        </p:spPr>
        <p:txBody>
          <a:bodyPr lIns="0" tIns="0" rIns="0" bIns="0" rtlCol="0" anchor="t">
            <a:spAutoFit/>
          </a:bodyPr>
          <a:lstStyle/>
          <a:p>
            <a:pPr algn="ctr">
              <a:lnSpc>
                <a:spcPts val="2554"/>
              </a:lnSpc>
            </a:pPr>
            <a:r>
              <a:rPr lang="en-US" sz="1824" spc="36">
                <a:solidFill>
                  <a:srgbClr val="FFAD2B"/>
                </a:solidFill>
                <a:latin typeface="Cooper Hewitt"/>
              </a:rPr>
              <a:t>PUF</a:t>
            </a:r>
          </a:p>
        </p:txBody>
      </p:sp>
      <p:sp>
        <p:nvSpPr>
          <p:cNvPr id="107" name="TextBox 103">
            <a:extLst>
              <a:ext uri="{FF2B5EF4-FFF2-40B4-BE49-F238E27FC236}">
                <a16:creationId xmlns:a16="http://schemas.microsoft.com/office/drawing/2014/main" id="{A92AE758-6D2E-327D-77DF-9BB5941B68D5}"/>
              </a:ext>
            </a:extLst>
          </p:cNvPr>
          <p:cNvSpPr txBox="1"/>
          <p:nvPr userDrawn="1"/>
        </p:nvSpPr>
        <p:spPr>
          <a:xfrm>
            <a:off x="11937206" y="8031307"/>
            <a:ext cx="220354"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O</a:t>
            </a:r>
          </a:p>
        </p:txBody>
      </p:sp>
      <p:sp>
        <p:nvSpPr>
          <p:cNvPr id="108" name="TextBox 104">
            <a:extLst>
              <a:ext uri="{FF2B5EF4-FFF2-40B4-BE49-F238E27FC236}">
                <a16:creationId xmlns:a16="http://schemas.microsoft.com/office/drawing/2014/main" id="{0A41C7DD-DE38-91C3-6BC9-C8578E715C22}"/>
              </a:ext>
            </a:extLst>
          </p:cNvPr>
          <p:cNvSpPr txBox="1"/>
          <p:nvPr userDrawn="1"/>
        </p:nvSpPr>
        <p:spPr>
          <a:xfrm>
            <a:off x="12110030" y="8210048"/>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3</a:t>
            </a:r>
          </a:p>
        </p:txBody>
      </p:sp>
      <p:sp>
        <p:nvSpPr>
          <p:cNvPr id="109" name="TextBox 105">
            <a:extLst>
              <a:ext uri="{FF2B5EF4-FFF2-40B4-BE49-F238E27FC236}">
                <a16:creationId xmlns:a16="http://schemas.microsoft.com/office/drawing/2014/main" id="{5BB010D6-865C-A8D9-9C1E-D22820F9E1F2}"/>
              </a:ext>
            </a:extLst>
          </p:cNvPr>
          <p:cNvSpPr txBox="1"/>
          <p:nvPr userDrawn="1"/>
        </p:nvSpPr>
        <p:spPr>
          <a:xfrm>
            <a:off x="12914669" y="8057140"/>
            <a:ext cx="350171" cy="375936"/>
          </a:xfrm>
          <a:prstGeom prst="rect">
            <a:avLst/>
          </a:prstGeom>
        </p:spPr>
        <p:txBody>
          <a:bodyPr lIns="0" tIns="0" rIns="0" bIns="0" rtlCol="0" anchor="t">
            <a:spAutoFit/>
          </a:bodyPr>
          <a:lstStyle/>
          <a:p>
            <a:pPr algn="just">
              <a:lnSpc>
                <a:spcPts val="2681"/>
              </a:lnSpc>
            </a:pPr>
            <a:r>
              <a:rPr lang="en-US" sz="1915" spc="38">
                <a:solidFill>
                  <a:srgbClr val="0A589A"/>
                </a:solidFill>
                <a:latin typeface="Cooper Hewitt"/>
              </a:rPr>
              <a:t>CO</a:t>
            </a:r>
          </a:p>
        </p:txBody>
      </p:sp>
      <p:sp>
        <p:nvSpPr>
          <p:cNvPr id="110" name="TextBox 106">
            <a:extLst>
              <a:ext uri="{FF2B5EF4-FFF2-40B4-BE49-F238E27FC236}">
                <a16:creationId xmlns:a16="http://schemas.microsoft.com/office/drawing/2014/main" id="{FD31254C-9C96-5954-5860-1EC86ABC2300}"/>
              </a:ext>
            </a:extLst>
          </p:cNvPr>
          <p:cNvSpPr txBox="1"/>
          <p:nvPr userDrawn="1"/>
        </p:nvSpPr>
        <p:spPr>
          <a:xfrm>
            <a:off x="13830658" y="8057140"/>
            <a:ext cx="700818" cy="375936"/>
          </a:xfrm>
          <a:prstGeom prst="rect">
            <a:avLst/>
          </a:prstGeom>
        </p:spPr>
        <p:txBody>
          <a:bodyPr lIns="0" tIns="0" rIns="0" bIns="0" rtlCol="0" anchor="t">
            <a:spAutoFit/>
          </a:bodyPr>
          <a:lstStyle/>
          <a:p>
            <a:pPr algn="ctr">
              <a:lnSpc>
                <a:spcPts val="2681"/>
              </a:lnSpc>
            </a:pPr>
            <a:r>
              <a:rPr lang="en-US" sz="1915" spc="38">
                <a:solidFill>
                  <a:srgbClr val="FFAD2B"/>
                </a:solidFill>
                <a:latin typeface="Cooper Hewitt"/>
              </a:rPr>
              <a:t>SO</a:t>
            </a:r>
          </a:p>
        </p:txBody>
      </p:sp>
      <p:sp>
        <p:nvSpPr>
          <p:cNvPr id="111" name="TextBox 107">
            <a:extLst>
              <a:ext uri="{FF2B5EF4-FFF2-40B4-BE49-F238E27FC236}">
                <a16:creationId xmlns:a16="http://schemas.microsoft.com/office/drawing/2014/main" id="{60050069-8735-B348-442B-A6BA15B7B6FF}"/>
              </a:ext>
            </a:extLst>
          </p:cNvPr>
          <p:cNvSpPr txBox="1"/>
          <p:nvPr userDrawn="1"/>
        </p:nvSpPr>
        <p:spPr>
          <a:xfrm>
            <a:off x="14351803" y="8221632"/>
            <a:ext cx="282511" cy="242502"/>
          </a:xfrm>
          <a:prstGeom prst="rect">
            <a:avLst/>
          </a:prstGeom>
        </p:spPr>
        <p:txBody>
          <a:bodyPr lIns="0" tIns="0" rIns="0" bIns="0" rtlCol="0" anchor="t">
            <a:spAutoFit/>
          </a:bodyPr>
          <a:lstStyle/>
          <a:p>
            <a:pPr>
              <a:lnSpc>
                <a:spcPts val="1756"/>
              </a:lnSpc>
            </a:pPr>
            <a:r>
              <a:rPr lang="en-US" sz="1254" spc="25">
                <a:solidFill>
                  <a:srgbClr val="FFAD2B"/>
                </a:solidFill>
                <a:latin typeface="Cooper Hewitt"/>
              </a:rPr>
              <a:t>2</a:t>
            </a:r>
          </a:p>
        </p:txBody>
      </p:sp>
      <p:sp>
        <p:nvSpPr>
          <p:cNvPr id="112" name="TextBox 108">
            <a:extLst>
              <a:ext uri="{FF2B5EF4-FFF2-40B4-BE49-F238E27FC236}">
                <a16:creationId xmlns:a16="http://schemas.microsoft.com/office/drawing/2014/main" id="{3E61748B-3961-4695-B3C1-A55095D3C979}"/>
              </a:ext>
            </a:extLst>
          </p:cNvPr>
          <p:cNvSpPr txBox="1"/>
          <p:nvPr userDrawn="1"/>
        </p:nvSpPr>
        <p:spPr>
          <a:xfrm>
            <a:off x="15076506" y="8017045"/>
            <a:ext cx="459954"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C  H</a:t>
            </a:r>
          </a:p>
        </p:txBody>
      </p:sp>
      <p:sp>
        <p:nvSpPr>
          <p:cNvPr id="113" name="TextBox 109">
            <a:extLst>
              <a:ext uri="{FF2B5EF4-FFF2-40B4-BE49-F238E27FC236}">
                <a16:creationId xmlns:a16="http://schemas.microsoft.com/office/drawing/2014/main" id="{F98B5776-1D01-C8B8-F4C1-FD77C8D502CA}"/>
              </a:ext>
            </a:extLst>
          </p:cNvPr>
          <p:cNvSpPr txBox="1"/>
          <p:nvPr userDrawn="1"/>
        </p:nvSpPr>
        <p:spPr>
          <a:xfrm>
            <a:off x="15242371" y="8179473"/>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6</a:t>
            </a:r>
          </a:p>
        </p:txBody>
      </p:sp>
      <p:sp>
        <p:nvSpPr>
          <p:cNvPr id="114" name="TextBox 110">
            <a:extLst>
              <a:ext uri="{FF2B5EF4-FFF2-40B4-BE49-F238E27FC236}">
                <a16:creationId xmlns:a16="http://schemas.microsoft.com/office/drawing/2014/main" id="{62057630-A5FA-39E5-CC12-ABF903E6D42F}"/>
              </a:ext>
            </a:extLst>
          </p:cNvPr>
          <p:cNvSpPr txBox="1"/>
          <p:nvPr userDrawn="1"/>
        </p:nvSpPr>
        <p:spPr>
          <a:xfrm>
            <a:off x="15515177" y="8179473"/>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6</a:t>
            </a:r>
          </a:p>
        </p:txBody>
      </p:sp>
      <p:sp>
        <p:nvSpPr>
          <p:cNvPr id="115" name="TextBox 111">
            <a:extLst>
              <a:ext uri="{FF2B5EF4-FFF2-40B4-BE49-F238E27FC236}">
                <a16:creationId xmlns:a16="http://schemas.microsoft.com/office/drawing/2014/main" id="{17C5E1E5-F35B-908A-EDD0-D811548D82D1}"/>
              </a:ext>
            </a:extLst>
          </p:cNvPr>
          <p:cNvSpPr txBox="1"/>
          <p:nvPr userDrawn="1"/>
        </p:nvSpPr>
        <p:spPr>
          <a:xfrm>
            <a:off x="16126917" y="7996083"/>
            <a:ext cx="459954"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C  H</a:t>
            </a:r>
          </a:p>
        </p:txBody>
      </p:sp>
      <p:sp>
        <p:nvSpPr>
          <p:cNvPr id="116" name="TextBox 112">
            <a:extLst>
              <a:ext uri="{FF2B5EF4-FFF2-40B4-BE49-F238E27FC236}">
                <a16:creationId xmlns:a16="http://schemas.microsoft.com/office/drawing/2014/main" id="{40C3E5F2-CCD3-FCF3-7877-FBCCF58B2AF8}"/>
              </a:ext>
            </a:extLst>
          </p:cNvPr>
          <p:cNvSpPr txBox="1"/>
          <p:nvPr userDrawn="1"/>
        </p:nvSpPr>
        <p:spPr>
          <a:xfrm>
            <a:off x="16292782" y="8158511"/>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7</a:t>
            </a:r>
          </a:p>
        </p:txBody>
      </p:sp>
      <p:sp>
        <p:nvSpPr>
          <p:cNvPr id="117" name="TextBox 113">
            <a:extLst>
              <a:ext uri="{FF2B5EF4-FFF2-40B4-BE49-F238E27FC236}">
                <a16:creationId xmlns:a16="http://schemas.microsoft.com/office/drawing/2014/main" id="{E0A88D96-4BD6-9203-7EFA-203ECD6D20EE}"/>
              </a:ext>
            </a:extLst>
          </p:cNvPr>
          <p:cNvSpPr txBox="1"/>
          <p:nvPr userDrawn="1"/>
        </p:nvSpPr>
        <p:spPr>
          <a:xfrm>
            <a:off x="16565588" y="8158511"/>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8</a:t>
            </a:r>
          </a:p>
        </p:txBody>
      </p:sp>
      <p:sp>
        <p:nvSpPr>
          <p:cNvPr id="118" name="TextBox 114">
            <a:extLst>
              <a:ext uri="{FF2B5EF4-FFF2-40B4-BE49-F238E27FC236}">
                <a16:creationId xmlns:a16="http://schemas.microsoft.com/office/drawing/2014/main" id="{64E988D6-DE9D-AADC-6E67-9A9838076172}"/>
              </a:ext>
            </a:extLst>
          </p:cNvPr>
          <p:cNvSpPr txBox="1"/>
          <p:nvPr userDrawn="1"/>
        </p:nvSpPr>
        <p:spPr>
          <a:xfrm>
            <a:off x="11778138" y="9327907"/>
            <a:ext cx="673113"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CH  O</a:t>
            </a:r>
          </a:p>
        </p:txBody>
      </p:sp>
      <p:sp>
        <p:nvSpPr>
          <p:cNvPr id="119" name="TextBox 115">
            <a:extLst>
              <a:ext uri="{FF2B5EF4-FFF2-40B4-BE49-F238E27FC236}">
                <a16:creationId xmlns:a16="http://schemas.microsoft.com/office/drawing/2014/main" id="{64BACD86-2B6C-1E1D-10B8-0F4E9E23DF60}"/>
              </a:ext>
            </a:extLst>
          </p:cNvPr>
          <p:cNvSpPr txBox="1"/>
          <p:nvPr userDrawn="1"/>
        </p:nvSpPr>
        <p:spPr>
          <a:xfrm>
            <a:off x="12101341" y="9501587"/>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2</a:t>
            </a:r>
          </a:p>
        </p:txBody>
      </p:sp>
      <p:sp>
        <p:nvSpPr>
          <p:cNvPr id="120" name="TextBox 116">
            <a:extLst>
              <a:ext uri="{FF2B5EF4-FFF2-40B4-BE49-F238E27FC236}">
                <a16:creationId xmlns:a16="http://schemas.microsoft.com/office/drawing/2014/main" id="{81326079-71D7-19CD-43AB-746A2DAB17C3}"/>
              </a:ext>
            </a:extLst>
          </p:cNvPr>
          <p:cNvSpPr txBox="1"/>
          <p:nvPr userDrawn="1"/>
        </p:nvSpPr>
        <p:spPr>
          <a:xfrm>
            <a:off x="12914669" y="9327907"/>
            <a:ext cx="350171" cy="375936"/>
          </a:xfrm>
          <a:prstGeom prst="rect">
            <a:avLst/>
          </a:prstGeom>
        </p:spPr>
        <p:txBody>
          <a:bodyPr lIns="0" tIns="0" rIns="0" bIns="0" rtlCol="0" anchor="t">
            <a:spAutoFit/>
          </a:bodyPr>
          <a:lstStyle/>
          <a:p>
            <a:pPr algn="just">
              <a:lnSpc>
                <a:spcPts val="2681"/>
              </a:lnSpc>
            </a:pPr>
            <a:r>
              <a:rPr lang="en-US" sz="1915" spc="38">
                <a:solidFill>
                  <a:srgbClr val="0A589A"/>
                </a:solidFill>
                <a:latin typeface="Cooper Hewitt"/>
              </a:rPr>
              <a:t>CO</a:t>
            </a:r>
          </a:p>
        </p:txBody>
      </p:sp>
      <p:sp>
        <p:nvSpPr>
          <p:cNvPr id="121" name="TextBox 117">
            <a:extLst>
              <a:ext uri="{FF2B5EF4-FFF2-40B4-BE49-F238E27FC236}">
                <a16:creationId xmlns:a16="http://schemas.microsoft.com/office/drawing/2014/main" id="{56550BDC-7CDB-AFB2-8A3F-D0448F8C86A2}"/>
              </a:ext>
            </a:extLst>
          </p:cNvPr>
          <p:cNvSpPr txBox="1"/>
          <p:nvPr userDrawn="1"/>
        </p:nvSpPr>
        <p:spPr>
          <a:xfrm>
            <a:off x="13246266" y="9501587"/>
            <a:ext cx="282511" cy="242502"/>
          </a:xfrm>
          <a:prstGeom prst="rect">
            <a:avLst/>
          </a:prstGeom>
        </p:spPr>
        <p:txBody>
          <a:bodyPr lIns="0" tIns="0" rIns="0" bIns="0" rtlCol="0" anchor="t">
            <a:spAutoFit/>
          </a:bodyPr>
          <a:lstStyle/>
          <a:p>
            <a:pPr>
              <a:lnSpc>
                <a:spcPts val="1756"/>
              </a:lnSpc>
            </a:pPr>
            <a:r>
              <a:rPr lang="en-US" sz="1254" spc="25">
                <a:solidFill>
                  <a:srgbClr val="0A589A"/>
                </a:solidFill>
                <a:latin typeface="Cooper Hewitt"/>
              </a:rPr>
              <a:t>2</a:t>
            </a:r>
          </a:p>
        </p:txBody>
      </p:sp>
      <p:sp>
        <p:nvSpPr>
          <p:cNvPr id="122" name="TextBox 118">
            <a:extLst>
              <a:ext uri="{FF2B5EF4-FFF2-40B4-BE49-F238E27FC236}">
                <a16:creationId xmlns:a16="http://schemas.microsoft.com/office/drawing/2014/main" id="{1C22058F-A2B8-591D-2CFB-A8E6639595C5}"/>
              </a:ext>
            </a:extLst>
          </p:cNvPr>
          <p:cNvSpPr txBox="1"/>
          <p:nvPr userDrawn="1"/>
        </p:nvSpPr>
        <p:spPr>
          <a:xfrm>
            <a:off x="13994938" y="9314308"/>
            <a:ext cx="350171"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NO</a:t>
            </a:r>
          </a:p>
        </p:txBody>
      </p:sp>
      <p:sp>
        <p:nvSpPr>
          <p:cNvPr id="123" name="TextBox 119">
            <a:extLst>
              <a:ext uri="{FF2B5EF4-FFF2-40B4-BE49-F238E27FC236}">
                <a16:creationId xmlns:a16="http://schemas.microsoft.com/office/drawing/2014/main" id="{D5E4DE26-71DE-D293-6E39-7E7587FE7085}"/>
              </a:ext>
            </a:extLst>
          </p:cNvPr>
          <p:cNvSpPr txBox="1"/>
          <p:nvPr userDrawn="1"/>
        </p:nvSpPr>
        <p:spPr>
          <a:xfrm>
            <a:off x="14326535" y="9487988"/>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x</a:t>
            </a:r>
          </a:p>
        </p:txBody>
      </p:sp>
      <p:pic>
        <p:nvPicPr>
          <p:cNvPr id="124" name="Picture 120">
            <a:extLst>
              <a:ext uri="{FF2B5EF4-FFF2-40B4-BE49-F238E27FC236}">
                <a16:creationId xmlns:a16="http://schemas.microsoft.com/office/drawing/2014/main" id="{B9EE2671-AFD2-ED6A-AA80-4FE40C271F6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54460" y="4614909"/>
            <a:ext cx="1026359" cy="1026359"/>
          </a:xfrm>
          <a:prstGeom prst="rect">
            <a:avLst/>
          </a:prstGeom>
        </p:spPr>
      </p:pic>
      <p:pic>
        <p:nvPicPr>
          <p:cNvPr id="125" name="Picture 121">
            <a:extLst>
              <a:ext uri="{FF2B5EF4-FFF2-40B4-BE49-F238E27FC236}">
                <a16:creationId xmlns:a16="http://schemas.microsoft.com/office/drawing/2014/main" id="{82C83A39-D56C-5CBC-B8B0-8146E74984A8}"/>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a:fillRect/>
          </a:stretch>
        </p:blipFill>
        <p:spPr>
          <a:xfrm>
            <a:off x="10599955" y="4831694"/>
            <a:ext cx="935369" cy="592790"/>
          </a:xfrm>
          <a:prstGeom prst="rect">
            <a:avLst/>
          </a:prstGeom>
        </p:spPr>
      </p:pic>
      <p:sp>
        <p:nvSpPr>
          <p:cNvPr id="128" name="TextBox 6">
            <a:extLst>
              <a:ext uri="{FF2B5EF4-FFF2-40B4-BE49-F238E27FC236}">
                <a16:creationId xmlns:a16="http://schemas.microsoft.com/office/drawing/2014/main" id="{7CD8B631-DFC1-C5E8-2B04-42D451B22087}"/>
              </a:ext>
            </a:extLst>
          </p:cNvPr>
          <p:cNvSpPr txBox="1"/>
          <p:nvPr userDrawn="1"/>
        </p:nvSpPr>
        <p:spPr>
          <a:xfrm>
            <a:off x="11375919" y="1265315"/>
            <a:ext cx="7211366" cy="794385"/>
          </a:xfrm>
          <a:prstGeom prst="rect">
            <a:avLst/>
          </a:prstGeom>
        </p:spPr>
        <p:txBody>
          <a:bodyPr lIns="0" tIns="0" rIns="0" bIns="0" rtlCol="0" anchor="t">
            <a:spAutoFit/>
          </a:bodyPr>
          <a:lstStyle/>
          <a:p>
            <a:pPr>
              <a:lnSpc>
                <a:spcPts val="2940"/>
              </a:lnSpc>
            </a:pPr>
            <a:r>
              <a:rPr lang="en-US" sz="2100" spc="42" dirty="0">
                <a:solidFill>
                  <a:srgbClr val="0A589A"/>
                </a:solidFill>
                <a:latin typeface="Cooper Hewitt"/>
              </a:rPr>
              <a:t>Pour </a:t>
            </a:r>
            <a:r>
              <a:rPr lang="en-US" sz="2100" spc="42" dirty="0" err="1">
                <a:solidFill>
                  <a:srgbClr val="0A589A"/>
                </a:solidFill>
                <a:latin typeface="Cooper Hewitt"/>
              </a:rPr>
              <a:t>une</a:t>
            </a:r>
            <a:r>
              <a:rPr lang="en-US" sz="2100" spc="42" dirty="0">
                <a:solidFill>
                  <a:srgbClr val="0A589A"/>
                </a:solidFill>
                <a:latin typeface="Cooper Hewitt"/>
              </a:rPr>
              <a:t> </a:t>
            </a:r>
            <a:r>
              <a:rPr lang="en-US" sz="2100" spc="42" dirty="0" err="1">
                <a:solidFill>
                  <a:srgbClr val="0A589A"/>
                </a:solidFill>
                <a:latin typeface="Cooper Hewitt"/>
              </a:rPr>
              <a:t>homogénéité</a:t>
            </a:r>
            <a:r>
              <a:rPr lang="en-US" sz="2100" spc="42" dirty="0">
                <a:solidFill>
                  <a:srgbClr val="0A589A"/>
                </a:solidFill>
                <a:latin typeface="Cooper Hewitt"/>
              </a:rPr>
              <a:t> des </a:t>
            </a:r>
            <a:r>
              <a:rPr lang="en-US" sz="2100" spc="42" dirty="0" err="1">
                <a:solidFill>
                  <a:srgbClr val="0A589A"/>
                </a:solidFill>
                <a:latin typeface="Cooper Hewitt"/>
              </a:rPr>
              <a:t>contenus</a:t>
            </a:r>
            <a:endParaRPr lang="en-US" sz="2100" spc="42" dirty="0">
              <a:solidFill>
                <a:srgbClr val="0A589A"/>
              </a:solidFill>
              <a:latin typeface="Cooper Hewitt"/>
            </a:endParaRPr>
          </a:p>
          <a:p>
            <a:pPr>
              <a:lnSpc>
                <a:spcPts val="2940"/>
              </a:lnSpc>
            </a:pPr>
            <a:endParaRPr lang="en-US" sz="2100" spc="42" dirty="0">
              <a:solidFill>
                <a:srgbClr val="0A589A"/>
              </a:solidFill>
              <a:latin typeface="Cooper Hewitt"/>
            </a:endParaRPr>
          </a:p>
        </p:txBody>
      </p:sp>
    </p:spTree>
    <p:extLst>
      <p:ext uri="{BB962C8B-B14F-4D97-AF65-F5344CB8AC3E}">
        <p14:creationId xmlns:p14="http://schemas.microsoft.com/office/powerpoint/2010/main" val="2912563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iothèques d'icônes - public exper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634D52C-43B2-569E-63AB-C949073DB6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8851" b="47133"/>
          <a:stretch>
            <a:fillRect/>
          </a:stretch>
        </p:blipFill>
        <p:spPr>
          <a:xfrm>
            <a:off x="0" y="1477248"/>
            <a:ext cx="2336140" cy="93812"/>
          </a:xfrm>
          <a:prstGeom prst="rect">
            <a:avLst/>
          </a:prstGeom>
        </p:spPr>
      </p:pic>
      <p:pic>
        <p:nvPicPr>
          <p:cNvPr id="7" name="Picture 3">
            <a:extLst>
              <a:ext uri="{FF2B5EF4-FFF2-40B4-BE49-F238E27FC236}">
                <a16:creationId xmlns:a16="http://schemas.microsoft.com/office/drawing/2014/main" id="{D4C29F69-3F19-DC7B-A6A1-73743883FE9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322" y="2545757"/>
            <a:ext cx="1026359" cy="1026359"/>
          </a:xfrm>
          <a:prstGeom prst="rect">
            <a:avLst/>
          </a:prstGeom>
        </p:spPr>
      </p:pic>
      <p:pic>
        <p:nvPicPr>
          <p:cNvPr id="8" name="Picture 4">
            <a:extLst>
              <a:ext uri="{FF2B5EF4-FFF2-40B4-BE49-F238E27FC236}">
                <a16:creationId xmlns:a16="http://schemas.microsoft.com/office/drawing/2014/main" id="{2213136E-0B0F-3F73-9433-972E0ACA93F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8036" y="2517087"/>
            <a:ext cx="1026359" cy="1026359"/>
          </a:xfrm>
          <a:prstGeom prst="rect">
            <a:avLst/>
          </a:prstGeom>
        </p:spPr>
      </p:pic>
      <p:pic>
        <p:nvPicPr>
          <p:cNvPr id="9" name="Picture 5">
            <a:extLst>
              <a:ext uri="{FF2B5EF4-FFF2-40B4-BE49-F238E27FC236}">
                <a16:creationId xmlns:a16="http://schemas.microsoft.com/office/drawing/2014/main" id="{F988385E-2E28-D15F-024A-582DB9EE0A5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1895" y="8745120"/>
            <a:ext cx="1026359" cy="1026359"/>
          </a:xfrm>
          <a:prstGeom prst="rect">
            <a:avLst/>
          </a:prstGeom>
        </p:spPr>
      </p:pic>
      <p:pic>
        <p:nvPicPr>
          <p:cNvPr id="10" name="Picture 6">
            <a:extLst>
              <a:ext uri="{FF2B5EF4-FFF2-40B4-BE49-F238E27FC236}">
                <a16:creationId xmlns:a16="http://schemas.microsoft.com/office/drawing/2014/main" id="{4628246D-A747-8F05-D120-497E69B428E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29927" y="2472194"/>
            <a:ext cx="1026359" cy="1026359"/>
          </a:xfrm>
          <a:prstGeom prst="rect">
            <a:avLst/>
          </a:prstGeom>
        </p:spPr>
      </p:pic>
      <p:pic>
        <p:nvPicPr>
          <p:cNvPr id="11" name="Picture 7">
            <a:extLst>
              <a:ext uri="{FF2B5EF4-FFF2-40B4-BE49-F238E27FC236}">
                <a16:creationId xmlns:a16="http://schemas.microsoft.com/office/drawing/2014/main" id="{2F6175C4-71FD-B945-F8AB-307D135D72D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88889" y="2517087"/>
            <a:ext cx="1026359" cy="1026359"/>
          </a:xfrm>
          <a:prstGeom prst="rect">
            <a:avLst/>
          </a:prstGeom>
        </p:spPr>
      </p:pic>
      <p:pic>
        <p:nvPicPr>
          <p:cNvPr id="12" name="Picture 8">
            <a:extLst>
              <a:ext uri="{FF2B5EF4-FFF2-40B4-BE49-F238E27FC236}">
                <a16:creationId xmlns:a16="http://schemas.microsoft.com/office/drawing/2014/main" id="{777D58D2-61A7-457A-7516-FA644A284CF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5520" y="4543666"/>
            <a:ext cx="1026359" cy="1026359"/>
          </a:xfrm>
          <a:prstGeom prst="rect">
            <a:avLst/>
          </a:prstGeom>
        </p:spPr>
      </p:pic>
      <p:pic>
        <p:nvPicPr>
          <p:cNvPr id="13" name="Picture 9">
            <a:extLst>
              <a:ext uri="{FF2B5EF4-FFF2-40B4-BE49-F238E27FC236}">
                <a16:creationId xmlns:a16="http://schemas.microsoft.com/office/drawing/2014/main" id="{EF7EB823-31F5-4C4D-38C7-60F744329B5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6907" y="4524221"/>
            <a:ext cx="1026359" cy="1026359"/>
          </a:xfrm>
          <a:prstGeom prst="rect">
            <a:avLst/>
          </a:prstGeom>
        </p:spPr>
      </p:pic>
      <p:pic>
        <p:nvPicPr>
          <p:cNvPr id="14" name="Picture 10">
            <a:extLst>
              <a:ext uri="{FF2B5EF4-FFF2-40B4-BE49-F238E27FC236}">
                <a16:creationId xmlns:a16="http://schemas.microsoft.com/office/drawing/2014/main" id="{694004E3-A7F2-E9D1-B247-08BCF397C24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0" y="2545757"/>
            <a:ext cx="1026359" cy="1026359"/>
          </a:xfrm>
          <a:prstGeom prst="rect">
            <a:avLst/>
          </a:prstGeom>
        </p:spPr>
      </p:pic>
      <p:pic>
        <p:nvPicPr>
          <p:cNvPr id="15" name="Picture 11">
            <a:extLst>
              <a:ext uri="{FF2B5EF4-FFF2-40B4-BE49-F238E27FC236}">
                <a16:creationId xmlns:a16="http://schemas.microsoft.com/office/drawing/2014/main" id="{E01E682E-FC15-453D-88CB-E7B07224E12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95563" y="2432179"/>
            <a:ext cx="1026359" cy="1026359"/>
          </a:xfrm>
          <a:prstGeom prst="rect">
            <a:avLst/>
          </a:prstGeom>
        </p:spPr>
      </p:pic>
      <p:pic>
        <p:nvPicPr>
          <p:cNvPr id="16" name="Picture 12">
            <a:extLst>
              <a:ext uri="{FF2B5EF4-FFF2-40B4-BE49-F238E27FC236}">
                <a16:creationId xmlns:a16="http://schemas.microsoft.com/office/drawing/2014/main" id="{79957C99-7FC8-F8B4-9D2B-A7A3FDE7320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11713" y="4524221"/>
            <a:ext cx="1026359" cy="1026359"/>
          </a:xfrm>
          <a:prstGeom prst="rect">
            <a:avLst/>
          </a:prstGeom>
        </p:spPr>
      </p:pic>
      <p:pic>
        <p:nvPicPr>
          <p:cNvPr id="17" name="Picture 13">
            <a:extLst>
              <a:ext uri="{FF2B5EF4-FFF2-40B4-BE49-F238E27FC236}">
                <a16:creationId xmlns:a16="http://schemas.microsoft.com/office/drawing/2014/main" id="{9463A7DB-E4AA-92EE-11F5-FA507D252A0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93153" y="4657731"/>
            <a:ext cx="863479" cy="637404"/>
          </a:xfrm>
          <a:prstGeom prst="rect">
            <a:avLst/>
          </a:prstGeom>
        </p:spPr>
      </p:pic>
      <p:pic>
        <p:nvPicPr>
          <p:cNvPr id="18" name="Picture 14">
            <a:extLst>
              <a:ext uri="{FF2B5EF4-FFF2-40B4-BE49-F238E27FC236}">
                <a16:creationId xmlns:a16="http://schemas.microsoft.com/office/drawing/2014/main" id="{B807CD9D-A289-F1D9-A72F-689EE4BC84C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52447" y="4524221"/>
            <a:ext cx="1026359" cy="1026359"/>
          </a:xfrm>
          <a:prstGeom prst="rect">
            <a:avLst/>
          </a:prstGeom>
        </p:spPr>
      </p:pic>
      <p:pic>
        <p:nvPicPr>
          <p:cNvPr id="19" name="Picture 15">
            <a:extLst>
              <a:ext uri="{FF2B5EF4-FFF2-40B4-BE49-F238E27FC236}">
                <a16:creationId xmlns:a16="http://schemas.microsoft.com/office/drawing/2014/main" id="{0CF73905-3893-1ABA-FF4D-A443C68F4EB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20601" y="4546255"/>
            <a:ext cx="1026359" cy="1026359"/>
          </a:xfrm>
          <a:prstGeom prst="rect">
            <a:avLst/>
          </a:prstGeom>
        </p:spPr>
      </p:pic>
      <p:pic>
        <p:nvPicPr>
          <p:cNvPr id="20" name="Picture 16">
            <a:extLst>
              <a:ext uri="{FF2B5EF4-FFF2-40B4-BE49-F238E27FC236}">
                <a16:creationId xmlns:a16="http://schemas.microsoft.com/office/drawing/2014/main" id="{362C3C1B-157C-353F-DB3F-F4C5CA8A0AD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98728" y="4602193"/>
            <a:ext cx="1026359" cy="1026359"/>
          </a:xfrm>
          <a:prstGeom prst="rect">
            <a:avLst/>
          </a:prstGeom>
        </p:spPr>
      </p:pic>
      <p:pic>
        <p:nvPicPr>
          <p:cNvPr id="21" name="Picture 17">
            <a:extLst>
              <a:ext uri="{FF2B5EF4-FFF2-40B4-BE49-F238E27FC236}">
                <a16:creationId xmlns:a16="http://schemas.microsoft.com/office/drawing/2014/main" id="{8BE88BC1-E50C-8F20-E87F-43A061C779B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1895" y="6781605"/>
            <a:ext cx="1026359" cy="1026359"/>
          </a:xfrm>
          <a:prstGeom prst="rect">
            <a:avLst/>
          </a:prstGeom>
        </p:spPr>
      </p:pic>
      <p:pic>
        <p:nvPicPr>
          <p:cNvPr id="22" name="Picture 18">
            <a:extLst>
              <a:ext uri="{FF2B5EF4-FFF2-40B4-BE49-F238E27FC236}">
                <a16:creationId xmlns:a16="http://schemas.microsoft.com/office/drawing/2014/main" id="{179E4236-46F3-BB43-359F-184AA03C3FC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322" y="6732075"/>
            <a:ext cx="1026359" cy="1026359"/>
          </a:xfrm>
          <a:prstGeom prst="rect">
            <a:avLst/>
          </a:prstGeom>
        </p:spPr>
      </p:pic>
      <p:pic>
        <p:nvPicPr>
          <p:cNvPr id="23" name="Picture 19">
            <a:extLst>
              <a:ext uri="{FF2B5EF4-FFF2-40B4-BE49-F238E27FC236}">
                <a16:creationId xmlns:a16="http://schemas.microsoft.com/office/drawing/2014/main" id="{827C682D-61A6-6E1A-BDD1-D3EDFD2440D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68141" y="6716440"/>
            <a:ext cx="1026359" cy="1026359"/>
          </a:xfrm>
          <a:prstGeom prst="rect">
            <a:avLst/>
          </a:prstGeom>
        </p:spPr>
      </p:pic>
      <p:pic>
        <p:nvPicPr>
          <p:cNvPr id="24" name="Picture 20">
            <a:extLst>
              <a:ext uri="{FF2B5EF4-FFF2-40B4-BE49-F238E27FC236}">
                <a16:creationId xmlns:a16="http://schemas.microsoft.com/office/drawing/2014/main" id="{777E1762-97CE-701C-9E67-D2115BC677B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23579" y="8717557"/>
            <a:ext cx="1026359" cy="1026359"/>
          </a:xfrm>
          <a:prstGeom prst="rect">
            <a:avLst/>
          </a:prstGeom>
        </p:spPr>
      </p:pic>
      <p:pic>
        <p:nvPicPr>
          <p:cNvPr id="25" name="Picture 21">
            <a:extLst>
              <a:ext uri="{FF2B5EF4-FFF2-40B4-BE49-F238E27FC236}">
                <a16:creationId xmlns:a16="http://schemas.microsoft.com/office/drawing/2014/main" id="{0AF4B270-F1D6-745D-4E11-540F5B182F4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6334" y="2517087"/>
            <a:ext cx="1026359" cy="1026359"/>
          </a:xfrm>
          <a:prstGeom prst="rect">
            <a:avLst/>
          </a:prstGeom>
        </p:spPr>
      </p:pic>
      <p:pic>
        <p:nvPicPr>
          <p:cNvPr id="26" name="Picture 22">
            <a:extLst>
              <a:ext uri="{FF2B5EF4-FFF2-40B4-BE49-F238E27FC236}">
                <a16:creationId xmlns:a16="http://schemas.microsoft.com/office/drawing/2014/main" id="{C14C6E89-4D5B-E268-797A-62FF705376D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536273" y="2472194"/>
            <a:ext cx="1026359" cy="1026359"/>
          </a:xfrm>
          <a:prstGeom prst="rect">
            <a:avLst/>
          </a:prstGeom>
        </p:spPr>
      </p:pic>
      <p:pic>
        <p:nvPicPr>
          <p:cNvPr id="27" name="Picture 23">
            <a:extLst>
              <a:ext uri="{FF2B5EF4-FFF2-40B4-BE49-F238E27FC236}">
                <a16:creationId xmlns:a16="http://schemas.microsoft.com/office/drawing/2014/main" id="{0DC53EC3-B476-113C-C451-4F529ED6B2E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0240" y="8745120"/>
            <a:ext cx="1026359" cy="1026359"/>
          </a:xfrm>
          <a:prstGeom prst="rect">
            <a:avLst/>
          </a:prstGeom>
        </p:spPr>
      </p:pic>
      <p:sp>
        <p:nvSpPr>
          <p:cNvPr id="28" name="TextBox 24">
            <a:extLst>
              <a:ext uri="{FF2B5EF4-FFF2-40B4-BE49-F238E27FC236}">
                <a16:creationId xmlns:a16="http://schemas.microsoft.com/office/drawing/2014/main" id="{F5C4A553-4B5E-2443-1B17-C6B7BFB1B1EE}"/>
              </a:ext>
            </a:extLst>
          </p:cNvPr>
          <p:cNvSpPr txBox="1"/>
          <p:nvPr userDrawn="1"/>
        </p:nvSpPr>
        <p:spPr>
          <a:xfrm>
            <a:off x="6726246" y="5847627"/>
            <a:ext cx="3999448"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Station de mesure AtmoSud</a:t>
            </a:r>
          </a:p>
          <a:p>
            <a:pPr>
              <a:lnSpc>
                <a:spcPts val="2940"/>
              </a:lnSpc>
            </a:pPr>
            <a:endParaRPr lang="en-US" sz="2100" spc="42">
              <a:solidFill>
                <a:srgbClr val="0A589A"/>
              </a:solidFill>
              <a:latin typeface="Cooper Hewitt"/>
            </a:endParaRPr>
          </a:p>
        </p:txBody>
      </p:sp>
      <p:pic>
        <p:nvPicPr>
          <p:cNvPr id="29" name="Picture 25">
            <a:extLst>
              <a:ext uri="{FF2B5EF4-FFF2-40B4-BE49-F238E27FC236}">
                <a16:creationId xmlns:a16="http://schemas.microsoft.com/office/drawing/2014/main" id="{CD951132-10C4-4166-5505-B5B19F2579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9892" y="6851914"/>
            <a:ext cx="1026359" cy="1026359"/>
          </a:xfrm>
          <a:prstGeom prst="rect">
            <a:avLst/>
          </a:prstGeom>
        </p:spPr>
      </p:pic>
      <p:grpSp>
        <p:nvGrpSpPr>
          <p:cNvPr id="30" name="Group 26">
            <a:extLst>
              <a:ext uri="{FF2B5EF4-FFF2-40B4-BE49-F238E27FC236}">
                <a16:creationId xmlns:a16="http://schemas.microsoft.com/office/drawing/2014/main" id="{54CE889C-5457-D130-23C5-9CC760D35B0A}"/>
              </a:ext>
            </a:extLst>
          </p:cNvPr>
          <p:cNvGrpSpPr/>
          <p:nvPr userDrawn="1"/>
        </p:nvGrpSpPr>
        <p:grpSpPr>
          <a:xfrm>
            <a:off x="6905319" y="7079187"/>
            <a:ext cx="654554" cy="637027"/>
            <a:chOff x="0" y="0"/>
            <a:chExt cx="172393" cy="167777"/>
          </a:xfrm>
        </p:grpSpPr>
        <p:sp>
          <p:nvSpPr>
            <p:cNvPr id="31" name="Freeform 27">
              <a:extLst>
                <a:ext uri="{FF2B5EF4-FFF2-40B4-BE49-F238E27FC236}">
                  <a16:creationId xmlns:a16="http://schemas.microsoft.com/office/drawing/2014/main" id="{EDE0C90C-9D21-6C82-A0D4-8EA68E64EFBC}"/>
                </a:ext>
              </a:extLst>
            </p:cNvPr>
            <p:cNvSpPr/>
            <p:nvPr/>
          </p:nvSpPr>
          <p:spPr>
            <a:xfrm>
              <a:off x="0" y="0"/>
              <a:ext cx="172393" cy="167777"/>
            </a:xfrm>
            <a:custGeom>
              <a:avLst/>
              <a:gdLst/>
              <a:ahLst/>
              <a:cxnLst/>
              <a:rect l="l" t="t" r="r" b="b"/>
              <a:pathLst>
                <a:path w="172393" h="167777">
                  <a:moveTo>
                    <a:pt x="0" y="0"/>
                  </a:moveTo>
                  <a:lnTo>
                    <a:pt x="172393" y="0"/>
                  </a:lnTo>
                  <a:lnTo>
                    <a:pt x="172393" y="167777"/>
                  </a:lnTo>
                  <a:lnTo>
                    <a:pt x="0" y="167777"/>
                  </a:lnTo>
                  <a:close/>
                </a:path>
              </a:pathLst>
            </a:custGeom>
            <a:solidFill>
              <a:srgbClr val="BBDDF5"/>
            </a:solidFill>
          </p:spPr>
        </p:sp>
        <p:sp>
          <p:nvSpPr>
            <p:cNvPr id="32" name="TextBox 28">
              <a:extLst>
                <a:ext uri="{FF2B5EF4-FFF2-40B4-BE49-F238E27FC236}">
                  <a16:creationId xmlns:a16="http://schemas.microsoft.com/office/drawing/2014/main" id="{092D4387-04BD-FFE4-5741-7F9ECB63914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33" name="Group 29">
            <a:extLst>
              <a:ext uri="{FF2B5EF4-FFF2-40B4-BE49-F238E27FC236}">
                <a16:creationId xmlns:a16="http://schemas.microsoft.com/office/drawing/2014/main" id="{286377E0-CCDE-7163-E8A6-EA452A997B04}"/>
              </a:ext>
            </a:extLst>
          </p:cNvPr>
          <p:cNvGrpSpPr/>
          <p:nvPr userDrawn="1"/>
        </p:nvGrpSpPr>
        <p:grpSpPr>
          <a:xfrm>
            <a:off x="6778786" y="6457819"/>
            <a:ext cx="1290751" cy="1301593"/>
            <a:chOff x="0" y="0"/>
            <a:chExt cx="1721002" cy="1735458"/>
          </a:xfrm>
        </p:grpSpPr>
        <p:grpSp>
          <p:nvGrpSpPr>
            <p:cNvPr id="34" name="Group 30">
              <a:extLst>
                <a:ext uri="{FF2B5EF4-FFF2-40B4-BE49-F238E27FC236}">
                  <a16:creationId xmlns:a16="http://schemas.microsoft.com/office/drawing/2014/main" id="{21521242-5E72-B949-0CB1-AAC2E14F7DDC}"/>
                </a:ext>
              </a:extLst>
            </p:cNvPr>
            <p:cNvGrpSpPr/>
            <p:nvPr/>
          </p:nvGrpSpPr>
          <p:grpSpPr>
            <a:xfrm>
              <a:off x="105770" y="751708"/>
              <a:ext cx="983750" cy="983750"/>
              <a:chOff x="0" y="0"/>
              <a:chExt cx="1913890" cy="1913890"/>
            </a:xfrm>
          </p:grpSpPr>
          <p:sp>
            <p:nvSpPr>
              <p:cNvPr id="40" name="Freeform 31">
                <a:extLst>
                  <a:ext uri="{FF2B5EF4-FFF2-40B4-BE49-F238E27FC236}">
                    <a16:creationId xmlns:a16="http://schemas.microsoft.com/office/drawing/2014/main" id="{F25D69FC-DA9E-7F49-7DE9-C8226642CA0C}"/>
                  </a:ext>
                </a:extLst>
              </p:cNvPr>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99AAB5"/>
              </a:solidFill>
            </p:spPr>
          </p:sp>
        </p:grpSp>
        <p:pic>
          <p:nvPicPr>
            <p:cNvPr id="35" name="Picture 32">
              <a:extLst>
                <a:ext uri="{FF2B5EF4-FFF2-40B4-BE49-F238E27FC236}">
                  <a16:creationId xmlns:a16="http://schemas.microsoft.com/office/drawing/2014/main" id="{D7FEC5D5-1370-EA44-C4AB-F1D87532FE8D}"/>
                </a:ext>
              </a:extLst>
            </p:cNvPr>
            <p:cNvPicPr>
              <a:picLocks noChangeAspect="1"/>
            </p:cNvPicPr>
            <p:nvPr/>
          </p:nvPicPr>
          <p:blipFill>
            <a:blip r:embed="rId8"/>
            <a:srcRect/>
            <a:stretch>
              <a:fillRect/>
            </a:stretch>
          </p:blipFill>
          <p:spPr>
            <a:xfrm>
              <a:off x="0" y="243515"/>
              <a:ext cx="497394" cy="508193"/>
            </a:xfrm>
            <a:prstGeom prst="rect">
              <a:avLst/>
            </a:prstGeom>
          </p:spPr>
        </p:pic>
        <p:pic>
          <p:nvPicPr>
            <p:cNvPr id="36" name="Picture 33">
              <a:extLst>
                <a:ext uri="{FF2B5EF4-FFF2-40B4-BE49-F238E27FC236}">
                  <a16:creationId xmlns:a16="http://schemas.microsoft.com/office/drawing/2014/main" id="{BF7A20A8-520C-5063-873D-ED1A7AEACB46}"/>
                </a:ext>
              </a:extLst>
            </p:cNvPr>
            <p:cNvPicPr>
              <a:picLocks noChangeAspect="1"/>
            </p:cNvPicPr>
            <p:nvPr/>
          </p:nvPicPr>
          <p:blipFill>
            <a:blip r:embed="rId9"/>
            <a:srcRect/>
            <a:stretch>
              <a:fillRect/>
            </a:stretch>
          </p:blipFill>
          <p:spPr>
            <a:xfrm>
              <a:off x="217285" y="1091773"/>
              <a:ext cx="760720" cy="303621"/>
            </a:xfrm>
            <a:prstGeom prst="rect">
              <a:avLst/>
            </a:prstGeom>
          </p:spPr>
        </p:pic>
        <p:pic>
          <p:nvPicPr>
            <p:cNvPr id="37" name="Picture 34">
              <a:extLst>
                <a:ext uri="{FF2B5EF4-FFF2-40B4-BE49-F238E27FC236}">
                  <a16:creationId xmlns:a16="http://schemas.microsoft.com/office/drawing/2014/main" id="{F6135A2C-B34D-F66B-7310-C169569E4DA4}"/>
                </a:ext>
              </a:extLst>
            </p:cNvPr>
            <p:cNvPicPr>
              <a:picLocks noChangeAspect="1"/>
            </p:cNvPicPr>
            <p:nvPr/>
          </p:nvPicPr>
          <p:blipFill>
            <a:blip r:embed="rId8"/>
            <a:srcRect/>
            <a:stretch>
              <a:fillRect/>
            </a:stretch>
          </p:blipFill>
          <p:spPr>
            <a:xfrm>
              <a:off x="544056" y="347913"/>
              <a:ext cx="411402" cy="420334"/>
            </a:xfrm>
            <a:prstGeom prst="rect">
              <a:avLst/>
            </a:prstGeom>
          </p:spPr>
        </p:pic>
        <p:pic>
          <p:nvPicPr>
            <p:cNvPr id="38" name="Picture 35">
              <a:extLst>
                <a:ext uri="{FF2B5EF4-FFF2-40B4-BE49-F238E27FC236}">
                  <a16:creationId xmlns:a16="http://schemas.microsoft.com/office/drawing/2014/main" id="{5FF95D49-0205-8C55-F709-B77D4A3662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9073">
              <a:off x="1020412" y="149221"/>
              <a:ext cx="696133" cy="188589"/>
            </a:xfrm>
            <a:prstGeom prst="rect">
              <a:avLst/>
            </a:prstGeom>
          </p:spPr>
        </p:pic>
        <p:pic>
          <p:nvPicPr>
            <p:cNvPr id="39" name="Picture 36">
              <a:extLst>
                <a:ext uri="{FF2B5EF4-FFF2-40B4-BE49-F238E27FC236}">
                  <a16:creationId xmlns:a16="http://schemas.microsoft.com/office/drawing/2014/main" id="{17B92263-FFB8-029C-A88E-3FA87DA224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39073">
              <a:off x="1020412" y="367576"/>
              <a:ext cx="696133" cy="188589"/>
            </a:xfrm>
            <a:prstGeom prst="rect">
              <a:avLst/>
            </a:prstGeom>
          </p:spPr>
        </p:pic>
      </p:grpSp>
      <p:sp>
        <p:nvSpPr>
          <p:cNvPr id="41" name="TextBox 37">
            <a:extLst>
              <a:ext uri="{FF2B5EF4-FFF2-40B4-BE49-F238E27FC236}">
                <a16:creationId xmlns:a16="http://schemas.microsoft.com/office/drawing/2014/main" id="{19113072-36C0-E5C4-AE31-285481D32E77}"/>
              </a:ext>
            </a:extLst>
          </p:cNvPr>
          <p:cNvSpPr txBox="1"/>
          <p:nvPr userDrawn="1"/>
        </p:nvSpPr>
        <p:spPr>
          <a:xfrm>
            <a:off x="11953176" y="5847627"/>
            <a:ext cx="6578391" cy="758626"/>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Les principaux polluants</a:t>
            </a:r>
          </a:p>
          <a:p>
            <a:pPr>
              <a:lnSpc>
                <a:spcPts val="2681"/>
              </a:lnSpc>
            </a:pPr>
            <a:endParaRPr lang="en-US" sz="2100" spc="42">
              <a:solidFill>
                <a:srgbClr val="0A589A"/>
              </a:solidFill>
              <a:latin typeface="Cooper Hewitt"/>
            </a:endParaRPr>
          </a:p>
        </p:txBody>
      </p:sp>
      <p:pic>
        <p:nvPicPr>
          <p:cNvPr id="42" name="Picture 38">
            <a:extLst>
              <a:ext uri="{FF2B5EF4-FFF2-40B4-BE49-F238E27FC236}">
                <a16:creationId xmlns:a16="http://schemas.microsoft.com/office/drawing/2014/main" id="{0F573FC4-7B67-EE5C-37A8-D9C6A611CB15}"/>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00000">
            <a:off x="11638152" y="6571053"/>
            <a:ext cx="818461" cy="818461"/>
          </a:xfrm>
          <a:prstGeom prst="rect">
            <a:avLst/>
          </a:prstGeom>
        </p:spPr>
      </p:pic>
      <p:pic>
        <p:nvPicPr>
          <p:cNvPr id="43" name="Picture 39">
            <a:extLst>
              <a:ext uri="{FF2B5EF4-FFF2-40B4-BE49-F238E27FC236}">
                <a16:creationId xmlns:a16="http://schemas.microsoft.com/office/drawing/2014/main" id="{A27A04F6-0593-BB70-1D06-118110269803}"/>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00000">
            <a:off x="12680524" y="6571053"/>
            <a:ext cx="818461" cy="818461"/>
          </a:xfrm>
          <a:prstGeom prst="rect">
            <a:avLst/>
          </a:prstGeom>
        </p:spPr>
      </p:pic>
      <p:pic>
        <p:nvPicPr>
          <p:cNvPr id="44" name="Picture 40">
            <a:extLst>
              <a:ext uri="{FF2B5EF4-FFF2-40B4-BE49-F238E27FC236}">
                <a16:creationId xmlns:a16="http://schemas.microsoft.com/office/drawing/2014/main" id="{7A3DE9C8-3E16-C1A2-9B01-8FAEB9D7C215}"/>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700000">
            <a:off x="13794860" y="6571053"/>
            <a:ext cx="818461" cy="818461"/>
          </a:xfrm>
          <a:prstGeom prst="rect">
            <a:avLst/>
          </a:prstGeom>
        </p:spPr>
      </p:pic>
      <p:pic>
        <p:nvPicPr>
          <p:cNvPr id="45" name="Picture 41">
            <a:extLst>
              <a:ext uri="{FF2B5EF4-FFF2-40B4-BE49-F238E27FC236}">
                <a16:creationId xmlns:a16="http://schemas.microsoft.com/office/drawing/2014/main" id="{E38C3954-C69B-7440-ACA8-E2C5BEA8BBA6}"/>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700000">
            <a:off x="14868082" y="6571053"/>
            <a:ext cx="818461" cy="818461"/>
          </a:xfrm>
          <a:prstGeom prst="rect">
            <a:avLst/>
          </a:prstGeom>
        </p:spPr>
      </p:pic>
      <p:pic>
        <p:nvPicPr>
          <p:cNvPr id="46" name="Picture 42">
            <a:extLst>
              <a:ext uri="{FF2B5EF4-FFF2-40B4-BE49-F238E27FC236}">
                <a16:creationId xmlns:a16="http://schemas.microsoft.com/office/drawing/2014/main" id="{4CB59912-65C2-2515-B692-2489955F8965}"/>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700000">
            <a:off x="15951568" y="6582965"/>
            <a:ext cx="818461" cy="818461"/>
          </a:xfrm>
          <a:prstGeom prst="rect">
            <a:avLst/>
          </a:prstGeom>
        </p:spPr>
      </p:pic>
      <p:pic>
        <p:nvPicPr>
          <p:cNvPr id="47" name="Picture 43">
            <a:extLst>
              <a:ext uri="{FF2B5EF4-FFF2-40B4-BE49-F238E27FC236}">
                <a16:creationId xmlns:a16="http://schemas.microsoft.com/office/drawing/2014/main" id="{6B7A6E81-8760-4C46-A6C6-322818B7A41C}"/>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700000">
            <a:off x="11638152" y="7829624"/>
            <a:ext cx="818461" cy="818461"/>
          </a:xfrm>
          <a:prstGeom prst="rect">
            <a:avLst/>
          </a:prstGeom>
        </p:spPr>
      </p:pic>
      <p:pic>
        <p:nvPicPr>
          <p:cNvPr id="48" name="Picture 44">
            <a:extLst>
              <a:ext uri="{FF2B5EF4-FFF2-40B4-BE49-F238E27FC236}">
                <a16:creationId xmlns:a16="http://schemas.microsoft.com/office/drawing/2014/main" id="{8D908793-A365-319D-CE2B-38FF7197E53F}"/>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00000">
            <a:off x="12686095" y="7878739"/>
            <a:ext cx="818461" cy="818461"/>
          </a:xfrm>
          <a:prstGeom prst="rect">
            <a:avLst/>
          </a:prstGeom>
        </p:spPr>
      </p:pic>
      <p:pic>
        <p:nvPicPr>
          <p:cNvPr id="49" name="Picture 45">
            <a:extLst>
              <a:ext uri="{FF2B5EF4-FFF2-40B4-BE49-F238E27FC236}">
                <a16:creationId xmlns:a16="http://schemas.microsoft.com/office/drawing/2014/main" id="{B6A08B7E-7AB7-C3FE-25D1-E08974A1DAB4}"/>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700000">
            <a:off x="13801800" y="7878739"/>
            <a:ext cx="818461" cy="818461"/>
          </a:xfrm>
          <a:prstGeom prst="rect">
            <a:avLst/>
          </a:prstGeom>
        </p:spPr>
      </p:pic>
      <p:pic>
        <p:nvPicPr>
          <p:cNvPr id="50" name="Picture 46">
            <a:extLst>
              <a:ext uri="{FF2B5EF4-FFF2-40B4-BE49-F238E27FC236}">
                <a16:creationId xmlns:a16="http://schemas.microsoft.com/office/drawing/2014/main" id="{2469BD6A-B060-E097-74EE-CD8B93118063}"/>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700000">
            <a:off x="14916786" y="7829624"/>
            <a:ext cx="818461" cy="818461"/>
          </a:xfrm>
          <a:prstGeom prst="rect">
            <a:avLst/>
          </a:prstGeom>
        </p:spPr>
      </p:pic>
      <p:pic>
        <p:nvPicPr>
          <p:cNvPr id="51" name="Picture 47">
            <a:extLst>
              <a:ext uri="{FF2B5EF4-FFF2-40B4-BE49-F238E27FC236}">
                <a16:creationId xmlns:a16="http://schemas.microsoft.com/office/drawing/2014/main" id="{34E2CD7C-9A15-B413-2B39-A1473F8ADE72}"/>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00000">
            <a:off x="12714591" y="9140486"/>
            <a:ext cx="818461" cy="818461"/>
          </a:xfrm>
          <a:prstGeom prst="rect">
            <a:avLst/>
          </a:prstGeom>
        </p:spPr>
      </p:pic>
      <p:pic>
        <p:nvPicPr>
          <p:cNvPr id="52" name="Picture 48">
            <a:extLst>
              <a:ext uri="{FF2B5EF4-FFF2-40B4-BE49-F238E27FC236}">
                <a16:creationId xmlns:a16="http://schemas.microsoft.com/office/drawing/2014/main" id="{7F4EFC28-4FD1-79C2-BA92-6185313B0AB7}"/>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700000">
            <a:off x="15967197" y="7808662"/>
            <a:ext cx="818461" cy="818461"/>
          </a:xfrm>
          <a:prstGeom prst="rect">
            <a:avLst/>
          </a:prstGeom>
        </p:spPr>
      </p:pic>
      <p:pic>
        <p:nvPicPr>
          <p:cNvPr id="53" name="Picture 49">
            <a:extLst>
              <a:ext uri="{FF2B5EF4-FFF2-40B4-BE49-F238E27FC236}">
                <a16:creationId xmlns:a16="http://schemas.microsoft.com/office/drawing/2014/main" id="{6460FCC4-CD80-3D3E-5932-434D0745FBE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700000">
            <a:off x="11655605" y="9140486"/>
            <a:ext cx="818461" cy="818461"/>
          </a:xfrm>
          <a:prstGeom prst="rect">
            <a:avLst/>
          </a:prstGeom>
        </p:spPr>
      </p:pic>
      <p:pic>
        <p:nvPicPr>
          <p:cNvPr id="54" name="Picture 50">
            <a:extLst>
              <a:ext uri="{FF2B5EF4-FFF2-40B4-BE49-F238E27FC236}">
                <a16:creationId xmlns:a16="http://schemas.microsoft.com/office/drawing/2014/main" id="{2A97BFDB-49EE-E4DF-5385-CF676B596D03}"/>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700000">
            <a:off x="13794860" y="9126887"/>
            <a:ext cx="818461" cy="818461"/>
          </a:xfrm>
          <a:prstGeom prst="rect">
            <a:avLst/>
          </a:prstGeom>
        </p:spPr>
      </p:pic>
      <p:pic>
        <p:nvPicPr>
          <p:cNvPr id="55" name="Picture 51">
            <a:extLst>
              <a:ext uri="{FF2B5EF4-FFF2-40B4-BE49-F238E27FC236}">
                <a16:creationId xmlns:a16="http://schemas.microsoft.com/office/drawing/2014/main" id="{9162F178-23DE-7276-DEB1-503C4BC1A30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54460" y="4614909"/>
            <a:ext cx="1026359" cy="1026359"/>
          </a:xfrm>
          <a:prstGeom prst="rect">
            <a:avLst/>
          </a:prstGeom>
        </p:spPr>
      </p:pic>
      <p:pic>
        <p:nvPicPr>
          <p:cNvPr id="56" name="Picture 52">
            <a:extLst>
              <a:ext uri="{FF2B5EF4-FFF2-40B4-BE49-F238E27FC236}">
                <a16:creationId xmlns:a16="http://schemas.microsoft.com/office/drawing/2014/main" id="{30C07DEE-B9B1-ECA2-FF03-74C0F9BF6876}"/>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599955" y="4831694"/>
            <a:ext cx="935369" cy="592790"/>
          </a:xfrm>
          <a:prstGeom prst="rect">
            <a:avLst/>
          </a:prstGeom>
        </p:spPr>
      </p:pic>
      <p:pic>
        <p:nvPicPr>
          <p:cNvPr id="57" name="Picture 53">
            <a:extLst>
              <a:ext uri="{FF2B5EF4-FFF2-40B4-BE49-F238E27FC236}">
                <a16:creationId xmlns:a16="http://schemas.microsoft.com/office/drawing/2014/main" id="{97298EAC-357B-96FB-3B24-F4900A04BD16}"/>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61896" y="2736969"/>
            <a:ext cx="1169212" cy="542089"/>
          </a:xfrm>
          <a:prstGeom prst="rect">
            <a:avLst/>
          </a:prstGeom>
        </p:spPr>
      </p:pic>
      <p:pic>
        <p:nvPicPr>
          <p:cNvPr id="58" name="Picture 54">
            <a:extLst>
              <a:ext uri="{FF2B5EF4-FFF2-40B4-BE49-F238E27FC236}">
                <a16:creationId xmlns:a16="http://schemas.microsoft.com/office/drawing/2014/main" id="{AC48E118-95F7-E0EB-D076-78E435B0ED49}"/>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2560980" y="2685098"/>
            <a:ext cx="1132173" cy="656660"/>
          </a:xfrm>
          <a:prstGeom prst="rect">
            <a:avLst/>
          </a:prstGeom>
        </p:spPr>
      </p:pic>
      <p:pic>
        <p:nvPicPr>
          <p:cNvPr id="59" name="Picture 55">
            <a:extLst>
              <a:ext uri="{FF2B5EF4-FFF2-40B4-BE49-F238E27FC236}">
                <a16:creationId xmlns:a16="http://schemas.microsoft.com/office/drawing/2014/main" id="{4A0ECB59-CA08-7650-FEC7-14AB0C349F9F}"/>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flipH="1">
            <a:off x="6778786" y="2538262"/>
            <a:ext cx="1634201" cy="814193"/>
          </a:xfrm>
          <a:prstGeom prst="rect">
            <a:avLst/>
          </a:prstGeom>
        </p:spPr>
      </p:pic>
      <p:pic>
        <p:nvPicPr>
          <p:cNvPr id="60" name="Picture 56">
            <a:extLst>
              <a:ext uri="{FF2B5EF4-FFF2-40B4-BE49-F238E27FC236}">
                <a16:creationId xmlns:a16="http://schemas.microsoft.com/office/drawing/2014/main" id="{E659EB3D-CAC7-E89D-7C99-DA3617A12A5A}"/>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845908" y="2578329"/>
            <a:ext cx="1266129" cy="762843"/>
          </a:xfrm>
          <a:prstGeom prst="rect">
            <a:avLst/>
          </a:prstGeom>
        </p:spPr>
      </p:pic>
      <p:pic>
        <p:nvPicPr>
          <p:cNvPr id="61" name="Picture 57">
            <a:extLst>
              <a:ext uri="{FF2B5EF4-FFF2-40B4-BE49-F238E27FC236}">
                <a16:creationId xmlns:a16="http://schemas.microsoft.com/office/drawing/2014/main" id="{8B8F6CB2-B117-238B-6DDF-B5F76DDD71D4}"/>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flipH="1">
            <a:off x="9029700" y="2564582"/>
            <a:ext cx="1140659" cy="886863"/>
          </a:xfrm>
          <a:prstGeom prst="rect">
            <a:avLst/>
          </a:prstGeom>
        </p:spPr>
      </p:pic>
      <p:pic>
        <p:nvPicPr>
          <p:cNvPr id="62" name="Picture 58">
            <a:extLst>
              <a:ext uri="{FF2B5EF4-FFF2-40B4-BE49-F238E27FC236}">
                <a16:creationId xmlns:a16="http://schemas.microsoft.com/office/drawing/2014/main" id="{F49F7D6F-B575-8141-598C-52B6A454013E}"/>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1022412" y="2462965"/>
            <a:ext cx="972663" cy="903693"/>
          </a:xfrm>
          <a:prstGeom prst="rect">
            <a:avLst/>
          </a:prstGeom>
        </p:spPr>
      </p:pic>
      <p:pic>
        <p:nvPicPr>
          <p:cNvPr id="63" name="Picture 59">
            <a:extLst>
              <a:ext uri="{FF2B5EF4-FFF2-40B4-BE49-F238E27FC236}">
                <a16:creationId xmlns:a16="http://schemas.microsoft.com/office/drawing/2014/main" id="{0A6ED834-CD5A-30C5-3379-71AD9D65BC5F}"/>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flipH="1">
            <a:off x="12273649" y="2533527"/>
            <a:ext cx="1255129" cy="903693"/>
          </a:xfrm>
          <a:prstGeom prst="rect">
            <a:avLst/>
          </a:prstGeom>
        </p:spPr>
      </p:pic>
      <p:grpSp>
        <p:nvGrpSpPr>
          <p:cNvPr id="64" name="Group 60">
            <a:extLst>
              <a:ext uri="{FF2B5EF4-FFF2-40B4-BE49-F238E27FC236}">
                <a16:creationId xmlns:a16="http://schemas.microsoft.com/office/drawing/2014/main" id="{71A503F1-2904-B1E8-6683-F6055B4A5D3C}"/>
              </a:ext>
            </a:extLst>
          </p:cNvPr>
          <p:cNvGrpSpPr/>
          <p:nvPr userDrawn="1"/>
        </p:nvGrpSpPr>
        <p:grpSpPr>
          <a:xfrm>
            <a:off x="14001825" y="2315032"/>
            <a:ext cx="1026359" cy="1211576"/>
            <a:chOff x="0" y="0"/>
            <a:chExt cx="1368479" cy="1615435"/>
          </a:xfrm>
        </p:grpSpPr>
        <p:pic>
          <p:nvPicPr>
            <p:cNvPr id="65" name="Picture 61">
              <a:extLst>
                <a:ext uri="{FF2B5EF4-FFF2-40B4-BE49-F238E27FC236}">
                  <a16:creationId xmlns:a16="http://schemas.microsoft.com/office/drawing/2014/main" id="{1065C5D9-B391-8F06-E333-BC8FF46F69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46956"/>
              <a:ext cx="1368479" cy="1368479"/>
            </a:xfrm>
            <a:prstGeom prst="rect">
              <a:avLst/>
            </a:prstGeom>
          </p:spPr>
        </p:pic>
        <p:pic>
          <p:nvPicPr>
            <p:cNvPr id="66" name="Picture 62">
              <a:extLst>
                <a:ext uri="{FF2B5EF4-FFF2-40B4-BE49-F238E27FC236}">
                  <a16:creationId xmlns:a16="http://schemas.microsoft.com/office/drawing/2014/main" id="{52D0B557-5646-7515-D4DC-7DAD0791C0E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1088392" y="242995"/>
              <a:ext cx="106707" cy="106707"/>
            </a:xfrm>
            <a:prstGeom prst="rect">
              <a:avLst/>
            </a:prstGeom>
          </p:spPr>
        </p:pic>
        <p:pic>
          <p:nvPicPr>
            <p:cNvPr id="67" name="Picture 63">
              <a:extLst>
                <a:ext uri="{FF2B5EF4-FFF2-40B4-BE49-F238E27FC236}">
                  <a16:creationId xmlns:a16="http://schemas.microsoft.com/office/drawing/2014/main" id="{3FE8BCD7-9709-D51E-6B2D-FE76E9EAC0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859056" y="0"/>
              <a:ext cx="106707" cy="106707"/>
            </a:xfrm>
            <a:prstGeom prst="rect">
              <a:avLst/>
            </a:prstGeom>
          </p:spPr>
        </p:pic>
        <p:pic>
          <p:nvPicPr>
            <p:cNvPr id="68" name="Picture 64">
              <a:extLst>
                <a:ext uri="{FF2B5EF4-FFF2-40B4-BE49-F238E27FC236}">
                  <a16:creationId xmlns:a16="http://schemas.microsoft.com/office/drawing/2014/main" id="{AD494A79-385E-082D-CA5B-4CE3A2B3860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1195099" y="552211"/>
              <a:ext cx="111270" cy="111270"/>
            </a:xfrm>
            <a:prstGeom prst="rect">
              <a:avLst/>
            </a:prstGeom>
          </p:spPr>
        </p:pic>
        <p:pic>
          <p:nvPicPr>
            <p:cNvPr id="69" name="Picture 65">
              <a:extLst>
                <a:ext uri="{FF2B5EF4-FFF2-40B4-BE49-F238E27FC236}">
                  <a16:creationId xmlns:a16="http://schemas.microsoft.com/office/drawing/2014/main" id="{A75D75A1-81AA-D147-B60E-FD241010B21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299888" y="501139"/>
              <a:ext cx="106707" cy="106707"/>
            </a:xfrm>
            <a:prstGeom prst="rect">
              <a:avLst/>
            </a:prstGeom>
          </p:spPr>
        </p:pic>
        <p:pic>
          <p:nvPicPr>
            <p:cNvPr id="70" name="Picture 66">
              <a:extLst>
                <a:ext uri="{FF2B5EF4-FFF2-40B4-BE49-F238E27FC236}">
                  <a16:creationId xmlns:a16="http://schemas.microsoft.com/office/drawing/2014/main" id="{73087CFA-78E1-F077-A48E-B0C16536A0B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71845" y="702735"/>
              <a:ext cx="96972" cy="96972"/>
            </a:xfrm>
            <a:prstGeom prst="rect">
              <a:avLst/>
            </a:prstGeom>
          </p:spPr>
        </p:pic>
        <p:pic>
          <p:nvPicPr>
            <p:cNvPr id="71" name="Picture 67">
              <a:extLst>
                <a:ext uri="{FF2B5EF4-FFF2-40B4-BE49-F238E27FC236}">
                  <a16:creationId xmlns:a16="http://schemas.microsoft.com/office/drawing/2014/main" id="{558B91E2-87C1-667E-30A0-9363216945F2}"/>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608335" y="136288"/>
              <a:ext cx="73623" cy="73623"/>
            </a:xfrm>
            <a:prstGeom prst="rect">
              <a:avLst/>
            </a:prstGeom>
          </p:spPr>
        </p:pic>
        <p:pic>
          <p:nvPicPr>
            <p:cNvPr id="72" name="Picture 68">
              <a:extLst>
                <a:ext uri="{FF2B5EF4-FFF2-40B4-BE49-F238E27FC236}">
                  <a16:creationId xmlns:a16="http://schemas.microsoft.com/office/drawing/2014/main" id="{4EE686DF-9708-A29A-7FCE-10E158D8DAA7}"/>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892140" y="276079"/>
              <a:ext cx="73623" cy="73623"/>
            </a:xfrm>
            <a:prstGeom prst="rect">
              <a:avLst/>
            </a:prstGeom>
          </p:spPr>
        </p:pic>
        <p:pic>
          <p:nvPicPr>
            <p:cNvPr id="73" name="Picture 69">
              <a:extLst>
                <a:ext uri="{FF2B5EF4-FFF2-40B4-BE49-F238E27FC236}">
                  <a16:creationId xmlns:a16="http://schemas.microsoft.com/office/drawing/2014/main" id="{BD1DC55F-0DE0-1BFC-8A36-1D0BEC7D560A}"/>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234731" y="527927"/>
              <a:ext cx="907015" cy="927892"/>
            </a:xfrm>
            <a:prstGeom prst="rect">
              <a:avLst/>
            </a:prstGeom>
          </p:spPr>
        </p:pic>
      </p:grpSp>
      <p:pic>
        <p:nvPicPr>
          <p:cNvPr id="74" name="Picture 70">
            <a:extLst>
              <a:ext uri="{FF2B5EF4-FFF2-40B4-BE49-F238E27FC236}">
                <a16:creationId xmlns:a16="http://schemas.microsoft.com/office/drawing/2014/main" id="{BADD171E-DBE8-1CCC-2095-DCBCBAD7D10E}"/>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rot="711586">
            <a:off x="15873855" y="2598934"/>
            <a:ext cx="649720" cy="570791"/>
          </a:xfrm>
          <a:prstGeom prst="rect">
            <a:avLst/>
          </a:prstGeom>
        </p:spPr>
      </p:pic>
      <p:pic>
        <p:nvPicPr>
          <p:cNvPr id="75" name="Picture 71">
            <a:extLst>
              <a:ext uri="{FF2B5EF4-FFF2-40B4-BE49-F238E27FC236}">
                <a16:creationId xmlns:a16="http://schemas.microsoft.com/office/drawing/2014/main" id="{6401FBC7-6CB1-9021-F045-7C7A2E244021}"/>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a:fillRect/>
          </a:stretch>
        </p:blipFill>
        <p:spPr>
          <a:xfrm>
            <a:off x="15748847" y="2823284"/>
            <a:ext cx="523086" cy="628160"/>
          </a:xfrm>
          <a:prstGeom prst="rect">
            <a:avLst/>
          </a:prstGeom>
        </p:spPr>
      </p:pic>
      <p:pic>
        <p:nvPicPr>
          <p:cNvPr id="76" name="Picture 72">
            <a:extLst>
              <a:ext uri="{FF2B5EF4-FFF2-40B4-BE49-F238E27FC236}">
                <a16:creationId xmlns:a16="http://schemas.microsoft.com/office/drawing/2014/main" id="{6B69D081-8C41-897F-2E76-4FDE3577DE1E}"/>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a:stretch>
            <a:fillRect/>
          </a:stretch>
        </p:blipFill>
        <p:spPr>
          <a:xfrm>
            <a:off x="2180401" y="4604893"/>
            <a:ext cx="761159" cy="743081"/>
          </a:xfrm>
          <a:prstGeom prst="rect">
            <a:avLst/>
          </a:prstGeom>
        </p:spPr>
      </p:pic>
      <p:pic>
        <p:nvPicPr>
          <p:cNvPr id="77" name="Picture 73">
            <a:extLst>
              <a:ext uri="{FF2B5EF4-FFF2-40B4-BE49-F238E27FC236}">
                <a16:creationId xmlns:a16="http://schemas.microsoft.com/office/drawing/2014/main" id="{CB6892ED-1EA0-AE6D-6BC0-5647EC52A1B7}"/>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a:fillRect/>
          </a:stretch>
        </p:blipFill>
        <p:spPr>
          <a:xfrm>
            <a:off x="827839" y="4463331"/>
            <a:ext cx="437325" cy="961153"/>
          </a:xfrm>
          <a:prstGeom prst="rect">
            <a:avLst/>
          </a:prstGeom>
        </p:spPr>
      </p:pic>
      <p:pic>
        <p:nvPicPr>
          <p:cNvPr id="78" name="Picture 74">
            <a:extLst>
              <a:ext uri="{FF2B5EF4-FFF2-40B4-BE49-F238E27FC236}">
                <a16:creationId xmlns:a16="http://schemas.microsoft.com/office/drawing/2014/main" id="{860DEE97-93F3-BF3E-F279-13C9857445BC}"/>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a:fillRect/>
          </a:stretch>
        </p:blipFill>
        <p:spPr>
          <a:xfrm>
            <a:off x="5444257" y="4937802"/>
            <a:ext cx="842739" cy="486682"/>
          </a:xfrm>
          <a:prstGeom prst="rect">
            <a:avLst/>
          </a:prstGeom>
        </p:spPr>
      </p:pic>
      <p:pic>
        <p:nvPicPr>
          <p:cNvPr id="79" name="Picture 75">
            <a:extLst>
              <a:ext uri="{FF2B5EF4-FFF2-40B4-BE49-F238E27FC236}">
                <a16:creationId xmlns:a16="http://schemas.microsoft.com/office/drawing/2014/main" id="{A46EFA52-8079-13EB-D8F4-CB2F3C087435}"/>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rcRect/>
          <a:stretch>
            <a:fillRect/>
          </a:stretch>
        </p:blipFill>
        <p:spPr>
          <a:xfrm>
            <a:off x="5478972" y="4463331"/>
            <a:ext cx="501845" cy="439115"/>
          </a:xfrm>
          <a:prstGeom prst="rect">
            <a:avLst/>
          </a:prstGeom>
        </p:spPr>
      </p:pic>
      <p:pic>
        <p:nvPicPr>
          <p:cNvPr id="80" name="Picture 76">
            <a:extLst>
              <a:ext uri="{FF2B5EF4-FFF2-40B4-BE49-F238E27FC236}">
                <a16:creationId xmlns:a16="http://schemas.microsoft.com/office/drawing/2014/main" id="{5F70EB7F-7D51-BF6E-1C4E-66BE90A109D4}"/>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a:fillRect/>
          </a:stretch>
        </p:blipFill>
        <p:spPr>
          <a:xfrm>
            <a:off x="7234103" y="4576756"/>
            <a:ext cx="799356" cy="799356"/>
          </a:xfrm>
          <a:prstGeom prst="rect">
            <a:avLst/>
          </a:prstGeom>
        </p:spPr>
      </p:pic>
      <p:pic>
        <p:nvPicPr>
          <p:cNvPr id="81" name="Picture 77">
            <a:extLst>
              <a:ext uri="{FF2B5EF4-FFF2-40B4-BE49-F238E27FC236}">
                <a16:creationId xmlns:a16="http://schemas.microsoft.com/office/drawing/2014/main" id="{741CDAF8-A40B-3326-8F83-97833B236850}"/>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a:fillRect/>
          </a:stretch>
        </p:blipFill>
        <p:spPr>
          <a:xfrm>
            <a:off x="8918485" y="4619924"/>
            <a:ext cx="913823" cy="873843"/>
          </a:xfrm>
          <a:prstGeom prst="rect">
            <a:avLst/>
          </a:prstGeom>
        </p:spPr>
      </p:pic>
      <p:pic>
        <p:nvPicPr>
          <p:cNvPr id="82" name="Picture 78">
            <a:extLst>
              <a:ext uri="{FF2B5EF4-FFF2-40B4-BE49-F238E27FC236}">
                <a16:creationId xmlns:a16="http://schemas.microsoft.com/office/drawing/2014/main" id="{3CDA205F-A4AE-9B7F-37ED-A8C874D04C09}"/>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a:fillRect/>
          </a:stretch>
        </p:blipFill>
        <p:spPr>
          <a:xfrm>
            <a:off x="562482" y="8933112"/>
            <a:ext cx="1061876" cy="612027"/>
          </a:xfrm>
          <a:prstGeom prst="rect">
            <a:avLst/>
          </a:prstGeom>
        </p:spPr>
      </p:pic>
      <p:pic>
        <p:nvPicPr>
          <p:cNvPr id="83" name="Picture 79">
            <a:extLst>
              <a:ext uri="{FF2B5EF4-FFF2-40B4-BE49-F238E27FC236}">
                <a16:creationId xmlns:a16="http://schemas.microsoft.com/office/drawing/2014/main" id="{AF3AEB67-9410-054E-5CFC-55E5FAB0CA3E}"/>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a:fillRect/>
          </a:stretch>
        </p:blipFill>
        <p:spPr>
          <a:xfrm>
            <a:off x="2354283" y="8727750"/>
            <a:ext cx="921584" cy="910065"/>
          </a:xfrm>
          <a:prstGeom prst="rect">
            <a:avLst/>
          </a:prstGeom>
        </p:spPr>
      </p:pic>
      <p:pic>
        <p:nvPicPr>
          <p:cNvPr id="84" name="Picture 80">
            <a:extLst>
              <a:ext uri="{FF2B5EF4-FFF2-40B4-BE49-F238E27FC236}">
                <a16:creationId xmlns:a16="http://schemas.microsoft.com/office/drawing/2014/main" id="{AD9BEAA9-30A8-9217-045D-24CAECBFBA47}"/>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a:fillRect/>
          </a:stretch>
        </p:blipFill>
        <p:spPr>
          <a:xfrm>
            <a:off x="4085785" y="8859196"/>
            <a:ext cx="941693" cy="743081"/>
          </a:xfrm>
          <a:prstGeom prst="rect">
            <a:avLst/>
          </a:prstGeom>
        </p:spPr>
      </p:pic>
      <p:sp>
        <p:nvSpPr>
          <p:cNvPr id="85" name="TextBox 81">
            <a:extLst>
              <a:ext uri="{FF2B5EF4-FFF2-40B4-BE49-F238E27FC236}">
                <a16:creationId xmlns:a16="http://schemas.microsoft.com/office/drawing/2014/main" id="{4E053871-4993-5F27-9450-73150D954D32}"/>
              </a:ext>
            </a:extLst>
          </p:cNvPr>
          <p:cNvSpPr txBox="1"/>
          <p:nvPr userDrawn="1"/>
        </p:nvSpPr>
        <p:spPr>
          <a:xfrm>
            <a:off x="3826372" y="7051576"/>
            <a:ext cx="1420775" cy="321931"/>
          </a:xfrm>
          <a:prstGeom prst="rect">
            <a:avLst/>
          </a:prstGeom>
        </p:spPr>
        <p:txBody>
          <a:bodyPr lIns="0" tIns="0" rIns="0" bIns="0" rtlCol="0" anchor="t">
            <a:spAutoFit/>
          </a:bodyPr>
          <a:lstStyle/>
          <a:p>
            <a:pPr>
              <a:lnSpc>
                <a:spcPts val="2205"/>
              </a:lnSpc>
            </a:pPr>
            <a:r>
              <a:rPr lang="en-US" sz="1575" spc="31">
                <a:solidFill>
                  <a:srgbClr val="0A589A"/>
                </a:solidFill>
                <a:latin typeface="Cooper Hewitt Bold"/>
              </a:rPr>
              <a:t>PHOTOCHIMIE</a:t>
            </a:r>
          </a:p>
        </p:txBody>
      </p:sp>
      <p:sp>
        <p:nvSpPr>
          <p:cNvPr id="86" name="TextBox 82">
            <a:extLst>
              <a:ext uri="{FF2B5EF4-FFF2-40B4-BE49-F238E27FC236}">
                <a16:creationId xmlns:a16="http://schemas.microsoft.com/office/drawing/2014/main" id="{31A0BBC7-F225-934A-459E-E5D5F6A6D5BF}"/>
              </a:ext>
            </a:extLst>
          </p:cNvPr>
          <p:cNvSpPr txBox="1"/>
          <p:nvPr userDrawn="1"/>
        </p:nvSpPr>
        <p:spPr>
          <a:xfrm>
            <a:off x="803882" y="340098"/>
            <a:ext cx="16949858" cy="1097661"/>
          </a:xfrm>
          <a:prstGeom prst="rect">
            <a:avLst/>
          </a:prstGeom>
        </p:spPr>
        <p:txBody>
          <a:bodyPr lIns="0" tIns="0" rIns="0" bIns="0" rtlCol="0" anchor="t">
            <a:spAutoFit/>
          </a:bodyPr>
          <a:lstStyle/>
          <a:p>
            <a:pPr>
              <a:lnSpc>
                <a:spcPts val="6911"/>
              </a:lnSpc>
            </a:pPr>
            <a:r>
              <a:rPr lang="en-US" sz="6399">
                <a:solidFill>
                  <a:srgbClr val="0A589A"/>
                </a:solidFill>
                <a:latin typeface="Cooper Hewitt Heavy"/>
              </a:rPr>
              <a:t>ICÔNES UTILES - PUBLIC EXPERT</a:t>
            </a:r>
          </a:p>
        </p:txBody>
      </p:sp>
      <p:sp>
        <p:nvSpPr>
          <p:cNvPr id="87" name="TextBox 83">
            <a:extLst>
              <a:ext uri="{FF2B5EF4-FFF2-40B4-BE49-F238E27FC236}">
                <a16:creationId xmlns:a16="http://schemas.microsoft.com/office/drawing/2014/main" id="{6ED9C9C7-EA1D-433D-B3E7-0627048500CC}"/>
              </a:ext>
            </a:extLst>
          </p:cNvPr>
          <p:cNvSpPr txBox="1"/>
          <p:nvPr userDrawn="1"/>
        </p:nvSpPr>
        <p:spPr>
          <a:xfrm>
            <a:off x="1818334" y="1942584"/>
            <a:ext cx="7211366"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Sources d'émissions externes</a:t>
            </a:r>
          </a:p>
          <a:p>
            <a:pPr>
              <a:lnSpc>
                <a:spcPts val="2940"/>
              </a:lnSpc>
            </a:pPr>
            <a:endParaRPr lang="en-US" sz="2100" spc="42">
              <a:solidFill>
                <a:srgbClr val="0A589A"/>
              </a:solidFill>
              <a:latin typeface="Cooper Hewitt"/>
            </a:endParaRPr>
          </a:p>
        </p:txBody>
      </p:sp>
      <p:sp>
        <p:nvSpPr>
          <p:cNvPr id="88" name="TextBox 84">
            <a:extLst>
              <a:ext uri="{FF2B5EF4-FFF2-40B4-BE49-F238E27FC236}">
                <a16:creationId xmlns:a16="http://schemas.microsoft.com/office/drawing/2014/main" id="{C3421908-F777-91CE-92BF-DA65D9623D08}"/>
              </a:ext>
            </a:extLst>
          </p:cNvPr>
          <p:cNvSpPr txBox="1"/>
          <p:nvPr userDrawn="1"/>
        </p:nvSpPr>
        <p:spPr>
          <a:xfrm>
            <a:off x="1818334" y="3713770"/>
            <a:ext cx="7211366"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Sources internes</a:t>
            </a:r>
          </a:p>
          <a:p>
            <a:pPr>
              <a:lnSpc>
                <a:spcPts val="2940"/>
              </a:lnSpc>
            </a:pPr>
            <a:endParaRPr lang="en-US" sz="2100" spc="42">
              <a:solidFill>
                <a:srgbClr val="0A589A"/>
              </a:solidFill>
              <a:latin typeface="Cooper Hewitt"/>
            </a:endParaRPr>
          </a:p>
        </p:txBody>
      </p:sp>
      <p:sp>
        <p:nvSpPr>
          <p:cNvPr id="89" name="TextBox 85">
            <a:extLst>
              <a:ext uri="{FF2B5EF4-FFF2-40B4-BE49-F238E27FC236}">
                <a16:creationId xmlns:a16="http://schemas.microsoft.com/office/drawing/2014/main" id="{CE49F067-AF40-1FFA-B1A8-EA002D5B9611}"/>
              </a:ext>
            </a:extLst>
          </p:cNvPr>
          <p:cNvSpPr txBox="1"/>
          <p:nvPr userDrawn="1"/>
        </p:nvSpPr>
        <p:spPr>
          <a:xfrm>
            <a:off x="1937424" y="5847627"/>
            <a:ext cx="7211366"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Effets &amp; réactions</a:t>
            </a:r>
          </a:p>
          <a:p>
            <a:pPr>
              <a:lnSpc>
                <a:spcPts val="2940"/>
              </a:lnSpc>
            </a:pPr>
            <a:endParaRPr lang="en-US" sz="2100" spc="42">
              <a:solidFill>
                <a:srgbClr val="0A589A"/>
              </a:solidFill>
              <a:latin typeface="Cooper Hewitt"/>
            </a:endParaRPr>
          </a:p>
        </p:txBody>
      </p:sp>
      <p:sp>
        <p:nvSpPr>
          <p:cNvPr id="90" name="TextBox 86">
            <a:extLst>
              <a:ext uri="{FF2B5EF4-FFF2-40B4-BE49-F238E27FC236}">
                <a16:creationId xmlns:a16="http://schemas.microsoft.com/office/drawing/2014/main" id="{DF1EE421-CC00-F3D0-5ED4-A9938A15A3DB}"/>
              </a:ext>
            </a:extLst>
          </p:cNvPr>
          <p:cNvSpPr txBox="1"/>
          <p:nvPr userDrawn="1"/>
        </p:nvSpPr>
        <p:spPr>
          <a:xfrm>
            <a:off x="1818334" y="8097565"/>
            <a:ext cx="7211366" cy="794385"/>
          </a:xfrm>
          <a:prstGeom prst="rect">
            <a:avLst/>
          </a:prstGeom>
        </p:spPr>
        <p:txBody>
          <a:bodyPr lIns="0" tIns="0" rIns="0" bIns="0" rtlCol="0" anchor="t">
            <a:spAutoFit/>
          </a:bodyPr>
          <a:lstStyle/>
          <a:p>
            <a:pPr>
              <a:lnSpc>
                <a:spcPts val="2940"/>
              </a:lnSpc>
            </a:pPr>
            <a:r>
              <a:rPr lang="en-US" sz="2100" spc="42">
                <a:solidFill>
                  <a:srgbClr val="0A589A"/>
                </a:solidFill>
                <a:latin typeface="Cooper Hewitt"/>
              </a:rPr>
              <a:t>Mobilités douces </a:t>
            </a:r>
          </a:p>
          <a:p>
            <a:pPr>
              <a:lnSpc>
                <a:spcPts val="2940"/>
              </a:lnSpc>
            </a:pPr>
            <a:endParaRPr lang="en-US" sz="2100" spc="42">
              <a:solidFill>
                <a:srgbClr val="0A589A"/>
              </a:solidFill>
              <a:latin typeface="Cooper Hewitt"/>
            </a:endParaRPr>
          </a:p>
        </p:txBody>
      </p:sp>
      <p:sp>
        <p:nvSpPr>
          <p:cNvPr id="91" name="TextBox 87">
            <a:extLst>
              <a:ext uri="{FF2B5EF4-FFF2-40B4-BE49-F238E27FC236}">
                <a16:creationId xmlns:a16="http://schemas.microsoft.com/office/drawing/2014/main" id="{D50199A5-F342-2FEC-872F-C22F45F01DAF}"/>
              </a:ext>
            </a:extLst>
          </p:cNvPr>
          <p:cNvSpPr txBox="1"/>
          <p:nvPr userDrawn="1"/>
        </p:nvSpPr>
        <p:spPr>
          <a:xfrm>
            <a:off x="11872298" y="6761365"/>
            <a:ext cx="350171" cy="375936"/>
          </a:xfrm>
          <a:prstGeom prst="rect">
            <a:avLst/>
          </a:prstGeom>
        </p:spPr>
        <p:txBody>
          <a:bodyPr lIns="0" tIns="0" rIns="0" bIns="0" rtlCol="0" anchor="t">
            <a:spAutoFit/>
          </a:bodyPr>
          <a:lstStyle/>
          <a:p>
            <a:pPr algn="just">
              <a:lnSpc>
                <a:spcPts val="2681"/>
              </a:lnSpc>
            </a:pPr>
            <a:r>
              <a:rPr lang="en-US" sz="1915" spc="38">
                <a:solidFill>
                  <a:srgbClr val="0A589A"/>
                </a:solidFill>
                <a:latin typeface="Cooper Hewitt"/>
              </a:rPr>
              <a:t>NO</a:t>
            </a:r>
          </a:p>
        </p:txBody>
      </p:sp>
      <p:sp>
        <p:nvSpPr>
          <p:cNvPr id="92" name="TextBox 88">
            <a:extLst>
              <a:ext uri="{FF2B5EF4-FFF2-40B4-BE49-F238E27FC236}">
                <a16:creationId xmlns:a16="http://schemas.microsoft.com/office/drawing/2014/main" id="{38AF6CC0-5EFF-FC3A-6E34-312DE27BA4A6}"/>
              </a:ext>
            </a:extLst>
          </p:cNvPr>
          <p:cNvSpPr txBox="1"/>
          <p:nvPr userDrawn="1"/>
        </p:nvSpPr>
        <p:spPr>
          <a:xfrm>
            <a:off x="12877288" y="6740517"/>
            <a:ext cx="350171" cy="375936"/>
          </a:xfrm>
          <a:prstGeom prst="rect">
            <a:avLst/>
          </a:prstGeom>
        </p:spPr>
        <p:txBody>
          <a:bodyPr lIns="0" tIns="0" rIns="0" bIns="0" rtlCol="0" anchor="t">
            <a:spAutoFit/>
          </a:bodyPr>
          <a:lstStyle/>
          <a:p>
            <a:pPr algn="just">
              <a:lnSpc>
                <a:spcPts val="2681"/>
              </a:lnSpc>
            </a:pPr>
            <a:r>
              <a:rPr lang="en-US" sz="1915" spc="38" dirty="0">
                <a:solidFill>
                  <a:srgbClr val="0A589A"/>
                </a:solidFill>
                <a:latin typeface="Cooper Hewitt"/>
              </a:rPr>
              <a:t>NO</a:t>
            </a:r>
          </a:p>
        </p:txBody>
      </p:sp>
      <p:sp>
        <p:nvSpPr>
          <p:cNvPr id="93" name="TextBox 89">
            <a:extLst>
              <a:ext uri="{FF2B5EF4-FFF2-40B4-BE49-F238E27FC236}">
                <a16:creationId xmlns:a16="http://schemas.microsoft.com/office/drawing/2014/main" id="{EA38B869-A017-33EB-E6C3-75C2FBB04A81}"/>
              </a:ext>
            </a:extLst>
          </p:cNvPr>
          <p:cNvSpPr txBox="1"/>
          <p:nvPr userDrawn="1"/>
        </p:nvSpPr>
        <p:spPr>
          <a:xfrm>
            <a:off x="13218770" y="6894799"/>
            <a:ext cx="282511" cy="242502"/>
          </a:xfrm>
          <a:prstGeom prst="rect">
            <a:avLst/>
          </a:prstGeom>
        </p:spPr>
        <p:txBody>
          <a:bodyPr lIns="0" tIns="0" rIns="0" bIns="0" rtlCol="0" anchor="t">
            <a:spAutoFit/>
          </a:bodyPr>
          <a:lstStyle/>
          <a:p>
            <a:pPr>
              <a:lnSpc>
                <a:spcPts val="1756"/>
              </a:lnSpc>
            </a:pPr>
            <a:r>
              <a:rPr lang="en-US" sz="1254" spc="25">
                <a:solidFill>
                  <a:srgbClr val="0A589A"/>
                </a:solidFill>
                <a:latin typeface="Cooper Hewitt"/>
              </a:rPr>
              <a:t>2</a:t>
            </a:r>
          </a:p>
        </p:txBody>
      </p:sp>
      <p:sp>
        <p:nvSpPr>
          <p:cNvPr id="94" name="TextBox 90">
            <a:extLst>
              <a:ext uri="{FF2B5EF4-FFF2-40B4-BE49-F238E27FC236}">
                <a16:creationId xmlns:a16="http://schemas.microsoft.com/office/drawing/2014/main" id="{6C0571B2-08C5-107E-A8A5-8C98705BEFFA}"/>
              </a:ext>
            </a:extLst>
          </p:cNvPr>
          <p:cNvSpPr txBox="1"/>
          <p:nvPr userDrawn="1"/>
        </p:nvSpPr>
        <p:spPr>
          <a:xfrm>
            <a:off x="13871135" y="6761365"/>
            <a:ext cx="700818" cy="375936"/>
          </a:xfrm>
          <a:prstGeom prst="rect">
            <a:avLst/>
          </a:prstGeom>
        </p:spPr>
        <p:txBody>
          <a:bodyPr lIns="0" tIns="0" rIns="0" bIns="0" rtlCol="0" anchor="t">
            <a:spAutoFit/>
          </a:bodyPr>
          <a:lstStyle/>
          <a:p>
            <a:pPr algn="just">
              <a:lnSpc>
                <a:spcPts val="2681"/>
              </a:lnSpc>
            </a:pPr>
            <a:r>
              <a:rPr lang="en-US" sz="1915" spc="38">
                <a:solidFill>
                  <a:srgbClr val="FFAD2B"/>
                </a:solidFill>
                <a:latin typeface="Cooper Hewitt"/>
              </a:rPr>
              <a:t>PM10</a:t>
            </a:r>
          </a:p>
        </p:txBody>
      </p:sp>
      <p:sp>
        <p:nvSpPr>
          <p:cNvPr id="95" name="TextBox 91">
            <a:extLst>
              <a:ext uri="{FF2B5EF4-FFF2-40B4-BE49-F238E27FC236}">
                <a16:creationId xmlns:a16="http://schemas.microsoft.com/office/drawing/2014/main" id="{FE97A665-AB4C-56A2-561D-E4F9E37644ED}"/>
              </a:ext>
            </a:extLst>
          </p:cNvPr>
          <p:cNvSpPr txBox="1"/>
          <p:nvPr userDrawn="1"/>
        </p:nvSpPr>
        <p:spPr>
          <a:xfrm>
            <a:off x="14935593" y="6761365"/>
            <a:ext cx="700818" cy="360875"/>
          </a:xfrm>
          <a:prstGeom prst="rect">
            <a:avLst/>
          </a:prstGeom>
        </p:spPr>
        <p:txBody>
          <a:bodyPr lIns="0" tIns="0" rIns="0" bIns="0" rtlCol="0" anchor="t">
            <a:spAutoFit/>
          </a:bodyPr>
          <a:lstStyle/>
          <a:p>
            <a:pPr algn="just">
              <a:lnSpc>
                <a:spcPts val="2554"/>
              </a:lnSpc>
            </a:pPr>
            <a:r>
              <a:rPr lang="en-US" sz="1824" spc="36">
                <a:solidFill>
                  <a:srgbClr val="FFAD2B"/>
                </a:solidFill>
                <a:latin typeface="Cooper Hewitt"/>
              </a:rPr>
              <a:t>PM2.5</a:t>
            </a:r>
          </a:p>
        </p:txBody>
      </p:sp>
      <p:sp>
        <p:nvSpPr>
          <p:cNvPr id="96" name="TextBox 92">
            <a:extLst>
              <a:ext uri="{FF2B5EF4-FFF2-40B4-BE49-F238E27FC236}">
                <a16:creationId xmlns:a16="http://schemas.microsoft.com/office/drawing/2014/main" id="{87B7E7B2-614C-2A97-63E5-D7831E2394A8}"/>
              </a:ext>
            </a:extLst>
          </p:cNvPr>
          <p:cNvSpPr txBox="1"/>
          <p:nvPr userDrawn="1"/>
        </p:nvSpPr>
        <p:spPr>
          <a:xfrm>
            <a:off x="16010390" y="6778688"/>
            <a:ext cx="700818" cy="360875"/>
          </a:xfrm>
          <a:prstGeom prst="rect">
            <a:avLst/>
          </a:prstGeom>
        </p:spPr>
        <p:txBody>
          <a:bodyPr lIns="0" tIns="0" rIns="0" bIns="0" rtlCol="0" anchor="t">
            <a:spAutoFit/>
          </a:bodyPr>
          <a:lstStyle/>
          <a:p>
            <a:pPr algn="ctr">
              <a:lnSpc>
                <a:spcPts val="2554"/>
              </a:lnSpc>
            </a:pPr>
            <a:r>
              <a:rPr lang="en-US" sz="1824" spc="36">
                <a:solidFill>
                  <a:srgbClr val="FFAD2B"/>
                </a:solidFill>
                <a:latin typeface="Cooper Hewitt"/>
              </a:rPr>
              <a:t>PUF</a:t>
            </a:r>
          </a:p>
        </p:txBody>
      </p:sp>
      <p:sp>
        <p:nvSpPr>
          <p:cNvPr id="97" name="TextBox 93">
            <a:extLst>
              <a:ext uri="{FF2B5EF4-FFF2-40B4-BE49-F238E27FC236}">
                <a16:creationId xmlns:a16="http://schemas.microsoft.com/office/drawing/2014/main" id="{9C803E19-F877-402B-54C9-3D5B3E3F5E17}"/>
              </a:ext>
            </a:extLst>
          </p:cNvPr>
          <p:cNvSpPr txBox="1"/>
          <p:nvPr userDrawn="1"/>
        </p:nvSpPr>
        <p:spPr>
          <a:xfrm>
            <a:off x="11937206" y="8031307"/>
            <a:ext cx="220354"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O</a:t>
            </a:r>
          </a:p>
        </p:txBody>
      </p:sp>
      <p:sp>
        <p:nvSpPr>
          <p:cNvPr id="98" name="TextBox 94">
            <a:extLst>
              <a:ext uri="{FF2B5EF4-FFF2-40B4-BE49-F238E27FC236}">
                <a16:creationId xmlns:a16="http://schemas.microsoft.com/office/drawing/2014/main" id="{B7541F5E-15B1-ED80-C78E-19910E40B613}"/>
              </a:ext>
            </a:extLst>
          </p:cNvPr>
          <p:cNvSpPr txBox="1"/>
          <p:nvPr userDrawn="1"/>
        </p:nvSpPr>
        <p:spPr>
          <a:xfrm>
            <a:off x="12110030" y="8210048"/>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3</a:t>
            </a:r>
          </a:p>
        </p:txBody>
      </p:sp>
      <p:sp>
        <p:nvSpPr>
          <p:cNvPr id="99" name="TextBox 95">
            <a:extLst>
              <a:ext uri="{FF2B5EF4-FFF2-40B4-BE49-F238E27FC236}">
                <a16:creationId xmlns:a16="http://schemas.microsoft.com/office/drawing/2014/main" id="{E59ADB66-07C6-8544-4B4D-DF7FE0E1B5D2}"/>
              </a:ext>
            </a:extLst>
          </p:cNvPr>
          <p:cNvSpPr txBox="1"/>
          <p:nvPr userDrawn="1"/>
        </p:nvSpPr>
        <p:spPr>
          <a:xfrm>
            <a:off x="12914669" y="8057140"/>
            <a:ext cx="350171" cy="375936"/>
          </a:xfrm>
          <a:prstGeom prst="rect">
            <a:avLst/>
          </a:prstGeom>
        </p:spPr>
        <p:txBody>
          <a:bodyPr lIns="0" tIns="0" rIns="0" bIns="0" rtlCol="0" anchor="t">
            <a:spAutoFit/>
          </a:bodyPr>
          <a:lstStyle/>
          <a:p>
            <a:pPr algn="just">
              <a:lnSpc>
                <a:spcPts val="2681"/>
              </a:lnSpc>
            </a:pPr>
            <a:r>
              <a:rPr lang="en-US" sz="1915" spc="38">
                <a:solidFill>
                  <a:srgbClr val="0A589A"/>
                </a:solidFill>
                <a:latin typeface="Cooper Hewitt"/>
              </a:rPr>
              <a:t>CO</a:t>
            </a:r>
          </a:p>
        </p:txBody>
      </p:sp>
      <p:sp>
        <p:nvSpPr>
          <p:cNvPr id="100" name="TextBox 96">
            <a:extLst>
              <a:ext uri="{FF2B5EF4-FFF2-40B4-BE49-F238E27FC236}">
                <a16:creationId xmlns:a16="http://schemas.microsoft.com/office/drawing/2014/main" id="{9BC4C47B-F680-F219-BCBC-2FB590EA4181}"/>
              </a:ext>
            </a:extLst>
          </p:cNvPr>
          <p:cNvSpPr txBox="1"/>
          <p:nvPr userDrawn="1"/>
        </p:nvSpPr>
        <p:spPr>
          <a:xfrm>
            <a:off x="13830658" y="8057140"/>
            <a:ext cx="700818" cy="375936"/>
          </a:xfrm>
          <a:prstGeom prst="rect">
            <a:avLst/>
          </a:prstGeom>
        </p:spPr>
        <p:txBody>
          <a:bodyPr lIns="0" tIns="0" rIns="0" bIns="0" rtlCol="0" anchor="t">
            <a:spAutoFit/>
          </a:bodyPr>
          <a:lstStyle/>
          <a:p>
            <a:pPr algn="ctr">
              <a:lnSpc>
                <a:spcPts val="2681"/>
              </a:lnSpc>
            </a:pPr>
            <a:r>
              <a:rPr lang="en-US" sz="1915" spc="38">
                <a:solidFill>
                  <a:srgbClr val="FFAD2B"/>
                </a:solidFill>
                <a:latin typeface="Cooper Hewitt"/>
              </a:rPr>
              <a:t>SO</a:t>
            </a:r>
          </a:p>
        </p:txBody>
      </p:sp>
      <p:sp>
        <p:nvSpPr>
          <p:cNvPr id="101" name="TextBox 97">
            <a:extLst>
              <a:ext uri="{FF2B5EF4-FFF2-40B4-BE49-F238E27FC236}">
                <a16:creationId xmlns:a16="http://schemas.microsoft.com/office/drawing/2014/main" id="{39BE57E2-D06A-6BC5-5B3D-A1350B89B12C}"/>
              </a:ext>
            </a:extLst>
          </p:cNvPr>
          <p:cNvSpPr txBox="1"/>
          <p:nvPr userDrawn="1"/>
        </p:nvSpPr>
        <p:spPr>
          <a:xfrm>
            <a:off x="14351803" y="8221632"/>
            <a:ext cx="282511" cy="242502"/>
          </a:xfrm>
          <a:prstGeom prst="rect">
            <a:avLst/>
          </a:prstGeom>
        </p:spPr>
        <p:txBody>
          <a:bodyPr lIns="0" tIns="0" rIns="0" bIns="0" rtlCol="0" anchor="t">
            <a:spAutoFit/>
          </a:bodyPr>
          <a:lstStyle/>
          <a:p>
            <a:pPr>
              <a:lnSpc>
                <a:spcPts val="1756"/>
              </a:lnSpc>
            </a:pPr>
            <a:r>
              <a:rPr lang="en-US" sz="1254" spc="25">
                <a:solidFill>
                  <a:srgbClr val="FFAD2B"/>
                </a:solidFill>
                <a:latin typeface="Cooper Hewitt"/>
              </a:rPr>
              <a:t>2</a:t>
            </a:r>
          </a:p>
        </p:txBody>
      </p:sp>
      <p:sp>
        <p:nvSpPr>
          <p:cNvPr id="102" name="TextBox 98">
            <a:extLst>
              <a:ext uri="{FF2B5EF4-FFF2-40B4-BE49-F238E27FC236}">
                <a16:creationId xmlns:a16="http://schemas.microsoft.com/office/drawing/2014/main" id="{2288546C-C643-2BEC-3C75-EAD34451A1BC}"/>
              </a:ext>
            </a:extLst>
          </p:cNvPr>
          <p:cNvSpPr txBox="1"/>
          <p:nvPr userDrawn="1"/>
        </p:nvSpPr>
        <p:spPr>
          <a:xfrm>
            <a:off x="15076506" y="8017045"/>
            <a:ext cx="459954"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C  H</a:t>
            </a:r>
          </a:p>
        </p:txBody>
      </p:sp>
      <p:sp>
        <p:nvSpPr>
          <p:cNvPr id="103" name="TextBox 99">
            <a:extLst>
              <a:ext uri="{FF2B5EF4-FFF2-40B4-BE49-F238E27FC236}">
                <a16:creationId xmlns:a16="http://schemas.microsoft.com/office/drawing/2014/main" id="{9EE92044-653A-BF55-E083-8A6B6958B5E5}"/>
              </a:ext>
            </a:extLst>
          </p:cNvPr>
          <p:cNvSpPr txBox="1"/>
          <p:nvPr userDrawn="1"/>
        </p:nvSpPr>
        <p:spPr>
          <a:xfrm>
            <a:off x="15242371" y="8179473"/>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6</a:t>
            </a:r>
          </a:p>
        </p:txBody>
      </p:sp>
      <p:sp>
        <p:nvSpPr>
          <p:cNvPr id="104" name="TextBox 100">
            <a:extLst>
              <a:ext uri="{FF2B5EF4-FFF2-40B4-BE49-F238E27FC236}">
                <a16:creationId xmlns:a16="http://schemas.microsoft.com/office/drawing/2014/main" id="{4988399F-54F2-A0E6-250B-F0971EB1DDB5}"/>
              </a:ext>
            </a:extLst>
          </p:cNvPr>
          <p:cNvSpPr txBox="1"/>
          <p:nvPr userDrawn="1"/>
        </p:nvSpPr>
        <p:spPr>
          <a:xfrm>
            <a:off x="15515177" y="8179473"/>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6</a:t>
            </a:r>
          </a:p>
        </p:txBody>
      </p:sp>
      <p:sp>
        <p:nvSpPr>
          <p:cNvPr id="105" name="TextBox 101">
            <a:extLst>
              <a:ext uri="{FF2B5EF4-FFF2-40B4-BE49-F238E27FC236}">
                <a16:creationId xmlns:a16="http://schemas.microsoft.com/office/drawing/2014/main" id="{0EBD5924-1A34-3EAE-AC41-0879011BEEB9}"/>
              </a:ext>
            </a:extLst>
          </p:cNvPr>
          <p:cNvSpPr txBox="1"/>
          <p:nvPr userDrawn="1"/>
        </p:nvSpPr>
        <p:spPr>
          <a:xfrm>
            <a:off x="16126917" y="7996083"/>
            <a:ext cx="459954"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C  H</a:t>
            </a:r>
          </a:p>
        </p:txBody>
      </p:sp>
      <p:sp>
        <p:nvSpPr>
          <p:cNvPr id="106" name="TextBox 102">
            <a:extLst>
              <a:ext uri="{FF2B5EF4-FFF2-40B4-BE49-F238E27FC236}">
                <a16:creationId xmlns:a16="http://schemas.microsoft.com/office/drawing/2014/main" id="{BCB7E025-5E61-9D1A-A1E2-25058B6FD6E7}"/>
              </a:ext>
            </a:extLst>
          </p:cNvPr>
          <p:cNvSpPr txBox="1"/>
          <p:nvPr userDrawn="1"/>
        </p:nvSpPr>
        <p:spPr>
          <a:xfrm>
            <a:off x="16292782" y="8158511"/>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7</a:t>
            </a:r>
          </a:p>
        </p:txBody>
      </p:sp>
      <p:sp>
        <p:nvSpPr>
          <p:cNvPr id="107" name="TextBox 103">
            <a:extLst>
              <a:ext uri="{FF2B5EF4-FFF2-40B4-BE49-F238E27FC236}">
                <a16:creationId xmlns:a16="http://schemas.microsoft.com/office/drawing/2014/main" id="{13B6D053-C511-71A9-6C41-7C3CF80C49F9}"/>
              </a:ext>
            </a:extLst>
          </p:cNvPr>
          <p:cNvSpPr txBox="1"/>
          <p:nvPr userDrawn="1"/>
        </p:nvSpPr>
        <p:spPr>
          <a:xfrm>
            <a:off x="16565588" y="8158511"/>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8</a:t>
            </a:r>
          </a:p>
        </p:txBody>
      </p:sp>
      <p:sp>
        <p:nvSpPr>
          <p:cNvPr id="108" name="TextBox 104">
            <a:extLst>
              <a:ext uri="{FF2B5EF4-FFF2-40B4-BE49-F238E27FC236}">
                <a16:creationId xmlns:a16="http://schemas.microsoft.com/office/drawing/2014/main" id="{012720F4-1A59-D9C6-DE76-20736C9A34E7}"/>
              </a:ext>
            </a:extLst>
          </p:cNvPr>
          <p:cNvSpPr txBox="1"/>
          <p:nvPr userDrawn="1"/>
        </p:nvSpPr>
        <p:spPr>
          <a:xfrm>
            <a:off x="11778138" y="9327907"/>
            <a:ext cx="673113"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CH  O</a:t>
            </a:r>
          </a:p>
        </p:txBody>
      </p:sp>
      <p:sp>
        <p:nvSpPr>
          <p:cNvPr id="109" name="TextBox 105">
            <a:extLst>
              <a:ext uri="{FF2B5EF4-FFF2-40B4-BE49-F238E27FC236}">
                <a16:creationId xmlns:a16="http://schemas.microsoft.com/office/drawing/2014/main" id="{B009A53E-5165-E300-918B-EEFC4C811BE8}"/>
              </a:ext>
            </a:extLst>
          </p:cNvPr>
          <p:cNvSpPr txBox="1"/>
          <p:nvPr userDrawn="1"/>
        </p:nvSpPr>
        <p:spPr>
          <a:xfrm>
            <a:off x="12101341" y="9501587"/>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2</a:t>
            </a:r>
          </a:p>
        </p:txBody>
      </p:sp>
      <p:sp>
        <p:nvSpPr>
          <p:cNvPr id="110" name="TextBox 106">
            <a:extLst>
              <a:ext uri="{FF2B5EF4-FFF2-40B4-BE49-F238E27FC236}">
                <a16:creationId xmlns:a16="http://schemas.microsoft.com/office/drawing/2014/main" id="{3EC8DF5F-7E08-63E4-380B-8E8207DBB1BB}"/>
              </a:ext>
            </a:extLst>
          </p:cNvPr>
          <p:cNvSpPr txBox="1"/>
          <p:nvPr userDrawn="1"/>
        </p:nvSpPr>
        <p:spPr>
          <a:xfrm>
            <a:off x="12914669" y="9327907"/>
            <a:ext cx="350171" cy="375936"/>
          </a:xfrm>
          <a:prstGeom prst="rect">
            <a:avLst/>
          </a:prstGeom>
        </p:spPr>
        <p:txBody>
          <a:bodyPr lIns="0" tIns="0" rIns="0" bIns="0" rtlCol="0" anchor="t">
            <a:spAutoFit/>
          </a:bodyPr>
          <a:lstStyle/>
          <a:p>
            <a:pPr algn="just">
              <a:lnSpc>
                <a:spcPts val="2681"/>
              </a:lnSpc>
            </a:pPr>
            <a:r>
              <a:rPr lang="en-US" sz="1915" spc="38">
                <a:solidFill>
                  <a:srgbClr val="0A589A"/>
                </a:solidFill>
                <a:latin typeface="Cooper Hewitt"/>
              </a:rPr>
              <a:t>CO</a:t>
            </a:r>
          </a:p>
        </p:txBody>
      </p:sp>
      <p:sp>
        <p:nvSpPr>
          <p:cNvPr id="111" name="TextBox 107">
            <a:extLst>
              <a:ext uri="{FF2B5EF4-FFF2-40B4-BE49-F238E27FC236}">
                <a16:creationId xmlns:a16="http://schemas.microsoft.com/office/drawing/2014/main" id="{9BB21737-4FFE-98ED-88A6-C8E17F9FB66B}"/>
              </a:ext>
            </a:extLst>
          </p:cNvPr>
          <p:cNvSpPr txBox="1"/>
          <p:nvPr userDrawn="1"/>
        </p:nvSpPr>
        <p:spPr>
          <a:xfrm>
            <a:off x="13246266" y="9501587"/>
            <a:ext cx="282511" cy="242502"/>
          </a:xfrm>
          <a:prstGeom prst="rect">
            <a:avLst/>
          </a:prstGeom>
        </p:spPr>
        <p:txBody>
          <a:bodyPr lIns="0" tIns="0" rIns="0" bIns="0" rtlCol="0" anchor="t">
            <a:spAutoFit/>
          </a:bodyPr>
          <a:lstStyle/>
          <a:p>
            <a:pPr>
              <a:lnSpc>
                <a:spcPts val="1756"/>
              </a:lnSpc>
            </a:pPr>
            <a:r>
              <a:rPr lang="en-US" sz="1254" spc="25">
                <a:solidFill>
                  <a:srgbClr val="0A589A"/>
                </a:solidFill>
                <a:latin typeface="Cooper Hewitt"/>
              </a:rPr>
              <a:t>2</a:t>
            </a:r>
          </a:p>
        </p:txBody>
      </p:sp>
      <p:sp>
        <p:nvSpPr>
          <p:cNvPr id="112" name="TextBox 108">
            <a:extLst>
              <a:ext uri="{FF2B5EF4-FFF2-40B4-BE49-F238E27FC236}">
                <a16:creationId xmlns:a16="http://schemas.microsoft.com/office/drawing/2014/main" id="{AC75B28C-506F-83FE-3003-7619F170C2DD}"/>
              </a:ext>
            </a:extLst>
          </p:cNvPr>
          <p:cNvSpPr txBox="1"/>
          <p:nvPr userDrawn="1"/>
        </p:nvSpPr>
        <p:spPr>
          <a:xfrm>
            <a:off x="13994938" y="9314308"/>
            <a:ext cx="350171" cy="375936"/>
          </a:xfrm>
          <a:prstGeom prst="rect">
            <a:avLst/>
          </a:prstGeom>
        </p:spPr>
        <p:txBody>
          <a:bodyPr lIns="0" tIns="0" rIns="0" bIns="0" rtlCol="0" anchor="t">
            <a:spAutoFit/>
          </a:bodyPr>
          <a:lstStyle/>
          <a:p>
            <a:pPr algn="just">
              <a:lnSpc>
                <a:spcPts val="2681"/>
              </a:lnSpc>
            </a:pPr>
            <a:r>
              <a:rPr lang="en-US" sz="1915" spc="38">
                <a:solidFill>
                  <a:srgbClr val="01A8DF"/>
                </a:solidFill>
                <a:latin typeface="Cooper Hewitt"/>
              </a:rPr>
              <a:t>NO</a:t>
            </a:r>
          </a:p>
        </p:txBody>
      </p:sp>
      <p:sp>
        <p:nvSpPr>
          <p:cNvPr id="113" name="TextBox 109">
            <a:extLst>
              <a:ext uri="{FF2B5EF4-FFF2-40B4-BE49-F238E27FC236}">
                <a16:creationId xmlns:a16="http://schemas.microsoft.com/office/drawing/2014/main" id="{925927E2-8940-55EC-28D5-F01729254D30}"/>
              </a:ext>
            </a:extLst>
          </p:cNvPr>
          <p:cNvSpPr txBox="1"/>
          <p:nvPr userDrawn="1"/>
        </p:nvSpPr>
        <p:spPr>
          <a:xfrm>
            <a:off x="14326535" y="9487988"/>
            <a:ext cx="282511" cy="242502"/>
          </a:xfrm>
          <a:prstGeom prst="rect">
            <a:avLst/>
          </a:prstGeom>
        </p:spPr>
        <p:txBody>
          <a:bodyPr lIns="0" tIns="0" rIns="0" bIns="0" rtlCol="0" anchor="t">
            <a:spAutoFit/>
          </a:bodyPr>
          <a:lstStyle/>
          <a:p>
            <a:pPr>
              <a:lnSpc>
                <a:spcPts val="1756"/>
              </a:lnSpc>
            </a:pPr>
            <a:r>
              <a:rPr lang="en-US" sz="1254" spc="25">
                <a:solidFill>
                  <a:srgbClr val="01A8DF"/>
                </a:solidFill>
                <a:latin typeface="Cooper Hewitt"/>
              </a:rPr>
              <a:t>x</a:t>
            </a:r>
          </a:p>
        </p:txBody>
      </p:sp>
      <p:sp>
        <p:nvSpPr>
          <p:cNvPr id="114" name="TextBox 110">
            <a:extLst>
              <a:ext uri="{FF2B5EF4-FFF2-40B4-BE49-F238E27FC236}">
                <a16:creationId xmlns:a16="http://schemas.microsoft.com/office/drawing/2014/main" id="{1ACA719F-6B2D-A588-2106-6B0A830836F1}"/>
              </a:ext>
            </a:extLst>
          </p:cNvPr>
          <p:cNvSpPr txBox="1"/>
          <p:nvPr userDrawn="1"/>
        </p:nvSpPr>
        <p:spPr>
          <a:xfrm>
            <a:off x="2279390" y="6952844"/>
            <a:ext cx="1071369" cy="598156"/>
          </a:xfrm>
          <a:prstGeom prst="rect">
            <a:avLst/>
          </a:prstGeom>
        </p:spPr>
        <p:txBody>
          <a:bodyPr lIns="0" tIns="0" rIns="0" bIns="0" rtlCol="0" anchor="t">
            <a:spAutoFit/>
          </a:bodyPr>
          <a:lstStyle/>
          <a:p>
            <a:pPr algn="ctr">
              <a:lnSpc>
                <a:spcPts val="2205"/>
              </a:lnSpc>
            </a:pPr>
            <a:r>
              <a:rPr lang="en-US" sz="1575" spc="31">
                <a:solidFill>
                  <a:srgbClr val="0A589A"/>
                </a:solidFill>
                <a:latin typeface="Cooper Hewitt Bold"/>
              </a:rPr>
              <a:t>EFFET</a:t>
            </a:r>
          </a:p>
          <a:p>
            <a:pPr algn="ctr">
              <a:lnSpc>
                <a:spcPts val="2205"/>
              </a:lnSpc>
            </a:pPr>
            <a:r>
              <a:rPr lang="en-US" sz="1575" spc="31">
                <a:solidFill>
                  <a:srgbClr val="0A589A"/>
                </a:solidFill>
                <a:latin typeface="Cooper Hewitt Bold"/>
              </a:rPr>
              <a:t>COCKTAIL</a:t>
            </a:r>
          </a:p>
        </p:txBody>
      </p:sp>
      <p:sp>
        <p:nvSpPr>
          <p:cNvPr id="115" name="TextBox 111">
            <a:extLst>
              <a:ext uri="{FF2B5EF4-FFF2-40B4-BE49-F238E27FC236}">
                <a16:creationId xmlns:a16="http://schemas.microsoft.com/office/drawing/2014/main" id="{4D1E59A9-2A57-65D0-8888-091DE654347E}"/>
              </a:ext>
            </a:extLst>
          </p:cNvPr>
          <p:cNvSpPr txBox="1"/>
          <p:nvPr userDrawn="1"/>
        </p:nvSpPr>
        <p:spPr>
          <a:xfrm>
            <a:off x="515520" y="6952844"/>
            <a:ext cx="1071369" cy="598156"/>
          </a:xfrm>
          <a:prstGeom prst="rect">
            <a:avLst/>
          </a:prstGeom>
        </p:spPr>
        <p:txBody>
          <a:bodyPr lIns="0" tIns="0" rIns="0" bIns="0" rtlCol="0" anchor="t">
            <a:spAutoFit/>
          </a:bodyPr>
          <a:lstStyle/>
          <a:p>
            <a:pPr algn="ctr">
              <a:lnSpc>
                <a:spcPts val="2205"/>
              </a:lnSpc>
            </a:pPr>
            <a:r>
              <a:rPr lang="en-US" sz="1575" spc="31">
                <a:solidFill>
                  <a:srgbClr val="0A589A"/>
                </a:solidFill>
                <a:latin typeface="Cooper Hewitt Bold"/>
              </a:rPr>
              <a:t>EFFET</a:t>
            </a:r>
          </a:p>
          <a:p>
            <a:pPr algn="ctr">
              <a:lnSpc>
                <a:spcPts val="2205"/>
              </a:lnSpc>
            </a:pPr>
            <a:r>
              <a:rPr lang="en-US" sz="1575" spc="31">
                <a:solidFill>
                  <a:srgbClr val="0A589A"/>
                </a:solidFill>
                <a:latin typeface="Cooper Hewitt Bold"/>
              </a:rPr>
              <a:t>EPONGE</a:t>
            </a:r>
          </a:p>
        </p:txBody>
      </p:sp>
      <p:sp>
        <p:nvSpPr>
          <p:cNvPr id="116" name="TextBox 112">
            <a:extLst>
              <a:ext uri="{FF2B5EF4-FFF2-40B4-BE49-F238E27FC236}">
                <a16:creationId xmlns:a16="http://schemas.microsoft.com/office/drawing/2014/main" id="{0CED29DF-DFD2-2D97-5F46-A93A883918A8}"/>
              </a:ext>
            </a:extLst>
          </p:cNvPr>
          <p:cNvSpPr txBox="1"/>
          <p:nvPr userDrawn="1"/>
        </p:nvSpPr>
        <p:spPr>
          <a:xfrm>
            <a:off x="240836" y="9958487"/>
            <a:ext cx="1024327" cy="246067"/>
          </a:xfrm>
          <a:prstGeom prst="rect">
            <a:avLst/>
          </a:prstGeom>
        </p:spPr>
        <p:txBody>
          <a:bodyPr lIns="0" tIns="0" rIns="0" bIns="0" rtlCol="0" anchor="t">
            <a:spAutoFit/>
          </a:bodyPr>
          <a:lstStyle/>
          <a:p>
            <a:pPr>
              <a:lnSpc>
                <a:spcPts val="1662"/>
              </a:lnSpc>
            </a:pPr>
            <a:r>
              <a:rPr lang="en-US" sz="1187" spc="23">
                <a:solidFill>
                  <a:srgbClr val="0A589A"/>
                </a:solidFill>
                <a:latin typeface="Cooper Hewitt"/>
              </a:rPr>
              <a:t>JJ/MM/AAAA</a:t>
            </a:r>
          </a:p>
        </p:txBody>
      </p:sp>
      <p:sp>
        <p:nvSpPr>
          <p:cNvPr id="118" name="TextBox 6">
            <a:extLst>
              <a:ext uri="{FF2B5EF4-FFF2-40B4-BE49-F238E27FC236}">
                <a16:creationId xmlns:a16="http://schemas.microsoft.com/office/drawing/2014/main" id="{FFB82159-6335-1346-BDAB-4F65040D41F6}"/>
              </a:ext>
            </a:extLst>
          </p:cNvPr>
          <p:cNvSpPr txBox="1"/>
          <p:nvPr userDrawn="1"/>
        </p:nvSpPr>
        <p:spPr>
          <a:xfrm>
            <a:off x="11375919" y="1265315"/>
            <a:ext cx="7211366" cy="794385"/>
          </a:xfrm>
          <a:prstGeom prst="rect">
            <a:avLst/>
          </a:prstGeom>
        </p:spPr>
        <p:txBody>
          <a:bodyPr lIns="0" tIns="0" rIns="0" bIns="0" rtlCol="0" anchor="t">
            <a:spAutoFit/>
          </a:bodyPr>
          <a:lstStyle/>
          <a:p>
            <a:pPr>
              <a:lnSpc>
                <a:spcPts val="2940"/>
              </a:lnSpc>
            </a:pPr>
            <a:r>
              <a:rPr lang="en-US" sz="2100" spc="42" dirty="0">
                <a:solidFill>
                  <a:srgbClr val="0A589A"/>
                </a:solidFill>
                <a:latin typeface="Cooper Hewitt"/>
              </a:rPr>
              <a:t>Pour </a:t>
            </a:r>
            <a:r>
              <a:rPr lang="en-US" sz="2100" spc="42" dirty="0" err="1">
                <a:solidFill>
                  <a:srgbClr val="0A589A"/>
                </a:solidFill>
                <a:latin typeface="Cooper Hewitt"/>
              </a:rPr>
              <a:t>une</a:t>
            </a:r>
            <a:r>
              <a:rPr lang="en-US" sz="2100" spc="42" dirty="0">
                <a:solidFill>
                  <a:srgbClr val="0A589A"/>
                </a:solidFill>
                <a:latin typeface="Cooper Hewitt"/>
              </a:rPr>
              <a:t> </a:t>
            </a:r>
            <a:r>
              <a:rPr lang="en-US" sz="2100" spc="42" dirty="0" err="1">
                <a:solidFill>
                  <a:srgbClr val="0A589A"/>
                </a:solidFill>
                <a:latin typeface="Cooper Hewitt"/>
              </a:rPr>
              <a:t>homogénéité</a:t>
            </a:r>
            <a:r>
              <a:rPr lang="en-US" sz="2100" spc="42" dirty="0">
                <a:solidFill>
                  <a:srgbClr val="0A589A"/>
                </a:solidFill>
                <a:latin typeface="Cooper Hewitt"/>
              </a:rPr>
              <a:t> des </a:t>
            </a:r>
            <a:r>
              <a:rPr lang="en-US" sz="2100" spc="42" dirty="0" err="1">
                <a:solidFill>
                  <a:srgbClr val="0A589A"/>
                </a:solidFill>
                <a:latin typeface="Cooper Hewitt"/>
              </a:rPr>
              <a:t>contenus</a:t>
            </a:r>
            <a:endParaRPr lang="en-US" sz="2100" spc="42" dirty="0">
              <a:solidFill>
                <a:srgbClr val="0A589A"/>
              </a:solidFill>
              <a:latin typeface="Cooper Hewitt"/>
            </a:endParaRPr>
          </a:p>
          <a:p>
            <a:pPr>
              <a:lnSpc>
                <a:spcPts val="2940"/>
              </a:lnSpc>
            </a:pPr>
            <a:endParaRPr lang="en-US" sz="2100" spc="42" dirty="0">
              <a:solidFill>
                <a:srgbClr val="0A589A"/>
              </a:solidFill>
              <a:latin typeface="Cooper Hewitt"/>
            </a:endParaRPr>
          </a:p>
        </p:txBody>
      </p:sp>
    </p:spTree>
    <p:extLst>
      <p:ext uri="{BB962C8B-B14F-4D97-AF65-F5344CB8AC3E}">
        <p14:creationId xmlns:p14="http://schemas.microsoft.com/office/powerpoint/2010/main" val="70656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lide_text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89F72DD-2436-4EFE-B6CB-95C4272FA7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pic>
        <p:nvPicPr>
          <p:cNvPr id="11" name="Image 10">
            <a:extLst>
              <a:ext uri="{FF2B5EF4-FFF2-40B4-BE49-F238E27FC236}">
                <a16:creationId xmlns:a16="http://schemas.microsoft.com/office/drawing/2014/main" id="{EB6ABE3A-A9ED-4905-932E-636A7A66E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9724233"/>
            <a:ext cx="1303568" cy="519336"/>
          </a:xfrm>
          <a:prstGeom prst="rect">
            <a:avLst/>
          </a:prstGeom>
        </p:spPr>
      </p:pic>
      <p:sp>
        <p:nvSpPr>
          <p:cNvPr id="8" name="Titre 7">
            <a:extLst>
              <a:ext uri="{FF2B5EF4-FFF2-40B4-BE49-F238E27FC236}">
                <a16:creationId xmlns:a16="http://schemas.microsoft.com/office/drawing/2014/main" id="{9A5ADE18-BB2C-48DD-B029-0A1F20490DA2}"/>
              </a:ext>
            </a:extLst>
          </p:cNvPr>
          <p:cNvSpPr>
            <a:spLocks noGrp="1"/>
          </p:cNvSpPr>
          <p:nvPr>
            <p:ph type="title"/>
          </p:nvPr>
        </p:nvSpPr>
        <p:spPr/>
        <p:txBody>
          <a:bodyPr/>
          <a:lstStyle/>
          <a:p>
            <a:r>
              <a:rPr lang="fr-FR"/>
              <a:t>Modifiez le style du titre</a:t>
            </a:r>
          </a:p>
        </p:txBody>
      </p:sp>
      <p:sp>
        <p:nvSpPr>
          <p:cNvPr id="10" name="Espace réservé de la date 9">
            <a:extLst>
              <a:ext uri="{FF2B5EF4-FFF2-40B4-BE49-F238E27FC236}">
                <a16:creationId xmlns:a16="http://schemas.microsoft.com/office/drawing/2014/main" id="{017D8493-02E1-442D-A025-E616D0438972}"/>
              </a:ext>
            </a:extLst>
          </p:cNvPr>
          <p:cNvSpPr>
            <a:spLocks noGrp="1"/>
          </p:cNvSpPr>
          <p:nvPr>
            <p:ph type="dt" sz="half" idx="18"/>
          </p:nvPr>
        </p:nvSpPr>
        <p:spPr/>
        <p:txBody>
          <a:bodyPr/>
          <a:lstStyle/>
          <a:p>
            <a:fld id="{332D3013-936C-A04B-B3BC-A85F64010FD0}" type="datetime1">
              <a:rPr lang="fr-FR" smtClean="0"/>
              <a:t>18/04/2024</a:t>
            </a:fld>
            <a:endParaRPr lang="fr-FR" dirty="0"/>
          </a:p>
        </p:txBody>
      </p:sp>
      <p:sp>
        <p:nvSpPr>
          <p:cNvPr id="16" name="Espace réservé du pied de page 15">
            <a:extLst>
              <a:ext uri="{FF2B5EF4-FFF2-40B4-BE49-F238E27FC236}">
                <a16:creationId xmlns:a16="http://schemas.microsoft.com/office/drawing/2014/main" id="{1346F338-CE5A-46D2-BA60-9EAAB2CC213D}"/>
              </a:ext>
            </a:extLst>
          </p:cNvPr>
          <p:cNvSpPr>
            <a:spLocks noGrp="1"/>
          </p:cNvSpPr>
          <p:nvPr>
            <p:ph type="ftr" sz="quarter" idx="19"/>
          </p:nvPr>
        </p:nvSpPr>
        <p:spPr/>
        <p:txBody>
          <a:bodyPr/>
          <a:lstStyle/>
          <a:p>
            <a:endParaRPr lang="fr-FR"/>
          </a:p>
        </p:txBody>
      </p:sp>
      <p:sp>
        <p:nvSpPr>
          <p:cNvPr id="18" name="Espace réservé du numéro de diapositive 17">
            <a:extLst>
              <a:ext uri="{FF2B5EF4-FFF2-40B4-BE49-F238E27FC236}">
                <a16:creationId xmlns:a16="http://schemas.microsoft.com/office/drawing/2014/main" id="{7D68C643-F427-40BE-AF33-167E7F2AF736}"/>
              </a:ext>
            </a:extLst>
          </p:cNvPr>
          <p:cNvSpPr>
            <a:spLocks noGrp="1"/>
          </p:cNvSpPr>
          <p:nvPr>
            <p:ph type="sldNum" sz="quarter" idx="20"/>
          </p:nvPr>
        </p:nvSpPr>
        <p:spPr/>
        <p:txBody>
          <a:bodyPr/>
          <a:lstStyle>
            <a:lvl1pPr>
              <a:defRPr baseline="0">
                <a:solidFill>
                  <a:schemeClr val="bg1"/>
                </a:solidFill>
              </a:defRPr>
            </a:lvl1pPr>
          </a:lstStyle>
          <a:p>
            <a:fld id="{8DC0BF53-0FBB-4440-A2D8-D6ECE2CDC546}" type="slidenum">
              <a:rPr lang="fr-FR" smtClean="0"/>
              <a:pPr/>
              <a:t>‹N°›</a:t>
            </a:fld>
            <a:endParaRPr lang="fr-FR" dirty="0"/>
          </a:p>
        </p:txBody>
      </p:sp>
      <p:sp>
        <p:nvSpPr>
          <p:cNvPr id="20" name="Espace réservé du texte 19">
            <a:extLst>
              <a:ext uri="{FF2B5EF4-FFF2-40B4-BE49-F238E27FC236}">
                <a16:creationId xmlns:a16="http://schemas.microsoft.com/office/drawing/2014/main" id="{954EFCD2-70F4-4E1A-BBA7-02EC89450878}"/>
              </a:ext>
            </a:extLst>
          </p:cNvPr>
          <p:cNvSpPr>
            <a:spLocks noGrp="1"/>
          </p:cNvSpPr>
          <p:nvPr>
            <p:ph type="body" sz="quarter" idx="21"/>
          </p:nvPr>
        </p:nvSpPr>
        <p:spPr>
          <a:xfrm>
            <a:off x="1302544" y="3145631"/>
            <a:ext cx="15773399" cy="5958956"/>
          </a:xfrm>
        </p:spPr>
        <p:txBody>
          <a:bodyPr/>
          <a:lstStyle>
            <a:lvl3pPr>
              <a:defRPr sz="3300" baseline="0"/>
            </a:lvl3pPr>
            <a:lvl4pPr>
              <a:defRPr sz="3000" baseline="0"/>
            </a:lvl4pPr>
            <a:lvl5pPr>
              <a:defRPr sz="2400" baseline="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6779351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titre sur 2 lignes">
    <p:spTree>
      <p:nvGrpSpPr>
        <p:cNvPr id="1" name=""/>
        <p:cNvGrpSpPr/>
        <p:nvPr/>
      </p:nvGrpSpPr>
      <p:grpSpPr>
        <a:xfrm>
          <a:off x="0" y="0"/>
          <a:ext cx="0" cy="0"/>
          <a:chOff x="0" y="0"/>
          <a:chExt cx="0" cy="0"/>
        </a:xfrm>
      </p:grpSpPr>
      <p:sp>
        <p:nvSpPr>
          <p:cNvPr id="105" name="object 18">
            <a:extLst>
              <a:ext uri="{FF2B5EF4-FFF2-40B4-BE49-F238E27FC236}">
                <a16:creationId xmlns:a16="http://schemas.microsoft.com/office/drawing/2014/main" id="{4560ECAA-71AA-B8C1-3992-054C30A6853B}"/>
              </a:ext>
            </a:extLst>
          </p:cNvPr>
          <p:cNvSpPr/>
          <p:nvPr userDrawn="1"/>
        </p:nvSpPr>
        <p:spPr>
          <a:xfrm>
            <a:off x="14138428" y="0"/>
            <a:ext cx="4149725" cy="10287000"/>
          </a:xfrm>
          <a:custGeom>
            <a:avLst/>
            <a:gdLst/>
            <a:ahLst/>
            <a:cxnLst/>
            <a:rect l="l" t="t" r="r" b="b"/>
            <a:pathLst>
              <a:path w="4149725" h="10287000">
                <a:moveTo>
                  <a:pt x="4149572" y="10286998"/>
                </a:moveTo>
                <a:lnTo>
                  <a:pt x="0" y="10286998"/>
                </a:lnTo>
                <a:lnTo>
                  <a:pt x="0" y="0"/>
                </a:lnTo>
                <a:lnTo>
                  <a:pt x="4149572" y="0"/>
                </a:lnTo>
                <a:lnTo>
                  <a:pt x="4149572" y="10286998"/>
                </a:lnTo>
                <a:close/>
              </a:path>
            </a:pathLst>
          </a:custGeom>
          <a:solidFill>
            <a:srgbClr val="095899"/>
          </a:solidFill>
        </p:spPr>
        <p:txBody>
          <a:bodyPr wrap="square" lIns="0" tIns="0" rIns="0" bIns="0" rtlCol="0"/>
          <a:lstStyle/>
          <a:p>
            <a:endParaRPr/>
          </a:p>
        </p:txBody>
      </p:sp>
      <p:sp>
        <p:nvSpPr>
          <p:cNvPr id="111" name="object 25">
            <a:extLst>
              <a:ext uri="{FF2B5EF4-FFF2-40B4-BE49-F238E27FC236}">
                <a16:creationId xmlns:a16="http://schemas.microsoft.com/office/drawing/2014/main" id="{B18C7811-C586-A791-FA92-4DCE8C479570}"/>
              </a:ext>
            </a:extLst>
          </p:cNvPr>
          <p:cNvSpPr txBox="1"/>
          <p:nvPr userDrawn="1"/>
        </p:nvSpPr>
        <p:spPr>
          <a:xfrm>
            <a:off x="14509067" y="6360224"/>
            <a:ext cx="1873933" cy="274434"/>
          </a:xfrm>
          <a:prstGeom prst="rect">
            <a:avLst/>
          </a:prstGeom>
        </p:spPr>
        <p:txBody>
          <a:bodyPr vert="horz" wrap="square" lIns="0" tIns="12700" rIns="0" bIns="0" rtlCol="0">
            <a:spAutoFit/>
          </a:bodyPr>
          <a:lstStyle/>
          <a:p>
            <a:pPr marL="12700">
              <a:lnSpc>
                <a:spcPct val="100000"/>
              </a:lnSpc>
              <a:spcBef>
                <a:spcPts val="100"/>
              </a:spcBef>
            </a:pPr>
            <a:r>
              <a:rPr sz="1700" b="1" spc="45" dirty="0">
                <a:solidFill>
                  <a:srgbClr val="FFFFFF"/>
                </a:solidFill>
                <a:latin typeface="Comic Sans MS" panose="030F0702030302020204" pitchFamily="66" charset="0"/>
                <a:ea typeface="Cooper Hewitt" panose="020B0604020202020204" charset="0"/>
                <a:cs typeface="Trebuchet MS"/>
              </a:rPr>
              <a:t>Intervenant(s)</a:t>
            </a:r>
            <a:r>
              <a:rPr sz="1700" b="1" spc="-120" dirty="0">
                <a:solidFill>
                  <a:srgbClr val="FFFFFF"/>
                </a:solidFill>
                <a:latin typeface="Comic Sans MS" panose="030F0702030302020204" pitchFamily="66" charset="0"/>
                <a:ea typeface="Cooper Hewitt" panose="020B0604020202020204" charset="0"/>
                <a:cs typeface="Trebuchet MS"/>
              </a:rPr>
              <a:t> </a:t>
            </a:r>
            <a:r>
              <a:rPr sz="1700" b="1" spc="-50" dirty="0">
                <a:solidFill>
                  <a:srgbClr val="FFFFFF"/>
                </a:solidFill>
                <a:latin typeface="Comic Sans MS" panose="030F0702030302020204" pitchFamily="66" charset="0"/>
                <a:cs typeface="Trebuchet MS"/>
              </a:rPr>
              <a:t>:</a:t>
            </a:r>
            <a:endParaRPr sz="1700" dirty="0">
              <a:latin typeface="Comic Sans MS" panose="030F0702030302020204" pitchFamily="66" charset="0"/>
              <a:cs typeface="Trebuchet MS"/>
            </a:endParaRPr>
          </a:p>
        </p:txBody>
      </p:sp>
      <p:sp>
        <p:nvSpPr>
          <p:cNvPr id="113" name="Ellipse 112">
            <a:extLst>
              <a:ext uri="{FF2B5EF4-FFF2-40B4-BE49-F238E27FC236}">
                <a16:creationId xmlns:a16="http://schemas.microsoft.com/office/drawing/2014/main" id="{B0DBCFCE-87D1-562A-76A2-D34E630BA72B}"/>
              </a:ext>
            </a:extLst>
          </p:cNvPr>
          <p:cNvSpPr/>
          <p:nvPr userDrawn="1"/>
        </p:nvSpPr>
        <p:spPr>
          <a:xfrm>
            <a:off x="-991208" y="5969293"/>
            <a:ext cx="1836000" cy="18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4" name="Espace réservé du texte 84">
            <a:extLst>
              <a:ext uri="{FF2B5EF4-FFF2-40B4-BE49-F238E27FC236}">
                <a16:creationId xmlns:a16="http://schemas.microsoft.com/office/drawing/2014/main" id="{E6892D86-C6AD-CEC4-32E9-2D2D48A5AD94}"/>
              </a:ext>
            </a:extLst>
          </p:cNvPr>
          <p:cNvSpPr>
            <a:spLocks noGrp="1"/>
          </p:cNvSpPr>
          <p:nvPr>
            <p:ph type="body" sz="quarter" idx="10" hasCustomPrompt="1"/>
          </p:nvPr>
        </p:nvSpPr>
        <p:spPr>
          <a:xfrm>
            <a:off x="2133600" y="5456508"/>
            <a:ext cx="11049000" cy="2134918"/>
          </a:xfrm>
          <a:prstGeom prst="rect">
            <a:avLst/>
          </a:prstGeom>
        </p:spPr>
        <p:txBody>
          <a:bodyPr/>
          <a:lstStyle>
            <a:lvl1pPr marL="0" indent="0">
              <a:buNone/>
              <a:defRPr sz="7000">
                <a:solidFill>
                  <a:srgbClr val="265AA6"/>
                </a:solidFill>
                <a:latin typeface="Comic Sans MS" panose="030F0702030302020204" pitchFamily="66" charset="0"/>
                <a:ea typeface="Cooper Hewitt Heavy" panose="020B0604020202020204" charset="0"/>
              </a:defRPr>
            </a:lvl1pPr>
          </a:lstStyle>
          <a:p>
            <a:pPr lvl="0"/>
            <a:r>
              <a:rPr lang="fr-FR" dirty="0"/>
              <a:t>TITRE SUR DEUX LIGNES</a:t>
            </a:r>
          </a:p>
        </p:txBody>
      </p:sp>
      <p:sp>
        <p:nvSpPr>
          <p:cNvPr id="115" name="Espace réservé de la date 9">
            <a:extLst>
              <a:ext uri="{FF2B5EF4-FFF2-40B4-BE49-F238E27FC236}">
                <a16:creationId xmlns:a16="http://schemas.microsoft.com/office/drawing/2014/main" id="{12A17DBB-97CC-5E02-DC01-FEFC66441299}"/>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403E0D6B-F2B1-4DF8-B4A9-397B8DA266CD}" type="datetime1">
              <a:rPr lang="fr-FR" smtClean="0"/>
              <a:pPr/>
              <a:t>18/04/2024</a:t>
            </a:fld>
            <a:endParaRPr lang="fr-FR" dirty="0"/>
          </a:p>
        </p:txBody>
      </p:sp>
      <p:sp>
        <p:nvSpPr>
          <p:cNvPr id="116" name="Espace réservé du texte 87">
            <a:extLst>
              <a:ext uri="{FF2B5EF4-FFF2-40B4-BE49-F238E27FC236}">
                <a16:creationId xmlns:a16="http://schemas.microsoft.com/office/drawing/2014/main" id="{7F8D44CF-8764-E5F5-B63D-9340B09C81EF}"/>
              </a:ext>
            </a:extLst>
          </p:cNvPr>
          <p:cNvSpPr>
            <a:spLocks noGrp="1"/>
          </p:cNvSpPr>
          <p:nvPr>
            <p:ph type="body" sz="quarter" idx="11" hasCustomPrompt="1"/>
          </p:nvPr>
        </p:nvSpPr>
        <p:spPr>
          <a:xfrm>
            <a:off x="14509750" y="6862763"/>
            <a:ext cx="3365500" cy="2547937"/>
          </a:xfrm>
          <a:prstGeom prst="rect">
            <a:avLst/>
          </a:prstGeom>
        </p:spPr>
        <p:txBody>
          <a:bodyPr/>
          <a:lstStyle>
            <a:lvl1pPr marL="0" indent="0">
              <a:buNone/>
              <a:defRPr sz="1700">
                <a:solidFill>
                  <a:schemeClr val="bg1"/>
                </a:solidFill>
                <a:latin typeface="Comic Sans MS" panose="030F0702030302020204" pitchFamily="66" charset="0"/>
                <a:ea typeface="Cooper Hewitt" panose="020B0604020202020204" charset="0"/>
              </a:defRPr>
            </a:lvl1pPr>
            <a:lvl2pPr>
              <a:defRPr>
                <a:solidFill>
                  <a:schemeClr val="bg1"/>
                </a:solidFill>
                <a:latin typeface="Cooper Hewitt" panose="020B0604020202020204" charset="0"/>
                <a:ea typeface="Cooper Hewitt" panose="020B0604020202020204" charset="0"/>
              </a:defRPr>
            </a:lvl2pPr>
            <a:lvl3pPr>
              <a:defRPr>
                <a:solidFill>
                  <a:schemeClr val="bg1"/>
                </a:solidFill>
                <a:latin typeface="Cooper Hewitt" panose="020B0604020202020204" charset="0"/>
                <a:ea typeface="Cooper Hewitt" panose="020B0604020202020204" charset="0"/>
              </a:defRPr>
            </a:lvl3pPr>
            <a:lvl4pPr>
              <a:defRPr>
                <a:solidFill>
                  <a:schemeClr val="bg1"/>
                </a:solidFill>
                <a:latin typeface="Cooper Hewitt" panose="020B0604020202020204" charset="0"/>
                <a:ea typeface="Cooper Hewitt" panose="020B0604020202020204" charset="0"/>
              </a:defRPr>
            </a:lvl4pPr>
            <a:lvl5pPr>
              <a:defRPr>
                <a:solidFill>
                  <a:schemeClr val="bg1"/>
                </a:solidFill>
                <a:latin typeface="Cooper Hewitt" panose="020B0604020202020204" charset="0"/>
                <a:ea typeface="Cooper Hewitt" panose="020B0604020202020204" charset="0"/>
              </a:defRPr>
            </a:lvl5pPr>
          </a:lstStyle>
          <a:p>
            <a:pPr lvl="0"/>
            <a:r>
              <a:rPr lang="fr-FR" dirty="0"/>
              <a:t>Prénom Nom, fonction</a:t>
            </a:r>
          </a:p>
          <a:p>
            <a:pPr lvl="0"/>
            <a:r>
              <a:rPr lang="fr-FR" dirty="0"/>
              <a:t>Tel</a:t>
            </a:r>
          </a:p>
          <a:p>
            <a:pPr lvl="0"/>
            <a:r>
              <a:rPr lang="fr-FR" dirty="0"/>
              <a:t>mail</a:t>
            </a:r>
          </a:p>
        </p:txBody>
      </p:sp>
      <p:pic>
        <p:nvPicPr>
          <p:cNvPr id="2" name="Image 1" descr="Une image contenant texte, Police, Graphique, logo&#10;&#10;Description générée automatiquement">
            <a:extLst>
              <a:ext uri="{FF2B5EF4-FFF2-40B4-BE49-F238E27FC236}">
                <a16:creationId xmlns:a16="http://schemas.microsoft.com/office/drawing/2014/main" id="{D665ADDD-C922-4F80-9C88-84F168AE0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00" y="1618149"/>
            <a:ext cx="4876800" cy="170551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1 Contenu textue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3AE4C0-F22B-DAD2-9163-3404DD935699}"/>
              </a:ext>
            </a:extLst>
          </p:cNvPr>
          <p:cNvSpPr/>
          <p:nvPr userDrawn="1"/>
        </p:nvSpPr>
        <p:spPr>
          <a:xfrm>
            <a:off x="13923335" y="0"/>
            <a:ext cx="4364666" cy="10287000"/>
          </a:xfrm>
          <a:prstGeom prst="rect">
            <a:avLst/>
          </a:prstGeom>
          <a:solidFill>
            <a:srgbClr val="24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11" name="Rectangle 10">
            <a:extLst>
              <a:ext uri="{FF2B5EF4-FFF2-40B4-BE49-F238E27FC236}">
                <a16:creationId xmlns:a16="http://schemas.microsoft.com/office/drawing/2014/main" id="{F749557A-66EA-5500-2F39-C7E94873E75B}"/>
              </a:ext>
            </a:extLst>
          </p:cNvPr>
          <p:cNvSpPr/>
          <p:nvPr userDrawn="1"/>
        </p:nvSpPr>
        <p:spPr>
          <a:xfrm>
            <a:off x="236159" y="255120"/>
            <a:ext cx="8987589" cy="1020789"/>
          </a:xfrm>
          <a:custGeom>
            <a:avLst/>
            <a:gdLst>
              <a:gd name="connsiteX0" fmla="*/ 0 w 5987716"/>
              <a:gd name="connsiteY0" fmla="*/ 0 h 1106905"/>
              <a:gd name="connsiteX1" fmla="*/ 5987716 w 5987716"/>
              <a:gd name="connsiteY1" fmla="*/ 0 h 1106905"/>
              <a:gd name="connsiteX2" fmla="*/ 5987716 w 5987716"/>
              <a:gd name="connsiteY2" fmla="*/ 1106905 h 1106905"/>
              <a:gd name="connsiteX3" fmla="*/ 0 w 5987716"/>
              <a:gd name="connsiteY3" fmla="*/ 1106905 h 1106905"/>
              <a:gd name="connsiteX4" fmla="*/ 0 w 5987716"/>
              <a:gd name="connsiteY4" fmla="*/ 0 h 1106905"/>
              <a:gd name="connsiteX0" fmla="*/ 4010 w 5991726"/>
              <a:gd name="connsiteY0" fmla="*/ 0 h 1106905"/>
              <a:gd name="connsiteX1" fmla="*/ 5991726 w 5991726"/>
              <a:gd name="connsiteY1" fmla="*/ 0 h 1106905"/>
              <a:gd name="connsiteX2" fmla="*/ 0 w 5991726"/>
              <a:gd name="connsiteY2" fmla="*/ 0 h 1106905"/>
              <a:gd name="connsiteX3" fmla="*/ 4010 w 5991726"/>
              <a:gd name="connsiteY3" fmla="*/ 1106905 h 1106905"/>
              <a:gd name="connsiteX4" fmla="*/ 4010 w 5991726"/>
              <a:gd name="connsiteY4" fmla="*/ 0 h 1106905"/>
              <a:gd name="connsiteX0" fmla="*/ 11961 w 5991726"/>
              <a:gd name="connsiteY0" fmla="*/ 0 h 1106905"/>
              <a:gd name="connsiteX1" fmla="*/ 5991726 w 5991726"/>
              <a:gd name="connsiteY1" fmla="*/ 0 h 1106905"/>
              <a:gd name="connsiteX2" fmla="*/ 0 w 5991726"/>
              <a:gd name="connsiteY2" fmla="*/ 0 h 1106905"/>
              <a:gd name="connsiteX3" fmla="*/ 4010 w 5991726"/>
              <a:gd name="connsiteY3" fmla="*/ 1106905 h 1106905"/>
              <a:gd name="connsiteX4" fmla="*/ 11961 w 5991726"/>
              <a:gd name="connsiteY4" fmla="*/ 0 h 1106905"/>
              <a:gd name="connsiteX0" fmla="*/ 11961 w 5991726"/>
              <a:gd name="connsiteY0" fmla="*/ 0 h 1114856"/>
              <a:gd name="connsiteX1" fmla="*/ 5991726 w 5991726"/>
              <a:gd name="connsiteY1" fmla="*/ 7951 h 1114856"/>
              <a:gd name="connsiteX2" fmla="*/ 0 w 5991726"/>
              <a:gd name="connsiteY2" fmla="*/ 7951 h 1114856"/>
              <a:gd name="connsiteX3" fmla="*/ 4010 w 5991726"/>
              <a:gd name="connsiteY3" fmla="*/ 1114856 h 1114856"/>
              <a:gd name="connsiteX4" fmla="*/ 11961 w 5991726"/>
              <a:gd name="connsiteY4" fmla="*/ 0 h 1114856"/>
              <a:gd name="connsiteX0" fmla="*/ 352 w 5996020"/>
              <a:gd name="connsiteY0" fmla="*/ 0 h 1114856"/>
              <a:gd name="connsiteX1" fmla="*/ 5996020 w 5996020"/>
              <a:gd name="connsiteY1" fmla="*/ 7951 h 1114856"/>
              <a:gd name="connsiteX2" fmla="*/ 4294 w 5996020"/>
              <a:gd name="connsiteY2" fmla="*/ 7951 h 1114856"/>
              <a:gd name="connsiteX3" fmla="*/ 8304 w 5996020"/>
              <a:gd name="connsiteY3" fmla="*/ 1114856 h 1114856"/>
              <a:gd name="connsiteX4" fmla="*/ 352 w 5996020"/>
              <a:gd name="connsiteY4" fmla="*/ 0 h 1114856"/>
              <a:gd name="connsiteX0" fmla="*/ 608 w 5991726"/>
              <a:gd name="connsiteY0" fmla="*/ 0 h 1110307"/>
              <a:gd name="connsiteX1" fmla="*/ 5991726 w 5991726"/>
              <a:gd name="connsiteY1" fmla="*/ 3402 h 1110307"/>
              <a:gd name="connsiteX2" fmla="*/ 0 w 5991726"/>
              <a:gd name="connsiteY2" fmla="*/ 3402 h 1110307"/>
              <a:gd name="connsiteX3" fmla="*/ 4010 w 5991726"/>
              <a:gd name="connsiteY3" fmla="*/ 1110307 h 1110307"/>
              <a:gd name="connsiteX4" fmla="*/ 608 w 5991726"/>
              <a:gd name="connsiteY4" fmla="*/ 0 h 1110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726" h="1110307">
                <a:moveTo>
                  <a:pt x="608" y="0"/>
                </a:moveTo>
                <a:lnTo>
                  <a:pt x="5991726" y="3402"/>
                </a:lnTo>
                <a:lnTo>
                  <a:pt x="0" y="3402"/>
                </a:lnTo>
                <a:cubicBezTo>
                  <a:pt x="1337" y="372370"/>
                  <a:pt x="2673" y="741339"/>
                  <a:pt x="4010" y="1110307"/>
                </a:cubicBezTo>
                <a:cubicBezTo>
                  <a:pt x="6660" y="741339"/>
                  <a:pt x="-2042" y="368968"/>
                  <a:pt x="608" y="0"/>
                </a:cubicBezTo>
                <a:close/>
              </a:path>
            </a:pathLst>
          </a:custGeom>
          <a:noFill/>
          <a:ln>
            <a:solidFill>
              <a:srgbClr val="245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p>
        </p:txBody>
      </p:sp>
      <p:pic>
        <p:nvPicPr>
          <p:cNvPr id="12" name="Picture 35">
            <a:extLst>
              <a:ext uri="{FF2B5EF4-FFF2-40B4-BE49-F238E27FC236}">
                <a16:creationId xmlns:a16="http://schemas.microsoft.com/office/drawing/2014/main" id="{66969EE7-8E25-6F8F-CFE0-580043FB7C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79567" y="40328"/>
            <a:ext cx="430947" cy="430166"/>
          </a:xfrm>
          <a:prstGeom prst="rect">
            <a:avLst/>
          </a:prstGeom>
        </p:spPr>
      </p:pic>
      <p:sp>
        <p:nvSpPr>
          <p:cNvPr id="14" name="Espace réservé du texte 21">
            <a:extLst>
              <a:ext uri="{FF2B5EF4-FFF2-40B4-BE49-F238E27FC236}">
                <a16:creationId xmlns:a16="http://schemas.microsoft.com/office/drawing/2014/main" id="{047E7091-3151-1A9B-3854-9188EC9DC2CF}"/>
              </a:ext>
            </a:extLst>
          </p:cNvPr>
          <p:cNvSpPr>
            <a:spLocks noGrp="1" noRot="1" noMove="1" noResize="1" noEditPoints="1" noAdjustHandles="1" noChangeArrowheads="1" noChangeShapeType="1"/>
          </p:cNvSpPr>
          <p:nvPr>
            <p:ph type="body" sz="quarter" idx="12" hasCustomPrompt="1"/>
          </p:nvPr>
        </p:nvSpPr>
        <p:spPr>
          <a:xfrm>
            <a:off x="956433" y="1658226"/>
            <a:ext cx="12645267" cy="539400"/>
          </a:xfrm>
          <a:prstGeom prst="rect">
            <a:avLst/>
          </a:prstGeom>
        </p:spPr>
        <p:txBody>
          <a:bodyPr/>
          <a:lstStyle>
            <a:lvl1pPr>
              <a:defRPr sz="3000" baseline="0">
                <a:solidFill>
                  <a:srgbClr val="245AA6"/>
                </a:solidFill>
                <a:latin typeface="Comic Sans MS" panose="030F0702030302020204" pitchFamily="66" charset="0"/>
              </a:defRPr>
            </a:lvl1pPr>
          </a:lstStyle>
          <a:p>
            <a:pPr lvl="0"/>
            <a:r>
              <a:rPr lang="fr-FR" dirty="0"/>
              <a:t>Sous-titre général de la partie </a:t>
            </a:r>
          </a:p>
        </p:txBody>
      </p:sp>
      <p:pic>
        <p:nvPicPr>
          <p:cNvPr id="16" name="object 19">
            <a:extLst>
              <a:ext uri="{FF2B5EF4-FFF2-40B4-BE49-F238E27FC236}">
                <a16:creationId xmlns:a16="http://schemas.microsoft.com/office/drawing/2014/main" id="{AD022EC5-4379-B611-384D-1C1E2FA0A380}"/>
              </a:ext>
            </a:extLst>
          </p:cNvPr>
          <p:cNvPicPr/>
          <p:nvPr userDrawn="1"/>
        </p:nvPicPr>
        <p:blipFill rotWithShape="1">
          <a:blip r:embed="rId4" cstate="print"/>
          <a:srcRect t="2" b="-2"/>
          <a:stretch/>
        </p:blipFill>
        <p:spPr>
          <a:xfrm>
            <a:off x="0" y="1443434"/>
            <a:ext cx="3755013" cy="68579"/>
          </a:xfrm>
          <a:prstGeom prst="rect">
            <a:avLst/>
          </a:prstGeom>
        </p:spPr>
      </p:pic>
      <p:sp>
        <p:nvSpPr>
          <p:cNvPr id="17" name="Espace réservé du texte 6">
            <a:extLst>
              <a:ext uri="{FF2B5EF4-FFF2-40B4-BE49-F238E27FC236}">
                <a16:creationId xmlns:a16="http://schemas.microsoft.com/office/drawing/2014/main" id="{9191BE47-5F8C-178D-756C-7BAB7B37D893}"/>
              </a:ext>
            </a:extLst>
          </p:cNvPr>
          <p:cNvSpPr>
            <a:spLocks noGrp="1"/>
          </p:cNvSpPr>
          <p:nvPr>
            <p:ph type="body" sz="quarter" idx="13"/>
          </p:nvPr>
        </p:nvSpPr>
        <p:spPr>
          <a:xfrm>
            <a:off x="383880" y="2579945"/>
            <a:ext cx="13217820" cy="6880578"/>
          </a:xfrm>
          <a:prstGeom prst="rect">
            <a:avLst/>
          </a:prstGeom>
        </p:spPr>
        <p:txBody>
          <a:bodyPr/>
          <a:lstStyle>
            <a:lvl1pPr marL="0" indent="0">
              <a:buNone/>
              <a:defRPr sz="2250" baseline="0">
                <a:solidFill>
                  <a:srgbClr val="265AA6"/>
                </a:solidFill>
                <a:latin typeface="Comic Sans MS" panose="030F0702030302020204" pitchFamily="66" charset="0"/>
                <a:ea typeface="Cooper Hewitt" panose="020B0604020202020204" charset="0"/>
                <a:cs typeface="Calibri Light" panose="020F0302020204030204" pitchFamily="34" charset="0"/>
              </a:defRPr>
            </a:lvl1pPr>
          </a:lstStyle>
          <a:p>
            <a:pPr lvl="0"/>
            <a:endParaRPr lang="fr-FR" dirty="0"/>
          </a:p>
        </p:txBody>
      </p:sp>
      <p:sp>
        <p:nvSpPr>
          <p:cNvPr id="18" name="Espace réservé de la date 3">
            <a:extLst>
              <a:ext uri="{FF2B5EF4-FFF2-40B4-BE49-F238E27FC236}">
                <a16:creationId xmlns:a16="http://schemas.microsoft.com/office/drawing/2014/main" id="{D6220AF5-AEA8-2CFC-4D3D-404A2ED9EB38}"/>
              </a:ext>
            </a:extLst>
          </p:cNvPr>
          <p:cNvSpPr txBox="1">
            <a:spLocks/>
          </p:cNvSpPr>
          <p:nvPr userDrawn="1"/>
        </p:nvSpPr>
        <p:spPr>
          <a:xfrm>
            <a:off x="237081" y="9529099"/>
            <a:ext cx="4114800" cy="547688"/>
          </a:xfrm>
          <a:prstGeom prst="rect">
            <a:avLst/>
          </a:prstGeom>
        </p:spPr>
        <p:txBody>
          <a:bodyPr vert="horz" lIns="137160" tIns="68580" rIns="137160" bIns="68580" rtlCol="0" anchor="ctr"/>
          <a:lstStyle>
            <a:defPPr>
              <a:defRPr lang="fr-FR"/>
            </a:defPPr>
            <a:lvl1pPr marL="0" algn="l" defTabSz="914400" rtl="0" eaLnBrk="1" latinLnBrk="0" hangingPunct="1">
              <a:defRPr sz="1000" kern="1200">
                <a:solidFill>
                  <a:srgbClr val="245AA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4FC397-AFA0-4206-9CB5-147247F36FD2}" type="datetimeFigureOut">
              <a:rPr lang="fr-FR" sz="1500" smtClean="0">
                <a:latin typeface="Comic Sans MS" panose="030F0702030302020204" pitchFamily="66" charset="0"/>
              </a:rPr>
              <a:pPr/>
              <a:t>18/04/2024</a:t>
            </a:fld>
            <a:endParaRPr lang="fr-FR" sz="1500" dirty="0">
              <a:latin typeface="Comic Sans MS" panose="030F0702030302020204" pitchFamily="66" charset="0"/>
            </a:endParaRPr>
          </a:p>
        </p:txBody>
      </p:sp>
      <p:pic>
        <p:nvPicPr>
          <p:cNvPr id="2" name="Image 1" descr="Une image contenant texte, Police, Graphique, logo&#10;&#10;Description générée automatiquement">
            <a:extLst>
              <a:ext uri="{FF2B5EF4-FFF2-40B4-BE49-F238E27FC236}">
                <a16:creationId xmlns:a16="http://schemas.microsoft.com/office/drawing/2014/main" id="{DFB4932A-5AC4-A03C-38B7-0A39816FDE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
        <p:nvSpPr>
          <p:cNvPr id="3" name="Espace réservé du texte 2">
            <a:extLst>
              <a:ext uri="{FF2B5EF4-FFF2-40B4-BE49-F238E27FC236}">
                <a16:creationId xmlns:a16="http://schemas.microsoft.com/office/drawing/2014/main" id="{C5F569F7-A70B-CBB9-9D50-591F387EEC60}"/>
              </a:ext>
            </a:extLst>
          </p:cNvPr>
          <p:cNvSpPr>
            <a:spLocks noGrp="1"/>
          </p:cNvSpPr>
          <p:nvPr>
            <p:ph type="body" sz="quarter" idx="11" hasCustomPrompt="1"/>
          </p:nvPr>
        </p:nvSpPr>
        <p:spPr>
          <a:xfrm>
            <a:off x="381000" y="342900"/>
            <a:ext cx="11811000"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a:t>
            </a:r>
          </a:p>
        </p:txBody>
      </p:sp>
    </p:spTree>
    <p:extLst>
      <p:ext uri="{BB962C8B-B14F-4D97-AF65-F5344CB8AC3E}">
        <p14:creationId xmlns:p14="http://schemas.microsoft.com/office/powerpoint/2010/main" val="2509021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 Diapo de fin">
    <p:spTree>
      <p:nvGrpSpPr>
        <p:cNvPr id="1" name=""/>
        <p:cNvGrpSpPr/>
        <p:nvPr/>
      </p:nvGrpSpPr>
      <p:grpSpPr>
        <a:xfrm>
          <a:off x="0" y="0"/>
          <a:ext cx="0" cy="0"/>
          <a:chOff x="0" y="0"/>
          <a:chExt cx="0" cy="0"/>
        </a:xfrm>
      </p:grpSpPr>
      <p:sp>
        <p:nvSpPr>
          <p:cNvPr id="18" name="Espace réservé de la date 3">
            <a:extLst>
              <a:ext uri="{FF2B5EF4-FFF2-40B4-BE49-F238E27FC236}">
                <a16:creationId xmlns:a16="http://schemas.microsoft.com/office/drawing/2014/main" id="{D6220AF5-AEA8-2CFC-4D3D-404A2ED9EB38}"/>
              </a:ext>
            </a:extLst>
          </p:cNvPr>
          <p:cNvSpPr txBox="1">
            <a:spLocks/>
          </p:cNvSpPr>
          <p:nvPr userDrawn="1"/>
        </p:nvSpPr>
        <p:spPr>
          <a:xfrm>
            <a:off x="237081" y="9529099"/>
            <a:ext cx="4114800" cy="547688"/>
          </a:xfrm>
          <a:prstGeom prst="rect">
            <a:avLst/>
          </a:prstGeom>
        </p:spPr>
        <p:txBody>
          <a:bodyPr vert="horz" lIns="137160" tIns="68580" rIns="137160" bIns="68580" rtlCol="0" anchor="ctr"/>
          <a:lstStyle>
            <a:defPPr>
              <a:defRPr lang="fr-FR"/>
            </a:defPPr>
            <a:lvl1pPr marL="0" algn="l" defTabSz="914400" rtl="0" eaLnBrk="1" latinLnBrk="0" hangingPunct="1">
              <a:defRPr sz="1000" kern="1200">
                <a:solidFill>
                  <a:srgbClr val="245AA6"/>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4FC397-AFA0-4206-9CB5-147247F36FD2}" type="datetimeFigureOut">
              <a:rPr lang="fr-FR" sz="1500" smtClean="0">
                <a:latin typeface="Comic Sans MS" panose="030F0702030302020204" pitchFamily="66" charset="0"/>
              </a:rPr>
              <a:pPr/>
              <a:t>18/04/2024</a:t>
            </a:fld>
            <a:endParaRPr lang="fr-FR" sz="1500" dirty="0">
              <a:latin typeface="Comic Sans MS" panose="030F0702030302020204" pitchFamily="66" charset="0"/>
            </a:endParaRPr>
          </a:p>
        </p:txBody>
      </p:sp>
      <p:sp>
        <p:nvSpPr>
          <p:cNvPr id="3" name="Rectangle 2">
            <a:extLst>
              <a:ext uri="{FF2B5EF4-FFF2-40B4-BE49-F238E27FC236}">
                <a16:creationId xmlns:a16="http://schemas.microsoft.com/office/drawing/2014/main" id="{C5C6606B-B130-E591-6484-79C629AF8A17}"/>
              </a:ext>
            </a:extLst>
          </p:cNvPr>
          <p:cNvSpPr/>
          <p:nvPr userDrawn="1"/>
        </p:nvSpPr>
        <p:spPr>
          <a:xfrm>
            <a:off x="2905627" y="1443789"/>
            <a:ext cx="7597943" cy="7309185"/>
          </a:xfrm>
          <a:prstGeom prst="rect">
            <a:avLst/>
          </a:prstGeom>
          <a:noFill/>
          <a:ln>
            <a:solidFill>
              <a:srgbClr val="245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8" name="Rectangle 7">
            <a:extLst>
              <a:ext uri="{FF2B5EF4-FFF2-40B4-BE49-F238E27FC236}">
                <a16:creationId xmlns:a16="http://schemas.microsoft.com/office/drawing/2014/main" id="{FB9D68D9-2579-8C04-5ED8-4369BF799DC7}"/>
              </a:ext>
            </a:extLst>
          </p:cNvPr>
          <p:cNvSpPr/>
          <p:nvPr userDrawn="1"/>
        </p:nvSpPr>
        <p:spPr>
          <a:xfrm>
            <a:off x="8762156" y="2634917"/>
            <a:ext cx="6822672" cy="496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700"/>
          </a:p>
        </p:txBody>
      </p:sp>
      <p:sp>
        <p:nvSpPr>
          <p:cNvPr id="24" name="Espace réservé du texte 6">
            <a:extLst>
              <a:ext uri="{FF2B5EF4-FFF2-40B4-BE49-F238E27FC236}">
                <a16:creationId xmlns:a16="http://schemas.microsoft.com/office/drawing/2014/main" id="{9BD68A02-DCEB-AB6C-6036-29A3278B7DBB}"/>
              </a:ext>
            </a:extLst>
          </p:cNvPr>
          <p:cNvSpPr>
            <a:spLocks noGrp="1"/>
          </p:cNvSpPr>
          <p:nvPr>
            <p:ph type="body" sz="quarter" idx="14" hasCustomPrompt="1"/>
          </p:nvPr>
        </p:nvSpPr>
        <p:spPr>
          <a:xfrm>
            <a:off x="3921854" y="4848319"/>
            <a:ext cx="4948589" cy="533333"/>
          </a:xfrm>
          <a:prstGeom prst="rect">
            <a:avLst/>
          </a:prstGeom>
        </p:spPr>
        <p:txBody>
          <a:bodyPr/>
          <a:lstStyle>
            <a:lvl1pPr marL="0" indent="0">
              <a:buNone/>
              <a:defRPr sz="1800" baseline="0">
                <a:solidFill>
                  <a:srgbClr val="245AA6"/>
                </a:solidFill>
                <a:latin typeface="Comic Sans MS" panose="030F0702030302020204" pitchFamily="66" charset="0"/>
                <a:ea typeface="Cooper Hewitt" panose="020B0604020202020204" charset="0"/>
                <a:cs typeface="Calibri Light" panose="020F0302020204030204" pitchFamily="34" charset="0"/>
              </a:defRPr>
            </a:lvl1pPr>
          </a:lstStyle>
          <a:p>
            <a:pPr lvl="0"/>
            <a:r>
              <a:rPr lang="fr-FR" dirty="0"/>
              <a:t>Insérer numéro de téléphone</a:t>
            </a:r>
          </a:p>
        </p:txBody>
      </p:sp>
      <p:pic>
        <p:nvPicPr>
          <p:cNvPr id="31" name="Graphique 30" descr="Combiné contour">
            <a:extLst>
              <a:ext uri="{FF2B5EF4-FFF2-40B4-BE49-F238E27FC236}">
                <a16:creationId xmlns:a16="http://schemas.microsoft.com/office/drawing/2014/main" id="{694AD1AD-6927-E6C6-654C-C3FD0226ECA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5329" y="4897341"/>
            <a:ext cx="286526" cy="286526"/>
          </a:xfrm>
          <a:prstGeom prst="rect">
            <a:avLst/>
          </a:prstGeom>
        </p:spPr>
      </p:pic>
      <p:pic>
        <p:nvPicPr>
          <p:cNvPr id="32" name="Graphique 31" descr="Adresse de courrier contour">
            <a:extLst>
              <a:ext uri="{FF2B5EF4-FFF2-40B4-BE49-F238E27FC236}">
                <a16:creationId xmlns:a16="http://schemas.microsoft.com/office/drawing/2014/main" id="{0C8E35EF-B42E-F234-B0DC-5D37DFAA1EB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2754" y="5457852"/>
            <a:ext cx="296762" cy="296762"/>
          </a:xfrm>
          <a:prstGeom prst="rect">
            <a:avLst/>
          </a:prstGeom>
        </p:spPr>
      </p:pic>
      <p:pic>
        <p:nvPicPr>
          <p:cNvPr id="34" name="Graphique 33" descr="Lien contour">
            <a:hlinkClick r:id="rId6"/>
            <a:extLst>
              <a:ext uri="{FF2B5EF4-FFF2-40B4-BE49-F238E27FC236}">
                <a16:creationId xmlns:a16="http://schemas.microsoft.com/office/drawing/2014/main" id="{8CCF36D9-5655-26B9-891F-16B3DE59380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5609" y="6314561"/>
            <a:ext cx="475245" cy="475245"/>
          </a:xfrm>
          <a:prstGeom prst="rect">
            <a:avLst/>
          </a:prstGeom>
        </p:spPr>
      </p:pic>
      <p:sp>
        <p:nvSpPr>
          <p:cNvPr id="35" name="Rectangle 34">
            <a:extLst>
              <a:ext uri="{FF2B5EF4-FFF2-40B4-BE49-F238E27FC236}">
                <a16:creationId xmlns:a16="http://schemas.microsoft.com/office/drawing/2014/main" id="{2E01CE01-9DEE-2DBB-FA29-9CD61F42D9E1}"/>
              </a:ext>
            </a:extLst>
          </p:cNvPr>
          <p:cNvSpPr/>
          <p:nvPr userDrawn="1"/>
        </p:nvSpPr>
        <p:spPr>
          <a:xfrm>
            <a:off x="2703173" y="1299411"/>
            <a:ext cx="3130719" cy="1335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700"/>
          </a:p>
        </p:txBody>
      </p:sp>
      <p:sp>
        <p:nvSpPr>
          <p:cNvPr id="37" name="ZoneTexte 36">
            <a:extLst>
              <a:ext uri="{FF2B5EF4-FFF2-40B4-BE49-F238E27FC236}">
                <a16:creationId xmlns:a16="http://schemas.microsoft.com/office/drawing/2014/main" id="{1AEF1C24-5F9E-6B4C-5178-D4E3E6A42609}"/>
              </a:ext>
            </a:extLst>
          </p:cNvPr>
          <p:cNvSpPr txBox="1"/>
          <p:nvPr userDrawn="1"/>
        </p:nvSpPr>
        <p:spPr>
          <a:xfrm>
            <a:off x="3331442" y="3168236"/>
            <a:ext cx="2281388" cy="1477328"/>
          </a:xfrm>
          <a:prstGeom prst="rect">
            <a:avLst/>
          </a:prstGeom>
          <a:noFill/>
        </p:spPr>
        <p:txBody>
          <a:bodyPr wrap="square" rtlCol="0">
            <a:spAutoFit/>
          </a:bodyPr>
          <a:lstStyle/>
          <a:p>
            <a:pPr lvl="0"/>
            <a:r>
              <a:rPr lang="fr-FR" sz="1800" baseline="0" dirty="0">
                <a:solidFill>
                  <a:srgbClr val="245AA6"/>
                </a:solidFill>
                <a:latin typeface="Comic Sans MS" panose="030F0702030302020204" pitchFamily="66" charset="0"/>
              </a:rPr>
              <a:t>Présenté par : </a:t>
            </a:r>
          </a:p>
          <a:p>
            <a:pPr lvl="0"/>
            <a:endParaRPr lang="fr-FR" sz="1800" baseline="0" dirty="0">
              <a:solidFill>
                <a:srgbClr val="245AA6"/>
              </a:solidFill>
              <a:latin typeface="Comic Sans MS" panose="030F0702030302020204" pitchFamily="66" charset="0"/>
            </a:endParaRPr>
          </a:p>
          <a:p>
            <a:pPr lvl="0"/>
            <a:endParaRPr lang="fr-FR" sz="1800" baseline="0" dirty="0">
              <a:solidFill>
                <a:srgbClr val="245AA6"/>
              </a:solidFill>
              <a:latin typeface="Comic Sans MS" panose="030F0702030302020204" pitchFamily="66" charset="0"/>
            </a:endParaRPr>
          </a:p>
          <a:p>
            <a:pPr lvl="0"/>
            <a:r>
              <a:rPr lang="fr-FR" sz="1800" baseline="0" dirty="0">
                <a:solidFill>
                  <a:srgbClr val="245AA6"/>
                </a:solidFill>
                <a:latin typeface="Comic Sans MS" panose="030F0702030302020204" pitchFamily="66" charset="0"/>
              </a:rPr>
              <a:t>Coordonnées :</a:t>
            </a:r>
          </a:p>
          <a:p>
            <a:endParaRPr lang="fr-FR" sz="1800" baseline="0" dirty="0">
              <a:solidFill>
                <a:srgbClr val="245AA6"/>
              </a:solidFill>
              <a:latin typeface="Comic Sans MS" panose="030F0702030302020204" pitchFamily="66" charset="0"/>
            </a:endParaRPr>
          </a:p>
        </p:txBody>
      </p:sp>
      <p:sp>
        <p:nvSpPr>
          <p:cNvPr id="40" name="Espace réservé du texte 6">
            <a:extLst>
              <a:ext uri="{FF2B5EF4-FFF2-40B4-BE49-F238E27FC236}">
                <a16:creationId xmlns:a16="http://schemas.microsoft.com/office/drawing/2014/main" id="{64F7351D-A744-681D-8622-B3A2AE43CACF}"/>
              </a:ext>
            </a:extLst>
          </p:cNvPr>
          <p:cNvSpPr>
            <a:spLocks noGrp="1"/>
          </p:cNvSpPr>
          <p:nvPr>
            <p:ph type="body" sz="quarter" idx="15" hasCustomPrompt="1"/>
          </p:nvPr>
        </p:nvSpPr>
        <p:spPr>
          <a:xfrm>
            <a:off x="3921854" y="5442544"/>
            <a:ext cx="4948589" cy="437397"/>
          </a:xfrm>
          <a:prstGeom prst="rect">
            <a:avLst/>
          </a:prstGeom>
        </p:spPr>
        <p:txBody>
          <a:bodyPr/>
          <a:lstStyle>
            <a:lvl1pPr marL="0" indent="0">
              <a:buNone/>
              <a:defRPr sz="1800" baseline="0">
                <a:solidFill>
                  <a:srgbClr val="245AA6"/>
                </a:solidFill>
                <a:latin typeface="Comic Sans MS" panose="030F0702030302020204" pitchFamily="66" charset="0"/>
                <a:ea typeface="Cooper Hewitt" panose="020B0604020202020204" charset="0"/>
                <a:cs typeface="Calibri Light" panose="020F0302020204030204" pitchFamily="34" charset="0"/>
              </a:defRPr>
            </a:lvl1pPr>
          </a:lstStyle>
          <a:p>
            <a:pPr lvl="0"/>
            <a:r>
              <a:rPr lang="fr-FR" dirty="0"/>
              <a:t>E-mail</a:t>
            </a:r>
          </a:p>
        </p:txBody>
      </p:sp>
      <p:sp>
        <p:nvSpPr>
          <p:cNvPr id="41" name="Espace réservé du texte 6">
            <a:extLst>
              <a:ext uri="{FF2B5EF4-FFF2-40B4-BE49-F238E27FC236}">
                <a16:creationId xmlns:a16="http://schemas.microsoft.com/office/drawing/2014/main" id="{EBC9BB10-A87A-C5D7-4BCF-8EC0106A3B7F}"/>
              </a:ext>
            </a:extLst>
          </p:cNvPr>
          <p:cNvSpPr>
            <a:spLocks noGrp="1"/>
          </p:cNvSpPr>
          <p:nvPr>
            <p:ph type="body" sz="quarter" idx="16" hasCustomPrompt="1"/>
          </p:nvPr>
        </p:nvSpPr>
        <p:spPr>
          <a:xfrm>
            <a:off x="4823731" y="3210788"/>
            <a:ext cx="4948589" cy="392985"/>
          </a:xfrm>
          <a:prstGeom prst="rect">
            <a:avLst/>
          </a:prstGeom>
        </p:spPr>
        <p:txBody>
          <a:bodyPr/>
          <a:lstStyle>
            <a:lvl1pPr marL="0" indent="0">
              <a:buNone/>
              <a:defRPr sz="1800" baseline="0">
                <a:solidFill>
                  <a:srgbClr val="245AA6"/>
                </a:solidFill>
                <a:latin typeface="Comic Sans MS" panose="030F0702030302020204" pitchFamily="66" charset="0"/>
                <a:ea typeface="Cooper Hewitt" panose="020B0604020202020204" charset="0"/>
                <a:cs typeface="Calibri Light" panose="020F0302020204030204" pitchFamily="34" charset="0"/>
              </a:defRPr>
            </a:lvl1pPr>
          </a:lstStyle>
          <a:p>
            <a:pPr lvl="0"/>
            <a:r>
              <a:rPr lang="fr-FR" dirty="0"/>
              <a:t>Prénom et Nom</a:t>
            </a:r>
          </a:p>
        </p:txBody>
      </p:sp>
      <p:pic>
        <p:nvPicPr>
          <p:cNvPr id="4" name="Image 3" descr="Une image contenant texte, Police, Graphique, logo&#10;&#10;Description générée automatiquement">
            <a:extLst>
              <a:ext uri="{FF2B5EF4-FFF2-40B4-BE49-F238E27FC236}">
                <a16:creationId xmlns:a16="http://schemas.microsoft.com/office/drawing/2014/main" id="{BB653194-3BEA-76AC-ACE8-11B16970AA2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pic>
        <p:nvPicPr>
          <p:cNvPr id="5" name="Image 4" descr="Une image contenant texte, Police, Graphique, logo&#10;&#10;Description générée automatiquement">
            <a:extLst>
              <a:ext uri="{FF2B5EF4-FFF2-40B4-BE49-F238E27FC236}">
                <a16:creationId xmlns:a16="http://schemas.microsoft.com/office/drawing/2014/main" id="{75C61397-D9BC-8767-3814-6BB35BAD69A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76400" y="1326864"/>
            <a:ext cx="3505200" cy="1225835"/>
          </a:xfrm>
          <a:prstGeom prst="rect">
            <a:avLst/>
          </a:prstGeom>
        </p:spPr>
      </p:pic>
      <p:sp>
        <p:nvSpPr>
          <p:cNvPr id="7" name="TextBox 20">
            <a:extLst>
              <a:ext uri="{FF2B5EF4-FFF2-40B4-BE49-F238E27FC236}">
                <a16:creationId xmlns:a16="http://schemas.microsoft.com/office/drawing/2014/main" id="{908A0D3C-3331-7B95-79EA-49CA9E93D59C}"/>
              </a:ext>
            </a:extLst>
          </p:cNvPr>
          <p:cNvSpPr txBox="1"/>
          <p:nvPr userDrawn="1"/>
        </p:nvSpPr>
        <p:spPr>
          <a:xfrm>
            <a:off x="3657600" y="6330098"/>
            <a:ext cx="7211366" cy="718402"/>
          </a:xfrm>
          <a:prstGeom prst="rect">
            <a:avLst/>
          </a:prstGeom>
        </p:spPr>
        <p:txBody>
          <a:bodyPr lIns="0" tIns="0" rIns="0" bIns="0" rtlCol="0" anchor="t">
            <a:spAutoFit/>
          </a:bodyPr>
          <a:lstStyle/>
          <a:p>
            <a:pPr>
              <a:lnSpc>
                <a:spcPts val="2940"/>
              </a:lnSpc>
            </a:pPr>
            <a:r>
              <a:rPr lang="en-US" sz="2100" u="sng" spc="42" dirty="0">
                <a:solidFill>
                  <a:srgbClr val="0A589A"/>
                </a:solidFill>
                <a:latin typeface="Comic Sans MS" panose="030F0702030302020204" pitchFamily="66" charset="0"/>
                <a:hlinkClick r:id="rId11"/>
              </a:rPr>
              <a:t>Consulter le site L’Air et Moi</a:t>
            </a:r>
            <a:endParaRPr lang="en-US" sz="2100" u="sng" spc="42" dirty="0">
              <a:solidFill>
                <a:srgbClr val="0A589A"/>
              </a:solidFill>
              <a:latin typeface="Comic Sans MS" panose="030F0702030302020204" pitchFamily="66" charset="0"/>
            </a:endParaRPr>
          </a:p>
          <a:p>
            <a:pPr>
              <a:lnSpc>
                <a:spcPts val="2940"/>
              </a:lnSpc>
            </a:pPr>
            <a:endParaRPr lang="en-US" sz="2100" u="sng" spc="42" dirty="0">
              <a:solidFill>
                <a:srgbClr val="0A589A"/>
              </a:solidFill>
              <a:latin typeface="Comic Sans MS" panose="030F0702030302020204" pitchFamily="66" charset="0"/>
            </a:endParaRPr>
          </a:p>
        </p:txBody>
      </p:sp>
      <p:pic>
        <p:nvPicPr>
          <p:cNvPr id="9" name="Image 8">
            <a:extLst>
              <a:ext uri="{FF2B5EF4-FFF2-40B4-BE49-F238E27FC236}">
                <a16:creationId xmlns:a16="http://schemas.microsoft.com/office/drawing/2014/main" id="{EDB14A94-6EBF-B4D5-DE4B-3399986BEE00}"/>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b="2029"/>
          <a:stretch>
            <a:fillRect/>
          </a:stretch>
        </p:blipFill>
        <p:spPr bwMode="auto">
          <a:xfrm>
            <a:off x="9123246" y="2324100"/>
            <a:ext cx="9164754" cy="59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8" descr="lAirEtMoi-logo fond transparent.png">
            <a:extLst>
              <a:ext uri="{FF2B5EF4-FFF2-40B4-BE49-F238E27FC236}">
                <a16:creationId xmlns:a16="http://schemas.microsoft.com/office/drawing/2014/main" id="{E8F84809-C3EA-53D9-D660-B3949C74E6C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010355" y="2712236"/>
            <a:ext cx="868290" cy="10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Une image contenant dessin&#10;&#10;Description générée automatiquement">
            <a:extLst>
              <a:ext uri="{FF2B5EF4-FFF2-40B4-BE49-F238E27FC236}">
                <a16:creationId xmlns:a16="http://schemas.microsoft.com/office/drawing/2014/main" id="{4D620278-85D0-C80E-17BB-DED0C093C4F6}"/>
              </a:ext>
            </a:extLst>
          </p:cNvPr>
          <p:cNvPicPr>
            <a:picLocks noChangeAspect="1"/>
          </p:cNvPicPr>
          <p:nvPr userDrawn="1"/>
        </p:nvPicPr>
        <p:blipFill>
          <a:blip r:embed="rId14"/>
          <a:stretch>
            <a:fillRect/>
          </a:stretch>
        </p:blipFill>
        <p:spPr>
          <a:xfrm>
            <a:off x="9128234" y="7960134"/>
            <a:ext cx="882869" cy="352234"/>
          </a:xfrm>
          <a:prstGeom prst="rect">
            <a:avLst/>
          </a:prstGeom>
        </p:spPr>
      </p:pic>
    </p:spTree>
    <p:extLst>
      <p:ext uri="{BB962C8B-B14F-4D97-AF65-F5344CB8AC3E}">
        <p14:creationId xmlns:p14="http://schemas.microsoft.com/office/powerpoint/2010/main" val="1084594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artie 1">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F0BD583-6F6A-32CF-5FFD-67EBF16F0E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13546" y="3176437"/>
            <a:ext cx="2737269" cy="2732292"/>
          </a:xfrm>
          <a:prstGeom prst="rect">
            <a:avLst/>
          </a:prstGeom>
        </p:spPr>
      </p:pic>
      <p:pic>
        <p:nvPicPr>
          <p:cNvPr id="8" name="Picture 3">
            <a:extLst>
              <a:ext uri="{FF2B5EF4-FFF2-40B4-BE49-F238E27FC236}">
                <a16:creationId xmlns:a16="http://schemas.microsoft.com/office/drawing/2014/main" id="{6EE58792-7B9E-0919-4DBF-8BE47D240AC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27729" y="3788131"/>
            <a:ext cx="1508904" cy="1508904"/>
          </a:xfrm>
          <a:prstGeom prst="rect">
            <a:avLst/>
          </a:prstGeom>
        </p:spPr>
      </p:pic>
      <p:pic>
        <p:nvPicPr>
          <p:cNvPr id="12" name="Picture 7">
            <a:extLst>
              <a:ext uri="{FF2B5EF4-FFF2-40B4-BE49-F238E27FC236}">
                <a16:creationId xmlns:a16="http://schemas.microsoft.com/office/drawing/2014/main" id="{0A89E456-4D9B-AF77-A2CA-0C527BF170F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728" b="49110"/>
          <a:stretch>
            <a:fillRect/>
          </a:stretch>
        </p:blipFill>
        <p:spPr>
          <a:xfrm>
            <a:off x="5450815" y="4841454"/>
            <a:ext cx="4100823" cy="47625"/>
          </a:xfrm>
          <a:prstGeom prst="rect">
            <a:avLst/>
          </a:prstGeom>
        </p:spPr>
      </p:pic>
      <p:sp>
        <p:nvSpPr>
          <p:cNvPr id="15" name="Espace réservé de la date 9">
            <a:extLst>
              <a:ext uri="{FF2B5EF4-FFF2-40B4-BE49-F238E27FC236}">
                <a16:creationId xmlns:a16="http://schemas.microsoft.com/office/drawing/2014/main" id="{0E323D4E-333F-A06E-476F-0C1BA9CDD223}"/>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403E0D6B-F2B1-4DF8-B4A9-397B8DA266CD}" type="datetime1">
              <a:rPr lang="fr-FR" smtClean="0"/>
              <a:pPr/>
              <a:t>18/04/2024</a:t>
            </a:fld>
            <a:endParaRPr lang="fr-FR" dirty="0"/>
          </a:p>
        </p:txBody>
      </p:sp>
      <p:sp>
        <p:nvSpPr>
          <p:cNvPr id="11" name="Espace réservé du texte 4">
            <a:extLst>
              <a:ext uri="{FF2B5EF4-FFF2-40B4-BE49-F238E27FC236}">
                <a16:creationId xmlns:a16="http://schemas.microsoft.com/office/drawing/2014/main" id="{6E3E0FAC-87F1-C94B-BD81-627AF1650F4E}"/>
              </a:ext>
            </a:extLst>
          </p:cNvPr>
          <p:cNvSpPr>
            <a:spLocks noGrp="1"/>
          </p:cNvSpPr>
          <p:nvPr>
            <p:ph type="body" sz="quarter" idx="12" hasCustomPrompt="1"/>
          </p:nvPr>
        </p:nvSpPr>
        <p:spPr>
          <a:xfrm>
            <a:off x="6057587" y="3571162"/>
            <a:ext cx="10896600" cy="1155700"/>
          </a:xfrm>
          <a:prstGeom prst="rect">
            <a:avLst/>
          </a:prstGeom>
        </p:spPr>
        <p:txBody>
          <a:bodyPr/>
          <a:lstStyle>
            <a:lvl1pPr marL="0" indent="0">
              <a:buNone/>
              <a:defRPr lang="fr-FR" sz="6400" kern="1200" dirty="0">
                <a:solidFill>
                  <a:srgbClr val="265AA6"/>
                </a:solidFill>
                <a:latin typeface="Comic Sans MS" panose="030F0702030302020204" pitchFamily="66" charset="0"/>
                <a:ea typeface="Cooper Hewitt Heavy" panose="020B0604020202020204" charset="0"/>
                <a:cs typeface="+mn-cs"/>
              </a:defRPr>
            </a:lvl1pPr>
          </a:lstStyle>
          <a:p>
            <a:pPr marL="0" lvl="0" indent="0" algn="l" defTabSz="914400" rtl="0" eaLnBrk="1" latinLnBrk="0" hangingPunct="1">
              <a:spcBef>
                <a:spcPct val="20000"/>
              </a:spcBef>
              <a:buFont typeface="Arial" pitchFamily="34" charset="0"/>
              <a:buNone/>
            </a:pPr>
            <a:r>
              <a:rPr lang="fr-FR" dirty="0"/>
              <a:t>TITRE GENERAL PARTIE 1 </a:t>
            </a:r>
          </a:p>
        </p:txBody>
      </p:sp>
      <p:sp>
        <p:nvSpPr>
          <p:cNvPr id="14" name="Espace réservé du texte 9">
            <a:extLst>
              <a:ext uri="{FF2B5EF4-FFF2-40B4-BE49-F238E27FC236}">
                <a16:creationId xmlns:a16="http://schemas.microsoft.com/office/drawing/2014/main" id="{84B19EAE-1BBF-FCB9-7F1C-12E3C159F140}"/>
              </a:ext>
            </a:extLst>
          </p:cNvPr>
          <p:cNvSpPr>
            <a:spLocks noGrp="1"/>
          </p:cNvSpPr>
          <p:nvPr>
            <p:ph type="body" sz="quarter" idx="13" hasCustomPrompt="1"/>
          </p:nvPr>
        </p:nvSpPr>
        <p:spPr>
          <a:xfrm>
            <a:off x="6400800" y="5269794"/>
            <a:ext cx="10972800" cy="1090613"/>
          </a:xfrm>
          <a:prstGeom prst="rect">
            <a:avLst/>
          </a:prstGeom>
        </p:spPr>
        <p:txBody>
          <a:bodyPr/>
          <a:lstStyle>
            <a:lvl1pPr marL="0" indent="0">
              <a:buNone/>
              <a:defRPr lang="fr-FR" sz="2100" kern="1200" dirty="0">
                <a:solidFill>
                  <a:srgbClr val="265AA6"/>
                </a:solidFill>
                <a:latin typeface="Comic Sans MS" panose="030F0702030302020204" pitchFamily="66" charset="0"/>
                <a:ea typeface="Cooper Hewitt" panose="020B0604020202020204" charset="0"/>
                <a:cs typeface="+mn-cs"/>
              </a:defRPr>
            </a:lvl1pPr>
          </a:lstStyle>
          <a:p>
            <a:pPr marL="0" lvl="0" indent="0" algn="l" defTabSz="914400" rtl="0" eaLnBrk="1" latinLnBrk="0" hangingPunct="1">
              <a:spcBef>
                <a:spcPct val="20000"/>
              </a:spcBef>
              <a:buFont typeface="Arial" pitchFamily="34" charset="0"/>
              <a:buNone/>
            </a:pPr>
            <a:r>
              <a:rPr lang="fr-FR" dirty="0"/>
              <a:t>Sous-titre général de la partie 1</a:t>
            </a:r>
          </a:p>
        </p:txBody>
      </p:sp>
      <p:sp>
        <p:nvSpPr>
          <p:cNvPr id="3" name="Espace réservé du texte 2">
            <a:extLst>
              <a:ext uri="{FF2B5EF4-FFF2-40B4-BE49-F238E27FC236}">
                <a16:creationId xmlns:a16="http://schemas.microsoft.com/office/drawing/2014/main" id="{98DF56A2-2492-4831-6924-4242C9D2E561}"/>
              </a:ext>
            </a:extLst>
          </p:cNvPr>
          <p:cNvSpPr>
            <a:spLocks noGrp="1"/>
          </p:cNvSpPr>
          <p:nvPr>
            <p:ph type="body" sz="quarter" idx="14" hasCustomPrompt="1"/>
          </p:nvPr>
        </p:nvSpPr>
        <p:spPr>
          <a:xfrm>
            <a:off x="3505200" y="3917108"/>
            <a:ext cx="1219200" cy="1250950"/>
          </a:xfrm>
          <a:prstGeom prst="rect">
            <a:avLst/>
          </a:prstGeom>
        </p:spPr>
        <p:txBody>
          <a:bodyPr/>
          <a:lstStyle>
            <a:lvl1pPr marL="0" indent="0" algn="ctr">
              <a:buNone/>
              <a:defRPr sz="7900">
                <a:solidFill>
                  <a:srgbClr val="265AA6"/>
                </a:solidFill>
                <a:latin typeface="Comic Sans MS" panose="030F0702030302020204" pitchFamily="66" charset="0"/>
                <a:ea typeface="Cooper Hewitt Bold" panose="020B0604020202020204" charset="0"/>
              </a:defRPr>
            </a:lvl1pPr>
          </a:lstStyle>
          <a:p>
            <a:pPr lvl="0"/>
            <a:r>
              <a:rPr lang="fr-FR" dirty="0"/>
              <a:t>1</a:t>
            </a:r>
          </a:p>
        </p:txBody>
      </p:sp>
      <p:pic>
        <p:nvPicPr>
          <p:cNvPr id="2" name="Image 1" descr="Une image contenant texte, Police, Graphique, logo&#10;&#10;Description générée automatiquement">
            <a:extLst>
              <a:ext uri="{FF2B5EF4-FFF2-40B4-BE49-F238E27FC236}">
                <a16:creationId xmlns:a16="http://schemas.microsoft.com/office/drawing/2014/main" id="{42D0E5C7-ED18-F94E-C589-859EDBD49B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_texte_photo">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fld id="{1C02B6DB-1BDE-402C-BC99-2746D2F4D419}" type="datetime1">
              <a:rPr lang="fr-FR" smtClean="0"/>
              <a:t>18/04/2024</a:t>
            </a:fld>
            <a:endParaRPr lang="en-US"/>
          </a:p>
        </p:txBody>
      </p:sp>
      <p:grpSp>
        <p:nvGrpSpPr>
          <p:cNvPr id="8" name="Group 2">
            <a:extLst>
              <a:ext uri="{FF2B5EF4-FFF2-40B4-BE49-F238E27FC236}">
                <a16:creationId xmlns:a16="http://schemas.microsoft.com/office/drawing/2014/main" id="{1C6ABB32-3EED-F18F-EFE9-A92B8B183391}"/>
              </a:ext>
            </a:extLst>
          </p:cNvPr>
          <p:cNvGrpSpPr/>
          <p:nvPr userDrawn="1"/>
        </p:nvGrpSpPr>
        <p:grpSpPr>
          <a:xfrm>
            <a:off x="14785937" y="152400"/>
            <a:ext cx="3685371" cy="10287000"/>
            <a:chOff x="0" y="0"/>
            <a:chExt cx="1046082" cy="2919113"/>
          </a:xfrm>
        </p:grpSpPr>
        <p:sp>
          <p:nvSpPr>
            <p:cNvPr id="9" name="Freeform 3">
              <a:extLst>
                <a:ext uri="{FF2B5EF4-FFF2-40B4-BE49-F238E27FC236}">
                  <a16:creationId xmlns:a16="http://schemas.microsoft.com/office/drawing/2014/main" id="{B4885426-0BB3-5A47-B6C9-40978DCDA115}"/>
                </a:ext>
              </a:extLst>
            </p:cNvPr>
            <p:cNvSpPr/>
            <p:nvPr/>
          </p:nvSpPr>
          <p:spPr>
            <a:xfrm>
              <a:off x="0" y="0"/>
              <a:ext cx="1046082" cy="2919113"/>
            </a:xfrm>
            <a:custGeom>
              <a:avLst/>
              <a:gdLst/>
              <a:ahLst/>
              <a:cxnLst/>
              <a:rect l="l" t="t" r="r" b="b"/>
              <a:pathLst>
                <a:path w="1046082" h="2919113">
                  <a:moveTo>
                    <a:pt x="0" y="0"/>
                  </a:moveTo>
                  <a:lnTo>
                    <a:pt x="1046082" y="0"/>
                  </a:lnTo>
                  <a:lnTo>
                    <a:pt x="1046082" y="2919113"/>
                  </a:lnTo>
                  <a:lnTo>
                    <a:pt x="0" y="2919113"/>
                  </a:lnTo>
                  <a:close/>
                </a:path>
              </a:pathLst>
            </a:custGeom>
            <a:solidFill>
              <a:srgbClr val="0A589A"/>
            </a:solidFill>
          </p:spPr>
        </p:sp>
        <p:sp>
          <p:nvSpPr>
            <p:cNvPr id="10" name="TextBox 4">
              <a:extLst>
                <a:ext uri="{FF2B5EF4-FFF2-40B4-BE49-F238E27FC236}">
                  <a16:creationId xmlns:a16="http://schemas.microsoft.com/office/drawing/2014/main" id="{9EBEF22F-222E-981B-FD32-61F33262064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1" name="Group 5">
            <a:extLst>
              <a:ext uri="{FF2B5EF4-FFF2-40B4-BE49-F238E27FC236}">
                <a16:creationId xmlns:a16="http://schemas.microsoft.com/office/drawing/2014/main" id="{A2BBF42B-7DEB-680C-BCA7-DFAC2362262F}"/>
              </a:ext>
            </a:extLst>
          </p:cNvPr>
          <p:cNvGrpSpPr/>
          <p:nvPr userDrawn="1"/>
        </p:nvGrpSpPr>
        <p:grpSpPr>
          <a:xfrm>
            <a:off x="409704" y="365429"/>
            <a:ext cx="9202075" cy="9556141"/>
            <a:chOff x="0" y="0"/>
            <a:chExt cx="2423592" cy="2516844"/>
          </a:xfrm>
        </p:grpSpPr>
        <p:sp>
          <p:nvSpPr>
            <p:cNvPr id="12" name="Freeform 6">
              <a:extLst>
                <a:ext uri="{FF2B5EF4-FFF2-40B4-BE49-F238E27FC236}">
                  <a16:creationId xmlns:a16="http://schemas.microsoft.com/office/drawing/2014/main" id="{58335344-356D-03C7-126A-A91FC67CC1EA}"/>
                </a:ext>
              </a:extLst>
            </p:cNvPr>
            <p:cNvSpPr/>
            <p:nvPr/>
          </p:nvSpPr>
          <p:spPr>
            <a:xfrm>
              <a:off x="0" y="0"/>
              <a:ext cx="2423592" cy="2516844"/>
            </a:xfrm>
            <a:custGeom>
              <a:avLst/>
              <a:gdLst/>
              <a:ahLst/>
              <a:cxnLst/>
              <a:rect l="l" t="t" r="r" b="b"/>
              <a:pathLst>
                <a:path w="2423592" h="2516844">
                  <a:moveTo>
                    <a:pt x="0" y="0"/>
                  </a:moveTo>
                  <a:lnTo>
                    <a:pt x="2423592" y="0"/>
                  </a:lnTo>
                  <a:lnTo>
                    <a:pt x="2423592" y="2516844"/>
                  </a:lnTo>
                  <a:lnTo>
                    <a:pt x="0" y="2516844"/>
                  </a:lnTo>
                  <a:close/>
                </a:path>
              </a:pathLst>
            </a:custGeom>
            <a:solidFill>
              <a:srgbClr val="FFFFFF"/>
            </a:solidFill>
            <a:ln>
              <a:solidFill>
                <a:schemeClr val="accent1"/>
              </a:solidFill>
            </a:ln>
          </p:spPr>
        </p:sp>
        <p:sp>
          <p:nvSpPr>
            <p:cNvPr id="13" name="TextBox 7">
              <a:extLst>
                <a:ext uri="{FF2B5EF4-FFF2-40B4-BE49-F238E27FC236}">
                  <a16:creationId xmlns:a16="http://schemas.microsoft.com/office/drawing/2014/main" id="{71699BF7-2DB2-EE7F-D4F9-4AC216CCEF16}"/>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4" name="Group 8">
            <a:extLst>
              <a:ext uri="{FF2B5EF4-FFF2-40B4-BE49-F238E27FC236}">
                <a16:creationId xmlns:a16="http://schemas.microsoft.com/office/drawing/2014/main" id="{C81629B1-3710-AEF6-9976-249523B709A8}"/>
              </a:ext>
            </a:extLst>
          </p:cNvPr>
          <p:cNvGrpSpPr/>
          <p:nvPr userDrawn="1"/>
        </p:nvGrpSpPr>
        <p:grpSpPr>
          <a:xfrm>
            <a:off x="206379" y="1358262"/>
            <a:ext cx="298280" cy="636584"/>
            <a:chOff x="0" y="0"/>
            <a:chExt cx="78559" cy="167660"/>
          </a:xfrm>
        </p:grpSpPr>
        <p:sp>
          <p:nvSpPr>
            <p:cNvPr id="15" name="Freeform 9">
              <a:extLst>
                <a:ext uri="{FF2B5EF4-FFF2-40B4-BE49-F238E27FC236}">
                  <a16:creationId xmlns:a16="http://schemas.microsoft.com/office/drawing/2014/main" id="{D9703762-F39C-94B6-2437-D7AE4D5A1BDA}"/>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16" name="TextBox 10">
              <a:extLst>
                <a:ext uri="{FF2B5EF4-FFF2-40B4-BE49-F238E27FC236}">
                  <a16:creationId xmlns:a16="http://schemas.microsoft.com/office/drawing/2014/main" id="{2072483C-1471-2AB9-6C54-F49E9D6C0DF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7" name="Group 11">
            <a:extLst>
              <a:ext uri="{FF2B5EF4-FFF2-40B4-BE49-F238E27FC236}">
                <a16:creationId xmlns:a16="http://schemas.microsoft.com/office/drawing/2014/main" id="{F57E13E8-455B-CA51-32D9-B7BC83B116E8}"/>
              </a:ext>
            </a:extLst>
          </p:cNvPr>
          <p:cNvGrpSpPr/>
          <p:nvPr userDrawn="1"/>
        </p:nvGrpSpPr>
        <p:grpSpPr>
          <a:xfrm>
            <a:off x="9168116" y="6750805"/>
            <a:ext cx="603531" cy="731471"/>
            <a:chOff x="0" y="0"/>
            <a:chExt cx="158955" cy="192651"/>
          </a:xfrm>
        </p:grpSpPr>
        <p:sp>
          <p:nvSpPr>
            <p:cNvPr id="18" name="Freeform 12">
              <a:extLst>
                <a:ext uri="{FF2B5EF4-FFF2-40B4-BE49-F238E27FC236}">
                  <a16:creationId xmlns:a16="http://schemas.microsoft.com/office/drawing/2014/main" id="{CACEC388-92E6-A792-85E8-AE5C7E8BAAB3}"/>
                </a:ext>
              </a:extLst>
            </p:cNvPr>
            <p:cNvSpPr/>
            <p:nvPr/>
          </p:nvSpPr>
          <p:spPr>
            <a:xfrm>
              <a:off x="0" y="0"/>
              <a:ext cx="158955" cy="192651"/>
            </a:xfrm>
            <a:custGeom>
              <a:avLst/>
              <a:gdLst/>
              <a:ahLst/>
              <a:cxnLst/>
              <a:rect l="l" t="t" r="r" b="b"/>
              <a:pathLst>
                <a:path w="158955" h="192651">
                  <a:moveTo>
                    <a:pt x="0" y="0"/>
                  </a:moveTo>
                  <a:lnTo>
                    <a:pt x="158955" y="0"/>
                  </a:lnTo>
                  <a:lnTo>
                    <a:pt x="158955" y="192651"/>
                  </a:lnTo>
                  <a:lnTo>
                    <a:pt x="0" y="192651"/>
                  </a:lnTo>
                  <a:close/>
                </a:path>
              </a:pathLst>
            </a:custGeom>
            <a:solidFill>
              <a:srgbClr val="FFFFFF"/>
            </a:solidFill>
          </p:spPr>
        </p:sp>
        <p:sp>
          <p:nvSpPr>
            <p:cNvPr id="19" name="TextBox 13">
              <a:extLst>
                <a:ext uri="{FF2B5EF4-FFF2-40B4-BE49-F238E27FC236}">
                  <a16:creationId xmlns:a16="http://schemas.microsoft.com/office/drawing/2014/main" id="{A7355CCE-9766-7A1C-EF56-7E0DB7765AE5}"/>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20" name="Picture 14">
            <a:extLst>
              <a:ext uri="{FF2B5EF4-FFF2-40B4-BE49-F238E27FC236}">
                <a16:creationId xmlns:a16="http://schemas.microsoft.com/office/drawing/2014/main" id="{ACAFA5F7-4D96-2D9B-060B-4FCBAE2681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891">
            <a:off x="9211316" y="6943237"/>
            <a:ext cx="624201" cy="624201"/>
          </a:xfrm>
          <a:prstGeom prst="rect">
            <a:avLst/>
          </a:prstGeom>
        </p:spPr>
      </p:pic>
      <p:grpSp>
        <p:nvGrpSpPr>
          <p:cNvPr id="21" name="Group 15">
            <a:extLst>
              <a:ext uri="{FF2B5EF4-FFF2-40B4-BE49-F238E27FC236}">
                <a16:creationId xmlns:a16="http://schemas.microsoft.com/office/drawing/2014/main" id="{92DE69D1-7657-50BB-64E6-E11D8ED3F430}"/>
              </a:ext>
            </a:extLst>
          </p:cNvPr>
          <p:cNvGrpSpPr/>
          <p:nvPr userDrawn="1"/>
        </p:nvGrpSpPr>
        <p:grpSpPr>
          <a:xfrm rot="-1577891">
            <a:off x="9316137" y="9747665"/>
            <a:ext cx="626313" cy="626313"/>
            <a:chOff x="0" y="0"/>
            <a:chExt cx="812800" cy="812800"/>
          </a:xfrm>
        </p:grpSpPr>
        <p:sp>
          <p:nvSpPr>
            <p:cNvPr id="22" name="Freeform 16">
              <a:extLst>
                <a:ext uri="{FF2B5EF4-FFF2-40B4-BE49-F238E27FC236}">
                  <a16:creationId xmlns:a16="http://schemas.microsoft.com/office/drawing/2014/main" id="{915865AF-97C1-7433-41CE-4A83638C7C4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3" name="TextBox 17">
              <a:extLst>
                <a:ext uri="{FF2B5EF4-FFF2-40B4-BE49-F238E27FC236}">
                  <a16:creationId xmlns:a16="http://schemas.microsoft.com/office/drawing/2014/main" id="{E2CA8D37-0AAF-91E8-F0AE-F9E76A81684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18">
            <a:extLst>
              <a:ext uri="{FF2B5EF4-FFF2-40B4-BE49-F238E27FC236}">
                <a16:creationId xmlns:a16="http://schemas.microsoft.com/office/drawing/2014/main" id="{74FAC130-563F-7781-9375-195F7A1FB22B}"/>
              </a:ext>
            </a:extLst>
          </p:cNvPr>
          <p:cNvGrpSpPr/>
          <p:nvPr userDrawn="1"/>
        </p:nvGrpSpPr>
        <p:grpSpPr>
          <a:xfrm rot="-1577891">
            <a:off x="9231043" y="6733131"/>
            <a:ext cx="796501" cy="796501"/>
            <a:chOff x="0" y="0"/>
            <a:chExt cx="812800" cy="812800"/>
          </a:xfrm>
        </p:grpSpPr>
        <p:sp>
          <p:nvSpPr>
            <p:cNvPr id="25" name="Freeform 19">
              <a:extLst>
                <a:ext uri="{FF2B5EF4-FFF2-40B4-BE49-F238E27FC236}">
                  <a16:creationId xmlns:a16="http://schemas.microsoft.com/office/drawing/2014/main" id="{A2C86154-2D39-EC6C-9F06-7EB43FF9C84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6" name="TextBox 20">
              <a:extLst>
                <a:ext uri="{FF2B5EF4-FFF2-40B4-BE49-F238E27FC236}">
                  <a16:creationId xmlns:a16="http://schemas.microsoft.com/office/drawing/2014/main" id="{49CFC853-8BFF-DEE0-4728-566409FD83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7" name="Picture 21">
            <a:extLst>
              <a:ext uri="{FF2B5EF4-FFF2-40B4-BE49-F238E27FC236}">
                <a16:creationId xmlns:a16="http://schemas.microsoft.com/office/drawing/2014/main" id="{5C7D9150-67C7-2E18-AC39-8860699FE4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033751" y="6901317"/>
            <a:ext cx="235498" cy="235498"/>
          </a:xfrm>
          <a:prstGeom prst="rect">
            <a:avLst/>
          </a:prstGeom>
        </p:spPr>
      </p:pic>
      <p:grpSp>
        <p:nvGrpSpPr>
          <p:cNvPr id="29" name="Group 23">
            <a:extLst>
              <a:ext uri="{FF2B5EF4-FFF2-40B4-BE49-F238E27FC236}">
                <a16:creationId xmlns:a16="http://schemas.microsoft.com/office/drawing/2014/main" id="{F3307E6C-909F-93BE-8E83-24FD72006713}"/>
              </a:ext>
            </a:extLst>
          </p:cNvPr>
          <p:cNvGrpSpPr/>
          <p:nvPr userDrawn="1"/>
        </p:nvGrpSpPr>
        <p:grpSpPr>
          <a:xfrm>
            <a:off x="9469882" y="152400"/>
            <a:ext cx="873007" cy="10287000"/>
            <a:chOff x="0" y="0"/>
            <a:chExt cx="229928" cy="2709333"/>
          </a:xfrm>
        </p:grpSpPr>
        <p:sp>
          <p:nvSpPr>
            <p:cNvPr id="30" name="Freeform 24">
              <a:extLst>
                <a:ext uri="{FF2B5EF4-FFF2-40B4-BE49-F238E27FC236}">
                  <a16:creationId xmlns:a16="http://schemas.microsoft.com/office/drawing/2014/main" id="{74AAB5AD-FC0F-BC24-0C74-440A40FAA0F4}"/>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31" name="TextBox 25">
              <a:extLst>
                <a:ext uri="{FF2B5EF4-FFF2-40B4-BE49-F238E27FC236}">
                  <a16:creationId xmlns:a16="http://schemas.microsoft.com/office/drawing/2014/main" id="{3E5FA0C4-EFAC-25C6-DF6C-B490F3B7D174}"/>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37" name="Picture 32">
            <a:extLst>
              <a:ext uri="{FF2B5EF4-FFF2-40B4-BE49-F238E27FC236}">
                <a16:creationId xmlns:a16="http://schemas.microsoft.com/office/drawing/2014/main" id="{BFABE4A7-C376-D9AB-E0D9-4C36BF164A8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29648"/>
            <a:ext cx="93812" cy="93812"/>
          </a:xfrm>
          <a:prstGeom prst="rect">
            <a:avLst/>
          </a:prstGeom>
        </p:spPr>
      </p:pic>
      <p:pic>
        <p:nvPicPr>
          <p:cNvPr id="38" name="Picture 33">
            <a:extLst>
              <a:ext uri="{FF2B5EF4-FFF2-40B4-BE49-F238E27FC236}">
                <a16:creationId xmlns:a16="http://schemas.microsoft.com/office/drawing/2014/main" id="{5A1CBBA1-828C-B36C-46EC-E69D734193EE}"/>
              </a:ext>
            </a:extLst>
          </p:cNvPr>
          <p:cNvPicPr>
            <a:picLocks noChangeAspect="1"/>
          </p:cNvPicPr>
          <p:nvPr userDrawn="1"/>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488540" y="1630568"/>
            <a:ext cx="114811" cy="92893"/>
          </a:xfrm>
          <a:prstGeom prst="rect">
            <a:avLst/>
          </a:prstGeom>
        </p:spPr>
      </p:pic>
      <p:pic>
        <p:nvPicPr>
          <p:cNvPr id="39" name="Picture 34">
            <a:extLst>
              <a:ext uri="{FF2B5EF4-FFF2-40B4-BE49-F238E27FC236}">
                <a16:creationId xmlns:a16="http://schemas.microsoft.com/office/drawing/2014/main" id="{E29C6B78-28FA-F2A8-6927-E0ED228F867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851" b="49110"/>
          <a:stretch>
            <a:fillRect/>
          </a:stretch>
        </p:blipFill>
        <p:spPr>
          <a:xfrm>
            <a:off x="142875" y="1628929"/>
            <a:ext cx="2336140" cy="47625"/>
          </a:xfrm>
          <a:prstGeom prst="rect">
            <a:avLst/>
          </a:prstGeom>
        </p:spPr>
      </p:pic>
      <p:pic>
        <p:nvPicPr>
          <p:cNvPr id="40" name="Picture 35">
            <a:extLst>
              <a:ext uri="{FF2B5EF4-FFF2-40B4-BE49-F238E27FC236}">
                <a16:creationId xmlns:a16="http://schemas.microsoft.com/office/drawing/2014/main" id="{F2FBF20A-668C-AF54-A75A-CCD5B8D6166C}"/>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23417" y="159273"/>
            <a:ext cx="633212" cy="632061"/>
          </a:xfrm>
          <a:prstGeom prst="rect">
            <a:avLst/>
          </a:prstGeom>
        </p:spPr>
      </p:pic>
      <p:grpSp>
        <p:nvGrpSpPr>
          <p:cNvPr id="41" name="Group 36">
            <a:extLst>
              <a:ext uri="{FF2B5EF4-FFF2-40B4-BE49-F238E27FC236}">
                <a16:creationId xmlns:a16="http://schemas.microsoft.com/office/drawing/2014/main" id="{2F5BC435-B7C1-96CB-B947-FA05F73BF92D}"/>
              </a:ext>
            </a:extLst>
          </p:cNvPr>
          <p:cNvGrpSpPr/>
          <p:nvPr userDrawn="1"/>
        </p:nvGrpSpPr>
        <p:grpSpPr>
          <a:xfrm rot="5400000">
            <a:off x="4445628" y="5474455"/>
            <a:ext cx="662194" cy="9267702"/>
            <a:chOff x="0" y="0"/>
            <a:chExt cx="229928" cy="2709333"/>
          </a:xfrm>
        </p:grpSpPr>
        <p:sp>
          <p:nvSpPr>
            <p:cNvPr id="42" name="Freeform 37">
              <a:extLst>
                <a:ext uri="{FF2B5EF4-FFF2-40B4-BE49-F238E27FC236}">
                  <a16:creationId xmlns:a16="http://schemas.microsoft.com/office/drawing/2014/main" id="{446D4838-B90E-0F94-A802-7488B8E81E8B}"/>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43" name="TextBox 38">
              <a:extLst>
                <a:ext uri="{FF2B5EF4-FFF2-40B4-BE49-F238E27FC236}">
                  <a16:creationId xmlns:a16="http://schemas.microsoft.com/office/drawing/2014/main" id="{DC7C8C6C-1627-AEC9-ED09-C5DD82F61249}"/>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latin typeface="Comic Sans MS" panose="030F0702030302020204" pitchFamily="66" charset="0"/>
              </a:endParaRPr>
            </a:p>
          </p:txBody>
        </p:sp>
      </p:grpSp>
      <p:grpSp>
        <p:nvGrpSpPr>
          <p:cNvPr id="44" name="Group 39">
            <a:extLst>
              <a:ext uri="{FF2B5EF4-FFF2-40B4-BE49-F238E27FC236}">
                <a16:creationId xmlns:a16="http://schemas.microsoft.com/office/drawing/2014/main" id="{C929C2FE-4811-51E8-F7D9-FEE59FED32A3}"/>
              </a:ext>
            </a:extLst>
          </p:cNvPr>
          <p:cNvGrpSpPr/>
          <p:nvPr userDrawn="1"/>
        </p:nvGrpSpPr>
        <p:grpSpPr>
          <a:xfrm rot="-10800000">
            <a:off x="142874" y="1944980"/>
            <a:ext cx="428134" cy="8494420"/>
            <a:chOff x="0" y="0"/>
            <a:chExt cx="229928" cy="2709333"/>
          </a:xfrm>
        </p:grpSpPr>
        <p:sp>
          <p:nvSpPr>
            <p:cNvPr id="45" name="Freeform 40">
              <a:extLst>
                <a:ext uri="{FF2B5EF4-FFF2-40B4-BE49-F238E27FC236}">
                  <a16:creationId xmlns:a16="http://schemas.microsoft.com/office/drawing/2014/main" id="{E0EBE850-75F1-2D8D-A4ED-2544179F093C}"/>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46" name="TextBox 41">
              <a:extLst>
                <a:ext uri="{FF2B5EF4-FFF2-40B4-BE49-F238E27FC236}">
                  <a16:creationId xmlns:a16="http://schemas.microsoft.com/office/drawing/2014/main" id="{EE372F94-0D7E-61BF-B32D-582FD0C8BFB9}"/>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sp>
        <p:nvSpPr>
          <p:cNvPr id="3" name="Espace réservé du texte 2">
            <a:extLst>
              <a:ext uri="{FF2B5EF4-FFF2-40B4-BE49-F238E27FC236}">
                <a16:creationId xmlns:a16="http://schemas.microsoft.com/office/drawing/2014/main" id="{B81AA36D-236C-8FBA-22AD-307E74D1BA04}"/>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a:t>
            </a:r>
          </a:p>
        </p:txBody>
      </p:sp>
      <p:sp>
        <p:nvSpPr>
          <p:cNvPr id="4" name="Espace réservé du texte 3">
            <a:extLst>
              <a:ext uri="{FF2B5EF4-FFF2-40B4-BE49-F238E27FC236}">
                <a16:creationId xmlns:a16="http://schemas.microsoft.com/office/drawing/2014/main" id="{806C34E9-43FA-6778-3B39-96629E2A98F6}"/>
              </a:ext>
            </a:extLst>
          </p:cNvPr>
          <p:cNvSpPr>
            <a:spLocks noGrp="1"/>
          </p:cNvSpPr>
          <p:nvPr>
            <p:ph type="body" sz="quarter" idx="12" hasCustomPrompt="1"/>
          </p:nvPr>
        </p:nvSpPr>
        <p:spPr>
          <a:xfrm>
            <a:off x="1066800" y="1995488"/>
            <a:ext cx="5791200" cy="742950"/>
          </a:xfrm>
          <a:prstGeom prst="rect">
            <a:avLst/>
          </a:prstGeom>
        </p:spPr>
        <p:txBody>
          <a:bodyPr/>
          <a:lstStyle>
            <a:lvl1pPr marL="0" indent="0">
              <a:buNone/>
              <a:defRPr sz="2100">
                <a:solidFill>
                  <a:srgbClr val="265AA6"/>
                </a:solidFill>
                <a:latin typeface="Comic Sans MS" panose="030F0702030302020204" pitchFamily="66" charset="0"/>
                <a:ea typeface="Cooper Hewitt" panose="020B0604020202020204" charset="0"/>
              </a:defRPr>
            </a:lvl1pPr>
          </a:lstStyle>
          <a:p>
            <a:pPr lvl="0"/>
            <a:r>
              <a:rPr lang="fr-FR" dirty="0"/>
              <a:t>Sous-titre</a:t>
            </a:r>
          </a:p>
        </p:txBody>
      </p:sp>
      <p:sp>
        <p:nvSpPr>
          <p:cNvPr id="7" name="Espace réservé du texte 6">
            <a:extLst>
              <a:ext uri="{FF2B5EF4-FFF2-40B4-BE49-F238E27FC236}">
                <a16:creationId xmlns:a16="http://schemas.microsoft.com/office/drawing/2014/main" id="{1672D404-921F-830B-4992-A0CE952744CE}"/>
              </a:ext>
            </a:extLst>
          </p:cNvPr>
          <p:cNvSpPr>
            <a:spLocks noGrp="1"/>
          </p:cNvSpPr>
          <p:nvPr>
            <p:ph type="body" sz="quarter" idx="13"/>
          </p:nvPr>
        </p:nvSpPr>
        <p:spPr>
          <a:xfrm>
            <a:off x="1083380" y="3527242"/>
            <a:ext cx="7997825" cy="5994400"/>
          </a:xfrm>
          <a:prstGeom prst="rect">
            <a:avLst/>
          </a:prstGeom>
        </p:spPr>
        <p:txBody>
          <a:bodyPr/>
          <a:lstStyle>
            <a:lvl1pPr marL="0" indent="0">
              <a:buNone/>
              <a:defRPr sz="1900">
                <a:solidFill>
                  <a:srgbClr val="265AA6"/>
                </a:solidFill>
                <a:latin typeface="Comic Sans MS" panose="030F0702030302020204" pitchFamily="66" charset="0"/>
                <a:ea typeface="Cooper Hewitt" panose="020B0604020202020204" charset="0"/>
              </a:defRPr>
            </a:lvl1pPr>
          </a:lstStyle>
          <a:p>
            <a:pPr lvl="0"/>
            <a:endParaRPr lang="fr-FR" dirty="0"/>
          </a:p>
        </p:txBody>
      </p:sp>
      <p:sp>
        <p:nvSpPr>
          <p:cNvPr id="47" name="Espace réservé pour une image  46">
            <a:extLst>
              <a:ext uri="{FF2B5EF4-FFF2-40B4-BE49-F238E27FC236}">
                <a16:creationId xmlns:a16="http://schemas.microsoft.com/office/drawing/2014/main" id="{40821AA2-7BD3-E04F-C6B5-8F0FFCE4A39B}"/>
              </a:ext>
            </a:extLst>
          </p:cNvPr>
          <p:cNvSpPr>
            <a:spLocks noGrp="1"/>
          </p:cNvSpPr>
          <p:nvPr>
            <p:ph type="pic" sz="quarter" idx="14"/>
          </p:nvPr>
        </p:nvSpPr>
        <p:spPr>
          <a:xfrm>
            <a:off x="10515600" y="1104900"/>
            <a:ext cx="6291263" cy="7899400"/>
          </a:xfrm>
          <a:prstGeom prst="rect">
            <a:avLst/>
          </a:prstGeom>
        </p:spPr>
        <p:txBody>
          <a:bodyPr/>
          <a:lstStyle>
            <a:lvl1pPr>
              <a:defRPr>
                <a:latin typeface="Comic Sans MS" panose="030F0702030302020204" pitchFamily="66" charset="0"/>
              </a:defRPr>
            </a:lvl1pPr>
          </a:lstStyle>
          <a:p>
            <a:endParaRPr lang="fr-FR"/>
          </a:p>
        </p:txBody>
      </p:sp>
      <p:sp>
        <p:nvSpPr>
          <p:cNvPr id="2" name="Espace réservé de la date 9">
            <a:extLst>
              <a:ext uri="{FF2B5EF4-FFF2-40B4-BE49-F238E27FC236}">
                <a16:creationId xmlns:a16="http://schemas.microsoft.com/office/drawing/2014/main" id="{3A36948B-009C-5180-01F4-70EF068A2379}"/>
              </a:ext>
            </a:extLst>
          </p:cNvPr>
          <p:cNvSpPr txBox="1">
            <a:spLocks/>
          </p:cNvSpPr>
          <p:nvPr userDrawn="1"/>
        </p:nvSpPr>
        <p:spPr>
          <a:xfrm>
            <a:off x="228600" y="9791700"/>
            <a:ext cx="2133600" cy="365125"/>
          </a:xfrm>
          <a:prstGeom prst="rect">
            <a:avLst/>
          </a:prstGeom>
        </p:spPr>
        <p:txBody>
          <a:bodyPr/>
          <a:lstStyle>
            <a:defPPr>
              <a:defRPr lang="en-US"/>
            </a:defPPr>
            <a:lvl1pPr marL="0" algn="l" defTabSz="914400" rtl="0" eaLnBrk="1" latinLnBrk="0" hangingPunct="1">
              <a:lnSpc>
                <a:spcPts val="1662"/>
              </a:lnSpc>
              <a:defRPr lang="en-US" sz="1187" kern="1200" spc="23" smtClean="0">
                <a:solidFill>
                  <a:srgbClr val="0A589A"/>
                </a:solidFill>
                <a:latin typeface="Cooper Hewit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B84259-8D62-430F-B712-1013FEEAF6DB}" type="datetime1">
              <a:rPr lang="fr-FR" smtClean="0">
                <a:latin typeface="Comic Sans MS" panose="030F0702030302020204" pitchFamily="66" charset="0"/>
              </a:rPr>
              <a:pPr/>
              <a:t>18/04/2024</a:t>
            </a:fld>
            <a:endParaRPr lang="fr-FR" dirty="0">
              <a:latin typeface="Comic Sans MS" panose="030F0702030302020204" pitchFamily="66" charset="0"/>
            </a:endParaRPr>
          </a:p>
        </p:txBody>
      </p:sp>
      <p:pic>
        <p:nvPicPr>
          <p:cNvPr id="6" name="Image 5" descr="Une image contenant texte, Police, Graphique, logo&#10;&#10;Description générée automatiquement">
            <a:extLst>
              <a:ext uri="{FF2B5EF4-FFF2-40B4-BE49-F238E27FC236}">
                <a16:creationId xmlns:a16="http://schemas.microsoft.com/office/drawing/2014/main" id="{44917F96-CD12-98F5-8A3C-5A7FD957FA8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_photo_texte">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57200" y="6356350"/>
            <a:ext cx="2133600" cy="365125"/>
          </a:xfrm>
          <a:prstGeom prst="rect">
            <a:avLst/>
          </a:prstGeom>
        </p:spPr>
        <p:txBody>
          <a:bodyPr/>
          <a:lstStyle/>
          <a:p>
            <a:fld id="{1C02B6DB-1BDE-402C-BC99-2746D2F4D419}" type="datetime1">
              <a:rPr lang="fr-FR" smtClean="0"/>
              <a:t>18/04/2024</a:t>
            </a:fld>
            <a:endParaRPr lang="en-US"/>
          </a:p>
        </p:txBody>
      </p:sp>
      <p:grpSp>
        <p:nvGrpSpPr>
          <p:cNvPr id="8" name="Group 2">
            <a:extLst>
              <a:ext uri="{FF2B5EF4-FFF2-40B4-BE49-F238E27FC236}">
                <a16:creationId xmlns:a16="http://schemas.microsoft.com/office/drawing/2014/main" id="{1C6ABB32-3EED-F18F-EFE9-A92B8B183391}"/>
              </a:ext>
            </a:extLst>
          </p:cNvPr>
          <p:cNvGrpSpPr/>
          <p:nvPr userDrawn="1"/>
        </p:nvGrpSpPr>
        <p:grpSpPr>
          <a:xfrm>
            <a:off x="14785937" y="152400"/>
            <a:ext cx="3685371" cy="10287000"/>
            <a:chOff x="0" y="0"/>
            <a:chExt cx="1046082" cy="2919113"/>
          </a:xfrm>
        </p:grpSpPr>
        <p:sp>
          <p:nvSpPr>
            <p:cNvPr id="9" name="Freeform 3">
              <a:extLst>
                <a:ext uri="{FF2B5EF4-FFF2-40B4-BE49-F238E27FC236}">
                  <a16:creationId xmlns:a16="http://schemas.microsoft.com/office/drawing/2014/main" id="{B4885426-0BB3-5A47-B6C9-40978DCDA115}"/>
                </a:ext>
              </a:extLst>
            </p:cNvPr>
            <p:cNvSpPr/>
            <p:nvPr/>
          </p:nvSpPr>
          <p:spPr>
            <a:xfrm>
              <a:off x="0" y="0"/>
              <a:ext cx="1046082" cy="2919113"/>
            </a:xfrm>
            <a:custGeom>
              <a:avLst/>
              <a:gdLst/>
              <a:ahLst/>
              <a:cxnLst/>
              <a:rect l="l" t="t" r="r" b="b"/>
              <a:pathLst>
                <a:path w="1046082" h="2919113">
                  <a:moveTo>
                    <a:pt x="0" y="0"/>
                  </a:moveTo>
                  <a:lnTo>
                    <a:pt x="1046082" y="0"/>
                  </a:lnTo>
                  <a:lnTo>
                    <a:pt x="1046082" y="2919113"/>
                  </a:lnTo>
                  <a:lnTo>
                    <a:pt x="0" y="2919113"/>
                  </a:lnTo>
                  <a:close/>
                </a:path>
              </a:pathLst>
            </a:custGeom>
            <a:solidFill>
              <a:srgbClr val="0A589A"/>
            </a:solidFill>
          </p:spPr>
        </p:sp>
        <p:sp>
          <p:nvSpPr>
            <p:cNvPr id="10" name="TextBox 4">
              <a:extLst>
                <a:ext uri="{FF2B5EF4-FFF2-40B4-BE49-F238E27FC236}">
                  <a16:creationId xmlns:a16="http://schemas.microsoft.com/office/drawing/2014/main" id="{9EBEF22F-222E-981B-FD32-61F33262064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1" name="Group 5">
            <a:extLst>
              <a:ext uri="{FF2B5EF4-FFF2-40B4-BE49-F238E27FC236}">
                <a16:creationId xmlns:a16="http://schemas.microsoft.com/office/drawing/2014/main" id="{A2BBF42B-7DEB-680C-BCA7-DFAC2362262F}"/>
              </a:ext>
            </a:extLst>
          </p:cNvPr>
          <p:cNvGrpSpPr/>
          <p:nvPr userDrawn="1"/>
        </p:nvGrpSpPr>
        <p:grpSpPr>
          <a:xfrm>
            <a:off x="409704" y="365429"/>
            <a:ext cx="9202075" cy="9556141"/>
            <a:chOff x="0" y="0"/>
            <a:chExt cx="2423592" cy="2516844"/>
          </a:xfrm>
        </p:grpSpPr>
        <p:sp>
          <p:nvSpPr>
            <p:cNvPr id="12" name="Freeform 6">
              <a:extLst>
                <a:ext uri="{FF2B5EF4-FFF2-40B4-BE49-F238E27FC236}">
                  <a16:creationId xmlns:a16="http://schemas.microsoft.com/office/drawing/2014/main" id="{58335344-356D-03C7-126A-A91FC67CC1EA}"/>
                </a:ext>
              </a:extLst>
            </p:cNvPr>
            <p:cNvSpPr/>
            <p:nvPr/>
          </p:nvSpPr>
          <p:spPr>
            <a:xfrm>
              <a:off x="0" y="0"/>
              <a:ext cx="2423592" cy="2516844"/>
            </a:xfrm>
            <a:custGeom>
              <a:avLst/>
              <a:gdLst/>
              <a:ahLst/>
              <a:cxnLst/>
              <a:rect l="l" t="t" r="r" b="b"/>
              <a:pathLst>
                <a:path w="2423592" h="2516844">
                  <a:moveTo>
                    <a:pt x="0" y="0"/>
                  </a:moveTo>
                  <a:lnTo>
                    <a:pt x="2423592" y="0"/>
                  </a:lnTo>
                  <a:lnTo>
                    <a:pt x="2423592" y="2516844"/>
                  </a:lnTo>
                  <a:lnTo>
                    <a:pt x="0" y="2516844"/>
                  </a:lnTo>
                  <a:close/>
                </a:path>
              </a:pathLst>
            </a:custGeom>
            <a:solidFill>
              <a:srgbClr val="FFFFFF"/>
            </a:solidFill>
            <a:ln>
              <a:solidFill>
                <a:schemeClr val="accent1"/>
              </a:solidFill>
            </a:ln>
          </p:spPr>
        </p:sp>
        <p:sp>
          <p:nvSpPr>
            <p:cNvPr id="13" name="TextBox 7">
              <a:extLst>
                <a:ext uri="{FF2B5EF4-FFF2-40B4-BE49-F238E27FC236}">
                  <a16:creationId xmlns:a16="http://schemas.microsoft.com/office/drawing/2014/main" id="{71699BF7-2DB2-EE7F-D4F9-4AC216CCEF16}"/>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4" name="Group 8">
            <a:extLst>
              <a:ext uri="{FF2B5EF4-FFF2-40B4-BE49-F238E27FC236}">
                <a16:creationId xmlns:a16="http://schemas.microsoft.com/office/drawing/2014/main" id="{C81629B1-3710-AEF6-9976-249523B709A8}"/>
              </a:ext>
            </a:extLst>
          </p:cNvPr>
          <p:cNvGrpSpPr/>
          <p:nvPr userDrawn="1"/>
        </p:nvGrpSpPr>
        <p:grpSpPr>
          <a:xfrm>
            <a:off x="206379" y="1358262"/>
            <a:ext cx="298280" cy="636584"/>
            <a:chOff x="0" y="0"/>
            <a:chExt cx="78559" cy="167660"/>
          </a:xfrm>
        </p:grpSpPr>
        <p:sp>
          <p:nvSpPr>
            <p:cNvPr id="15" name="Freeform 9">
              <a:extLst>
                <a:ext uri="{FF2B5EF4-FFF2-40B4-BE49-F238E27FC236}">
                  <a16:creationId xmlns:a16="http://schemas.microsoft.com/office/drawing/2014/main" id="{D9703762-F39C-94B6-2437-D7AE4D5A1BDA}"/>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16" name="TextBox 10">
              <a:extLst>
                <a:ext uri="{FF2B5EF4-FFF2-40B4-BE49-F238E27FC236}">
                  <a16:creationId xmlns:a16="http://schemas.microsoft.com/office/drawing/2014/main" id="{2072483C-1471-2AB9-6C54-F49E9D6C0DF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7" name="Group 11">
            <a:extLst>
              <a:ext uri="{FF2B5EF4-FFF2-40B4-BE49-F238E27FC236}">
                <a16:creationId xmlns:a16="http://schemas.microsoft.com/office/drawing/2014/main" id="{F57E13E8-455B-CA51-32D9-B7BC83B116E8}"/>
              </a:ext>
            </a:extLst>
          </p:cNvPr>
          <p:cNvGrpSpPr/>
          <p:nvPr userDrawn="1"/>
        </p:nvGrpSpPr>
        <p:grpSpPr>
          <a:xfrm>
            <a:off x="9168116" y="6750805"/>
            <a:ext cx="603531" cy="731471"/>
            <a:chOff x="0" y="0"/>
            <a:chExt cx="158955" cy="192651"/>
          </a:xfrm>
        </p:grpSpPr>
        <p:sp>
          <p:nvSpPr>
            <p:cNvPr id="18" name="Freeform 12">
              <a:extLst>
                <a:ext uri="{FF2B5EF4-FFF2-40B4-BE49-F238E27FC236}">
                  <a16:creationId xmlns:a16="http://schemas.microsoft.com/office/drawing/2014/main" id="{CACEC388-92E6-A792-85E8-AE5C7E8BAAB3}"/>
                </a:ext>
              </a:extLst>
            </p:cNvPr>
            <p:cNvSpPr/>
            <p:nvPr/>
          </p:nvSpPr>
          <p:spPr>
            <a:xfrm>
              <a:off x="0" y="0"/>
              <a:ext cx="158955" cy="192651"/>
            </a:xfrm>
            <a:custGeom>
              <a:avLst/>
              <a:gdLst/>
              <a:ahLst/>
              <a:cxnLst/>
              <a:rect l="l" t="t" r="r" b="b"/>
              <a:pathLst>
                <a:path w="158955" h="192651">
                  <a:moveTo>
                    <a:pt x="0" y="0"/>
                  </a:moveTo>
                  <a:lnTo>
                    <a:pt x="158955" y="0"/>
                  </a:lnTo>
                  <a:lnTo>
                    <a:pt x="158955" y="192651"/>
                  </a:lnTo>
                  <a:lnTo>
                    <a:pt x="0" y="192651"/>
                  </a:lnTo>
                  <a:close/>
                </a:path>
              </a:pathLst>
            </a:custGeom>
            <a:solidFill>
              <a:srgbClr val="FFFFFF"/>
            </a:solidFill>
          </p:spPr>
        </p:sp>
        <p:sp>
          <p:nvSpPr>
            <p:cNvPr id="19" name="TextBox 13">
              <a:extLst>
                <a:ext uri="{FF2B5EF4-FFF2-40B4-BE49-F238E27FC236}">
                  <a16:creationId xmlns:a16="http://schemas.microsoft.com/office/drawing/2014/main" id="{A7355CCE-9766-7A1C-EF56-7E0DB7765AE5}"/>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20" name="Picture 14">
            <a:extLst>
              <a:ext uri="{FF2B5EF4-FFF2-40B4-BE49-F238E27FC236}">
                <a16:creationId xmlns:a16="http://schemas.microsoft.com/office/drawing/2014/main" id="{ACAFA5F7-4D96-2D9B-060B-4FCBAE2681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891">
            <a:off x="9211316" y="6943237"/>
            <a:ext cx="624201" cy="624201"/>
          </a:xfrm>
          <a:prstGeom prst="rect">
            <a:avLst/>
          </a:prstGeom>
        </p:spPr>
      </p:pic>
      <p:grpSp>
        <p:nvGrpSpPr>
          <p:cNvPr id="21" name="Group 15">
            <a:extLst>
              <a:ext uri="{FF2B5EF4-FFF2-40B4-BE49-F238E27FC236}">
                <a16:creationId xmlns:a16="http://schemas.microsoft.com/office/drawing/2014/main" id="{92DE69D1-7657-50BB-64E6-E11D8ED3F430}"/>
              </a:ext>
            </a:extLst>
          </p:cNvPr>
          <p:cNvGrpSpPr/>
          <p:nvPr userDrawn="1"/>
        </p:nvGrpSpPr>
        <p:grpSpPr>
          <a:xfrm rot="-1577891">
            <a:off x="9316137" y="9747665"/>
            <a:ext cx="626313" cy="626313"/>
            <a:chOff x="0" y="0"/>
            <a:chExt cx="812800" cy="812800"/>
          </a:xfrm>
        </p:grpSpPr>
        <p:sp>
          <p:nvSpPr>
            <p:cNvPr id="22" name="Freeform 16">
              <a:extLst>
                <a:ext uri="{FF2B5EF4-FFF2-40B4-BE49-F238E27FC236}">
                  <a16:creationId xmlns:a16="http://schemas.microsoft.com/office/drawing/2014/main" id="{915865AF-97C1-7433-41CE-4A83638C7C4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3" name="TextBox 17">
              <a:extLst>
                <a:ext uri="{FF2B5EF4-FFF2-40B4-BE49-F238E27FC236}">
                  <a16:creationId xmlns:a16="http://schemas.microsoft.com/office/drawing/2014/main" id="{E2CA8D37-0AAF-91E8-F0AE-F9E76A81684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18">
            <a:extLst>
              <a:ext uri="{FF2B5EF4-FFF2-40B4-BE49-F238E27FC236}">
                <a16:creationId xmlns:a16="http://schemas.microsoft.com/office/drawing/2014/main" id="{74FAC130-563F-7781-9375-195F7A1FB22B}"/>
              </a:ext>
            </a:extLst>
          </p:cNvPr>
          <p:cNvGrpSpPr/>
          <p:nvPr userDrawn="1"/>
        </p:nvGrpSpPr>
        <p:grpSpPr>
          <a:xfrm rot="-1577891">
            <a:off x="9231043" y="6733131"/>
            <a:ext cx="796501" cy="796501"/>
            <a:chOff x="0" y="0"/>
            <a:chExt cx="812800" cy="812800"/>
          </a:xfrm>
        </p:grpSpPr>
        <p:sp>
          <p:nvSpPr>
            <p:cNvPr id="25" name="Freeform 19">
              <a:extLst>
                <a:ext uri="{FF2B5EF4-FFF2-40B4-BE49-F238E27FC236}">
                  <a16:creationId xmlns:a16="http://schemas.microsoft.com/office/drawing/2014/main" id="{A2C86154-2D39-EC6C-9F06-7EB43FF9C84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6" name="TextBox 20">
              <a:extLst>
                <a:ext uri="{FF2B5EF4-FFF2-40B4-BE49-F238E27FC236}">
                  <a16:creationId xmlns:a16="http://schemas.microsoft.com/office/drawing/2014/main" id="{49CFC853-8BFF-DEE0-4728-566409FD83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7" name="Picture 21">
            <a:extLst>
              <a:ext uri="{FF2B5EF4-FFF2-40B4-BE49-F238E27FC236}">
                <a16:creationId xmlns:a16="http://schemas.microsoft.com/office/drawing/2014/main" id="{5C7D9150-67C7-2E18-AC39-8860699FE4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033751" y="6901317"/>
            <a:ext cx="235498" cy="235498"/>
          </a:xfrm>
          <a:prstGeom prst="rect">
            <a:avLst/>
          </a:prstGeom>
        </p:spPr>
      </p:pic>
      <p:grpSp>
        <p:nvGrpSpPr>
          <p:cNvPr id="29" name="Group 23">
            <a:extLst>
              <a:ext uri="{FF2B5EF4-FFF2-40B4-BE49-F238E27FC236}">
                <a16:creationId xmlns:a16="http://schemas.microsoft.com/office/drawing/2014/main" id="{F3307E6C-909F-93BE-8E83-24FD72006713}"/>
              </a:ext>
            </a:extLst>
          </p:cNvPr>
          <p:cNvGrpSpPr/>
          <p:nvPr userDrawn="1"/>
        </p:nvGrpSpPr>
        <p:grpSpPr>
          <a:xfrm>
            <a:off x="9469882" y="152400"/>
            <a:ext cx="873007" cy="10287000"/>
            <a:chOff x="0" y="0"/>
            <a:chExt cx="229928" cy="2709333"/>
          </a:xfrm>
        </p:grpSpPr>
        <p:sp>
          <p:nvSpPr>
            <p:cNvPr id="30" name="Freeform 24">
              <a:extLst>
                <a:ext uri="{FF2B5EF4-FFF2-40B4-BE49-F238E27FC236}">
                  <a16:creationId xmlns:a16="http://schemas.microsoft.com/office/drawing/2014/main" id="{74AAB5AD-FC0F-BC24-0C74-440A40FAA0F4}"/>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31" name="TextBox 25">
              <a:extLst>
                <a:ext uri="{FF2B5EF4-FFF2-40B4-BE49-F238E27FC236}">
                  <a16:creationId xmlns:a16="http://schemas.microsoft.com/office/drawing/2014/main" id="{3E5FA0C4-EFAC-25C6-DF6C-B490F3B7D174}"/>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37" name="Picture 32">
            <a:extLst>
              <a:ext uri="{FF2B5EF4-FFF2-40B4-BE49-F238E27FC236}">
                <a16:creationId xmlns:a16="http://schemas.microsoft.com/office/drawing/2014/main" id="{BFABE4A7-C376-D9AB-E0D9-4C36BF164A8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29648"/>
            <a:ext cx="93812" cy="93812"/>
          </a:xfrm>
          <a:prstGeom prst="rect">
            <a:avLst/>
          </a:prstGeom>
        </p:spPr>
      </p:pic>
      <p:pic>
        <p:nvPicPr>
          <p:cNvPr id="38" name="Picture 33">
            <a:extLst>
              <a:ext uri="{FF2B5EF4-FFF2-40B4-BE49-F238E27FC236}">
                <a16:creationId xmlns:a16="http://schemas.microsoft.com/office/drawing/2014/main" id="{5A1CBBA1-828C-B36C-46EC-E69D734193EE}"/>
              </a:ext>
            </a:extLst>
          </p:cNvPr>
          <p:cNvPicPr>
            <a:picLocks noChangeAspect="1"/>
          </p:cNvPicPr>
          <p:nvPr userDrawn="1"/>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488540" y="1630568"/>
            <a:ext cx="114811" cy="92893"/>
          </a:xfrm>
          <a:prstGeom prst="rect">
            <a:avLst/>
          </a:prstGeom>
        </p:spPr>
      </p:pic>
      <p:pic>
        <p:nvPicPr>
          <p:cNvPr id="39" name="Picture 34">
            <a:extLst>
              <a:ext uri="{FF2B5EF4-FFF2-40B4-BE49-F238E27FC236}">
                <a16:creationId xmlns:a16="http://schemas.microsoft.com/office/drawing/2014/main" id="{E29C6B78-28FA-F2A8-6927-E0ED228F867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851" b="49110"/>
          <a:stretch>
            <a:fillRect/>
          </a:stretch>
        </p:blipFill>
        <p:spPr>
          <a:xfrm>
            <a:off x="142875" y="1628929"/>
            <a:ext cx="2336140" cy="47625"/>
          </a:xfrm>
          <a:prstGeom prst="rect">
            <a:avLst/>
          </a:prstGeom>
        </p:spPr>
      </p:pic>
      <p:pic>
        <p:nvPicPr>
          <p:cNvPr id="40" name="Picture 35">
            <a:extLst>
              <a:ext uri="{FF2B5EF4-FFF2-40B4-BE49-F238E27FC236}">
                <a16:creationId xmlns:a16="http://schemas.microsoft.com/office/drawing/2014/main" id="{F2FBF20A-668C-AF54-A75A-CCD5B8D6166C}"/>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23417" y="159273"/>
            <a:ext cx="633212" cy="632061"/>
          </a:xfrm>
          <a:prstGeom prst="rect">
            <a:avLst/>
          </a:prstGeom>
        </p:spPr>
      </p:pic>
      <p:grpSp>
        <p:nvGrpSpPr>
          <p:cNvPr id="41" name="Group 36">
            <a:extLst>
              <a:ext uri="{FF2B5EF4-FFF2-40B4-BE49-F238E27FC236}">
                <a16:creationId xmlns:a16="http://schemas.microsoft.com/office/drawing/2014/main" id="{2F5BC435-B7C1-96CB-B947-FA05F73BF92D}"/>
              </a:ext>
            </a:extLst>
          </p:cNvPr>
          <p:cNvGrpSpPr/>
          <p:nvPr userDrawn="1"/>
        </p:nvGrpSpPr>
        <p:grpSpPr>
          <a:xfrm rot="5400000">
            <a:off x="4445628" y="5474455"/>
            <a:ext cx="662194" cy="9267702"/>
            <a:chOff x="0" y="0"/>
            <a:chExt cx="229928" cy="2709333"/>
          </a:xfrm>
        </p:grpSpPr>
        <p:sp>
          <p:nvSpPr>
            <p:cNvPr id="42" name="Freeform 37">
              <a:extLst>
                <a:ext uri="{FF2B5EF4-FFF2-40B4-BE49-F238E27FC236}">
                  <a16:creationId xmlns:a16="http://schemas.microsoft.com/office/drawing/2014/main" id="{446D4838-B90E-0F94-A802-7488B8E81E8B}"/>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43" name="TextBox 38">
              <a:extLst>
                <a:ext uri="{FF2B5EF4-FFF2-40B4-BE49-F238E27FC236}">
                  <a16:creationId xmlns:a16="http://schemas.microsoft.com/office/drawing/2014/main" id="{DC7C8C6C-1627-AEC9-ED09-C5DD82F61249}"/>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44" name="Group 39">
            <a:extLst>
              <a:ext uri="{FF2B5EF4-FFF2-40B4-BE49-F238E27FC236}">
                <a16:creationId xmlns:a16="http://schemas.microsoft.com/office/drawing/2014/main" id="{C929C2FE-4811-51E8-F7D9-FEE59FED32A3}"/>
              </a:ext>
            </a:extLst>
          </p:cNvPr>
          <p:cNvGrpSpPr/>
          <p:nvPr userDrawn="1"/>
        </p:nvGrpSpPr>
        <p:grpSpPr>
          <a:xfrm rot="-10800000">
            <a:off x="142874" y="1944980"/>
            <a:ext cx="428134" cy="8494420"/>
            <a:chOff x="0" y="0"/>
            <a:chExt cx="229928" cy="2709333"/>
          </a:xfrm>
        </p:grpSpPr>
        <p:sp>
          <p:nvSpPr>
            <p:cNvPr id="45" name="Freeform 40">
              <a:extLst>
                <a:ext uri="{FF2B5EF4-FFF2-40B4-BE49-F238E27FC236}">
                  <a16:creationId xmlns:a16="http://schemas.microsoft.com/office/drawing/2014/main" id="{E0EBE850-75F1-2D8D-A4ED-2544179F093C}"/>
                </a:ext>
              </a:extLst>
            </p:cNvPr>
            <p:cNvSpPr/>
            <p:nvPr/>
          </p:nvSpPr>
          <p:spPr>
            <a:xfrm>
              <a:off x="0" y="0"/>
              <a:ext cx="229928" cy="2709333"/>
            </a:xfrm>
            <a:custGeom>
              <a:avLst/>
              <a:gdLst/>
              <a:ahLst/>
              <a:cxnLst/>
              <a:rect l="l" t="t" r="r" b="b"/>
              <a:pathLst>
                <a:path w="229928" h="2709333">
                  <a:moveTo>
                    <a:pt x="0" y="0"/>
                  </a:moveTo>
                  <a:lnTo>
                    <a:pt x="229928" y="0"/>
                  </a:lnTo>
                  <a:lnTo>
                    <a:pt x="229928" y="2709333"/>
                  </a:lnTo>
                  <a:lnTo>
                    <a:pt x="0" y="2709333"/>
                  </a:lnTo>
                  <a:close/>
                </a:path>
              </a:pathLst>
            </a:custGeom>
            <a:solidFill>
              <a:srgbClr val="FFFFFF"/>
            </a:solidFill>
          </p:spPr>
        </p:sp>
        <p:sp>
          <p:nvSpPr>
            <p:cNvPr id="46" name="TextBox 41">
              <a:extLst>
                <a:ext uri="{FF2B5EF4-FFF2-40B4-BE49-F238E27FC236}">
                  <a16:creationId xmlns:a16="http://schemas.microsoft.com/office/drawing/2014/main" id="{EE372F94-0D7E-61BF-B32D-582FD0C8BFB9}"/>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sp>
        <p:nvSpPr>
          <p:cNvPr id="3" name="Espace réservé du texte 2">
            <a:extLst>
              <a:ext uri="{FF2B5EF4-FFF2-40B4-BE49-F238E27FC236}">
                <a16:creationId xmlns:a16="http://schemas.microsoft.com/office/drawing/2014/main" id="{B81AA36D-236C-8FBA-22AD-307E74D1BA04}"/>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a:t>
            </a:r>
          </a:p>
        </p:txBody>
      </p:sp>
      <p:sp>
        <p:nvSpPr>
          <p:cNvPr id="4" name="Espace réservé du texte 3">
            <a:extLst>
              <a:ext uri="{FF2B5EF4-FFF2-40B4-BE49-F238E27FC236}">
                <a16:creationId xmlns:a16="http://schemas.microsoft.com/office/drawing/2014/main" id="{806C34E9-43FA-6778-3B39-96629E2A98F6}"/>
              </a:ext>
            </a:extLst>
          </p:cNvPr>
          <p:cNvSpPr>
            <a:spLocks noGrp="1"/>
          </p:cNvSpPr>
          <p:nvPr>
            <p:ph type="body" sz="quarter" idx="12" hasCustomPrompt="1"/>
          </p:nvPr>
        </p:nvSpPr>
        <p:spPr>
          <a:xfrm>
            <a:off x="8613602" y="1715977"/>
            <a:ext cx="5791200" cy="742950"/>
          </a:xfrm>
          <a:prstGeom prst="rect">
            <a:avLst/>
          </a:prstGeom>
        </p:spPr>
        <p:txBody>
          <a:bodyPr/>
          <a:lstStyle>
            <a:lvl1pPr marL="0" indent="0">
              <a:buNone/>
              <a:defRPr sz="2100">
                <a:solidFill>
                  <a:srgbClr val="265AA6"/>
                </a:solidFill>
                <a:latin typeface="Comic Sans MS" panose="030F0702030302020204" pitchFamily="66" charset="0"/>
                <a:ea typeface="Cooper Hewitt" panose="020B0604020202020204" charset="0"/>
              </a:defRPr>
            </a:lvl1pPr>
          </a:lstStyle>
          <a:p>
            <a:pPr lvl="0"/>
            <a:r>
              <a:rPr lang="fr-FR" dirty="0"/>
              <a:t>Sous-titre</a:t>
            </a:r>
          </a:p>
        </p:txBody>
      </p:sp>
      <p:sp>
        <p:nvSpPr>
          <p:cNvPr id="7" name="Espace réservé du texte 6">
            <a:extLst>
              <a:ext uri="{FF2B5EF4-FFF2-40B4-BE49-F238E27FC236}">
                <a16:creationId xmlns:a16="http://schemas.microsoft.com/office/drawing/2014/main" id="{1672D404-921F-830B-4992-A0CE952744CE}"/>
              </a:ext>
            </a:extLst>
          </p:cNvPr>
          <p:cNvSpPr>
            <a:spLocks noGrp="1"/>
          </p:cNvSpPr>
          <p:nvPr>
            <p:ph type="body" sz="quarter" idx="13"/>
          </p:nvPr>
        </p:nvSpPr>
        <p:spPr>
          <a:xfrm>
            <a:off x="8326102" y="3146591"/>
            <a:ext cx="6291264" cy="5994400"/>
          </a:xfrm>
          <a:prstGeom prst="rect">
            <a:avLst/>
          </a:prstGeom>
        </p:spPr>
        <p:txBody>
          <a:bodyPr/>
          <a:lstStyle>
            <a:lvl1pPr marL="0" indent="0">
              <a:buNone/>
              <a:defRPr sz="1900">
                <a:solidFill>
                  <a:srgbClr val="265AA6"/>
                </a:solidFill>
                <a:latin typeface="Comic Sans MS" panose="030F0702030302020204" pitchFamily="66" charset="0"/>
                <a:ea typeface="Cooper Hewitt" panose="020B0604020202020204" charset="0"/>
              </a:defRPr>
            </a:lvl1pPr>
          </a:lstStyle>
          <a:p>
            <a:pPr lvl="0"/>
            <a:endParaRPr lang="fr-FR" dirty="0"/>
          </a:p>
        </p:txBody>
      </p:sp>
      <p:sp>
        <p:nvSpPr>
          <p:cNvPr id="47" name="Espace réservé pour une image  46">
            <a:extLst>
              <a:ext uri="{FF2B5EF4-FFF2-40B4-BE49-F238E27FC236}">
                <a16:creationId xmlns:a16="http://schemas.microsoft.com/office/drawing/2014/main" id="{40821AA2-7BD3-E04F-C6B5-8F0FFCE4A39B}"/>
              </a:ext>
            </a:extLst>
          </p:cNvPr>
          <p:cNvSpPr>
            <a:spLocks noGrp="1"/>
          </p:cNvSpPr>
          <p:nvPr>
            <p:ph type="pic" sz="quarter" idx="14"/>
          </p:nvPr>
        </p:nvSpPr>
        <p:spPr>
          <a:xfrm>
            <a:off x="1387181" y="1929616"/>
            <a:ext cx="6291263" cy="7899400"/>
          </a:xfrm>
          <a:prstGeom prst="rect">
            <a:avLst/>
          </a:prstGeom>
        </p:spPr>
        <p:txBody>
          <a:bodyPr/>
          <a:lstStyle>
            <a:lvl1pPr>
              <a:defRPr>
                <a:latin typeface="Comic Sans MS" panose="030F0702030302020204" pitchFamily="66" charset="0"/>
              </a:defRPr>
            </a:lvl1pPr>
          </a:lstStyle>
          <a:p>
            <a:endParaRPr lang="fr-FR"/>
          </a:p>
        </p:txBody>
      </p:sp>
      <p:sp>
        <p:nvSpPr>
          <p:cNvPr id="2" name="Espace réservé de la date 9">
            <a:extLst>
              <a:ext uri="{FF2B5EF4-FFF2-40B4-BE49-F238E27FC236}">
                <a16:creationId xmlns:a16="http://schemas.microsoft.com/office/drawing/2014/main" id="{3A36948B-009C-5180-01F4-70EF068A2379}"/>
              </a:ext>
            </a:extLst>
          </p:cNvPr>
          <p:cNvSpPr txBox="1">
            <a:spLocks/>
          </p:cNvSpPr>
          <p:nvPr userDrawn="1"/>
        </p:nvSpPr>
        <p:spPr>
          <a:xfrm>
            <a:off x="228600" y="9791700"/>
            <a:ext cx="2133600" cy="365125"/>
          </a:xfrm>
          <a:prstGeom prst="rect">
            <a:avLst/>
          </a:prstGeom>
        </p:spPr>
        <p:txBody>
          <a:bodyPr/>
          <a:lstStyle>
            <a:defPPr>
              <a:defRPr lang="en-US"/>
            </a:defPPr>
            <a:lvl1pPr marL="0" algn="l" defTabSz="914400" rtl="0" eaLnBrk="1" latinLnBrk="0" hangingPunct="1">
              <a:lnSpc>
                <a:spcPts val="1662"/>
              </a:lnSpc>
              <a:defRPr lang="en-US" sz="1187" kern="1200" spc="23" smtClean="0">
                <a:solidFill>
                  <a:srgbClr val="0A589A"/>
                </a:solidFill>
                <a:latin typeface="Cooper Hewit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B84259-8D62-430F-B712-1013FEEAF6DB}" type="datetime1">
              <a:rPr lang="fr-FR" smtClean="0">
                <a:latin typeface="Comic Sans MS" panose="030F0702030302020204" pitchFamily="66" charset="0"/>
              </a:rPr>
              <a:pPr/>
              <a:t>18/04/2024</a:t>
            </a:fld>
            <a:endParaRPr lang="fr-FR" dirty="0">
              <a:latin typeface="Comic Sans MS" panose="030F0702030302020204" pitchFamily="66" charset="0"/>
            </a:endParaRPr>
          </a:p>
        </p:txBody>
      </p:sp>
      <p:sp>
        <p:nvSpPr>
          <p:cNvPr id="34" name="Espace réservé du texte 33">
            <a:extLst>
              <a:ext uri="{FF2B5EF4-FFF2-40B4-BE49-F238E27FC236}">
                <a16:creationId xmlns:a16="http://schemas.microsoft.com/office/drawing/2014/main" id="{7D94D969-6074-D9C9-56F4-F59652E741A2}"/>
              </a:ext>
            </a:extLst>
          </p:cNvPr>
          <p:cNvSpPr>
            <a:spLocks noGrp="1"/>
          </p:cNvSpPr>
          <p:nvPr>
            <p:ph type="body" sz="quarter" idx="15"/>
          </p:nvPr>
        </p:nvSpPr>
        <p:spPr>
          <a:xfrm>
            <a:off x="15392400" y="1487488"/>
            <a:ext cx="2781300" cy="7542212"/>
          </a:xfrm>
          <a:prstGeom prst="rect">
            <a:avLst/>
          </a:prstGeom>
        </p:spPr>
        <p:txBody>
          <a:bodyPr/>
          <a:lstStyle>
            <a:lvl1pPr marL="0" indent="0">
              <a:buNone/>
              <a:defRPr sz="2100">
                <a:solidFill>
                  <a:schemeClr val="bg1"/>
                </a:solidFill>
                <a:latin typeface="Comic Sans MS" panose="030F0702030302020204" pitchFamily="66" charset="0"/>
                <a:ea typeface="Cooper Hewitt" panose="020B0604020202020204" charset="0"/>
              </a:defRPr>
            </a:lvl1pPr>
          </a:lstStyle>
          <a:p>
            <a:pPr lvl="0"/>
            <a:endParaRPr lang="fr-FR" dirty="0"/>
          </a:p>
        </p:txBody>
      </p:sp>
      <p:pic>
        <p:nvPicPr>
          <p:cNvPr id="6" name="Image 5" descr="Une image contenant texte, Police, Graphique, logo&#10;&#10;Description générée automatiquement">
            <a:extLst>
              <a:ext uri="{FF2B5EF4-FFF2-40B4-BE49-F238E27FC236}">
                <a16:creationId xmlns:a16="http://schemas.microsoft.com/office/drawing/2014/main" id="{3B2195A6-BE4D-6F5E-9FE3-02785D1C2E6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extLst>
      <p:ext uri="{BB962C8B-B14F-4D97-AF65-F5344CB8AC3E}">
        <p14:creationId xmlns:p14="http://schemas.microsoft.com/office/powerpoint/2010/main" val="1268665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_graphe">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8CCABBEC-4E46-9782-2D23-717AE8245AA1}"/>
              </a:ext>
            </a:extLst>
          </p:cNvPr>
          <p:cNvGrpSpPr/>
          <p:nvPr userDrawn="1"/>
        </p:nvGrpSpPr>
        <p:grpSpPr>
          <a:xfrm>
            <a:off x="206379" y="1358262"/>
            <a:ext cx="298280" cy="636584"/>
            <a:chOff x="0" y="0"/>
            <a:chExt cx="78559" cy="167660"/>
          </a:xfrm>
        </p:grpSpPr>
        <p:sp>
          <p:nvSpPr>
            <p:cNvPr id="11" name="Freeform 3">
              <a:extLst>
                <a:ext uri="{FF2B5EF4-FFF2-40B4-BE49-F238E27FC236}">
                  <a16:creationId xmlns:a16="http://schemas.microsoft.com/office/drawing/2014/main" id="{C5385C16-C4A0-7CC8-57A4-643945349734}"/>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12" name="TextBox 4">
              <a:extLst>
                <a:ext uri="{FF2B5EF4-FFF2-40B4-BE49-F238E27FC236}">
                  <a16:creationId xmlns:a16="http://schemas.microsoft.com/office/drawing/2014/main" id="{AA3F2720-9EE3-62C0-F29F-BC9F1CEB12F2}"/>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3" name="Picture 5">
            <a:extLst>
              <a:ext uri="{FF2B5EF4-FFF2-40B4-BE49-F238E27FC236}">
                <a16:creationId xmlns:a16="http://schemas.microsoft.com/office/drawing/2014/main" id="{562465FA-47BA-B4C0-6884-B0DC7BDB29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891">
            <a:off x="9211316" y="6943237"/>
            <a:ext cx="624201" cy="624201"/>
          </a:xfrm>
          <a:prstGeom prst="rect">
            <a:avLst/>
          </a:prstGeom>
        </p:spPr>
      </p:pic>
      <p:pic>
        <p:nvPicPr>
          <p:cNvPr id="14" name="Picture 54">
            <a:extLst>
              <a:ext uri="{FF2B5EF4-FFF2-40B4-BE49-F238E27FC236}">
                <a16:creationId xmlns:a16="http://schemas.microsoft.com/office/drawing/2014/main" id="{6ACD4B22-100F-11EA-3E7F-98606EF09B3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03135"/>
            <a:ext cx="93812" cy="93812"/>
          </a:xfrm>
          <a:prstGeom prst="rect">
            <a:avLst/>
          </a:prstGeom>
        </p:spPr>
      </p:pic>
      <p:pic>
        <p:nvPicPr>
          <p:cNvPr id="15" name="Picture 55">
            <a:extLst>
              <a:ext uri="{FF2B5EF4-FFF2-40B4-BE49-F238E27FC236}">
                <a16:creationId xmlns:a16="http://schemas.microsoft.com/office/drawing/2014/main" id="{8BDFD478-BCEF-0E1D-3469-60ED7742B987}"/>
              </a:ext>
            </a:extLst>
          </p:cNvPr>
          <p:cNvPicPr>
            <a:picLocks noChangeAspect="1"/>
          </p:cNvPicPr>
          <p:nvPr userDrawn="1"/>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488540" y="1604055"/>
            <a:ext cx="114811" cy="92893"/>
          </a:xfrm>
          <a:prstGeom prst="rect">
            <a:avLst/>
          </a:prstGeom>
        </p:spPr>
      </p:pic>
      <p:grpSp>
        <p:nvGrpSpPr>
          <p:cNvPr id="29" name="Group 69">
            <a:extLst>
              <a:ext uri="{FF2B5EF4-FFF2-40B4-BE49-F238E27FC236}">
                <a16:creationId xmlns:a16="http://schemas.microsoft.com/office/drawing/2014/main" id="{9C0375D9-8EDF-8F9F-C655-B69674E2CF3D}"/>
              </a:ext>
            </a:extLst>
          </p:cNvPr>
          <p:cNvGrpSpPr/>
          <p:nvPr userDrawn="1"/>
        </p:nvGrpSpPr>
        <p:grpSpPr>
          <a:xfrm>
            <a:off x="292104" y="1339212"/>
            <a:ext cx="298280" cy="636584"/>
            <a:chOff x="0" y="0"/>
            <a:chExt cx="78559" cy="167660"/>
          </a:xfrm>
        </p:grpSpPr>
        <p:sp>
          <p:nvSpPr>
            <p:cNvPr id="30" name="Freeform 70">
              <a:extLst>
                <a:ext uri="{FF2B5EF4-FFF2-40B4-BE49-F238E27FC236}">
                  <a16:creationId xmlns:a16="http://schemas.microsoft.com/office/drawing/2014/main" id="{1AD05C6F-E6AB-960F-5144-C536456AEF10}"/>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31" name="TextBox 71">
              <a:extLst>
                <a:ext uri="{FF2B5EF4-FFF2-40B4-BE49-F238E27FC236}">
                  <a16:creationId xmlns:a16="http://schemas.microsoft.com/office/drawing/2014/main" id="{E7E7B221-BE74-F037-25FF-0F6B942A8F7A}"/>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32" name="Picture 72">
            <a:extLst>
              <a:ext uri="{FF2B5EF4-FFF2-40B4-BE49-F238E27FC236}">
                <a16:creationId xmlns:a16="http://schemas.microsoft.com/office/drawing/2014/main" id="{58CFFCE4-C4FA-8BC5-A99C-92392E02BE6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851" b="49110"/>
          <a:stretch>
            <a:fillRect/>
          </a:stretch>
        </p:blipFill>
        <p:spPr>
          <a:xfrm>
            <a:off x="142875" y="1501537"/>
            <a:ext cx="2336140" cy="47625"/>
          </a:xfrm>
          <a:prstGeom prst="rect">
            <a:avLst/>
          </a:prstGeom>
        </p:spPr>
      </p:pic>
      <p:sp>
        <p:nvSpPr>
          <p:cNvPr id="38" name="Espace réservé de la date 9">
            <a:extLst>
              <a:ext uri="{FF2B5EF4-FFF2-40B4-BE49-F238E27FC236}">
                <a16:creationId xmlns:a16="http://schemas.microsoft.com/office/drawing/2014/main" id="{4803A717-572A-8559-3158-18DDC9B77B47}"/>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D89A30C8-6C28-447C-9093-E531B46B1DD0}" type="datetime1">
              <a:rPr lang="fr-FR" smtClean="0"/>
              <a:pPr/>
              <a:t>18/04/2024</a:t>
            </a:fld>
            <a:endParaRPr lang="fr-FR" dirty="0"/>
          </a:p>
        </p:txBody>
      </p:sp>
      <p:sp>
        <p:nvSpPr>
          <p:cNvPr id="2" name="Espace réservé du texte 2">
            <a:extLst>
              <a:ext uri="{FF2B5EF4-FFF2-40B4-BE49-F238E27FC236}">
                <a16:creationId xmlns:a16="http://schemas.microsoft.com/office/drawing/2014/main" id="{4AC03286-B04B-1C5D-63FD-750943B04E6A}"/>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 du GRAPHE</a:t>
            </a:r>
          </a:p>
        </p:txBody>
      </p:sp>
      <p:sp>
        <p:nvSpPr>
          <p:cNvPr id="5" name="Espace réservé du texte 44">
            <a:extLst>
              <a:ext uri="{FF2B5EF4-FFF2-40B4-BE49-F238E27FC236}">
                <a16:creationId xmlns:a16="http://schemas.microsoft.com/office/drawing/2014/main" id="{75CF39E5-2B87-A717-C763-BFA52E356967}"/>
              </a:ext>
            </a:extLst>
          </p:cNvPr>
          <p:cNvSpPr>
            <a:spLocks noGrp="1"/>
          </p:cNvSpPr>
          <p:nvPr>
            <p:ph type="body" sz="quarter" idx="15" hasCustomPrompt="1"/>
          </p:nvPr>
        </p:nvSpPr>
        <p:spPr>
          <a:xfrm>
            <a:off x="15922625" y="408316"/>
            <a:ext cx="2070100" cy="915987"/>
          </a:xfrm>
          <a:prstGeom prst="rect">
            <a:avLst/>
          </a:prstGeom>
        </p:spPr>
        <p:txBody>
          <a:bodyPr/>
          <a:lstStyle>
            <a:lvl1pPr marL="0" indent="0">
              <a:buNone/>
              <a:defRPr sz="1800" b="1">
                <a:solidFill>
                  <a:srgbClr val="FFC000"/>
                </a:solidFill>
                <a:latin typeface="Comic Sans MS" panose="030F0702030302020204" pitchFamily="66" charset="0"/>
              </a:defRPr>
            </a:lvl1pPr>
          </a:lstStyle>
          <a:p>
            <a:pPr lvl="0"/>
            <a:r>
              <a:rPr lang="fr-FR" dirty="0"/>
              <a:t>Insérer </a:t>
            </a:r>
            <a:r>
              <a:rPr lang="fr-FR" dirty="0" err="1"/>
              <a:t>picto</a:t>
            </a:r>
            <a:r>
              <a:rPr lang="fr-FR" dirty="0"/>
              <a:t> polluants, voir slide avec bibliothèque d’images dans le masque</a:t>
            </a:r>
          </a:p>
        </p:txBody>
      </p:sp>
      <p:sp>
        <p:nvSpPr>
          <p:cNvPr id="7" name="Espace réservé du graphique 6">
            <a:extLst>
              <a:ext uri="{FF2B5EF4-FFF2-40B4-BE49-F238E27FC236}">
                <a16:creationId xmlns:a16="http://schemas.microsoft.com/office/drawing/2014/main" id="{D8F9DC20-9E72-B00A-9151-E6BC1988CD53}"/>
              </a:ext>
            </a:extLst>
          </p:cNvPr>
          <p:cNvSpPr>
            <a:spLocks noGrp="1"/>
          </p:cNvSpPr>
          <p:nvPr>
            <p:ph type="chart" sz="quarter" idx="16"/>
          </p:nvPr>
        </p:nvSpPr>
        <p:spPr>
          <a:xfrm>
            <a:off x="590383" y="1750920"/>
            <a:ext cx="17491237" cy="7354980"/>
          </a:xfrm>
          <a:prstGeom prst="rect">
            <a:avLst/>
          </a:prstGeom>
        </p:spPr>
        <p:txBody>
          <a:bodyPr/>
          <a:lstStyle>
            <a:lvl1pPr>
              <a:defRPr>
                <a:latin typeface="Comic Sans MS" panose="030F0702030302020204" pitchFamily="66" charset="0"/>
              </a:defRPr>
            </a:lvl1pPr>
          </a:lstStyle>
          <a:p>
            <a:endParaRPr lang="fr-FR"/>
          </a:p>
        </p:txBody>
      </p:sp>
      <p:pic>
        <p:nvPicPr>
          <p:cNvPr id="3" name="Image 2" descr="Une image contenant texte, Police, Graphique, logo&#10;&#10;Description générée automatiquement">
            <a:extLst>
              <a:ext uri="{FF2B5EF4-FFF2-40B4-BE49-F238E27FC236}">
                <a16:creationId xmlns:a16="http://schemas.microsoft.com/office/drawing/2014/main" id="{D329D381-4138-D615-6BF5-494F1FACF93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_graphe_texte">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367090ED-E146-2E99-526B-FA031EFDCEF7}"/>
              </a:ext>
            </a:extLst>
          </p:cNvPr>
          <p:cNvGrpSpPr/>
          <p:nvPr userDrawn="1"/>
        </p:nvGrpSpPr>
        <p:grpSpPr>
          <a:xfrm>
            <a:off x="370360" y="-46057"/>
            <a:ext cx="9202075" cy="10106879"/>
            <a:chOff x="0" y="-104775"/>
            <a:chExt cx="2423592" cy="2661894"/>
          </a:xfrm>
        </p:grpSpPr>
        <p:sp>
          <p:nvSpPr>
            <p:cNvPr id="7" name="Freeform 3">
              <a:extLst>
                <a:ext uri="{FF2B5EF4-FFF2-40B4-BE49-F238E27FC236}">
                  <a16:creationId xmlns:a16="http://schemas.microsoft.com/office/drawing/2014/main" id="{9AEBDB13-EEB5-EF54-27B7-E6CDA04CD432}"/>
                </a:ext>
              </a:extLst>
            </p:cNvPr>
            <p:cNvSpPr/>
            <p:nvPr/>
          </p:nvSpPr>
          <p:spPr>
            <a:xfrm>
              <a:off x="0" y="0"/>
              <a:ext cx="2423592" cy="2557119"/>
            </a:xfrm>
            <a:custGeom>
              <a:avLst/>
              <a:gdLst/>
              <a:ahLst/>
              <a:cxnLst/>
              <a:rect l="l" t="t" r="r" b="b"/>
              <a:pathLst>
                <a:path w="2423592" h="2557119">
                  <a:moveTo>
                    <a:pt x="0" y="0"/>
                  </a:moveTo>
                  <a:lnTo>
                    <a:pt x="2423592" y="0"/>
                  </a:lnTo>
                  <a:lnTo>
                    <a:pt x="2423592" y="2557119"/>
                  </a:lnTo>
                  <a:lnTo>
                    <a:pt x="0" y="2557119"/>
                  </a:lnTo>
                  <a:close/>
                </a:path>
              </a:pathLst>
            </a:custGeom>
            <a:noFill/>
            <a:ln>
              <a:solidFill>
                <a:schemeClr val="accent1"/>
              </a:solidFill>
            </a:ln>
          </p:spPr>
        </p:sp>
        <p:sp>
          <p:nvSpPr>
            <p:cNvPr id="8" name="TextBox 4">
              <a:extLst>
                <a:ext uri="{FF2B5EF4-FFF2-40B4-BE49-F238E27FC236}">
                  <a16:creationId xmlns:a16="http://schemas.microsoft.com/office/drawing/2014/main" id="{15C01EDB-D1EB-66BD-81EC-EC3123B5742B}"/>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9" name="Group 5">
            <a:extLst>
              <a:ext uri="{FF2B5EF4-FFF2-40B4-BE49-F238E27FC236}">
                <a16:creationId xmlns:a16="http://schemas.microsoft.com/office/drawing/2014/main" id="{AAE69C76-E444-C03B-E056-9EF0854A7AF3}"/>
              </a:ext>
            </a:extLst>
          </p:cNvPr>
          <p:cNvGrpSpPr/>
          <p:nvPr userDrawn="1"/>
        </p:nvGrpSpPr>
        <p:grpSpPr>
          <a:xfrm>
            <a:off x="9759147" y="152399"/>
            <a:ext cx="8681253" cy="10287001"/>
            <a:chOff x="0" y="0"/>
            <a:chExt cx="2340284" cy="2919113"/>
          </a:xfrm>
        </p:grpSpPr>
        <p:sp>
          <p:nvSpPr>
            <p:cNvPr id="10" name="Freeform 6">
              <a:extLst>
                <a:ext uri="{FF2B5EF4-FFF2-40B4-BE49-F238E27FC236}">
                  <a16:creationId xmlns:a16="http://schemas.microsoft.com/office/drawing/2014/main" id="{EE921A62-6D69-A994-A067-27975536481B}"/>
                </a:ext>
              </a:extLst>
            </p:cNvPr>
            <p:cNvSpPr/>
            <p:nvPr/>
          </p:nvSpPr>
          <p:spPr>
            <a:xfrm>
              <a:off x="0" y="0"/>
              <a:ext cx="2340284" cy="2919113"/>
            </a:xfrm>
            <a:custGeom>
              <a:avLst/>
              <a:gdLst/>
              <a:ahLst/>
              <a:cxnLst/>
              <a:rect l="l" t="t" r="r" b="b"/>
              <a:pathLst>
                <a:path w="2340284" h="2919113">
                  <a:moveTo>
                    <a:pt x="0" y="0"/>
                  </a:moveTo>
                  <a:lnTo>
                    <a:pt x="2340284" y="0"/>
                  </a:lnTo>
                  <a:lnTo>
                    <a:pt x="2340284" y="2919113"/>
                  </a:lnTo>
                  <a:lnTo>
                    <a:pt x="0" y="2919113"/>
                  </a:lnTo>
                  <a:close/>
                </a:path>
              </a:pathLst>
            </a:custGeom>
            <a:solidFill>
              <a:srgbClr val="0A589A"/>
            </a:solidFill>
          </p:spPr>
        </p:sp>
        <p:sp>
          <p:nvSpPr>
            <p:cNvPr id="11" name="TextBox 7">
              <a:extLst>
                <a:ext uri="{FF2B5EF4-FFF2-40B4-BE49-F238E27FC236}">
                  <a16:creationId xmlns:a16="http://schemas.microsoft.com/office/drawing/2014/main" id="{D6F1C916-8121-26F6-7C9E-EFD078BDD91C}"/>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2" name="Group 8">
            <a:extLst>
              <a:ext uri="{FF2B5EF4-FFF2-40B4-BE49-F238E27FC236}">
                <a16:creationId xmlns:a16="http://schemas.microsoft.com/office/drawing/2014/main" id="{B6B60A15-7F5B-0D3F-9B68-7494D740409A}"/>
              </a:ext>
            </a:extLst>
          </p:cNvPr>
          <p:cNvGrpSpPr/>
          <p:nvPr userDrawn="1"/>
        </p:nvGrpSpPr>
        <p:grpSpPr>
          <a:xfrm>
            <a:off x="206379" y="1358263"/>
            <a:ext cx="331124" cy="9100378"/>
            <a:chOff x="0" y="0"/>
            <a:chExt cx="87210" cy="2602773"/>
          </a:xfrm>
        </p:grpSpPr>
        <p:sp>
          <p:nvSpPr>
            <p:cNvPr id="13" name="Freeform 9">
              <a:extLst>
                <a:ext uri="{FF2B5EF4-FFF2-40B4-BE49-F238E27FC236}">
                  <a16:creationId xmlns:a16="http://schemas.microsoft.com/office/drawing/2014/main" id="{63658C58-2076-F95B-CA47-D3AB404A0BF1}"/>
                </a:ext>
              </a:extLst>
            </p:cNvPr>
            <p:cNvSpPr/>
            <p:nvPr/>
          </p:nvSpPr>
          <p:spPr>
            <a:xfrm>
              <a:off x="0" y="0"/>
              <a:ext cx="87210" cy="2602773"/>
            </a:xfrm>
            <a:custGeom>
              <a:avLst/>
              <a:gdLst/>
              <a:ahLst/>
              <a:cxnLst/>
              <a:rect l="l" t="t" r="r" b="b"/>
              <a:pathLst>
                <a:path w="87210" h="2602773">
                  <a:moveTo>
                    <a:pt x="0" y="0"/>
                  </a:moveTo>
                  <a:lnTo>
                    <a:pt x="87210" y="0"/>
                  </a:lnTo>
                  <a:lnTo>
                    <a:pt x="87210" y="2602773"/>
                  </a:lnTo>
                  <a:lnTo>
                    <a:pt x="0" y="2602773"/>
                  </a:lnTo>
                  <a:close/>
                </a:path>
              </a:pathLst>
            </a:custGeom>
            <a:solidFill>
              <a:srgbClr val="FFFFFF"/>
            </a:solidFill>
          </p:spPr>
        </p:sp>
        <p:sp>
          <p:nvSpPr>
            <p:cNvPr id="14" name="TextBox 10">
              <a:extLst>
                <a:ext uri="{FF2B5EF4-FFF2-40B4-BE49-F238E27FC236}">
                  <a16:creationId xmlns:a16="http://schemas.microsoft.com/office/drawing/2014/main" id="{1E6F8821-21A7-7E93-3090-3A81B6554E79}"/>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15" name="Group 11">
            <a:extLst>
              <a:ext uri="{FF2B5EF4-FFF2-40B4-BE49-F238E27FC236}">
                <a16:creationId xmlns:a16="http://schemas.microsoft.com/office/drawing/2014/main" id="{6862C255-47AB-8BCF-C133-68B14E091C92}"/>
              </a:ext>
            </a:extLst>
          </p:cNvPr>
          <p:cNvGrpSpPr/>
          <p:nvPr userDrawn="1"/>
        </p:nvGrpSpPr>
        <p:grpSpPr>
          <a:xfrm>
            <a:off x="9155615" y="6712705"/>
            <a:ext cx="603531" cy="3726695"/>
            <a:chOff x="0" y="0"/>
            <a:chExt cx="158955" cy="981517"/>
          </a:xfrm>
        </p:grpSpPr>
        <p:sp>
          <p:nvSpPr>
            <p:cNvPr id="16" name="Freeform 12">
              <a:extLst>
                <a:ext uri="{FF2B5EF4-FFF2-40B4-BE49-F238E27FC236}">
                  <a16:creationId xmlns:a16="http://schemas.microsoft.com/office/drawing/2014/main" id="{71275C99-999F-37EA-26FD-7E24038508DC}"/>
                </a:ext>
              </a:extLst>
            </p:cNvPr>
            <p:cNvSpPr/>
            <p:nvPr/>
          </p:nvSpPr>
          <p:spPr>
            <a:xfrm>
              <a:off x="0" y="0"/>
              <a:ext cx="158955" cy="981517"/>
            </a:xfrm>
            <a:custGeom>
              <a:avLst/>
              <a:gdLst/>
              <a:ahLst/>
              <a:cxnLst/>
              <a:rect l="l" t="t" r="r" b="b"/>
              <a:pathLst>
                <a:path w="158955" h="981517">
                  <a:moveTo>
                    <a:pt x="0" y="0"/>
                  </a:moveTo>
                  <a:lnTo>
                    <a:pt x="158955" y="0"/>
                  </a:lnTo>
                  <a:lnTo>
                    <a:pt x="158955" y="981517"/>
                  </a:lnTo>
                  <a:lnTo>
                    <a:pt x="0" y="981517"/>
                  </a:lnTo>
                  <a:close/>
                </a:path>
              </a:pathLst>
            </a:custGeom>
            <a:solidFill>
              <a:srgbClr val="FFFFFF"/>
            </a:solidFill>
          </p:spPr>
        </p:sp>
        <p:sp>
          <p:nvSpPr>
            <p:cNvPr id="17" name="TextBox 13">
              <a:extLst>
                <a:ext uri="{FF2B5EF4-FFF2-40B4-BE49-F238E27FC236}">
                  <a16:creationId xmlns:a16="http://schemas.microsoft.com/office/drawing/2014/main" id="{D6C9AA9E-DD83-FA7D-76BE-C24CB103435F}"/>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8" name="Picture 14">
            <a:extLst>
              <a:ext uri="{FF2B5EF4-FFF2-40B4-BE49-F238E27FC236}">
                <a16:creationId xmlns:a16="http://schemas.microsoft.com/office/drawing/2014/main" id="{D5DB1050-717E-9BE2-320D-97A5F7EC3A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77891">
            <a:off x="9211316" y="6943237"/>
            <a:ext cx="624201" cy="624201"/>
          </a:xfrm>
          <a:prstGeom prst="rect">
            <a:avLst/>
          </a:prstGeom>
        </p:spPr>
      </p:pic>
      <p:grpSp>
        <p:nvGrpSpPr>
          <p:cNvPr id="19" name="Group 15">
            <a:extLst>
              <a:ext uri="{FF2B5EF4-FFF2-40B4-BE49-F238E27FC236}">
                <a16:creationId xmlns:a16="http://schemas.microsoft.com/office/drawing/2014/main" id="{A2A4E50F-419A-30A4-DF5C-7E28FCFB27BA}"/>
              </a:ext>
            </a:extLst>
          </p:cNvPr>
          <p:cNvGrpSpPr/>
          <p:nvPr userDrawn="1"/>
        </p:nvGrpSpPr>
        <p:grpSpPr>
          <a:xfrm rot="-1577891">
            <a:off x="9337542" y="9747665"/>
            <a:ext cx="626313" cy="626313"/>
            <a:chOff x="0" y="0"/>
            <a:chExt cx="812800" cy="812800"/>
          </a:xfrm>
        </p:grpSpPr>
        <p:sp>
          <p:nvSpPr>
            <p:cNvPr id="20" name="Freeform 16">
              <a:extLst>
                <a:ext uri="{FF2B5EF4-FFF2-40B4-BE49-F238E27FC236}">
                  <a16:creationId xmlns:a16="http://schemas.microsoft.com/office/drawing/2014/main" id="{828B406E-0CD0-713B-45C0-8704210EEF2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17">
              <a:extLst>
                <a:ext uri="{FF2B5EF4-FFF2-40B4-BE49-F238E27FC236}">
                  <a16:creationId xmlns:a16="http://schemas.microsoft.com/office/drawing/2014/main" id="{4606226F-FD87-B567-0D0F-E20733052D5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18">
            <a:extLst>
              <a:ext uri="{FF2B5EF4-FFF2-40B4-BE49-F238E27FC236}">
                <a16:creationId xmlns:a16="http://schemas.microsoft.com/office/drawing/2014/main" id="{CBFD38E3-7809-7348-6492-642B5632120B}"/>
              </a:ext>
            </a:extLst>
          </p:cNvPr>
          <p:cNvGrpSpPr/>
          <p:nvPr userDrawn="1"/>
        </p:nvGrpSpPr>
        <p:grpSpPr>
          <a:xfrm rot="-1577891">
            <a:off x="9252448" y="6753876"/>
            <a:ext cx="796501" cy="796501"/>
            <a:chOff x="0" y="0"/>
            <a:chExt cx="812800" cy="812800"/>
          </a:xfrm>
        </p:grpSpPr>
        <p:sp>
          <p:nvSpPr>
            <p:cNvPr id="23" name="Freeform 19">
              <a:extLst>
                <a:ext uri="{FF2B5EF4-FFF2-40B4-BE49-F238E27FC236}">
                  <a16:creationId xmlns:a16="http://schemas.microsoft.com/office/drawing/2014/main" id="{96555695-F7C0-346D-7643-7E3EF3500EE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4" name="TextBox 20">
              <a:extLst>
                <a:ext uri="{FF2B5EF4-FFF2-40B4-BE49-F238E27FC236}">
                  <a16:creationId xmlns:a16="http://schemas.microsoft.com/office/drawing/2014/main" id="{24E8E58B-82C0-BE32-2398-1F7540C833A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6" name="Picture 22">
            <a:extLst>
              <a:ext uri="{FF2B5EF4-FFF2-40B4-BE49-F238E27FC236}">
                <a16:creationId xmlns:a16="http://schemas.microsoft.com/office/drawing/2014/main" id="{8ECA1474-96CB-9170-4FB2-B6CC32E676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781"/>
          <a:stretch>
            <a:fillRect/>
          </a:stretch>
        </p:blipFill>
        <p:spPr>
          <a:xfrm rot="-10800000">
            <a:off x="10374670" y="6131349"/>
            <a:ext cx="8065729" cy="2358978"/>
          </a:xfrm>
          <a:prstGeom prst="rect">
            <a:avLst/>
          </a:prstGeom>
        </p:spPr>
      </p:pic>
      <p:pic>
        <p:nvPicPr>
          <p:cNvPr id="27" name="Picture 71">
            <a:extLst>
              <a:ext uri="{FF2B5EF4-FFF2-40B4-BE49-F238E27FC236}">
                <a16:creationId xmlns:a16="http://schemas.microsoft.com/office/drawing/2014/main" id="{FBF41D35-CB80-EF55-414E-868AB1D617B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03135"/>
            <a:ext cx="93812" cy="93812"/>
          </a:xfrm>
          <a:prstGeom prst="rect">
            <a:avLst/>
          </a:prstGeom>
        </p:spPr>
      </p:pic>
      <p:pic>
        <p:nvPicPr>
          <p:cNvPr id="28" name="Picture 72">
            <a:extLst>
              <a:ext uri="{FF2B5EF4-FFF2-40B4-BE49-F238E27FC236}">
                <a16:creationId xmlns:a16="http://schemas.microsoft.com/office/drawing/2014/main" id="{1C22F7A0-30AE-5F83-377C-3BA0B54AB994}"/>
              </a:ext>
            </a:extLst>
          </p:cNvPr>
          <p:cNvPicPr>
            <a:picLocks noChangeAspect="1"/>
          </p:cNvPicPr>
          <p:nvPr userDrawn="1"/>
        </p:nvPicPr>
        <p:blipFill>
          <a:blip r:embed="rId6"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488540" y="1604055"/>
            <a:ext cx="114811" cy="92893"/>
          </a:xfrm>
          <a:prstGeom prst="rect">
            <a:avLst/>
          </a:prstGeom>
        </p:spPr>
      </p:pic>
      <p:pic>
        <p:nvPicPr>
          <p:cNvPr id="29" name="Picture 73">
            <a:extLst>
              <a:ext uri="{FF2B5EF4-FFF2-40B4-BE49-F238E27FC236}">
                <a16:creationId xmlns:a16="http://schemas.microsoft.com/office/drawing/2014/main" id="{DA792DFC-CA5E-1A9E-7041-767A10483C1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851" b="49110"/>
          <a:stretch>
            <a:fillRect/>
          </a:stretch>
        </p:blipFill>
        <p:spPr>
          <a:xfrm>
            <a:off x="142875" y="1628929"/>
            <a:ext cx="2336140" cy="47625"/>
          </a:xfrm>
          <a:prstGeom prst="rect">
            <a:avLst/>
          </a:prstGeom>
        </p:spPr>
      </p:pic>
      <p:grpSp>
        <p:nvGrpSpPr>
          <p:cNvPr id="37" name="Group 91">
            <a:extLst>
              <a:ext uri="{FF2B5EF4-FFF2-40B4-BE49-F238E27FC236}">
                <a16:creationId xmlns:a16="http://schemas.microsoft.com/office/drawing/2014/main" id="{811674EF-4354-0604-98BE-640BD79A3516}"/>
              </a:ext>
            </a:extLst>
          </p:cNvPr>
          <p:cNvGrpSpPr/>
          <p:nvPr userDrawn="1"/>
        </p:nvGrpSpPr>
        <p:grpSpPr>
          <a:xfrm rot="5400000">
            <a:off x="4521480" y="5526165"/>
            <a:ext cx="331124" cy="9088338"/>
            <a:chOff x="0" y="0"/>
            <a:chExt cx="87210" cy="2602773"/>
          </a:xfrm>
        </p:grpSpPr>
        <p:sp>
          <p:nvSpPr>
            <p:cNvPr id="38" name="Freeform 92">
              <a:extLst>
                <a:ext uri="{FF2B5EF4-FFF2-40B4-BE49-F238E27FC236}">
                  <a16:creationId xmlns:a16="http://schemas.microsoft.com/office/drawing/2014/main" id="{6CE5AA6F-0D0F-EFE7-2B2E-ED192ADD2C38}"/>
                </a:ext>
              </a:extLst>
            </p:cNvPr>
            <p:cNvSpPr/>
            <p:nvPr/>
          </p:nvSpPr>
          <p:spPr>
            <a:xfrm>
              <a:off x="0" y="0"/>
              <a:ext cx="87210" cy="2602773"/>
            </a:xfrm>
            <a:custGeom>
              <a:avLst/>
              <a:gdLst/>
              <a:ahLst/>
              <a:cxnLst/>
              <a:rect l="l" t="t" r="r" b="b"/>
              <a:pathLst>
                <a:path w="87210" h="2602773">
                  <a:moveTo>
                    <a:pt x="0" y="0"/>
                  </a:moveTo>
                  <a:lnTo>
                    <a:pt x="87210" y="0"/>
                  </a:lnTo>
                  <a:lnTo>
                    <a:pt x="87210" y="2602773"/>
                  </a:lnTo>
                  <a:lnTo>
                    <a:pt x="0" y="2602773"/>
                  </a:lnTo>
                  <a:close/>
                </a:path>
              </a:pathLst>
            </a:custGeom>
            <a:solidFill>
              <a:srgbClr val="FFFFFF"/>
            </a:solidFill>
          </p:spPr>
        </p:sp>
        <p:sp>
          <p:nvSpPr>
            <p:cNvPr id="39" name="TextBox 93">
              <a:extLst>
                <a:ext uri="{FF2B5EF4-FFF2-40B4-BE49-F238E27FC236}">
                  <a16:creationId xmlns:a16="http://schemas.microsoft.com/office/drawing/2014/main" id="{14982707-86FE-50AD-4369-377D8DA0587E}"/>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grpSp>
        <p:nvGrpSpPr>
          <p:cNvPr id="40" name="Group 94">
            <a:extLst>
              <a:ext uri="{FF2B5EF4-FFF2-40B4-BE49-F238E27FC236}">
                <a16:creationId xmlns:a16="http://schemas.microsoft.com/office/drawing/2014/main" id="{26E9A9CC-4254-23B1-4839-65B20141BD15}"/>
              </a:ext>
            </a:extLst>
          </p:cNvPr>
          <p:cNvGrpSpPr/>
          <p:nvPr userDrawn="1"/>
        </p:nvGrpSpPr>
        <p:grpSpPr>
          <a:xfrm>
            <a:off x="9494648" y="152400"/>
            <a:ext cx="186441" cy="9882403"/>
            <a:chOff x="0" y="0"/>
            <a:chExt cx="49104" cy="2602773"/>
          </a:xfrm>
        </p:grpSpPr>
        <p:sp>
          <p:nvSpPr>
            <p:cNvPr id="41" name="Freeform 95">
              <a:extLst>
                <a:ext uri="{FF2B5EF4-FFF2-40B4-BE49-F238E27FC236}">
                  <a16:creationId xmlns:a16="http://schemas.microsoft.com/office/drawing/2014/main" id="{0DE61DB9-2569-62D3-1F21-CC48DB72BAC1}"/>
                </a:ext>
              </a:extLst>
            </p:cNvPr>
            <p:cNvSpPr/>
            <p:nvPr/>
          </p:nvSpPr>
          <p:spPr>
            <a:xfrm>
              <a:off x="0" y="0"/>
              <a:ext cx="49104" cy="2602773"/>
            </a:xfrm>
            <a:custGeom>
              <a:avLst/>
              <a:gdLst/>
              <a:ahLst/>
              <a:cxnLst/>
              <a:rect l="l" t="t" r="r" b="b"/>
              <a:pathLst>
                <a:path w="49104" h="2602773">
                  <a:moveTo>
                    <a:pt x="0" y="0"/>
                  </a:moveTo>
                  <a:lnTo>
                    <a:pt x="49104" y="0"/>
                  </a:lnTo>
                  <a:lnTo>
                    <a:pt x="49104" y="2602773"/>
                  </a:lnTo>
                  <a:lnTo>
                    <a:pt x="0" y="2602773"/>
                  </a:lnTo>
                  <a:close/>
                </a:path>
              </a:pathLst>
            </a:custGeom>
            <a:solidFill>
              <a:srgbClr val="FFFFFF"/>
            </a:solidFill>
          </p:spPr>
        </p:sp>
        <p:sp>
          <p:nvSpPr>
            <p:cNvPr id="42" name="TextBox 96">
              <a:extLst>
                <a:ext uri="{FF2B5EF4-FFF2-40B4-BE49-F238E27FC236}">
                  <a16:creationId xmlns:a16="http://schemas.microsoft.com/office/drawing/2014/main" id="{53D5FC00-ED63-F5CC-3682-FD6C6D4F68E6}"/>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43" name="Picture 97">
            <a:extLst>
              <a:ext uri="{FF2B5EF4-FFF2-40B4-BE49-F238E27FC236}">
                <a16:creationId xmlns:a16="http://schemas.microsoft.com/office/drawing/2014/main" id="{F8E361F9-A7C9-700F-2EA7-D94AA00F1E2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94648" y="9904771"/>
            <a:ext cx="312100" cy="312100"/>
          </a:xfrm>
          <a:prstGeom prst="rect">
            <a:avLst/>
          </a:prstGeom>
        </p:spPr>
      </p:pic>
      <p:pic>
        <p:nvPicPr>
          <p:cNvPr id="44" name="Picture 98">
            <a:extLst>
              <a:ext uri="{FF2B5EF4-FFF2-40B4-BE49-F238E27FC236}">
                <a16:creationId xmlns:a16="http://schemas.microsoft.com/office/drawing/2014/main" id="{9D475390-E7D2-8650-6AC6-12013A9B782A}"/>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420688" y="6876095"/>
            <a:ext cx="520800" cy="519853"/>
          </a:xfrm>
          <a:prstGeom prst="rect">
            <a:avLst/>
          </a:prstGeom>
        </p:spPr>
      </p:pic>
      <p:sp>
        <p:nvSpPr>
          <p:cNvPr id="47" name="TextBox 65">
            <a:extLst>
              <a:ext uri="{FF2B5EF4-FFF2-40B4-BE49-F238E27FC236}">
                <a16:creationId xmlns:a16="http://schemas.microsoft.com/office/drawing/2014/main" id="{7D8CFA49-764C-AF56-7639-C9295260575C}"/>
              </a:ext>
            </a:extLst>
          </p:cNvPr>
          <p:cNvSpPr txBox="1"/>
          <p:nvPr userDrawn="1"/>
        </p:nvSpPr>
        <p:spPr>
          <a:xfrm>
            <a:off x="3191494" y="3181524"/>
            <a:ext cx="165308" cy="193771"/>
          </a:xfrm>
          <a:prstGeom prst="rect">
            <a:avLst/>
          </a:prstGeom>
        </p:spPr>
        <p:txBody>
          <a:bodyPr wrap="square" lIns="0" tIns="0" rIns="0" bIns="0" rtlCol="0" anchor="t">
            <a:spAutoFit/>
          </a:bodyPr>
          <a:lstStyle/>
          <a:p>
            <a:pPr algn="just">
              <a:lnSpc>
                <a:spcPts val="1574"/>
              </a:lnSpc>
            </a:pPr>
            <a:endParaRPr lang="en-US" sz="1124" spc="22" dirty="0">
              <a:solidFill>
                <a:srgbClr val="01A8DF"/>
              </a:solidFill>
              <a:latin typeface="Cooper Hewitt"/>
            </a:endParaRPr>
          </a:p>
        </p:txBody>
      </p:sp>
      <p:sp>
        <p:nvSpPr>
          <p:cNvPr id="60" name="Espace réservé de la date 9">
            <a:extLst>
              <a:ext uri="{FF2B5EF4-FFF2-40B4-BE49-F238E27FC236}">
                <a16:creationId xmlns:a16="http://schemas.microsoft.com/office/drawing/2014/main" id="{AB32F38C-6F46-1BC8-1C9A-EBBAB79593EE}"/>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DA70731F-24DF-47B2-A187-22B5DE4EFE8C}" type="datetime1">
              <a:rPr lang="fr-FR" smtClean="0"/>
              <a:pPr/>
              <a:t>18/04/2024</a:t>
            </a:fld>
            <a:endParaRPr lang="fr-FR" dirty="0"/>
          </a:p>
        </p:txBody>
      </p:sp>
      <p:sp>
        <p:nvSpPr>
          <p:cNvPr id="2" name="Espace réservé du texte 2">
            <a:extLst>
              <a:ext uri="{FF2B5EF4-FFF2-40B4-BE49-F238E27FC236}">
                <a16:creationId xmlns:a16="http://schemas.microsoft.com/office/drawing/2014/main" id="{4217DB0B-868E-AC5D-3255-BB0A8C64B408}"/>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a:t>
            </a:r>
          </a:p>
        </p:txBody>
      </p:sp>
      <p:sp>
        <p:nvSpPr>
          <p:cNvPr id="3" name="Espace réservé du texte 3">
            <a:extLst>
              <a:ext uri="{FF2B5EF4-FFF2-40B4-BE49-F238E27FC236}">
                <a16:creationId xmlns:a16="http://schemas.microsoft.com/office/drawing/2014/main" id="{6C0B0F33-CCA3-F1CA-B237-4C70686D1841}"/>
              </a:ext>
            </a:extLst>
          </p:cNvPr>
          <p:cNvSpPr>
            <a:spLocks noGrp="1"/>
          </p:cNvSpPr>
          <p:nvPr>
            <p:ph type="body" sz="quarter" idx="12" hasCustomPrompt="1"/>
          </p:nvPr>
        </p:nvSpPr>
        <p:spPr>
          <a:xfrm>
            <a:off x="1066800" y="1995488"/>
            <a:ext cx="5791200" cy="742950"/>
          </a:xfrm>
          <a:prstGeom prst="rect">
            <a:avLst/>
          </a:prstGeom>
        </p:spPr>
        <p:txBody>
          <a:bodyPr/>
          <a:lstStyle>
            <a:lvl1pPr marL="0" indent="0">
              <a:buNone/>
              <a:defRPr sz="2100">
                <a:solidFill>
                  <a:srgbClr val="265AA6"/>
                </a:solidFill>
                <a:latin typeface="Comic Sans MS" panose="030F0702030302020204" pitchFamily="66" charset="0"/>
                <a:ea typeface="Cooper Hewitt" panose="020B0604020202020204" charset="0"/>
              </a:defRPr>
            </a:lvl1pPr>
          </a:lstStyle>
          <a:p>
            <a:pPr lvl="0"/>
            <a:r>
              <a:rPr lang="fr-FR" dirty="0"/>
              <a:t>Sous-titre</a:t>
            </a:r>
          </a:p>
        </p:txBody>
      </p:sp>
      <p:sp>
        <p:nvSpPr>
          <p:cNvPr id="4" name="Espace réservé du texte 6">
            <a:extLst>
              <a:ext uri="{FF2B5EF4-FFF2-40B4-BE49-F238E27FC236}">
                <a16:creationId xmlns:a16="http://schemas.microsoft.com/office/drawing/2014/main" id="{00ECAC84-6706-0783-FAEE-7B554B061865}"/>
              </a:ext>
            </a:extLst>
          </p:cNvPr>
          <p:cNvSpPr>
            <a:spLocks noGrp="1"/>
          </p:cNvSpPr>
          <p:nvPr>
            <p:ph type="body" sz="quarter" idx="13" hasCustomPrompt="1"/>
          </p:nvPr>
        </p:nvSpPr>
        <p:spPr>
          <a:xfrm>
            <a:off x="1044352" y="3369642"/>
            <a:ext cx="7997825" cy="329592"/>
          </a:xfrm>
          <a:prstGeom prst="rect">
            <a:avLst/>
          </a:prstGeom>
        </p:spPr>
        <p:txBody>
          <a:bodyPr/>
          <a:lstStyle>
            <a:lvl1pPr marL="0" indent="0" algn="ctr">
              <a:buNone/>
              <a:defRPr sz="1900">
                <a:solidFill>
                  <a:srgbClr val="265AA6"/>
                </a:solidFill>
                <a:latin typeface="Comic Sans MS" panose="030F0702030302020204" pitchFamily="66" charset="0"/>
                <a:ea typeface="Cooper Hewitt Bold" panose="020B0604020202020204" charset="0"/>
              </a:defRPr>
            </a:lvl1pPr>
          </a:lstStyle>
          <a:p>
            <a:pPr lvl="0"/>
            <a:r>
              <a:rPr lang="fr-FR" dirty="0"/>
              <a:t>Titre graphe</a:t>
            </a:r>
          </a:p>
        </p:txBody>
      </p:sp>
      <p:sp>
        <p:nvSpPr>
          <p:cNvPr id="31" name="Espace réservé du graphique 30">
            <a:extLst>
              <a:ext uri="{FF2B5EF4-FFF2-40B4-BE49-F238E27FC236}">
                <a16:creationId xmlns:a16="http://schemas.microsoft.com/office/drawing/2014/main" id="{9E000CD1-AAA1-6A5C-5198-7D11B198D8FE}"/>
              </a:ext>
            </a:extLst>
          </p:cNvPr>
          <p:cNvSpPr>
            <a:spLocks noGrp="1"/>
          </p:cNvSpPr>
          <p:nvPr>
            <p:ph type="chart" sz="quarter" idx="14"/>
          </p:nvPr>
        </p:nvSpPr>
        <p:spPr>
          <a:xfrm>
            <a:off x="1044575" y="4451350"/>
            <a:ext cx="8012113" cy="4746625"/>
          </a:xfrm>
          <a:prstGeom prst="rect">
            <a:avLst/>
          </a:prstGeom>
        </p:spPr>
        <p:txBody>
          <a:bodyPr/>
          <a:lstStyle>
            <a:lvl1pPr>
              <a:defRPr>
                <a:latin typeface="Comic Sans MS" panose="030F0702030302020204" pitchFamily="66" charset="0"/>
              </a:defRPr>
            </a:lvl1pPr>
          </a:lstStyle>
          <a:p>
            <a:endParaRPr lang="fr-FR"/>
          </a:p>
        </p:txBody>
      </p:sp>
      <p:sp>
        <p:nvSpPr>
          <p:cNvPr id="45" name="Espace réservé du texte 44">
            <a:extLst>
              <a:ext uri="{FF2B5EF4-FFF2-40B4-BE49-F238E27FC236}">
                <a16:creationId xmlns:a16="http://schemas.microsoft.com/office/drawing/2014/main" id="{224CE027-57A5-12DA-BF9E-6F36851CFA4B}"/>
              </a:ext>
            </a:extLst>
          </p:cNvPr>
          <p:cNvSpPr>
            <a:spLocks noGrp="1"/>
          </p:cNvSpPr>
          <p:nvPr>
            <p:ph type="body" sz="quarter" idx="15" hasCustomPrompt="1"/>
          </p:nvPr>
        </p:nvSpPr>
        <p:spPr>
          <a:xfrm>
            <a:off x="7286889" y="1796753"/>
            <a:ext cx="2070100" cy="915987"/>
          </a:xfrm>
          <a:prstGeom prst="rect">
            <a:avLst/>
          </a:prstGeom>
        </p:spPr>
        <p:txBody>
          <a:bodyPr/>
          <a:lstStyle>
            <a:lvl1pPr marL="0" indent="0">
              <a:buNone/>
              <a:defRPr sz="1800" b="1">
                <a:solidFill>
                  <a:srgbClr val="FFC000"/>
                </a:solidFill>
                <a:latin typeface="Comic Sans MS" panose="030F0702030302020204" pitchFamily="66" charset="0"/>
              </a:defRPr>
            </a:lvl1pPr>
          </a:lstStyle>
          <a:p>
            <a:pPr lvl="0"/>
            <a:r>
              <a:rPr lang="fr-FR" dirty="0"/>
              <a:t>Insérer </a:t>
            </a:r>
            <a:r>
              <a:rPr lang="fr-FR" dirty="0" err="1"/>
              <a:t>picto</a:t>
            </a:r>
            <a:r>
              <a:rPr lang="fr-FR" dirty="0"/>
              <a:t> polluants, voir slide avec bibliothèque d’images dans le masque</a:t>
            </a:r>
          </a:p>
        </p:txBody>
      </p:sp>
      <p:sp>
        <p:nvSpPr>
          <p:cNvPr id="61" name="Espace réservé du texte 60">
            <a:extLst>
              <a:ext uri="{FF2B5EF4-FFF2-40B4-BE49-F238E27FC236}">
                <a16:creationId xmlns:a16="http://schemas.microsoft.com/office/drawing/2014/main" id="{97324A89-7669-3BCB-B4E6-11D41017FF52}"/>
              </a:ext>
            </a:extLst>
          </p:cNvPr>
          <p:cNvSpPr>
            <a:spLocks noGrp="1"/>
          </p:cNvSpPr>
          <p:nvPr>
            <p:ph type="body" sz="quarter" idx="16"/>
          </p:nvPr>
        </p:nvSpPr>
        <p:spPr>
          <a:xfrm>
            <a:off x="10820400" y="2595563"/>
            <a:ext cx="6423025" cy="3430587"/>
          </a:xfrm>
          <a:prstGeom prst="rect">
            <a:avLst/>
          </a:prstGeom>
        </p:spPr>
        <p:txBody>
          <a:bodyPr/>
          <a:lstStyle>
            <a:lvl1pPr marL="0" indent="0">
              <a:buNone/>
              <a:defRPr sz="1900">
                <a:solidFill>
                  <a:schemeClr val="bg1"/>
                </a:solidFill>
                <a:latin typeface="Comic Sans MS" panose="030F0702030302020204" pitchFamily="66" charset="0"/>
                <a:ea typeface="Cooper Hewitt" panose="020B0604020202020204" charset="0"/>
              </a:defRPr>
            </a:lvl1pPr>
          </a:lstStyle>
          <a:p>
            <a:pPr lvl="0"/>
            <a:endParaRPr lang="fr-FR" dirty="0"/>
          </a:p>
        </p:txBody>
      </p:sp>
      <p:sp>
        <p:nvSpPr>
          <p:cNvPr id="63" name="Espace réservé du texte 56">
            <a:extLst>
              <a:ext uri="{FF2B5EF4-FFF2-40B4-BE49-F238E27FC236}">
                <a16:creationId xmlns:a16="http://schemas.microsoft.com/office/drawing/2014/main" id="{F80146B0-09C9-EF09-F918-DF381436F3F7}"/>
              </a:ext>
            </a:extLst>
          </p:cNvPr>
          <p:cNvSpPr>
            <a:spLocks noGrp="1"/>
          </p:cNvSpPr>
          <p:nvPr>
            <p:ph type="body" sz="quarter" idx="18" hasCustomPrompt="1"/>
          </p:nvPr>
        </p:nvSpPr>
        <p:spPr>
          <a:xfrm>
            <a:off x="11488738" y="6356350"/>
            <a:ext cx="4633912" cy="887413"/>
          </a:xfrm>
          <a:prstGeom prst="rect">
            <a:avLst/>
          </a:prstGeom>
        </p:spPr>
        <p:txBody>
          <a:bodyPr/>
          <a:lstStyle>
            <a:lvl1pPr marL="0" indent="0">
              <a:buNone/>
              <a:defRPr sz="2800">
                <a:solidFill>
                  <a:srgbClr val="265AA6"/>
                </a:solidFill>
                <a:latin typeface="Comic Sans MS" panose="030F0702030302020204" pitchFamily="66" charset="0"/>
                <a:ea typeface="Cooper Hewitt Heavy" panose="020B0604020202020204" charset="0"/>
              </a:defRPr>
            </a:lvl1pPr>
          </a:lstStyle>
          <a:p>
            <a:pPr lvl="0"/>
            <a:r>
              <a:rPr lang="fr-FR" dirty="0"/>
              <a:t>À NOTER</a:t>
            </a:r>
          </a:p>
        </p:txBody>
      </p:sp>
      <p:sp>
        <p:nvSpPr>
          <p:cNvPr id="64" name="Espace réservé du texte 6">
            <a:extLst>
              <a:ext uri="{FF2B5EF4-FFF2-40B4-BE49-F238E27FC236}">
                <a16:creationId xmlns:a16="http://schemas.microsoft.com/office/drawing/2014/main" id="{B4726868-0485-33CF-C884-FF8210BE10ED}"/>
              </a:ext>
            </a:extLst>
          </p:cNvPr>
          <p:cNvSpPr>
            <a:spLocks noGrp="1"/>
          </p:cNvSpPr>
          <p:nvPr>
            <p:ph type="body" sz="quarter" idx="19"/>
          </p:nvPr>
        </p:nvSpPr>
        <p:spPr>
          <a:xfrm>
            <a:off x="11488738" y="7197118"/>
            <a:ext cx="6592883" cy="1277661"/>
          </a:xfrm>
          <a:prstGeom prst="rect">
            <a:avLst/>
          </a:prstGeom>
        </p:spPr>
        <p:txBody>
          <a:bodyPr/>
          <a:lstStyle>
            <a:lvl1pPr marL="0" indent="0">
              <a:buNone/>
              <a:defRPr sz="1900">
                <a:solidFill>
                  <a:srgbClr val="265AA6"/>
                </a:solidFill>
                <a:latin typeface="Comic Sans MS" panose="030F0702030302020204" pitchFamily="66" charset="0"/>
                <a:ea typeface="Cooper Hewitt" panose="020B0604020202020204" charset="0"/>
              </a:defRPr>
            </a:lvl1pPr>
          </a:lstStyle>
          <a:p>
            <a:pPr lvl="0"/>
            <a:endParaRPr lang="fr-FR" dirty="0"/>
          </a:p>
        </p:txBody>
      </p:sp>
      <p:sp>
        <p:nvSpPr>
          <p:cNvPr id="66" name="Espace réservé du texte 65">
            <a:extLst>
              <a:ext uri="{FF2B5EF4-FFF2-40B4-BE49-F238E27FC236}">
                <a16:creationId xmlns:a16="http://schemas.microsoft.com/office/drawing/2014/main" id="{99BE03CD-76AE-C828-8DF3-697B6BA7B4EA}"/>
              </a:ext>
            </a:extLst>
          </p:cNvPr>
          <p:cNvSpPr>
            <a:spLocks noGrp="1"/>
          </p:cNvSpPr>
          <p:nvPr>
            <p:ph type="body" sz="quarter" idx="20" hasCustomPrompt="1"/>
          </p:nvPr>
        </p:nvSpPr>
        <p:spPr>
          <a:xfrm>
            <a:off x="10829362" y="1535511"/>
            <a:ext cx="5318125" cy="914400"/>
          </a:xfrm>
          <a:prstGeom prst="rect">
            <a:avLst/>
          </a:prstGeom>
        </p:spPr>
        <p:txBody>
          <a:bodyPr/>
          <a:lstStyle>
            <a:lvl1pPr marL="0" indent="0">
              <a:buNone/>
              <a:defRPr sz="2100">
                <a:solidFill>
                  <a:schemeClr val="bg1"/>
                </a:solidFill>
                <a:latin typeface="Comic Sans MS" panose="030F0702030302020204" pitchFamily="66" charset="0"/>
                <a:ea typeface="Cooper Hewitt" panose="020B0604020202020204" charset="0"/>
              </a:defRPr>
            </a:lvl1pPr>
          </a:lstStyle>
          <a:p>
            <a:pPr lvl="0"/>
            <a:r>
              <a:rPr lang="fr-FR" dirty="0"/>
              <a:t>Sous-titre</a:t>
            </a:r>
          </a:p>
        </p:txBody>
      </p:sp>
      <p:sp>
        <p:nvSpPr>
          <p:cNvPr id="5" name="Espace réservé du texte 2">
            <a:extLst>
              <a:ext uri="{FF2B5EF4-FFF2-40B4-BE49-F238E27FC236}">
                <a16:creationId xmlns:a16="http://schemas.microsoft.com/office/drawing/2014/main" id="{E0E414D0-AC6B-7D55-BDDA-E43E1B6A332E}"/>
              </a:ext>
            </a:extLst>
          </p:cNvPr>
          <p:cNvSpPr>
            <a:spLocks noGrp="1"/>
          </p:cNvSpPr>
          <p:nvPr>
            <p:ph type="body" sz="quarter" idx="21" hasCustomPrompt="1"/>
          </p:nvPr>
        </p:nvSpPr>
        <p:spPr>
          <a:xfrm>
            <a:off x="10152763" y="407756"/>
            <a:ext cx="8061325" cy="992188"/>
          </a:xfrm>
          <a:prstGeom prst="rect">
            <a:avLst/>
          </a:prstGeom>
        </p:spPr>
        <p:txBody>
          <a:bodyPr/>
          <a:lstStyle>
            <a:lvl1pPr marL="0" indent="0">
              <a:buNone/>
              <a:defRPr sz="3000">
                <a:solidFill>
                  <a:schemeClr val="bg1"/>
                </a:solidFill>
                <a:latin typeface="Comic Sans MS" panose="030F0702030302020204" pitchFamily="66" charset="0"/>
                <a:ea typeface="Cooper Hewitt Heavy" panose="020B0604020202020204" charset="0"/>
              </a:defRPr>
            </a:lvl1pPr>
          </a:lstStyle>
          <a:p>
            <a:pPr lvl="0"/>
            <a:r>
              <a:rPr lang="fr-FR" dirty="0"/>
              <a:t>TITRE 2</a:t>
            </a:r>
          </a:p>
        </p:txBody>
      </p:sp>
      <p:pic>
        <p:nvPicPr>
          <p:cNvPr id="30" name="Image 29" descr="Une image contenant texte, Police, Graphique, logo&#10;&#10;Description générée automatiquement">
            <a:extLst>
              <a:ext uri="{FF2B5EF4-FFF2-40B4-BE49-F238E27FC236}">
                <a16:creationId xmlns:a16="http://schemas.microsoft.com/office/drawing/2014/main" id="{A52BC632-F904-E398-693E-C090447127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tableau">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521252A5-FBC3-500C-1057-8E2254D402DC}"/>
              </a:ext>
            </a:extLst>
          </p:cNvPr>
          <p:cNvGrpSpPr/>
          <p:nvPr userDrawn="1"/>
        </p:nvGrpSpPr>
        <p:grpSpPr>
          <a:xfrm>
            <a:off x="206379" y="1358262"/>
            <a:ext cx="298280" cy="636584"/>
            <a:chOff x="0" y="0"/>
            <a:chExt cx="78559" cy="167660"/>
          </a:xfrm>
        </p:grpSpPr>
        <p:sp>
          <p:nvSpPr>
            <p:cNvPr id="9" name="Freeform 3">
              <a:extLst>
                <a:ext uri="{FF2B5EF4-FFF2-40B4-BE49-F238E27FC236}">
                  <a16:creationId xmlns:a16="http://schemas.microsoft.com/office/drawing/2014/main" id="{6E7EB39C-12D1-FE81-988E-26EB335F975E}"/>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10" name="TextBox 4">
              <a:extLst>
                <a:ext uri="{FF2B5EF4-FFF2-40B4-BE49-F238E27FC236}">
                  <a16:creationId xmlns:a16="http://schemas.microsoft.com/office/drawing/2014/main" id="{CF3CDB2F-43E4-D8E9-FD41-76CA6C3FB254}"/>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2" name="Picture 6">
            <a:extLst>
              <a:ext uri="{FF2B5EF4-FFF2-40B4-BE49-F238E27FC236}">
                <a16:creationId xmlns:a16="http://schemas.microsoft.com/office/drawing/2014/main" id="{9838439B-8B64-558F-2047-A184A9D78B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03135"/>
            <a:ext cx="93812" cy="93812"/>
          </a:xfrm>
          <a:prstGeom prst="rect">
            <a:avLst/>
          </a:prstGeom>
        </p:spPr>
      </p:pic>
      <p:pic>
        <p:nvPicPr>
          <p:cNvPr id="13" name="Picture 7">
            <a:extLst>
              <a:ext uri="{FF2B5EF4-FFF2-40B4-BE49-F238E27FC236}">
                <a16:creationId xmlns:a16="http://schemas.microsoft.com/office/drawing/2014/main" id="{82A07C18-07F3-A19B-A248-A80216117412}"/>
              </a:ext>
            </a:extLst>
          </p:cNvPr>
          <p:cNvPicPr>
            <a:picLocks noChangeAspect="1"/>
          </p:cNvPicPr>
          <p:nvPr userDrawn="1"/>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488540" y="1604055"/>
            <a:ext cx="114811" cy="92893"/>
          </a:xfrm>
          <a:prstGeom prst="rect">
            <a:avLst/>
          </a:prstGeom>
        </p:spPr>
      </p:pic>
      <p:grpSp>
        <p:nvGrpSpPr>
          <p:cNvPr id="16" name="Group 11">
            <a:extLst>
              <a:ext uri="{FF2B5EF4-FFF2-40B4-BE49-F238E27FC236}">
                <a16:creationId xmlns:a16="http://schemas.microsoft.com/office/drawing/2014/main" id="{3858908E-FFA2-75A1-CE5E-74D1C9DCA92D}"/>
              </a:ext>
            </a:extLst>
          </p:cNvPr>
          <p:cNvGrpSpPr/>
          <p:nvPr userDrawn="1"/>
        </p:nvGrpSpPr>
        <p:grpSpPr>
          <a:xfrm>
            <a:off x="292104" y="1339212"/>
            <a:ext cx="298280" cy="636584"/>
            <a:chOff x="0" y="0"/>
            <a:chExt cx="78559" cy="167660"/>
          </a:xfrm>
        </p:grpSpPr>
        <p:sp>
          <p:nvSpPr>
            <p:cNvPr id="17" name="Freeform 12">
              <a:extLst>
                <a:ext uri="{FF2B5EF4-FFF2-40B4-BE49-F238E27FC236}">
                  <a16:creationId xmlns:a16="http://schemas.microsoft.com/office/drawing/2014/main" id="{7EBDD918-AF0D-AA02-5C29-A5A2B19C2F9B}"/>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18" name="TextBox 13">
              <a:extLst>
                <a:ext uri="{FF2B5EF4-FFF2-40B4-BE49-F238E27FC236}">
                  <a16:creationId xmlns:a16="http://schemas.microsoft.com/office/drawing/2014/main" id="{18CCFA3C-BC2A-ED8F-1686-5F46941AAE10}"/>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9" name="Picture 14">
            <a:extLst>
              <a:ext uri="{FF2B5EF4-FFF2-40B4-BE49-F238E27FC236}">
                <a16:creationId xmlns:a16="http://schemas.microsoft.com/office/drawing/2014/main" id="{D4777785-9005-741C-AA62-DC3634DDC1C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851" b="49110"/>
          <a:stretch>
            <a:fillRect/>
          </a:stretch>
        </p:blipFill>
        <p:spPr>
          <a:xfrm>
            <a:off x="142875" y="1501537"/>
            <a:ext cx="2336140" cy="47625"/>
          </a:xfrm>
          <a:prstGeom prst="rect">
            <a:avLst/>
          </a:prstGeom>
        </p:spPr>
      </p:pic>
      <p:sp>
        <p:nvSpPr>
          <p:cNvPr id="25" name="Espace réservé de la date 9">
            <a:extLst>
              <a:ext uri="{FF2B5EF4-FFF2-40B4-BE49-F238E27FC236}">
                <a16:creationId xmlns:a16="http://schemas.microsoft.com/office/drawing/2014/main" id="{C316FDA5-FB03-DF27-0504-9123B43498F0}"/>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033190B2-7146-4EB6-A3E5-9A98232F42B2}" type="datetime1">
              <a:rPr lang="fr-FR" smtClean="0"/>
              <a:pPr/>
              <a:t>18/04/2024</a:t>
            </a:fld>
            <a:endParaRPr lang="fr-FR" dirty="0"/>
          </a:p>
        </p:txBody>
      </p:sp>
      <p:sp>
        <p:nvSpPr>
          <p:cNvPr id="2" name="Espace réservé du texte 2">
            <a:extLst>
              <a:ext uri="{FF2B5EF4-FFF2-40B4-BE49-F238E27FC236}">
                <a16:creationId xmlns:a16="http://schemas.microsoft.com/office/drawing/2014/main" id="{363765E6-5781-EBA8-8F4B-AD45E728BA8E}"/>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 du TABLEAU</a:t>
            </a:r>
          </a:p>
        </p:txBody>
      </p:sp>
      <p:sp>
        <p:nvSpPr>
          <p:cNvPr id="6" name="Espace réservé du tableau 5">
            <a:extLst>
              <a:ext uri="{FF2B5EF4-FFF2-40B4-BE49-F238E27FC236}">
                <a16:creationId xmlns:a16="http://schemas.microsoft.com/office/drawing/2014/main" id="{C95A9C31-F04D-A8ED-FFBA-D528B92A26F4}"/>
              </a:ext>
            </a:extLst>
          </p:cNvPr>
          <p:cNvSpPr>
            <a:spLocks noGrp="1"/>
          </p:cNvSpPr>
          <p:nvPr>
            <p:ph type="tbl" sz="quarter" idx="14"/>
          </p:nvPr>
        </p:nvSpPr>
        <p:spPr>
          <a:xfrm>
            <a:off x="676109" y="1750920"/>
            <a:ext cx="17316616" cy="7388013"/>
          </a:xfrm>
          <a:prstGeom prst="rect">
            <a:avLst/>
          </a:prstGeom>
        </p:spPr>
        <p:txBody>
          <a:bodyPr/>
          <a:lstStyle>
            <a:lvl1pPr>
              <a:defRPr>
                <a:latin typeface="Comic Sans MS" panose="030F0702030302020204" pitchFamily="66" charset="0"/>
              </a:defRPr>
            </a:lvl1pPr>
          </a:lstStyle>
          <a:p>
            <a:endParaRPr lang="fr-FR"/>
          </a:p>
        </p:txBody>
      </p:sp>
      <p:pic>
        <p:nvPicPr>
          <p:cNvPr id="3" name="Image 2" descr="Une image contenant texte, Police, Graphique, logo&#10;&#10;Description générée automatiquement">
            <a:extLst>
              <a:ext uri="{FF2B5EF4-FFF2-40B4-BE49-F238E27FC236}">
                <a16:creationId xmlns:a16="http://schemas.microsoft.com/office/drawing/2014/main" id="{90ACC289-E63C-823B-3ECB-4B6C61AF5C8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_CARTE">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521252A5-FBC3-500C-1057-8E2254D402DC}"/>
              </a:ext>
            </a:extLst>
          </p:cNvPr>
          <p:cNvGrpSpPr/>
          <p:nvPr userDrawn="1"/>
        </p:nvGrpSpPr>
        <p:grpSpPr>
          <a:xfrm>
            <a:off x="206379" y="1358262"/>
            <a:ext cx="298280" cy="636584"/>
            <a:chOff x="0" y="0"/>
            <a:chExt cx="78559" cy="167660"/>
          </a:xfrm>
        </p:grpSpPr>
        <p:sp>
          <p:nvSpPr>
            <p:cNvPr id="9" name="Freeform 3">
              <a:extLst>
                <a:ext uri="{FF2B5EF4-FFF2-40B4-BE49-F238E27FC236}">
                  <a16:creationId xmlns:a16="http://schemas.microsoft.com/office/drawing/2014/main" id="{6E7EB39C-12D1-FE81-988E-26EB335F975E}"/>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10" name="TextBox 4">
              <a:extLst>
                <a:ext uri="{FF2B5EF4-FFF2-40B4-BE49-F238E27FC236}">
                  <a16:creationId xmlns:a16="http://schemas.microsoft.com/office/drawing/2014/main" id="{CF3CDB2F-43E4-D8E9-FD41-76CA6C3FB254}"/>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2" name="Picture 6">
            <a:extLst>
              <a:ext uri="{FF2B5EF4-FFF2-40B4-BE49-F238E27FC236}">
                <a16:creationId xmlns:a16="http://schemas.microsoft.com/office/drawing/2014/main" id="{9838439B-8B64-558F-2047-A184A9D78B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1634" y="1603135"/>
            <a:ext cx="93812" cy="93812"/>
          </a:xfrm>
          <a:prstGeom prst="rect">
            <a:avLst/>
          </a:prstGeom>
        </p:spPr>
      </p:pic>
      <p:pic>
        <p:nvPicPr>
          <p:cNvPr id="13" name="Picture 7">
            <a:extLst>
              <a:ext uri="{FF2B5EF4-FFF2-40B4-BE49-F238E27FC236}">
                <a16:creationId xmlns:a16="http://schemas.microsoft.com/office/drawing/2014/main" id="{82A07C18-07F3-A19B-A248-A80216117412}"/>
              </a:ext>
            </a:extLst>
          </p:cNvPr>
          <p:cNvPicPr>
            <a:picLocks noChangeAspect="1"/>
          </p:cNvPicPr>
          <p:nvPr userDrawn="1"/>
        </p:nvPicPr>
        <p:blipFill>
          <a:blip r:embed="rId4" cstate="print">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488540" y="1604055"/>
            <a:ext cx="114811" cy="92893"/>
          </a:xfrm>
          <a:prstGeom prst="rect">
            <a:avLst/>
          </a:prstGeom>
        </p:spPr>
      </p:pic>
      <p:grpSp>
        <p:nvGrpSpPr>
          <p:cNvPr id="16" name="Group 11">
            <a:extLst>
              <a:ext uri="{FF2B5EF4-FFF2-40B4-BE49-F238E27FC236}">
                <a16:creationId xmlns:a16="http://schemas.microsoft.com/office/drawing/2014/main" id="{3858908E-FFA2-75A1-CE5E-74D1C9DCA92D}"/>
              </a:ext>
            </a:extLst>
          </p:cNvPr>
          <p:cNvGrpSpPr/>
          <p:nvPr userDrawn="1"/>
        </p:nvGrpSpPr>
        <p:grpSpPr>
          <a:xfrm>
            <a:off x="292104" y="1339212"/>
            <a:ext cx="298280" cy="636584"/>
            <a:chOff x="0" y="0"/>
            <a:chExt cx="78559" cy="167660"/>
          </a:xfrm>
        </p:grpSpPr>
        <p:sp>
          <p:nvSpPr>
            <p:cNvPr id="17" name="Freeform 12">
              <a:extLst>
                <a:ext uri="{FF2B5EF4-FFF2-40B4-BE49-F238E27FC236}">
                  <a16:creationId xmlns:a16="http://schemas.microsoft.com/office/drawing/2014/main" id="{7EBDD918-AF0D-AA02-5C29-A5A2B19C2F9B}"/>
                </a:ext>
              </a:extLst>
            </p:cNvPr>
            <p:cNvSpPr/>
            <p:nvPr/>
          </p:nvSpPr>
          <p:spPr>
            <a:xfrm>
              <a:off x="0" y="0"/>
              <a:ext cx="78559" cy="167660"/>
            </a:xfrm>
            <a:custGeom>
              <a:avLst/>
              <a:gdLst/>
              <a:ahLst/>
              <a:cxnLst/>
              <a:rect l="l" t="t" r="r" b="b"/>
              <a:pathLst>
                <a:path w="78559" h="167660">
                  <a:moveTo>
                    <a:pt x="0" y="0"/>
                  </a:moveTo>
                  <a:lnTo>
                    <a:pt x="78559" y="0"/>
                  </a:lnTo>
                  <a:lnTo>
                    <a:pt x="78559" y="167660"/>
                  </a:lnTo>
                  <a:lnTo>
                    <a:pt x="0" y="167660"/>
                  </a:lnTo>
                  <a:close/>
                </a:path>
              </a:pathLst>
            </a:custGeom>
            <a:solidFill>
              <a:srgbClr val="FFFFFF"/>
            </a:solidFill>
          </p:spPr>
        </p:sp>
        <p:sp>
          <p:nvSpPr>
            <p:cNvPr id="18" name="TextBox 13">
              <a:extLst>
                <a:ext uri="{FF2B5EF4-FFF2-40B4-BE49-F238E27FC236}">
                  <a16:creationId xmlns:a16="http://schemas.microsoft.com/office/drawing/2014/main" id="{18CCFA3C-BC2A-ED8F-1686-5F46941AAE10}"/>
                </a:ext>
              </a:extLst>
            </p:cNvPr>
            <p:cNvSpPr txBox="1"/>
            <p:nvPr/>
          </p:nvSpPr>
          <p:spPr>
            <a:xfrm>
              <a:off x="0" y="-104775"/>
              <a:ext cx="812800" cy="917575"/>
            </a:xfrm>
            <a:prstGeom prst="rect">
              <a:avLst/>
            </a:prstGeom>
          </p:spPr>
          <p:txBody>
            <a:bodyPr lIns="50800" tIns="50800" rIns="50800" bIns="50800" rtlCol="0" anchor="ctr"/>
            <a:lstStyle/>
            <a:p>
              <a:pPr algn="ctr">
                <a:lnSpc>
                  <a:spcPts val="2940"/>
                </a:lnSpc>
              </a:pPr>
              <a:endParaRPr/>
            </a:p>
          </p:txBody>
        </p:sp>
      </p:grpSp>
      <p:pic>
        <p:nvPicPr>
          <p:cNvPr id="19" name="Picture 14">
            <a:extLst>
              <a:ext uri="{FF2B5EF4-FFF2-40B4-BE49-F238E27FC236}">
                <a16:creationId xmlns:a16="http://schemas.microsoft.com/office/drawing/2014/main" id="{D4777785-9005-741C-AA62-DC3634DDC1C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8851" b="49110"/>
          <a:stretch>
            <a:fillRect/>
          </a:stretch>
        </p:blipFill>
        <p:spPr>
          <a:xfrm>
            <a:off x="142875" y="1501537"/>
            <a:ext cx="2336140" cy="47625"/>
          </a:xfrm>
          <a:prstGeom prst="rect">
            <a:avLst/>
          </a:prstGeom>
        </p:spPr>
      </p:pic>
      <p:sp>
        <p:nvSpPr>
          <p:cNvPr id="25" name="Espace réservé de la date 9">
            <a:extLst>
              <a:ext uri="{FF2B5EF4-FFF2-40B4-BE49-F238E27FC236}">
                <a16:creationId xmlns:a16="http://schemas.microsoft.com/office/drawing/2014/main" id="{C316FDA5-FB03-DF27-0504-9123B43498F0}"/>
              </a:ext>
            </a:extLst>
          </p:cNvPr>
          <p:cNvSpPr>
            <a:spLocks noGrp="1"/>
          </p:cNvSpPr>
          <p:nvPr>
            <p:ph type="dt" sz="half" idx="4294967295"/>
          </p:nvPr>
        </p:nvSpPr>
        <p:spPr>
          <a:xfrm>
            <a:off x="228600" y="9791700"/>
            <a:ext cx="2133600" cy="365125"/>
          </a:xfrm>
          <a:prstGeom prst="rect">
            <a:avLst/>
          </a:prstGeom>
        </p:spPr>
        <p:txBody>
          <a:bodyPr/>
          <a:lstStyle>
            <a:lvl1pPr marL="0" algn="l" defTabSz="914400" rtl="0" eaLnBrk="1" latinLnBrk="0" hangingPunct="1">
              <a:lnSpc>
                <a:spcPts val="1662"/>
              </a:lnSpc>
              <a:defRPr lang="en-US" sz="1187" kern="1200" spc="23" smtClean="0">
                <a:solidFill>
                  <a:srgbClr val="0A589A"/>
                </a:solidFill>
                <a:latin typeface="Comic Sans MS" panose="030F0702030302020204" pitchFamily="66" charset="0"/>
                <a:ea typeface="+mn-ea"/>
                <a:cs typeface="+mn-cs"/>
              </a:defRPr>
            </a:lvl1pPr>
          </a:lstStyle>
          <a:p>
            <a:fld id="{033190B2-7146-4EB6-A3E5-9A98232F42B2}" type="datetime1">
              <a:rPr lang="fr-FR" smtClean="0"/>
              <a:pPr/>
              <a:t>18/04/2024</a:t>
            </a:fld>
            <a:endParaRPr lang="fr-FR" dirty="0"/>
          </a:p>
        </p:txBody>
      </p:sp>
      <p:sp>
        <p:nvSpPr>
          <p:cNvPr id="2" name="Espace réservé du texte 2">
            <a:extLst>
              <a:ext uri="{FF2B5EF4-FFF2-40B4-BE49-F238E27FC236}">
                <a16:creationId xmlns:a16="http://schemas.microsoft.com/office/drawing/2014/main" id="{363765E6-5781-EBA8-8F4B-AD45E728BA8E}"/>
              </a:ext>
            </a:extLst>
          </p:cNvPr>
          <p:cNvSpPr>
            <a:spLocks noGrp="1"/>
          </p:cNvSpPr>
          <p:nvPr>
            <p:ph type="body" sz="quarter" idx="11" hasCustomPrompt="1"/>
          </p:nvPr>
        </p:nvSpPr>
        <p:spPr>
          <a:xfrm>
            <a:off x="638175" y="495300"/>
            <a:ext cx="8061325" cy="992188"/>
          </a:xfrm>
          <a:prstGeom prst="rect">
            <a:avLst/>
          </a:prstGeom>
        </p:spPr>
        <p:txBody>
          <a:bodyPr/>
          <a:lstStyle>
            <a:lvl1pPr marL="0" indent="0">
              <a:buNone/>
              <a:defRPr sz="3500">
                <a:solidFill>
                  <a:srgbClr val="265AA6"/>
                </a:solidFill>
                <a:latin typeface="Comic Sans MS" panose="030F0702030302020204" pitchFamily="66" charset="0"/>
                <a:ea typeface="Cooper Hewitt Heavy" panose="020B0604020202020204" charset="0"/>
              </a:defRPr>
            </a:lvl1pPr>
          </a:lstStyle>
          <a:p>
            <a:pPr lvl="0"/>
            <a:r>
              <a:rPr lang="fr-FR" dirty="0"/>
              <a:t>TITRE de la CARTE</a:t>
            </a:r>
          </a:p>
        </p:txBody>
      </p:sp>
      <p:sp>
        <p:nvSpPr>
          <p:cNvPr id="7" name="Espace réservé pour une image  6">
            <a:extLst>
              <a:ext uri="{FF2B5EF4-FFF2-40B4-BE49-F238E27FC236}">
                <a16:creationId xmlns:a16="http://schemas.microsoft.com/office/drawing/2014/main" id="{69D63B40-2D5B-9505-2C9D-82A29316FBF3}"/>
              </a:ext>
            </a:extLst>
          </p:cNvPr>
          <p:cNvSpPr>
            <a:spLocks noGrp="1"/>
          </p:cNvSpPr>
          <p:nvPr>
            <p:ph type="pic" sz="quarter" idx="14"/>
          </p:nvPr>
        </p:nvSpPr>
        <p:spPr>
          <a:xfrm>
            <a:off x="676109" y="1711487"/>
            <a:ext cx="17316615" cy="7470613"/>
          </a:xfrm>
          <a:prstGeom prst="rect">
            <a:avLst/>
          </a:prstGeom>
        </p:spPr>
        <p:txBody>
          <a:bodyPr/>
          <a:lstStyle>
            <a:lvl1pPr>
              <a:defRPr>
                <a:latin typeface="Comic Sans MS" panose="030F0702030302020204" pitchFamily="66" charset="0"/>
              </a:defRPr>
            </a:lvl1pPr>
          </a:lstStyle>
          <a:p>
            <a:endParaRPr lang="fr-FR"/>
          </a:p>
        </p:txBody>
      </p:sp>
      <p:pic>
        <p:nvPicPr>
          <p:cNvPr id="3" name="Image 2" descr="Une image contenant texte, Police, Graphique, logo&#10;&#10;Description générée automatiquement">
            <a:extLst>
              <a:ext uri="{FF2B5EF4-FFF2-40B4-BE49-F238E27FC236}">
                <a16:creationId xmlns:a16="http://schemas.microsoft.com/office/drawing/2014/main" id="{4B2A3366-E8E8-0ACA-3396-2D9C75687A1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459200" y="9563100"/>
            <a:ext cx="1416280" cy="495300"/>
          </a:xfrm>
          <a:prstGeom prst="rect">
            <a:avLst/>
          </a:prstGeom>
        </p:spPr>
      </p:pic>
    </p:spTree>
    <p:extLst>
      <p:ext uri="{BB962C8B-B14F-4D97-AF65-F5344CB8AC3E}">
        <p14:creationId xmlns:p14="http://schemas.microsoft.com/office/powerpoint/2010/main" val="1481747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457700"/>
            <a:ext cx="17373600" cy="1143000"/>
          </a:xfrm>
          <a:prstGeom prst="rect">
            <a:avLst/>
          </a:prstGeom>
        </p:spPr>
        <p:txBody>
          <a:bodyPr vert="horz" lIns="91440" tIns="45720" rIns="91440" bIns="45720" rtlCol="0" anchor="ctr">
            <a:normAutofit/>
          </a:bodyPr>
          <a:lstStyle/>
          <a:p>
            <a:r>
              <a:rPr lang="en-US" dirty="0"/>
              <a:t>Pour la première page du </a:t>
            </a:r>
            <a:r>
              <a:rPr lang="en-US" dirty="0" err="1"/>
              <a:t>diaporama</a:t>
            </a:r>
            <a:r>
              <a:rPr lang="en-US" dirty="0"/>
              <a:t> : </a:t>
            </a:r>
            <a:r>
              <a:rPr lang="en-US" dirty="0" err="1"/>
              <a:t>mettre</a:t>
            </a:r>
            <a:r>
              <a:rPr lang="en-US" dirty="0"/>
              <a:t> la slide </a:t>
            </a:r>
            <a:r>
              <a:rPr lang="en-US" dirty="0" err="1"/>
              <a:t>titre</a:t>
            </a:r>
            <a:r>
              <a:rPr lang="en-US" dirty="0"/>
              <a:t> avec </a:t>
            </a:r>
            <a:r>
              <a:rPr lang="en-US" dirty="0" err="1"/>
              <a:t>plusieurs</a:t>
            </a:r>
            <a:r>
              <a:rPr lang="en-US" dirty="0"/>
              <a:t> photos, qui </a:t>
            </a:r>
            <a:r>
              <a:rPr lang="en-US" dirty="0" err="1"/>
              <a:t>doivent</a:t>
            </a:r>
            <a:r>
              <a:rPr lang="en-US" dirty="0"/>
              <a:t> </a:t>
            </a:r>
            <a:r>
              <a:rPr lang="en-US" dirty="0" err="1"/>
              <a:t>être</a:t>
            </a:r>
            <a:r>
              <a:rPr lang="en-US" dirty="0"/>
              <a:t> </a:t>
            </a:r>
            <a:r>
              <a:rPr lang="en-US" dirty="0" err="1"/>
              <a:t>adpatées</a:t>
            </a:r>
            <a:r>
              <a:rPr lang="en-US" dirty="0"/>
              <a:t> au </a:t>
            </a:r>
            <a:r>
              <a:rPr lang="en-US" dirty="0" err="1"/>
              <a:t>sujet</a:t>
            </a:r>
            <a:r>
              <a:rPr lang="en-US" dirty="0"/>
              <a:t> de la presentation </a:t>
            </a:r>
            <a:br>
              <a:rPr lang="en-US" dirty="0"/>
            </a:br>
            <a:r>
              <a:rPr lang="en-US" dirty="0" err="1"/>
              <a:t>ou</a:t>
            </a:r>
            <a:r>
              <a:rPr lang="en-US" dirty="0"/>
              <a:t> </a:t>
            </a:r>
            <a:r>
              <a:rPr lang="en-US" dirty="0" err="1"/>
              <a:t>mettre</a:t>
            </a:r>
            <a:r>
              <a:rPr lang="en-US" dirty="0"/>
              <a:t> la slide avec la photo de la </a:t>
            </a:r>
            <a:r>
              <a:rPr lang="en-US" dirty="0" err="1"/>
              <a:t>charte</a:t>
            </a:r>
            <a:r>
              <a:rPr lang="en-US" dirty="0"/>
              <a:t> (photo avec la fille)</a:t>
            </a: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1" r:id="rId3"/>
    <p:sldLayoutId id="2147483652" r:id="rId4"/>
    <p:sldLayoutId id="2147483665" r:id="rId5"/>
    <p:sldLayoutId id="2147483653" r:id="rId6"/>
    <p:sldLayoutId id="2147483654" r:id="rId7"/>
    <p:sldLayoutId id="2147483656" r:id="rId8"/>
    <p:sldLayoutId id="2147483666" r:id="rId9"/>
    <p:sldLayoutId id="2147483657" r:id="rId10"/>
    <p:sldLayoutId id="2147483667" r:id="rId11"/>
    <p:sldLayoutId id="2147483658" r:id="rId12"/>
    <p:sldLayoutId id="2147483659" r:id="rId13"/>
    <p:sldLayoutId id="2147483661" r:id="rId14"/>
    <p:sldLayoutId id="2147483668" r:id="rId15"/>
    <p:sldLayoutId id="2147483660" r:id="rId16"/>
    <p:sldLayoutId id="2147483663" r:id="rId17"/>
    <p:sldLayoutId id="2147483664" r:id="rId18"/>
    <p:sldLayoutId id="2147483669" r:id="rId19"/>
    <p:sldLayoutId id="2147483670" r:id="rId20"/>
    <p:sldLayoutId id="2147483671" r:id="rId2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82.jpeg"/><Relationship Id="rId7" Type="http://schemas.openxmlformats.org/officeDocument/2006/relationships/image" Target="../media/image186.jpeg"/><Relationship Id="rId2" Type="http://schemas.openxmlformats.org/officeDocument/2006/relationships/image" Target="../media/image166.jpg"/><Relationship Id="rId1" Type="http://schemas.openxmlformats.org/officeDocument/2006/relationships/slideLayout" Target="../slideLayouts/slideLayout4.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jpeg"/></Relationships>
</file>

<file path=ppt/slides/_rels/slide1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7.png"/><Relationship Id="rId7" Type="http://schemas.openxmlformats.org/officeDocument/2006/relationships/hyperlink" Target="https://www.youtube.com/watch?v=5E0TZ-fNAR4&amp;feature=youtu.be" TargetMode="External"/><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189.png"/><Relationship Id="rId5" Type="http://schemas.openxmlformats.org/officeDocument/2006/relationships/hyperlink" Target="https://www.youtube.com/watch?v=tPZXHTBZLck#action=share" TargetMode="External"/><Relationship Id="rId4" Type="http://schemas.openxmlformats.org/officeDocument/2006/relationships/image" Target="../media/image188.png"/></Relationships>
</file>

<file path=ppt/slides/_rels/slide1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194.png"/><Relationship Id="rId4" Type="http://schemas.openxmlformats.org/officeDocument/2006/relationships/image" Target="../media/image193.JPG"/></Relationships>
</file>

<file path=ppt/slides/_rels/slide1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192.jpeg"/><Relationship Id="rId4" Type="http://schemas.openxmlformats.org/officeDocument/2006/relationships/image" Target="../media/image191.png"/></Relationships>
</file>

<file path=ppt/slides/_rels/slide1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s://ecopop.fr/wp-content/uploads/2024/02/FILM-AIR-ARTS-et-ACTIONS-2021_1.mp4" TargetMode="External"/><Relationship Id="rId7" Type="http://schemas.openxmlformats.org/officeDocument/2006/relationships/image" Target="../media/image192.jpeg"/><Relationship Id="rId2" Type="http://schemas.openxmlformats.org/officeDocument/2006/relationships/hyperlink" Target="https://ecopop.fr/wp-content/uploads/2024/02/FILM-ECOPOP-DIAMS-2022_1.mp4" TargetMode="External"/><Relationship Id="rId1" Type="http://schemas.openxmlformats.org/officeDocument/2006/relationships/slideLayout" Target="../slideLayouts/slideLayout5.xml"/><Relationship Id="rId6" Type="http://schemas.openxmlformats.org/officeDocument/2006/relationships/image" Target="../media/image191.png"/><Relationship Id="rId5" Type="http://schemas.openxmlformats.org/officeDocument/2006/relationships/image" Target="../media/image198.png"/><Relationship Id="rId4" Type="http://schemas.openxmlformats.org/officeDocument/2006/relationships/image" Target="../media/image197.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U3fdc1dgBm4" TargetMode="External"/><Relationship Id="rId7"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201.jpeg"/><Relationship Id="rId4" Type="http://schemas.openxmlformats.org/officeDocument/2006/relationships/image" Target="../media/image200.png"/></Relationships>
</file>

<file path=ppt/slides/_rels/slide1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g"/><Relationship Id="rId1" Type="http://schemas.openxmlformats.org/officeDocument/2006/relationships/slideLayout" Target="../slideLayouts/slideLayout5.xml"/><Relationship Id="rId5" Type="http://schemas.openxmlformats.org/officeDocument/2006/relationships/image" Target="../media/image202.png"/><Relationship Id="rId4" Type="http://schemas.openxmlformats.org/officeDocument/2006/relationships/image" Target="../media/image205.jpg"/></Relationships>
</file>

<file path=ppt/slides/_rels/slide1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g"/><Relationship Id="rId1" Type="http://schemas.openxmlformats.org/officeDocument/2006/relationships/slideLayout" Target="../slideLayouts/slideLayout5.xml"/><Relationship Id="rId4" Type="http://schemas.openxmlformats.org/officeDocument/2006/relationships/image" Target="../media/image20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11.jpeg"/><Relationship Id="rId4" Type="http://schemas.openxmlformats.org/officeDocument/2006/relationships/image" Target="../media/image21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13.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2.png"/><Relationship Id="rId3" Type="http://schemas.openxmlformats.org/officeDocument/2006/relationships/image" Target="../media/image214.jpeg"/><Relationship Id="rId7" Type="http://schemas.openxmlformats.org/officeDocument/2006/relationships/image" Target="../media/image218.jpeg"/><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17.jpeg"/><Relationship Id="rId11" Type="http://schemas.openxmlformats.org/officeDocument/2006/relationships/image" Target="../media/image221.png"/><Relationship Id="rId5" Type="http://schemas.openxmlformats.org/officeDocument/2006/relationships/image" Target="../media/image216.jpeg"/><Relationship Id="rId10" Type="http://schemas.openxmlformats.org/officeDocument/2006/relationships/image" Target="../media/image220.jpeg"/><Relationship Id="rId4" Type="http://schemas.openxmlformats.org/officeDocument/2006/relationships/image" Target="../media/image215.jpeg"/><Relationship Id="rId9" Type="http://schemas.microsoft.com/office/2007/relationships/hdphoto" Target="../media/hdphoto2.wdp"/><Relationship Id="rId1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hyperlink" Target="https://vimeo.com/95495988" TargetMode="External"/><Relationship Id="rId13" Type="http://schemas.openxmlformats.org/officeDocument/2006/relationships/image" Target="../media/image163.png"/><Relationship Id="rId18" Type="http://schemas.openxmlformats.org/officeDocument/2006/relationships/image" Target="../media/image167.png"/><Relationship Id="rId3" Type="http://schemas.openxmlformats.org/officeDocument/2006/relationships/image" Target="../media/image156.jpeg"/><Relationship Id="rId21" Type="http://schemas.openxmlformats.org/officeDocument/2006/relationships/image" Target="../media/image170.svg"/><Relationship Id="rId7" Type="http://schemas.openxmlformats.org/officeDocument/2006/relationships/image" Target="../media/image158.jpeg"/><Relationship Id="rId12" Type="http://schemas.openxmlformats.org/officeDocument/2006/relationships/image" Target="../media/image162.jpeg"/><Relationship Id="rId17" Type="http://schemas.openxmlformats.org/officeDocument/2006/relationships/image" Target="../media/image166.jpg"/><Relationship Id="rId2" Type="http://schemas.openxmlformats.org/officeDocument/2006/relationships/image" Target="../media/image155.png"/><Relationship Id="rId16" Type="http://schemas.openxmlformats.org/officeDocument/2006/relationships/image" Target="../media/image4.jpg"/><Relationship Id="rId20" Type="http://schemas.openxmlformats.org/officeDocument/2006/relationships/image" Target="../media/image169.pn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161.jpeg"/><Relationship Id="rId5" Type="http://schemas.openxmlformats.org/officeDocument/2006/relationships/image" Target="../media/image2.jpeg"/><Relationship Id="rId15" Type="http://schemas.openxmlformats.org/officeDocument/2006/relationships/image" Target="../media/image165.jpeg"/><Relationship Id="rId10" Type="http://schemas.openxmlformats.org/officeDocument/2006/relationships/image" Target="../media/image160.jpeg"/><Relationship Id="rId19" Type="http://schemas.openxmlformats.org/officeDocument/2006/relationships/image" Target="../media/image168.png"/><Relationship Id="rId4" Type="http://schemas.openxmlformats.org/officeDocument/2006/relationships/image" Target="../media/image157.jpeg"/><Relationship Id="rId9" Type="http://schemas.openxmlformats.org/officeDocument/2006/relationships/image" Target="../media/image159.jpeg"/><Relationship Id="rId14" Type="http://schemas.openxmlformats.org/officeDocument/2006/relationships/image" Target="../media/image16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72.png"/><Relationship Id="rId7" Type="http://schemas.openxmlformats.org/officeDocument/2006/relationships/image" Target="../media/image175.png"/><Relationship Id="rId2" Type="http://schemas.openxmlformats.org/officeDocument/2006/relationships/image" Target="../media/image167.png"/><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174.png"/><Relationship Id="rId10" Type="http://schemas.openxmlformats.org/officeDocument/2006/relationships/image" Target="../media/image177.png"/><Relationship Id="rId4" Type="http://schemas.openxmlformats.org/officeDocument/2006/relationships/image" Target="../media/image173.png"/><Relationship Id="rId9" Type="http://schemas.openxmlformats.org/officeDocument/2006/relationships/image" Target="../media/image176.png"/></Relationships>
</file>

<file path=ppt/slides/_rels/slide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www.lairetmoi.org/?file=files/sites/fr/pdf/Brochure_AEM-070716.pdf" TargetMode="Externa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0.jpeg"/><Relationship Id="rId1" Type="http://schemas.openxmlformats.org/officeDocument/2006/relationships/slideLayout" Target="../slideLayouts/slideLayout4.xml"/><Relationship Id="rId5" Type="http://schemas.openxmlformats.org/officeDocument/2006/relationships/hyperlink" Target="http://www.lairetmoi.org/?file=files/sites/fr/pdf/Brochure_AEM-070716.pdf" TargetMode="External"/><Relationship Id="rId4" Type="http://schemas.openxmlformats.org/officeDocument/2006/relationships/image" Target="../media/image18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5668436-A195-C731-9B94-F3E304350115}"/>
              </a:ext>
            </a:extLst>
          </p:cNvPr>
          <p:cNvSpPr>
            <a:spLocks noGrp="1"/>
          </p:cNvSpPr>
          <p:nvPr>
            <p:ph type="body" sz="quarter" idx="10"/>
          </p:nvPr>
        </p:nvSpPr>
        <p:spPr>
          <a:xfrm>
            <a:off x="2133600" y="6134100"/>
            <a:ext cx="11506200" cy="1457325"/>
          </a:xfrm>
        </p:spPr>
        <p:txBody>
          <a:bodyPr/>
          <a:lstStyle/>
          <a:p>
            <a:r>
              <a:rPr lang="fr-FR" sz="4800" dirty="0"/>
              <a:t>L’Air et Moi </a:t>
            </a:r>
            <a:br>
              <a:rPr lang="fr-FR" sz="4800" dirty="0"/>
            </a:br>
            <a:r>
              <a:rPr lang="fr-FR" sz="4800" dirty="0"/>
              <a:t>Rendre acteur de la protection de l’air</a:t>
            </a:r>
          </a:p>
        </p:txBody>
      </p:sp>
      <p:sp>
        <p:nvSpPr>
          <p:cNvPr id="3" name="Espace réservé de la date 2">
            <a:extLst>
              <a:ext uri="{FF2B5EF4-FFF2-40B4-BE49-F238E27FC236}">
                <a16:creationId xmlns:a16="http://schemas.microsoft.com/office/drawing/2014/main" id="{FFD2B46F-D39F-8794-912F-2863D0291226}"/>
              </a:ext>
            </a:extLst>
          </p:cNvPr>
          <p:cNvSpPr>
            <a:spLocks noGrp="1"/>
          </p:cNvSpPr>
          <p:nvPr>
            <p:ph type="dt" sz="half" idx="4294967295"/>
          </p:nvPr>
        </p:nvSpPr>
        <p:spPr/>
        <p:txBody>
          <a:bodyPr/>
          <a:lstStyle/>
          <a:p>
            <a:endParaRPr lang="fr-FR" dirty="0"/>
          </a:p>
        </p:txBody>
      </p:sp>
      <p:sp>
        <p:nvSpPr>
          <p:cNvPr id="4" name="Espace réservé du texte 3">
            <a:extLst>
              <a:ext uri="{FF2B5EF4-FFF2-40B4-BE49-F238E27FC236}">
                <a16:creationId xmlns:a16="http://schemas.microsoft.com/office/drawing/2014/main" id="{9219389D-9D97-9F50-6174-AC13179389C7}"/>
              </a:ext>
            </a:extLst>
          </p:cNvPr>
          <p:cNvSpPr>
            <a:spLocks noGrp="1"/>
          </p:cNvSpPr>
          <p:nvPr>
            <p:ph type="body" sz="quarter" idx="11"/>
          </p:nvPr>
        </p:nvSpPr>
        <p:spPr/>
        <p:txBody>
          <a:bodyPr/>
          <a:lstStyle/>
          <a:p>
            <a:r>
              <a:rPr lang="fr-FR" dirty="0"/>
              <a:t>Marie Anne LE MEUR</a:t>
            </a:r>
          </a:p>
          <a:p>
            <a:r>
              <a:rPr lang="fr-FR" dirty="0"/>
              <a:t>Directrice de la Fédération L’Air et Moi</a:t>
            </a:r>
          </a:p>
        </p:txBody>
      </p:sp>
      <p:sp>
        <p:nvSpPr>
          <p:cNvPr id="6" name="ZoneTexte 5">
            <a:extLst>
              <a:ext uri="{FF2B5EF4-FFF2-40B4-BE49-F238E27FC236}">
                <a16:creationId xmlns:a16="http://schemas.microsoft.com/office/drawing/2014/main" id="{1393879C-5C1B-E492-8CE3-DAC5F7B83B39}"/>
              </a:ext>
            </a:extLst>
          </p:cNvPr>
          <p:cNvSpPr txBox="1"/>
          <p:nvPr/>
        </p:nvSpPr>
        <p:spPr>
          <a:xfrm>
            <a:off x="3352800" y="7962900"/>
            <a:ext cx="10972800" cy="1902059"/>
          </a:xfrm>
          <a:prstGeom prst="rect">
            <a:avLst/>
          </a:prstGeom>
          <a:noFill/>
        </p:spPr>
        <p:txBody>
          <a:bodyPr wrap="square">
            <a:spAutoFit/>
          </a:bodyPr>
          <a:lstStyle/>
          <a:p>
            <a:pPr>
              <a:spcBef>
                <a:spcPct val="20000"/>
              </a:spcBef>
            </a:pPr>
            <a:r>
              <a:rPr lang="fr-FR" sz="2800" dirty="0">
                <a:solidFill>
                  <a:srgbClr val="26B3DE"/>
                </a:solidFill>
                <a:latin typeface="Comic Sans MS" panose="030F0702030302020204" pitchFamily="66" charset="0"/>
                <a:ea typeface="Cooper Hewitt Bold" panose="020B0604020202020204" charset="0"/>
              </a:rPr>
              <a:t>Pour les collectivités, enseignants, associations, animateurs, institutions…</a:t>
            </a:r>
          </a:p>
          <a:p>
            <a:pPr>
              <a:spcBef>
                <a:spcPct val="20000"/>
              </a:spcBef>
            </a:pPr>
            <a:r>
              <a:rPr lang="fr-FR" sz="2800" dirty="0">
                <a:solidFill>
                  <a:srgbClr val="26B3DE"/>
                </a:solidFill>
                <a:latin typeface="Comic Sans MS" panose="030F0702030302020204" pitchFamily="66" charset="0"/>
                <a:ea typeface="Cooper Hewitt Bold" panose="020B0604020202020204" charset="0"/>
              </a:rPr>
              <a:t>Atelier « </a:t>
            </a:r>
            <a:r>
              <a:rPr lang="fr-FR" sz="2800" dirty="0" err="1">
                <a:solidFill>
                  <a:srgbClr val="26B3DE"/>
                </a:solidFill>
                <a:latin typeface="Comic Sans MS" panose="030F0702030302020204" pitchFamily="66" charset="0"/>
                <a:ea typeface="Cooper Hewitt Bold" panose="020B0604020202020204" charset="0"/>
              </a:rPr>
              <a:t>Ambassad’air</a:t>
            </a:r>
            <a:r>
              <a:rPr lang="fr-FR" sz="2800" dirty="0">
                <a:solidFill>
                  <a:srgbClr val="26B3DE"/>
                </a:solidFill>
                <a:latin typeface="Comic Sans MS" panose="030F0702030302020204" pitchFamily="66" charset="0"/>
                <a:ea typeface="Cooper Hewitt Bold" panose="020B0604020202020204" charset="0"/>
              </a:rPr>
              <a:t> 2024 » avec L’Air et Moi Auvergne-Rhône-Alpes – Maison des associations, Grenoble – 19 avril 2024</a:t>
            </a:r>
          </a:p>
        </p:txBody>
      </p:sp>
      <p:pic>
        <p:nvPicPr>
          <p:cNvPr id="5" name="Image 4" descr="Une image contenant texte&#10;&#10;Description générée automatiquement">
            <a:extLst>
              <a:ext uri="{FF2B5EF4-FFF2-40B4-BE49-F238E27FC236}">
                <a16:creationId xmlns:a16="http://schemas.microsoft.com/office/drawing/2014/main" id="{A8D10EE5-B991-BDFD-2086-4CE86F36E073}"/>
              </a:ext>
            </a:extLst>
          </p:cNvPr>
          <p:cNvPicPr>
            <a:picLocks noChangeAspect="1"/>
          </p:cNvPicPr>
          <p:nvPr/>
        </p:nvPicPr>
        <p:blipFill>
          <a:blip r:embed="rId2"/>
          <a:stretch>
            <a:fillRect/>
          </a:stretch>
        </p:blipFill>
        <p:spPr>
          <a:xfrm>
            <a:off x="2204607" y="8324946"/>
            <a:ext cx="1148193" cy="1436506"/>
          </a:xfrm>
          <a:prstGeom prst="rect">
            <a:avLst/>
          </a:prstGeom>
        </p:spPr>
      </p:pic>
    </p:spTree>
    <p:extLst>
      <p:ext uri="{BB962C8B-B14F-4D97-AF65-F5344CB8AC3E}">
        <p14:creationId xmlns:p14="http://schemas.microsoft.com/office/powerpoint/2010/main" val="1966881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7A0F-B8A3-9479-50E2-7593EDE7A4A8}"/>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8D06A4-6130-59F1-E861-FBAF18DFCA31}"/>
              </a:ext>
            </a:extLst>
          </p:cNvPr>
          <p:cNvSpPr>
            <a:spLocks noGrp="1"/>
          </p:cNvSpPr>
          <p:nvPr>
            <p:ph type="body" sz="quarter" idx="11"/>
          </p:nvPr>
        </p:nvSpPr>
        <p:spPr>
          <a:xfrm>
            <a:off x="381000" y="394335"/>
            <a:ext cx="14601825" cy="992188"/>
          </a:xfrm>
        </p:spPr>
        <p:txBody>
          <a:bodyPr/>
          <a:lstStyle/>
          <a:p>
            <a:r>
              <a:rPr lang="fr-FR" dirty="0"/>
              <a:t>L’Air et Moi et son projet </a:t>
            </a:r>
            <a:r>
              <a:rPr lang="fr-FR" dirty="0" err="1"/>
              <a:t>AirLoquence</a:t>
            </a:r>
            <a:r>
              <a:rPr lang="fr-FR" dirty="0"/>
              <a:t> : l’apprentissage de la prise de parole pour l’action des jeunes en faveur de la préservation de l’air </a:t>
            </a:r>
          </a:p>
        </p:txBody>
      </p:sp>
      <p:sp>
        <p:nvSpPr>
          <p:cNvPr id="4" name="Espace réservé du texte 3">
            <a:extLst>
              <a:ext uri="{FF2B5EF4-FFF2-40B4-BE49-F238E27FC236}">
                <a16:creationId xmlns:a16="http://schemas.microsoft.com/office/drawing/2014/main" id="{9E1B7F68-1E9A-2779-E728-6A84F6F12104}"/>
              </a:ext>
            </a:extLst>
          </p:cNvPr>
          <p:cNvSpPr>
            <a:spLocks noGrp="1"/>
          </p:cNvSpPr>
          <p:nvPr>
            <p:ph type="body" sz="quarter" idx="13"/>
          </p:nvPr>
        </p:nvSpPr>
        <p:spPr/>
        <p:txBody>
          <a:bodyPr/>
          <a:lstStyle/>
          <a:p>
            <a:endParaRPr lang="fr-FR"/>
          </a:p>
        </p:txBody>
      </p:sp>
      <p:sp>
        <p:nvSpPr>
          <p:cNvPr id="6" name="Espace réservé du texte 4">
            <a:extLst>
              <a:ext uri="{FF2B5EF4-FFF2-40B4-BE49-F238E27FC236}">
                <a16:creationId xmlns:a16="http://schemas.microsoft.com/office/drawing/2014/main" id="{F0725B81-2144-427B-B16F-01D39F5B6ACF}"/>
              </a:ext>
            </a:extLst>
          </p:cNvPr>
          <p:cNvSpPr txBox="1">
            <a:spLocks/>
          </p:cNvSpPr>
          <p:nvPr/>
        </p:nvSpPr>
        <p:spPr>
          <a:xfrm>
            <a:off x="14706600" y="2580711"/>
            <a:ext cx="3784208" cy="5374832"/>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rgbClr val="FFC000"/>
                </a:solidFill>
                <a:latin typeface="Cooper Hewitt" panose="020B0604020202020204" charset="0"/>
                <a:ea typeface="Cooper Hewitt" panose="020B0604020202020204" charset="0"/>
              </a:rPr>
              <a:t>Des événements </a:t>
            </a:r>
            <a:r>
              <a:rPr lang="fr-FR" sz="2000" dirty="0" err="1">
                <a:solidFill>
                  <a:srgbClr val="FFC000"/>
                </a:solidFill>
                <a:latin typeface="Cooper Hewitt" panose="020B0604020202020204" charset="0"/>
                <a:ea typeface="Cooper Hewitt" panose="020B0604020202020204" charset="0"/>
              </a:rPr>
              <a:t>AirLoquence</a:t>
            </a:r>
            <a:r>
              <a:rPr lang="fr-FR" sz="2000" dirty="0">
                <a:solidFill>
                  <a:srgbClr val="FFC000"/>
                </a:solidFill>
                <a:latin typeface="Cooper Hewitt" panose="020B0604020202020204" charset="0"/>
                <a:ea typeface="Cooper Hewitt" panose="020B0604020202020204" charset="0"/>
              </a:rPr>
              <a:t> ont déjà eu lieu avec succès en région : </a:t>
            </a:r>
            <a:r>
              <a:rPr lang="fr-FR" sz="2000" dirty="0">
                <a:solidFill>
                  <a:srgbClr val="265AA6"/>
                </a:solidFill>
                <a:latin typeface="Cooper Hewitt" panose="020B0604020202020204" charset="0"/>
                <a:ea typeface="Cooper Hewitt" panose="020B0604020202020204" charset="0"/>
              </a:rPr>
              <a:t>à Nice au Lycée du Parc Impérial, à Marseille au Lycée Frédéric Mistral, à Avignon au Lycée René Char, à Draguignan au Lycée Jean Moulin, à Toulon au Lycée Marie France, à Marseille au Lycée Marseilleveyre, à Gap au Lycée Les </a:t>
            </a:r>
            <a:r>
              <a:rPr lang="fr-FR" sz="2000" dirty="0" err="1">
                <a:solidFill>
                  <a:srgbClr val="265AA6"/>
                </a:solidFill>
                <a:latin typeface="Cooper Hewitt" panose="020B0604020202020204" charset="0"/>
                <a:ea typeface="Cooper Hewitt" panose="020B0604020202020204" charset="0"/>
              </a:rPr>
              <a:t>Emeyères</a:t>
            </a:r>
            <a:r>
              <a:rPr lang="fr-FR" sz="2000" dirty="0">
                <a:solidFill>
                  <a:srgbClr val="265AA6"/>
                </a:solidFill>
                <a:latin typeface="Cooper Hewitt" panose="020B0604020202020204" charset="0"/>
                <a:ea typeface="Cooper Hewitt" panose="020B0604020202020204" charset="0"/>
              </a:rPr>
              <a:t>, à Cannes au Lycée Les Fauvettes. </a:t>
            </a:r>
          </a:p>
          <a:p>
            <a:endParaRPr lang="fr-FR" sz="2000" dirty="0">
              <a:solidFill>
                <a:srgbClr val="265AA6"/>
              </a:solidFill>
              <a:latin typeface="Cooper Hewitt" panose="020B0604020202020204" charset="0"/>
              <a:ea typeface="Cooper Hewitt" panose="020B0604020202020204" charset="0"/>
            </a:endParaRPr>
          </a:p>
          <a:p>
            <a:r>
              <a:rPr lang="fr-FR" sz="2000" dirty="0">
                <a:solidFill>
                  <a:srgbClr val="FFC000"/>
                </a:solidFill>
                <a:latin typeface="Cooper Hewitt" panose="020B0604020202020204" charset="0"/>
                <a:ea typeface="Cooper Hewitt" panose="020B0604020202020204" charset="0"/>
              </a:rPr>
              <a:t>Les médias ont largement couvert ces événements (France 3, Azur TV, Nice Matin, La Provence, Le Dauphiné Libéré, La Marseillaise, BFM...).</a:t>
            </a:r>
          </a:p>
          <a:p>
            <a:pPr marL="157266" lvl="1" indent="0" defTabSz="914365">
              <a:spcBef>
                <a:spcPts val="0"/>
              </a:spcBef>
              <a:buClr>
                <a:schemeClr val="accent3"/>
              </a:buClr>
              <a:buNone/>
              <a:defRPr/>
            </a:pPr>
            <a:endParaRPr lang="fr-FR" sz="2000" dirty="0">
              <a:solidFill>
                <a:srgbClr val="265AA6"/>
              </a:solidFill>
              <a:latin typeface="Cooper Hewitt" panose="020B0604020202020204" charset="0"/>
              <a:ea typeface="Cooper Hewitt" panose="020B0604020202020204" charset="0"/>
            </a:endParaRPr>
          </a:p>
        </p:txBody>
      </p:sp>
      <p:pic>
        <p:nvPicPr>
          <p:cNvPr id="8" name="Image 7" descr="Une image contenant personne, intérieur, plafond, debout&#10;&#10;Description générée automatiquement">
            <a:extLst>
              <a:ext uri="{FF2B5EF4-FFF2-40B4-BE49-F238E27FC236}">
                <a16:creationId xmlns:a16="http://schemas.microsoft.com/office/drawing/2014/main" id="{21E4C640-1ACF-FEC3-AF17-1416656D289E}"/>
              </a:ext>
            </a:extLst>
          </p:cNvPr>
          <p:cNvPicPr>
            <a:picLocks noChangeAspect="1"/>
          </p:cNvPicPr>
          <p:nvPr/>
        </p:nvPicPr>
        <p:blipFill rotWithShape="1">
          <a:blip r:embed="rId2"/>
          <a:srcRect l="391" t="50861" r="-391" b="641"/>
          <a:stretch/>
        </p:blipFill>
        <p:spPr>
          <a:xfrm>
            <a:off x="-1" y="1546812"/>
            <a:ext cx="13933095" cy="5067912"/>
          </a:xfrm>
          <a:prstGeom prst="rect">
            <a:avLst/>
          </a:prstGeom>
        </p:spPr>
      </p:pic>
      <p:sp>
        <p:nvSpPr>
          <p:cNvPr id="9" name="Espace réservé de la date 2">
            <a:extLst>
              <a:ext uri="{FF2B5EF4-FFF2-40B4-BE49-F238E27FC236}">
                <a16:creationId xmlns:a16="http://schemas.microsoft.com/office/drawing/2014/main" id="{A701EE78-F327-ED5B-3CF9-4B1AF806EB12}"/>
              </a:ext>
            </a:extLst>
          </p:cNvPr>
          <p:cNvSpPr txBox="1">
            <a:spLocks/>
          </p:cNvSpPr>
          <p:nvPr/>
        </p:nvSpPr>
        <p:spPr>
          <a:xfrm>
            <a:off x="838200" y="6356350"/>
            <a:ext cx="3620674" cy="7077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2D3013-936C-A04B-B3BC-A85F64010FD0}" type="datetime1">
              <a:rPr lang="fr-FR" smtClean="0"/>
              <a:pPr/>
              <a:t>18/04/2024</a:t>
            </a:fld>
            <a:endParaRPr lang="fr-FR" dirty="0"/>
          </a:p>
        </p:txBody>
      </p:sp>
      <p:sp>
        <p:nvSpPr>
          <p:cNvPr id="10" name="Espace réservé du numéro de diapositive 4">
            <a:extLst>
              <a:ext uri="{FF2B5EF4-FFF2-40B4-BE49-F238E27FC236}">
                <a16:creationId xmlns:a16="http://schemas.microsoft.com/office/drawing/2014/main" id="{017F6E7D-5D94-4DE1-8B26-50811B955586}"/>
              </a:ext>
            </a:extLst>
          </p:cNvPr>
          <p:cNvSpPr txBox="1">
            <a:spLocks/>
          </p:cNvSpPr>
          <p:nvPr/>
        </p:nvSpPr>
        <p:spPr>
          <a:xfrm>
            <a:off x="8610600" y="6356350"/>
            <a:ext cx="3620674" cy="7077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BF53-0FBB-4440-A2D8-D6ECE2CDC546}" type="slidenum">
              <a:rPr lang="fr-FR" smtClean="0"/>
              <a:pPr/>
              <a:t>10</a:t>
            </a:fld>
            <a:endParaRPr lang="fr-FR" dirty="0"/>
          </a:p>
        </p:txBody>
      </p:sp>
      <p:pic>
        <p:nvPicPr>
          <p:cNvPr id="14" name="Picture 2" descr="N:\Victor\JEU DE ROLE\schemaCreativite.jpg">
            <a:extLst>
              <a:ext uri="{FF2B5EF4-FFF2-40B4-BE49-F238E27FC236}">
                <a16:creationId xmlns:a16="http://schemas.microsoft.com/office/drawing/2014/main" id="{A647EAB5-FD4C-ED28-ECF2-DD4F93FD52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42" y="6952428"/>
            <a:ext cx="2407967" cy="240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
            <a:extLst>
              <a:ext uri="{FF2B5EF4-FFF2-40B4-BE49-F238E27FC236}">
                <a16:creationId xmlns:a16="http://schemas.microsoft.com/office/drawing/2014/main" id="{AC5EBCAD-71AD-94B8-19F2-825E0155E1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7" t="3621" r="3367" b="24540"/>
          <a:stretch/>
        </p:blipFill>
        <p:spPr bwMode="auto">
          <a:xfrm>
            <a:off x="10159933" y="7768053"/>
            <a:ext cx="5945042" cy="266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2">
            <a:extLst>
              <a:ext uri="{FF2B5EF4-FFF2-40B4-BE49-F238E27FC236}">
                <a16:creationId xmlns:a16="http://schemas.microsoft.com/office/drawing/2014/main" id="{785F2A9E-C5C2-AAD8-AC56-129CCD7D7A8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7236" y="6721172"/>
            <a:ext cx="3127033" cy="18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FE81CF0B-CC9F-5711-6FB3-78B49C48409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443" t="10383" r="2706" b="10383"/>
          <a:stretch/>
        </p:blipFill>
        <p:spPr bwMode="auto">
          <a:xfrm>
            <a:off x="2950180" y="6065430"/>
            <a:ext cx="2674669" cy="245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 4">
            <a:extLst>
              <a:ext uri="{FF2B5EF4-FFF2-40B4-BE49-F238E27FC236}">
                <a16:creationId xmlns:a16="http://schemas.microsoft.com/office/drawing/2014/main" id="{01451D04-7E32-225B-7AB3-14F701E068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85" t="13216" b="8273"/>
          <a:stretch/>
        </p:blipFill>
        <p:spPr bwMode="auto">
          <a:xfrm>
            <a:off x="7288798" y="8646497"/>
            <a:ext cx="2548859" cy="170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57D814F7-01D3-8677-2B31-E4A89884910D}"/>
              </a:ext>
            </a:extLst>
          </p:cNvPr>
          <p:cNvSpPr/>
          <p:nvPr/>
        </p:nvSpPr>
        <p:spPr>
          <a:xfrm>
            <a:off x="10854106" y="7880939"/>
            <a:ext cx="1608893" cy="369326"/>
          </a:xfrm>
          <a:prstGeom prst="rect">
            <a:avLst/>
          </a:prstGeom>
        </p:spPr>
        <p:txBody>
          <a:bodyPr wrap="square" lIns="91434" tIns="45717" rIns="91434" bIns="45717">
            <a:spAutoFit/>
          </a:bodyPr>
          <a:lstStyle/>
          <a:p>
            <a:r>
              <a:rPr lang="fr-FR" b="1" dirty="0"/>
              <a:t>Jeu de rôle</a:t>
            </a:r>
          </a:p>
        </p:txBody>
      </p:sp>
      <p:sp>
        <p:nvSpPr>
          <p:cNvPr id="20" name="Rectangle 19">
            <a:extLst>
              <a:ext uri="{FF2B5EF4-FFF2-40B4-BE49-F238E27FC236}">
                <a16:creationId xmlns:a16="http://schemas.microsoft.com/office/drawing/2014/main" id="{8AB75D78-85FA-97D3-0A2D-370306C42EE3}"/>
              </a:ext>
            </a:extLst>
          </p:cNvPr>
          <p:cNvSpPr/>
          <p:nvPr/>
        </p:nvSpPr>
        <p:spPr>
          <a:xfrm>
            <a:off x="2881603" y="6062593"/>
            <a:ext cx="1662887" cy="369326"/>
          </a:xfrm>
          <a:prstGeom prst="rect">
            <a:avLst/>
          </a:prstGeom>
        </p:spPr>
        <p:txBody>
          <a:bodyPr wrap="square" lIns="91434" tIns="45717" rIns="91434" bIns="45717">
            <a:spAutoFit/>
          </a:bodyPr>
          <a:lstStyle/>
          <a:p>
            <a:r>
              <a:rPr lang="fr-FR" b="1" dirty="0"/>
              <a:t>Face-à-face</a:t>
            </a:r>
          </a:p>
        </p:txBody>
      </p:sp>
      <p:sp>
        <p:nvSpPr>
          <p:cNvPr id="21" name="Rectangle 20">
            <a:extLst>
              <a:ext uri="{FF2B5EF4-FFF2-40B4-BE49-F238E27FC236}">
                <a16:creationId xmlns:a16="http://schemas.microsoft.com/office/drawing/2014/main" id="{ADD1108F-7929-98DA-F446-C428EF950B8A}"/>
              </a:ext>
            </a:extLst>
          </p:cNvPr>
          <p:cNvSpPr/>
          <p:nvPr/>
        </p:nvSpPr>
        <p:spPr>
          <a:xfrm>
            <a:off x="381000" y="6694788"/>
            <a:ext cx="1852636" cy="369326"/>
          </a:xfrm>
          <a:prstGeom prst="rect">
            <a:avLst/>
          </a:prstGeom>
        </p:spPr>
        <p:txBody>
          <a:bodyPr wrap="square" lIns="91434" tIns="45717" rIns="91434" bIns="45717">
            <a:spAutoFit/>
          </a:bodyPr>
          <a:lstStyle/>
          <a:p>
            <a:pPr algn="ctr"/>
            <a:r>
              <a:rPr lang="fr-FR" b="1" dirty="0"/>
              <a:t>Créativité</a:t>
            </a:r>
          </a:p>
        </p:txBody>
      </p:sp>
      <p:sp>
        <p:nvSpPr>
          <p:cNvPr id="22" name="Rectangle 21">
            <a:extLst>
              <a:ext uri="{FF2B5EF4-FFF2-40B4-BE49-F238E27FC236}">
                <a16:creationId xmlns:a16="http://schemas.microsoft.com/office/drawing/2014/main" id="{E16FB169-2E7A-7645-4585-94DD4FC62672}"/>
              </a:ext>
            </a:extLst>
          </p:cNvPr>
          <p:cNvSpPr/>
          <p:nvPr/>
        </p:nvSpPr>
        <p:spPr>
          <a:xfrm>
            <a:off x="7192162" y="6778231"/>
            <a:ext cx="2123021" cy="369326"/>
          </a:xfrm>
          <a:prstGeom prst="rect">
            <a:avLst/>
          </a:prstGeom>
        </p:spPr>
        <p:txBody>
          <a:bodyPr wrap="square" lIns="91434" tIns="45717" rIns="91434" bIns="45717">
            <a:spAutoFit/>
          </a:bodyPr>
          <a:lstStyle/>
          <a:p>
            <a:r>
              <a:rPr lang="fr-FR" b="1" dirty="0"/>
              <a:t>Prise de parole</a:t>
            </a:r>
          </a:p>
        </p:txBody>
      </p:sp>
      <p:pic>
        <p:nvPicPr>
          <p:cNvPr id="23" name="Image 22" descr="Une image contenant dessin&#10;&#10;Description générée automatiquement">
            <a:extLst>
              <a:ext uri="{FF2B5EF4-FFF2-40B4-BE49-F238E27FC236}">
                <a16:creationId xmlns:a16="http://schemas.microsoft.com/office/drawing/2014/main" id="{249FDF5B-F68F-46D3-FDD7-6E9F176AA16D}"/>
              </a:ext>
            </a:extLst>
          </p:cNvPr>
          <p:cNvPicPr>
            <a:picLocks noChangeAspect="1"/>
          </p:cNvPicPr>
          <p:nvPr/>
        </p:nvPicPr>
        <p:blipFill>
          <a:blip r:embed="rId8"/>
          <a:stretch>
            <a:fillRect/>
          </a:stretch>
        </p:blipFill>
        <p:spPr>
          <a:xfrm>
            <a:off x="185194" y="9724563"/>
            <a:ext cx="1069900" cy="426853"/>
          </a:xfrm>
          <a:prstGeom prst="rect">
            <a:avLst/>
          </a:prstGeom>
        </p:spPr>
      </p:pic>
    </p:spTree>
    <p:extLst>
      <p:ext uri="{BB962C8B-B14F-4D97-AF65-F5344CB8AC3E}">
        <p14:creationId xmlns:p14="http://schemas.microsoft.com/office/powerpoint/2010/main" val="906470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7B185-174F-F74B-0D8A-A110CEB224B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BCA5E5F-F055-A2AA-B1C1-46564DF31CC3}"/>
              </a:ext>
            </a:extLst>
          </p:cNvPr>
          <p:cNvSpPr>
            <a:spLocks noGrp="1"/>
          </p:cNvSpPr>
          <p:nvPr>
            <p:ph type="body" sz="quarter" idx="11"/>
          </p:nvPr>
        </p:nvSpPr>
        <p:spPr>
          <a:xfrm>
            <a:off x="638175" y="495300"/>
            <a:ext cx="13916025" cy="992188"/>
          </a:xfrm>
        </p:spPr>
        <p:txBody>
          <a:bodyPr/>
          <a:lstStyle/>
          <a:p>
            <a:r>
              <a:rPr lang="fr-FR" dirty="0"/>
              <a:t>L’Air et Moi et son projet </a:t>
            </a:r>
            <a:r>
              <a:rPr lang="fr-FR" dirty="0" err="1"/>
              <a:t>AirLoquence</a:t>
            </a:r>
            <a:r>
              <a:rPr lang="fr-FR" dirty="0"/>
              <a:t> : retours médiatiques</a:t>
            </a:r>
          </a:p>
        </p:txBody>
      </p:sp>
      <p:sp>
        <p:nvSpPr>
          <p:cNvPr id="4" name="Espace réservé du texte 3">
            <a:extLst>
              <a:ext uri="{FF2B5EF4-FFF2-40B4-BE49-F238E27FC236}">
                <a16:creationId xmlns:a16="http://schemas.microsoft.com/office/drawing/2014/main" id="{1B9A61A7-9458-9402-74BD-AB9B10024EC4}"/>
              </a:ext>
            </a:extLst>
          </p:cNvPr>
          <p:cNvSpPr>
            <a:spLocks noGrp="1"/>
          </p:cNvSpPr>
          <p:nvPr>
            <p:ph type="body" sz="quarter" idx="13"/>
          </p:nvPr>
        </p:nvSpPr>
        <p:spPr/>
        <p:txBody>
          <a:bodyPr/>
          <a:lstStyle/>
          <a:p>
            <a:endParaRPr lang="fr-FR"/>
          </a:p>
        </p:txBody>
      </p:sp>
      <p:sp>
        <p:nvSpPr>
          <p:cNvPr id="6" name="Espace réservé de la date 2">
            <a:extLst>
              <a:ext uri="{FF2B5EF4-FFF2-40B4-BE49-F238E27FC236}">
                <a16:creationId xmlns:a16="http://schemas.microsoft.com/office/drawing/2014/main" id="{B53D08C6-CFB4-9652-B6EE-6EFFFD90E8C0}"/>
              </a:ext>
            </a:extLst>
          </p:cNvPr>
          <p:cNvSpPr txBox="1">
            <a:spLocks/>
          </p:cNvSpPr>
          <p:nvPr/>
        </p:nvSpPr>
        <p:spPr>
          <a:xfrm>
            <a:off x="2729224" y="776669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2D3013-936C-A04B-B3BC-A85F64010FD0}" type="datetime1">
              <a:rPr lang="fr-FR" smtClean="0"/>
              <a:pPr/>
              <a:t>18/04/2024</a:t>
            </a:fld>
            <a:endParaRPr lang="fr-FR" dirty="0"/>
          </a:p>
        </p:txBody>
      </p:sp>
      <p:sp>
        <p:nvSpPr>
          <p:cNvPr id="8" name="Espace réservé du numéro de diapositive 4">
            <a:extLst>
              <a:ext uri="{FF2B5EF4-FFF2-40B4-BE49-F238E27FC236}">
                <a16:creationId xmlns:a16="http://schemas.microsoft.com/office/drawing/2014/main" id="{EF91144D-8A42-C0DA-2179-F6AA26CBE285}"/>
              </a:ext>
            </a:extLst>
          </p:cNvPr>
          <p:cNvSpPr txBox="1">
            <a:spLocks/>
          </p:cNvSpPr>
          <p:nvPr/>
        </p:nvSpPr>
        <p:spPr>
          <a:xfrm>
            <a:off x="10501624" y="776669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BF53-0FBB-4440-A2D8-D6ECE2CDC546}" type="slidenum">
              <a:rPr lang="fr-FR" smtClean="0"/>
              <a:pPr/>
              <a:t>11</a:t>
            </a:fld>
            <a:endParaRPr lang="fr-FR" dirty="0"/>
          </a:p>
        </p:txBody>
      </p:sp>
      <p:pic>
        <p:nvPicPr>
          <p:cNvPr id="9" name="Image 8" descr="Une image contenant dessin&#10;&#10;Description générée automatiquement">
            <a:extLst>
              <a:ext uri="{FF2B5EF4-FFF2-40B4-BE49-F238E27FC236}">
                <a16:creationId xmlns:a16="http://schemas.microsoft.com/office/drawing/2014/main" id="{523D6B5A-893E-8F2F-A811-DA8339664841}"/>
              </a:ext>
            </a:extLst>
          </p:cNvPr>
          <p:cNvPicPr>
            <a:picLocks noChangeAspect="1"/>
          </p:cNvPicPr>
          <p:nvPr/>
        </p:nvPicPr>
        <p:blipFill>
          <a:blip r:embed="rId2"/>
          <a:stretch>
            <a:fillRect/>
          </a:stretch>
        </p:blipFill>
        <p:spPr>
          <a:xfrm>
            <a:off x="1891024" y="7841489"/>
            <a:ext cx="1069900" cy="426853"/>
          </a:xfrm>
          <a:prstGeom prst="rect">
            <a:avLst/>
          </a:prstGeom>
        </p:spPr>
      </p:pic>
      <p:pic>
        <p:nvPicPr>
          <p:cNvPr id="10" name="Image 9">
            <a:extLst>
              <a:ext uri="{FF2B5EF4-FFF2-40B4-BE49-F238E27FC236}">
                <a16:creationId xmlns:a16="http://schemas.microsoft.com/office/drawing/2014/main" id="{1608EA7B-9A8A-6B5F-879B-6454ED629489}"/>
              </a:ext>
            </a:extLst>
          </p:cNvPr>
          <p:cNvPicPr>
            <a:picLocks noChangeAspect="1"/>
          </p:cNvPicPr>
          <p:nvPr/>
        </p:nvPicPr>
        <p:blipFill>
          <a:blip r:embed="rId3"/>
          <a:stretch>
            <a:fillRect/>
          </a:stretch>
        </p:blipFill>
        <p:spPr>
          <a:xfrm rot="21397186">
            <a:off x="2024395" y="3126134"/>
            <a:ext cx="3076496" cy="5099397"/>
          </a:xfrm>
          <a:prstGeom prst="rect">
            <a:avLst/>
          </a:prstGeom>
        </p:spPr>
      </p:pic>
      <p:pic>
        <p:nvPicPr>
          <p:cNvPr id="11" name="Image 10">
            <a:extLst>
              <a:ext uri="{FF2B5EF4-FFF2-40B4-BE49-F238E27FC236}">
                <a16:creationId xmlns:a16="http://schemas.microsoft.com/office/drawing/2014/main" id="{E8C6E86F-7141-9156-EA6A-CB77CEBC7135}"/>
              </a:ext>
            </a:extLst>
          </p:cNvPr>
          <p:cNvPicPr>
            <a:picLocks noChangeAspect="1"/>
          </p:cNvPicPr>
          <p:nvPr/>
        </p:nvPicPr>
        <p:blipFill>
          <a:blip r:embed="rId4"/>
          <a:stretch>
            <a:fillRect/>
          </a:stretch>
        </p:blipFill>
        <p:spPr>
          <a:xfrm>
            <a:off x="4953000" y="3527242"/>
            <a:ext cx="4502476" cy="3522575"/>
          </a:xfrm>
          <a:prstGeom prst="rect">
            <a:avLst/>
          </a:prstGeom>
        </p:spPr>
      </p:pic>
      <p:pic>
        <p:nvPicPr>
          <p:cNvPr id="12" name="Image 11">
            <a:hlinkClick r:id="rId5"/>
            <a:extLst>
              <a:ext uri="{FF2B5EF4-FFF2-40B4-BE49-F238E27FC236}">
                <a16:creationId xmlns:a16="http://schemas.microsoft.com/office/drawing/2014/main" id="{5DA92C0B-0D2E-5C5D-DE87-204AC80C3B06}"/>
              </a:ext>
            </a:extLst>
          </p:cNvPr>
          <p:cNvPicPr>
            <a:picLocks noChangeAspect="1"/>
          </p:cNvPicPr>
          <p:nvPr/>
        </p:nvPicPr>
        <p:blipFill>
          <a:blip r:embed="rId6"/>
          <a:stretch>
            <a:fillRect/>
          </a:stretch>
        </p:blipFill>
        <p:spPr>
          <a:xfrm>
            <a:off x="9818717" y="3748647"/>
            <a:ext cx="3426107" cy="1927185"/>
          </a:xfrm>
          <a:prstGeom prst="rect">
            <a:avLst/>
          </a:prstGeom>
        </p:spPr>
      </p:pic>
      <p:sp>
        <p:nvSpPr>
          <p:cNvPr id="13" name="Titre 3">
            <a:hlinkClick r:id="rId5"/>
            <a:extLst>
              <a:ext uri="{FF2B5EF4-FFF2-40B4-BE49-F238E27FC236}">
                <a16:creationId xmlns:a16="http://schemas.microsoft.com/office/drawing/2014/main" id="{4BB4F329-24BC-2320-E455-DAACEDE1073F}"/>
              </a:ext>
            </a:extLst>
          </p:cNvPr>
          <p:cNvSpPr txBox="1">
            <a:spLocks/>
          </p:cNvSpPr>
          <p:nvPr/>
        </p:nvSpPr>
        <p:spPr>
          <a:xfrm>
            <a:off x="9818717" y="3432913"/>
            <a:ext cx="3426107" cy="355109"/>
          </a:xfrm>
          <a:prstGeom prst="rect">
            <a:avLst/>
          </a:prstGeom>
          <a:solidFill>
            <a:schemeClr val="accent4"/>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b="1" i="0" kern="1200" baseline="0">
                <a:solidFill>
                  <a:srgbClr val="40589B"/>
                </a:solidFill>
                <a:latin typeface="+mn-lt"/>
                <a:ea typeface="+mj-ea"/>
                <a:cs typeface="+mj-cs"/>
              </a:defRPr>
            </a:lvl1pPr>
          </a:lstStyle>
          <a:p>
            <a:r>
              <a:rPr lang="fr-FR" sz="2000" dirty="0">
                <a:solidFill>
                  <a:schemeClr val="bg1"/>
                </a:solidFill>
              </a:rPr>
              <a:t>Voir le reportage France 3 sur </a:t>
            </a:r>
            <a:r>
              <a:rPr lang="fr-FR" sz="2000" dirty="0" err="1">
                <a:solidFill>
                  <a:schemeClr val="bg1"/>
                </a:solidFill>
              </a:rPr>
              <a:t>AirLoquence</a:t>
            </a:r>
            <a:endParaRPr lang="fr-FR" sz="2000" dirty="0">
              <a:solidFill>
                <a:schemeClr val="bg1"/>
              </a:solidFill>
            </a:endParaRPr>
          </a:p>
        </p:txBody>
      </p:sp>
      <p:pic>
        <p:nvPicPr>
          <p:cNvPr id="14" name="Image 13">
            <a:hlinkClick r:id="rId7"/>
            <a:extLst>
              <a:ext uri="{FF2B5EF4-FFF2-40B4-BE49-F238E27FC236}">
                <a16:creationId xmlns:a16="http://schemas.microsoft.com/office/drawing/2014/main" id="{55E08E38-1432-F8C5-3AE1-E69C4F672A40}"/>
              </a:ext>
            </a:extLst>
          </p:cNvPr>
          <p:cNvPicPr>
            <a:picLocks noChangeAspect="1"/>
          </p:cNvPicPr>
          <p:nvPr/>
        </p:nvPicPr>
        <p:blipFill>
          <a:blip r:embed="rId8"/>
          <a:stretch>
            <a:fillRect/>
          </a:stretch>
        </p:blipFill>
        <p:spPr>
          <a:xfrm>
            <a:off x="9847441" y="6101380"/>
            <a:ext cx="3389391" cy="1906532"/>
          </a:xfrm>
          <a:prstGeom prst="rect">
            <a:avLst/>
          </a:prstGeom>
        </p:spPr>
      </p:pic>
      <p:sp>
        <p:nvSpPr>
          <p:cNvPr id="15" name="Titre 3">
            <a:hlinkClick r:id="rId7"/>
            <a:extLst>
              <a:ext uri="{FF2B5EF4-FFF2-40B4-BE49-F238E27FC236}">
                <a16:creationId xmlns:a16="http://schemas.microsoft.com/office/drawing/2014/main" id="{77C0CB10-C879-8720-754E-C29331C8196B}"/>
              </a:ext>
            </a:extLst>
          </p:cNvPr>
          <p:cNvSpPr txBox="1">
            <a:spLocks/>
          </p:cNvSpPr>
          <p:nvPr/>
        </p:nvSpPr>
        <p:spPr>
          <a:xfrm>
            <a:off x="9810725" y="5770290"/>
            <a:ext cx="3426107" cy="355109"/>
          </a:xfrm>
          <a:prstGeom prst="rect">
            <a:avLst/>
          </a:prstGeom>
          <a:solidFill>
            <a:schemeClr val="accent4"/>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b="1" i="0" kern="1200" baseline="0">
                <a:solidFill>
                  <a:srgbClr val="40589B"/>
                </a:solidFill>
                <a:latin typeface="+mn-lt"/>
                <a:ea typeface="+mj-ea"/>
                <a:cs typeface="+mj-cs"/>
              </a:defRPr>
            </a:lvl1pPr>
          </a:lstStyle>
          <a:p>
            <a:r>
              <a:rPr lang="fr-FR" sz="2000" dirty="0">
                <a:solidFill>
                  <a:schemeClr val="bg1"/>
                </a:solidFill>
              </a:rPr>
              <a:t>Voir le reportage Azur TV sur </a:t>
            </a:r>
            <a:r>
              <a:rPr lang="fr-FR" sz="2000" dirty="0" err="1">
                <a:solidFill>
                  <a:schemeClr val="bg1"/>
                </a:solidFill>
              </a:rPr>
              <a:t>AirLoquence</a:t>
            </a:r>
            <a:endParaRPr lang="fr-FR" sz="2000" dirty="0">
              <a:solidFill>
                <a:schemeClr val="bg1"/>
              </a:solidFill>
            </a:endParaRPr>
          </a:p>
        </p:txBody>
      </p:sp>
    </p:spTree>
    <p:extLst>
      <p:ext uri="{BB962C8B-B14F-4D97-AF65-F5344CB8AC3E}">
        <p14:creationId xmlns:p14="http://schemas.microsoft.com/office/powerpoint/2010/main" val="1705142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AF8C4-C3FC-0F31-287F-50E9F8E161D6}"/>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A7AD106-2B49-EEA4-50D3-2AD3C2ABAAC7}"/>
              </a:ext>
            </a:extLst>
          </p:cNvPr>
          <p:cNvSpPr>
            <a:spLocks noGrp="1"/>
          </p:cNvSpPr>
          <p:nvPr>
            <p:ph type="body" sz="quarter" idx="11"/>
          </p:nvPr>
        </p:nvSpPr>
        <p:spPr>
          <a:xfrm>
            <a:off x="638175" y="495300"/>
            <a:ext cx="13979191" cy="992188"/>
          </a:xfrm>
        </p:spPr>
        <p:txBody>
          <a:bodyPr/>
          <a:lstStyle/>
          <a:p>
            <a:r>
              <a:rPr lang="fr-FR" dirty="0"/>
              <a:t>Les événements ECO’POP</a:t>
            </a:r>
          </a:p>
        </p:txBody>
      </p:sp>
      <p:sp>
        <p:nvSpPr>
          <p:cNvPr id="5" name="Espace réservé du texte 4">
            <a:extLst>
              <a:ext uri="{FF2B5EF4-FFF2-40B4-BE49-F238E27FC236}">
                <a16:creationId xmlns:a16="http://schemas.microsoft.com/office/drawing/2014/main" id="{0E312059-79D5-C99B-7BD5-F704E61A9C46}"/>
              </a:ext>
            </a:extLst>
          </p:cNvPr>
          <p:cNvSpPr>
            <a:spLocks noGrp="1"/>
          </p:cNvSpPr>
          <p:nvPr>
            <p:ph type="body" sz="quarter" idx="13"/>
          </p:nvPr>
        </p:nvSpPr>
        <p:spPr>
          <a:xfrm>
            <a:off x="8458199" y="2400299"/>
            <a:ext cx="6324601" cy="5543477"/>
          </a:xfrm>
          <a:solidFill>
            <a:schemeClr val="bg1"/>
          </a:solidFill>
        </p:spPr>
        <p:txBody>
          <a:bodyPr/>
          <a:lstStyle/>
          <a:p>
            <a:pPr marL="342900" indent="-342900">
              <a:buFont typeface="Arial" panose="020B0604020202020204" pitchFamily="34" charset="0"/>
              <a:buChar char="•"/>
            </a:pPr>
            <a:r>
              <a:rPr lang="fr-FR" sz="2800" dirty="0"/>
              <a:t>Approche décalée pour sensibiliser différemment, via l’approche artistique, les publics éloignés des préoccupations environnementales </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a:t>Animations interactives et artistiques pour prendre conscience de l’air et inciter au changement des comportements, avec l’intervention d’écologues et d’artistes</a:t>
            </a:r>
          </a:p>
        </p:txBody>
      </p:sp>
      <p:pic>
        <p:nvPicPr>
          <p:cNvPr id="12" name="Image 11" descr="Une image contenant texte, Graphique, Police, logo&#10;&#10;Description générée automatiquement">
            <a:extLst>
              <a:ext uri="{FF2B5EF4-FFF2-40B4-BE49-F238E27FC236}">
                <a16:creationId xmlns:a16="http://schemas.microsoft.com/office/drawing/2014/main" id="{F1E158EB-EC11-033C-606F-47F5C935C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697" y="9022560"/>
            <a:ext cx="2223762" cy="806373"/>
          </a:xfrm>
          <a:prstGeom prst="rect">
            <a:avLst/>
          </a:prstGeom>
        </p:spPr>
      </p:pic>
      <p:grpSp>
        <p:nvGrpSpPr>
          <p:cNvPr id="19" name="Groupe 18">
            <a:extLst>
              <a:ext uri="{FF2B5EF4-FFF2-40B4-BE49-F238E27FC236}">
                <a16:creationId xmlns:a16="http://schemas.microsoft.com/office/drawing/2014/main" id="{02E2E120-8293-2E49-45D9-CAEEB451D7FF}"/>
              </a:ext>
            </a:extLst>
          </p:cNvPr>
          <p:cNvGrpSpPr>
            <a:grpSpLocks noChangeAspect="1"/>
          </p:cNvGrpSpPr>
          <p:nvPr/>
        </p:nvGrpSpPr>
        <p:grpSpPr>
          <a:xfrm>
            <a:off x="8915400" y="8801100"/>
            <a:ext cx="1238786" cy="1314813"/>
            <a:chOff x="9455298" y="1022232"/>
            <a:chExt cx="669661" cy="668456"/>
          </a:xfrm>
        </p:grpSpPr>
        <p:sp>
          <p:nvSpPr>
            <p:cNvPr id="20" name="Rectangle 19">
              <a:extLst>
                <a:ext uri="{FF2B5EF4-FFF2-40B4-BE49-F238E27FC236}">
                  <a16:creationId xmlns:a16="http://schemas.microsoft.com/office/drawing/2014/main" id="{5E8FBED2-6179-D7D1-DB02-5FB52A7CC429}"/>
                </a:ext>
              </a:extLst>
            </p:cNvPr>
            <p:cNvSpPr/>
            <p:nvPr/>
          </p:nvSpPr>
          <p:spPr>
            <a:xfrm>
              <a:off x="9472873" y="1022233"/>
              <a:ext cx="652086" cy="668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1">
              <a:extLst>
                <a:ext uri="{FF2B5EF4-FFF2-40B4-BE49-F238E27FC236}">
                  <a16:creationId xmlns:a16="http://schemas.microsoft.com/office/drawing/2014/main" id="{BBF8E63E-FD04-BBA6-E9C1-E11E793AC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5298" y="1022232"/>
              <a:ext cx="616854" cy="555213"/>
            </a:xfrm>
            <a:prstGeom prst="rect">
              <a:avLst/>
            </a:prstGeom>
            <a:noFill/>
            <a:ln>
              <a:noFill/>
            </a:ln>
          </p:spPr>
        </p:pic>
      </p:grpSp>
      <p:sp>
        <p:nvSpPr>
          <p:cNvPr id="23" name="Espace réservé du texte 3">
            <a:extLst>
              <a:ext uri="{FF2B5EF4-FFF2-40B4-BE49-F238E27FC236}">
                <a16:creationId xmlns:a16="http://schemas.microsoft.com/office/drawing/2014/main" id="{865C7529-8507-878B-C6D4-8BF89F46469B}"/>
              </a:ext>
            </a:extLst>
          </p:cNvPr>
          <p:cNvSpPr>
            <a:spLocks noGrp="1"/>
          </p:cNvSpPr>
          <p:nvPr>
            <p:ph type="body" sz="quarter" idx="15"/>
          </p:nvPr>
        </p:nvSpPr>
        <p:spPr>
          <a:xfrm>
            <a:off x="15392400" y="1487488"/>
            <a:ext cx="2781300" cy="7542212"/>
          </a:xfrm>
        </p:spPr>
        <p:txBody>
          <a:bodyPr/>
          <a:lstStyle/>
          <a:p>
            <a:r>
              <a:rPr lang="fr-FR" dirty="0"/>
              <a:t>Objectif : changer le cadre de vie des habitants</a:t>
            </a:r>
          </a:p>
          <a:p>
            <a:endParaRPr lang="fr-FR" dirty="0"/>
          </a:p>
          <a:p>
            <a:r>
              <a:rPr lang="fr-FR" dirty="0"/>
              <a:t>Cible : quartiers populaires, jeunes, séniors, personnes en situation de handicap</a:t>
            </a:r>
          </a:p>
        </p:txBody>
      </p:sp>
      <p:pic>
        <p:nvPicPr>
          <p:cNvPr id="24" name="Image 23" descr="Une image contenant texte, intérieur, plancher&#10;&#10;Description générée automatiquement">
            <a:extLst>
              <a:ext uri="{FF2B5EF4-FFF2-40B4-BE49-F238E27FC236}">
                <a16:creationId xmlns:a16="http://schemas.microsoft.com/office/drawing/2014/main" id="{ABF77347-7C58-4A17-D628-FDA2103C30FC}"/>
              </a:ext>
            </a:extLst>
          </p:cNvPr>
          <p:cNvPicPr>
            <a:picLocks noChangeAspect="1"/>
          </p:cNvPicPr>
          <p:nvPr/>
        </p:nvPicPr>
        <p:blipFill rotWithShape="1">
          <a:blip r:embed="rId4"/>
          <a:srcRect r="7469"/>
          <a:stretch/>
        </p:blipFill>
        <p:spPr>
          <a:xfrm>
            <a:off x="1814759" y="5177480"/>
            <a:ext cx="6566657" cy="4731118"/>
          </a:xfrm>
          <a:prstGeom prst="rect">
            <a:avLst/>
          </a:prstGeom>
          <a:ln w="28575">
            <a:solidFill>
              <a:schemeClr val="bg1"/>
            </a:solidFill>
          </a:ln>
        </p:spPr>
      </p:pic>
      <p:pic>
        <p:nvPicPr>
          <p:cNvPr id="25" name="Image 24">
            <a:extLst>
              <a:ext uri="{FF2B5EF4-FFF2-40B4-BE49-F238E27FC236}">
                <a16:creationId xmlns:a16="http://schemas.microsoft.com/office/drawing/2014/main" id="{EDFA9BC5-2D6B-2D79-8002-192069423D7D}"/>
              </a:ext>
            </a:extLst>
          </p:cNvPr>
          <p:cNvPicPr>
            <a:picLocks noChangeAspect="1"/>
          </p:cNvPicPr>
          <p:nvPr/>
        </p:nvPicPr>
        <p:blipFill rotWithShape="1">
          <a:blip r:embed="rId5"/>
          <a:srcRect l="22730" t="14309" r="26555" b="27071"/>
          <a:stretch/>
        </p:blipFill>
        <p:spPr>
          <a:xfrm>
            <a:off x="18143" y="2073386"/>
            <a:ext cx="5090830" cy="3309891"/>
          </a:xfrm>
          <a:prstGeom prst="rect">
            <a:avLst/>
          </a:prstGeom>
          <a:ln w="28575">
            <a:solidFill>
              <a:schemeClr val="bg1"/>
            </a:solidFill>
          </a:ln>
        </p:spPr>
      </p:pic>
      <p:pic>
        <p:nvPicPr>
          <p:cNvPr id="2" name="Image 1" descr="Une image contenant dessin&#10;&#10;Description générée automatiquement">
            <a:extLst>
              <a:ext uri="{FF2B5EF4-FFF2-40B4-BE49-F238E27FC236}">
                <a16:creationId xmlns:a16="http://schemas.microsoft.com/office/drawing/2014/main" id="{BEF3AB9D-DFE9-71C3-BD5D-91A315BF0098}"/>
              </a:ext>
            </a:extLst>
          </p:cNvPr>
          <p:cNvPicPr>
            <a:picLocks noChangeAspect="1"/>
          </p:cNvPicPr>
          <p:nvPr/>
        </p:nvPicPr>
        <p:blipFill>
          <a:blip r:embed="rId6"/>
          <a:stretch>
            <a:fillRect/>
          </a:stretch>
        </p:blipFill>
        <p:spPr>
          <a:xfrm>
            <a:off x="12495745" y="9022559"/>
            <a:ext cx="2021161" cy="806373"/>
          </a:xfrm>
          <a:prstGeom prst="rect">
            <a:avLst/>
          </a:prstGeom>
        </p:spPr>
      </p:pic>
    </p:spTree>
    <p:extLst>
      <p:ext uri="{BB962C8B-B14F-4D97-AF65-F5344CB8AC3E}">
        <p14:creationId xmlns:p14="http://schemas.microsoft.com/office/powerpoint/2010/main" val="325417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E197F-360A-D052-4DDD-CC1F9130ECBC}"/>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FE3F5C6-5A80-2EFB-CF9A-7D55E7550E1C}"/>
              </a:ext>
            </a:extLst>
          </p:cNvPr>
          <p:cNvSpPr>
            <a:spLocks noGrp="1"/>
          </p:cNvSpPr>
          <p:nvPr>
            <p:ph type="body" sz="quarter" idx="11"/>
          </p:nvPr>
        </p:nvSpPr>
        <p:spPr>
          <a:xfrm>
            <a:off x="638175" y="495300"/>
            <a:ext cx="13979191" cy="992188"/>
          </a:xfrm>
        </p:spPr>
        <p:txBody>
          <a:bodyPr/>
          <a:lstStyle/>
          <a:p>
            <a:r>
              <a:rPr lang="fr-FR" dirty="0"/>
              <a:t>Les événements ECO’POP</a:t>
            </a:r>
          </a:p>
        </p:txBody>
      </p:sp>
      <p:sp>
        <p:nvSpPr>
          <p:cNvPr id="5" name="Espace réservé du texte 4">
            <a:extLst>
              <a:ext uri="{FF2B5EF4-FFF2-40B4-BE49-F238E27FC236}">
                <a16:creationId xmlns:a16="http://schemas.microsoft.com/office/drawing/2014/main" id="{A4E65210-345A-2344-99E5-DBD3EE52F92A}"/>
              </a:ext>
            </a:extLst>
          </p:cNvPr>
          <p:cNvSpPr>
            <a:spLocks noGrp="1"/>
          </p:cNvSpPr>
          <p:nvPr>
            <p:ph type="body" sz="quarter" idx="13"/>
          </p:nvPr>
        </p:nvSpPr>
        <p:spPr>
          <a:xfrm>
            <a:off x="8458199" y="2171700"/>
            <a:ext cx="6324601" cy="5543477"/>
          </a:xfrm>
          <a:solidFill>
            <a:schemeClr val="bg1"/>
          </a:solidFill>
        </p:spPr>
        <p:txBody>
          <a:bodyPr/>
          <a:lstStyle/>
          <a:p>
            <a:pPr marL="342900" indent="-342900">
              <a:buFont typeface="Arial" panose="020B0604020202020204" pitchFamily="34" charset="0"/>
              <a:buChar char="•"/>
            </a:pPr>
            <a:r>
              <a:rPr lang="fr-FR" sz="2800" dirty="0"/>
              <a:t>Croisement entre scientifiques et artistes, médiateurs sociaux de la collectivité et les populations</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a:t>Nouvelle approche de la thématique qualité de l’air</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a:t>Médiation sociale : culture, environnement, science…</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a:t>Nouvelles portes de développement pour les artistes (graphiste, danseur, compagnie de théâtre, cirque…)</a:t>
            </a:r>
          </a:p>
        </p:txBody>
      </p:sp>
      <p:sp>
        <p:nvSpPr>
          <p:cNvPr id="23" name="Espace réservé du texte 3">
            <a:extLst>
              <a:ext uri="{FF2B5EF4-FFF2-40B4-BE49-F238E27FC236}">
                <a16:creationId xmlns:a16="http://schemas.microsoft.com/office/drawing/2014/main" id="{2F8E4A1E-A4B8-5A94-EC53-D79EE974A233}"/>
              </a:ext>
            </a:extLst>
          </p:cNvPr>
          <p:cNvSpPr>
            <a:spLocks noGrp="1"/>
          </p:cNvSpPr>
          <p:nvPr>
            <p:ph type="body" sz="quarter" idx="15"/>
          </p:nvPr>
        </p:nvSpPr>
        <p:spPr>
          <a:xfrm>
            <a:off x="15392400" y="3086100"/>
            <a:ext cx="2781300" cy="5943600"/>
          </a:xfrm>
        </p:spPr>
        <p:txBody>
          <a:bodyPr/>
          <a:lstStyle/>
          <a:p>
            <a:r>
              <a:rPr lang="fr-FR" dirty="0"/>
              <a:t>« La qualité de l’air, j’ai appris beaucoup de choses… Et je me suis évadée avec l’air. J’ai pris l’air… un bon air… un bol d’air ! »</a:t>
            </a:r>
          </a:p>
          <a:p>
            <a:r>
              <a:rPr lang="fr-FR" dirty="0"/>
              <a:t>Une participante</a:t>
            </a:r>
          </a:p>
        </p:txBody>
      </p:sp>
      <p:pic>
        <p:nvPicPr>
          <p:cNvPr id="6" name="Image 5">
            <a:extLst>
              <a:ext uri="{FF2B5EF4-FFF2-40B4-BE49-F238E27FC236}">
                <a16:creationId xmlns:a16="http://schemas.microsoft.com/office/drawing/2014/main" id="{717BCFA2-4940-9970-33B9-E842012307A6}"/>
              </a:ext>
            </a:extLst>
          </p:cNvPr>
          <p:cNvPicPr>
            <a:picLocks noChangeAspect="1"/>
          </p:cNvPicPr>
          <p:nvPr/>
        </p:nvPicPr>
        <p:blipFill>
          <a:blip r:embed="rId2"/>
          <a:stretch>
            <a:fillRect/>
          </a:stretch>
        </p:blipFill>
        <p:spPr>
          <a:xfrm>
            <a:off x="230635" y="6377203"/>
            <a:ext cx="8227564" cy="3662927"/>
          </a:xfrm>
          <a:prstGeom prst="rect">
            <a:avLst/>
          </a:prstGeom>
        </p:spPr>
      </p:pic>
      <p:pic>
        <p:nvPicPr>
          <p:cNvPr id="8" name="Image 7">
            <a:extLst>
              <a:ext uri="{FF2B5EF4-FFF2-40B4-BE49-F238E27FC236}">
                <a16:creationId xmlns:a16="http://schemas.microsoft.com/office/drawing/2014/main" id="{596F721C-8249-9486-2F5A-4386549F40DB}"/>
              </a:ext>
            </a:extLst>
          </p:cNvPr>
          <p:cNvPicPr>
            <a:picLocks noChangeAspect="1"/>
          </p:cNvPicPr>
          <p:nvPr/>
        </p:nvPicPr>
        <p:blipFill>
          <a:blip r:embed="rId3"/>
          <a:stretch>
            <a:fillRect/>
          </a:stretch>
        </p:blipFill>
        <p:spPr>
          <a:xfrm>
            <a:off x="375188" y="1892985"/>
            <a:ext cx="7778211" cy="4163101"/>
          </a:xfrm>
          <a:prstGeom prst="rect">
            <a:avLst/>
          </a:prstGeom>
        </p:spPr>
      </p:pic>
      <p:pic>
        <p:nvPicPr>
          <p:cNvPr id="2" name="Image 1" descr="Une image contenant texte, Graphique, Police, logo&#10;&#10;Description générée automatiquement">
            <a:extLst>
              <a:ext uri="{FF2B5EF4-FFF2-40B4-BE49-F238E27FC236}">
                <a16:creationId xmlns:a16="http://schemas.microsoft.com/office/drawing/2014/main" id="{9EC989B7-9CA4-3C13-EAE1-858E089F0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697" y="9022560"/>
            <a:ext cx="2223762" cy="806373"/>
          </a:xfrm>
          <a:prstGeom prst="rect">
            <a:avLst/>
          </a:prstGeom>
        </p:spPr>
      </p:pic>
      <p:grpSp>
        <p:nvGrpSpPr>
          <p:cNvPr id="4" name="Groupe 3">
            <a:extLst>
              <a:ext uri="{FF2B5EF4-FFF2-40B4-BE49-F238E27FC236}">
                <a16:creationId xmlns:a16="http://schemas.microsoft.com/office/drawing/2014/main" id="{4E6D50FE-1548-B71C-15A9-116C9AB6C45E}"/>
              </a:ext>
            </a:extLst>
          </p:cNvPr>
          <p:cNvGrpSpPr>
            <a:grpSpLocks noChangeAspect="1"/>
          </p:cNvGrpSpPr>
          <p:nvPr/>
        </p:nvGrpSpPr>
        <p:grpSpPr>
          <a:xfrm>
            <a:off x="8915400" y="8801100"/>
            <a:ext cx="1238786" cy="1314813"/>
            <a:chOff x="9455298" y="1022232"/>
            <a:chExt cx="669661" cy="668456"/>
          </a:xfrm>
        </p:grpSpPr>
        <p:sp>
          <p:nvSpPr>
            <p:cNvPr id="7" name="Rectangle 6">
              <a:extLst>
                <a:ext uri="{FF2B5EF4-FFF2-40B4-BE49-F238E27FC236}">
                  <a16:creationId xmlns:a16="http://schemas.microsoft.com/office/drawing/2014/main" id="{F20A5C86-C9BF-A8F3-39BE-547B49EB3708}"/>
                </a:ext>
              </a:extLst>
            </p:cNvPr>
            <p:cNvSpPr/>
            <p:nvPr/>
          </p:nvSpPr>
          <p:spPr>
            <a:xfrm>
              <a:off x="9472873" y="1022233"/>
              <a:ext cx="652086" cy="668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1">
              <a:extLst>
                <a:ext uri="{FF2B5EF4-FFF2-40B4-BE49-F238E27FC236}">
                  <a16:creationId xmlns:a16="http://schemas.microsoft.com/office/drawing/2014/main" id="{C7DCF99C-227A-91D1-64A4-0E5ACA3E89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5298" y="1022232"/>
              <a:ext cx="616854" cy="555213"/>
            </a:xfrm>
            <a:prstGeom prst="rect">
              <a:avLst/>
            </a:prstGeom>
            <a:noFill/>
            <a:ln>
              <a:noFill/>
            </a:ln>
          </p:spPr>
        </p:pic>
      </p:grpSp>
      <p:pic>
        <p:nvPicPr>
          <p:cNvPr id="10" name="Image 9" descr="Une image contenant dessin&#10;&#10;Description générée automatiquement">
            <a:extLst>
              <a:ext uri="{FF2B5EF4-FFF2-40B4-BE49-F238E27FC236}">
                <a16:creationId xmlns:a16="http://schemas.microsoft.com/office/drawing/2014/main" id="{B638176D-2889-62B9-B49F-F4BA39E946AB}"/>
              </a:ext>
            </a:extLst>
          </p:cNvPr>
          <p:cNvPicPr>
            <a:picLocks noChangeAspect="1"/>
          </p:cNvPicPr>
          <p:nvPr/>
        </p:nvPicPr>
        <p:blipFill>
          <a:blip r:embed="rId6"/>
          <a:stretch>
            <a:fillRect/>
          </a:stretch>
        </p:blipFill>
        <p:spPr>
          <a:xfrm>
            <a:off x="12495745" y="9022559"/>
            <a:ext cx="2021161" cy="806373"/>
          </a:xfrm>
          <a:prstGeom prst="rect">
            <a:avLst/>
          </a:prstGeom>
        </p:spPr>
      </p:pic>
    </p:spTree>
    <p:extLst>
      <p:ext uri="{BB962C8B-B14F-4D97-AF65-F5344CB8AC3E}">
        <p14:creationId xmlns:p14="http://schemas.microsoft.com/office/powerpoint/2010/main" val="338772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4C978-C906-7464-0A96-8D0BA4897273}"/>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0B9D92E-9C1E-7C96-9655-7D9D8819B535}"/>
              </a:ext>
            </a:extLst>
          </p:cNvPr>
          <p:cNvSpPr>
            <a:spLocks noGrp="1"/>
          </p:cNvSpPr>
          <p:nvPr>
            <p:ph type="body" sz="quarter" idx="11"/>
          </p:nvPr>
        </p:nvSpPr>
        <p:spPr>
          <a:xfrm>
            <a:off x="638175" y="495300"/>
            <a:ext cx="13979191" cy="992188"/>
          </a:xfrm>
        </p:spPr>
        <p:txBody>
          <a:bodyPr/>
          <a:lstStyle/>
          <a:p>
            <a:r>
              <a:rPr lang="fr-FR" dirty="0"/>
              <a:t>Les événements ECO’POP en vidéos</a:t>
            </a:r>
          </a:p>
        </p:txBody>
      </p:sp>
      <p:sp>
        <p:nvSpPr>
          <p:cNvPr id="5" name="Espace réservé du texte 4">
            <a:extLst>
              <a:ext uri="{FF2B5EF4-FFF2-40B4-BE49-F238E27FC236}">
                <a16:creationId xmlns:a16="http://schemas.microsoft.com/office/drawing/2014/main" id="{10F541FA-2670-7E97-7FAF-A55FFF862E23}"/>
              </a:ext>
            </a:extLst>
          </p:cNvPr>
          <p:cNvSpPr>
            <a:spLocks noGrp="1"/>
          </p:cNvSpPr>
          <p:nvPr>
            <p:ph type="body" sz="quarter" idx="13"/>
          </p:nvPr>
        </p:nvSpPr>
        <p:spPr>
          <a:xfrm>
            <a:off x="8458199" y="2400299"/>
            <a:ext cx="6324601" cy="5543477"/>
          </a:xfrm>
          <a:solidFill>
            <a:schemeClr val="bg1"/>
          </a:solidFill>
        </p:spPr>
        <p:txBody>
          <a:bodyPr/>
          <a:lstStyle/>
          <a:p>
            <a:pPr marL="342900" indent="-342900">
              <a:buFont typeface="Arial" panose="020B0604020202020204" pitchFamily="34" charset="0"/>
              <a:buChar char="•"/>
            </a:pPr>
            <a:r>
              <a:rPr lang="fr-FR" sz="2800" dirty="0">
                <a:hlinkClick r:id="rId2"/>
              </a:rPr>
              <a:t>Vidéo DIAMS</a:t>
            </a:r>
            <a:endParaRPr lang="fr-FR" sz="2800" dirty="0"/>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a:hlinkClick r:id="rId3"/>
              </a:rPr>
              <a:t>Vidéo Air, arts et actions</a:t>
            </a:r>
            <a:endParaRPr lang="fr-FR" sz="2800" dirty="0"/>
          </a:p>
          <a:p>
            <a:endParaRPr lang="fr-FR" sz="2800" dirty="0"/>
          </a:p>
        </p:txBody>
      </p:sp>
      <p:sp>
        <p:nvSpPr>
          <p:cNvPr id="23" name="Espace réservé du texte 3">
            <a:extLst>
              <a:ext uri="{FF2B5EF4-FFF2-40B4-BE49-F238E27FC236}">
                <a16:creationId xmlns:a16="http://schemas.microsoft.com/office/drawing/2014/main" id="{02CC51F3-290A-A826-B90E-519ECA9F3CA3}"/>
              </a:ext>
            </a:extLst>
          </p:cNvPr>
          <p:cNvSpPr>
            <a:spLocks noGrp="1"/>
          </p:cNvSpPr>
          <p:nvPr>
            <p:ph type="body" sz="quarter" idx="15"/>
          </p:nvPr>
        </p:nvSpPr>
        <p:spPr>
          <a:xfrm>
            <a:off x="15011400" y="3086100"/>
            <a:ext cx="3162300" cy="5943600"/>
          </a:xfrm>
        </p:spPr>
        <p:txBody>
          <a:bodyPr/>
          <a:lstStyle/>
          <a:p>
            <a:r>
              <a:rPr lang="fr-FR" dirty="0"/>
              <a:t>« La qualité de l’air, j’ai appris beaucoup de choses… Et je me suis évadée avec l’air. J’ai pris l’air… un bon air… un bol d’air ! »</a:t>
            </a:r>
          </a:p>
          <a:p>
            <a:r>
              <a:rPr lang="fr-FR" dirty="0"/>
              <a:t>Une participante</a:t>
            </a:r>
          </a:p>
        </p:txBody>
      </p:sp>
      <p:pic>
        <p:nvPicPr>
          <p:cNvPr id="2" name="Image 1">
            <a:extLst>
              <a:ext uri="{FF2B5EF4-FFF2-40B4-BE49-F238E27FC236}">
                <a16:creationId xmlns:a16="http://schemas.microsoft.com/office/drawing/2014/main" id="{D29D1531-C6B6-5604-CBF8-C6FF48920A81}"/>
              </a:ext>
            </a:extLst>
          </p:cNvPr>
          <p:cNvPicPr>
            <a:picLocks noChangeAspect="1"/>
          </p:cNvPicPr>
          <p:nvPr/>
        </p:nvPicPr>
        <p:blipFill rotWithShape="1">
          <a:blip r:embed="rId4"/>
          <a:srcRect l="14470" t="14588" r="15559" b="17647"/>
          <a:stretch/>
        </p:blipFill>
        <p:spPr>
          <a:xfrm>
            <a:off x="493956" y="2838140"/>
            <a:ext cx="5088367" cy="2771974"/>
          </a:xfrm>
          <a:prstGeom prst="rect">
            <a:avLst/>
          </a:prstGeom>
        </p:spPr>
      </p:pic>
      <p:pic>
        <p:nvPicPr>
          <p:cNvPr id="4" name="Image 3">
            <a:extLst>
              <a:ext uri="{FF2B5EF4-FFF2-40B4-BE49-F238E27FC236}">
                <a16:creationId xmlns:a16="http://schemas.microsoft.com/office/drawing/2014/main" id="{543F4AF2-6D98-8768-7BC8-13FFAF72BDD9}"/>
              </a:ext>
            </a:extLst>
          </p:cNvPr>
          <p:cNvPicPr>
            <a:picLocks noChangeAspect="1"/>
          </p:cNvPicPr>
          <p:nvPr/>
        </p:nvPicPr>
        <p:blipFill rotWithShape="1">
          <a:blip r:embed="rId5"/>
          <a:srcRect l="14382" t="14432" r="15559" b="22923"/>
          <a:stretch/>
        </p:blipFill>
        <p:spPr>
          <a:xfrm>
            <a:off x="512099" y="6057900"/>
            <a:ext cx="5404199" cy="2718186"/>
          </a:xfrm>
          <a:prstGeom prst="rect">
            <a:avLst/>
          </a:prstGeom>
        </p:spPr>
      </p:pic>
      <p:pic>
        <p:nvPicPr>
          <p:cNvPr id="6" name="Image 5" descr="Une image contenant texte, Graphique, Police, logo&#10;&#10;Description générée automatiquement">
            <a:extLst>
              <a:ext uri="{FF2B5EF4-FFF2-40B4-BE49-F238E27FC236}">
                <a16:creationId xmlns:a16="http://schemas.microsoft.com/office/drawing/2014/main" id="{82337E01-AC77-B7B1-5297-12AFE6BEA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6697" y="9022560"/>
            <a:ext cx="2223762" cy="806373"/>
          </a:xfrm>
          <a:prstGeom prst="rect">
            <a:avLst/>
          </a:prstGeom>
        </p:spPr>
      </p:pic>
      <p:grpSp>
        <p:nvGrpSpPr>
          <p:cNvPr id="7" name="Groupe 6">
            <a:extLst>
              <a:ext uri="{FF2B5EF4-FFF2-40B4-BE49-F238E27FC236}">
                <a16:creationId xmlns:a16="http://schemas.microsoft.com/office/drawing/2014/main" id="{FB2EAF08-7C8C-EE8B-E441-E850E2C7B491}"/>
              </a:ext>
            </a:extLst>
          </p:cNvPr>
          <p:cNvGrpSpPr>
            <a:grpSpLocks noChangeAspect="1"/>
          </p:cNvGrpSpPr>
          <p:nvPr/>
        </p:nvGrpSpPr>
        <p:grpSpPr>
          <a:xfrm>
            <a:off x="8915400" y="8801100"/>
            <a:ext cx="1238786" cy="1314813"/>
            <a:chOff x="9455298" y="1022232"/>
            <a:chExt cx="669661" cy="668456"/>
          </a:xfrm>
        </p:grpSpPr>
        <p:sp>
          <p:nvSpPr>
            <p:cNvPr id="8" name="Rectangle 7">
              <a:extLst>
                <a:ext uri="{FF2B5EF4-FFF2-40B4-BE49-F238E27FC236}">
                  <a16:creationId xmlns:a16="http://schemas.microsoft.com/office/drawing/2014/main" id="{4D7FC6E0-7B7D-50CA-0590-4BF3C887B216}"/>
                </a:ext>
              </a:extLst>
            </p:cNvPr>
            <p:cNvSpPr/>
            <p:nvPr/>
          </p:nvSpPr>
          <p:spPr>
            <a:xfrm>
              <a:off x="9472873" y="1022233"/>
              <a:ext cx="652086" cy="668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1">
              <a:extLst>
                <a:ext uri="{FF2B5EF4-FFF2-40B4-BE49-F238E27FC236}">
                  <a16:creationId xmlns:a16="http://schemas.microsoft.com/office/drawing/2014/main" id="{F195869B-21D0-367B-7779-818AE7186F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55298" y="1022232"/>
              <a:ext cx="616854" cy="555213"/>
            </a:xfrm>
            <a:prstGeom prst="rect">
              <a:avLst/>
            </a:prstGeom>
            <a:noFill/>
            <a:ln>
              <a:noFill/>
            </a:ln>
          </p:spPr>
        </p:pic>
      </p:grpSp>
      <p:pic>
        <p:nvPicPr>
          <p:cNvPr id="10" name="Image 9" descr="Une image contenant dessin&#10;&#10;Description générée automatiquement">
            <a:extLst>
              <a:ext uri="{FF2B5EF4-FFF2-40B4-BE49-F238E27FC236}">
                <a16:creationId xmlns:a16="http://schemas.microsoft.com/office/drawing/2014/main" id="{8401A961-6998-4DDF-49F7-1EBF41299EC5}"/>
              </a:ext>
            </a:extLst>
          </p:cNvPr>
          <p:cNvPicPr>
            <a:picLocks noChangeAspect="1"/>
          </p:cNvPicPr>
          <p:nvPr/>
        </p:nvPicPr>
        <p:blipFill>
          <a:blip r:embed="rId8"/>
          <a:stretch>
            <a:fillRect/>
          </a:stretch>
        </p:blipFill>
        <p:spPr>
          <a:xfrm>
            <a:off x="12495745" y="9022559"/>
            <a:ext cx="2021161" cy="806373"/>
          </a:xfrm>
          <a:prstGeom prst="rect">
            <a:avLst/>
          </a:prstGeom>
        </p:spPr>
      </p:pic>
    </p:spTree>
    <p:extLst>
      <p:ext uri="{BB962C8B-B14F-4D97-AF65-F5344CB8AC3E}">
        <p14:creationId xmlns:p14="http://schemas.microsoft.com/office/powerpoint/2010/main" val="1330691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CDCABC9-4C81-D48D-AE5D-CF2C1D43BE4E}"/>
              </a:ext>
            </a:extLst>
          </p:cNvPr>
          <p:cNvSpPr>
            <a:spLocks noGrp="1"/>
          </p:cNvSpPr>
          <p:nvPr>
            <p:ph type="body" sz="quarter" idx="12"/>
          </p:nvPr>
        </p:nvSpPr>
        <p:spPr/>
        <p:txBody>
          <a:bodyPr/>
          <a:lstStyle/>
          <a:p>
            <a:endParaRPr lang="fr-FR"/>
          </a:p>
        </p:txBody>
      </p:sp>
      <p:sp>
        <p:nvSpPr>
          <p:cNvPr id="6" name="Espace réservé pour une image  5">
            <a:extLst>
              <a:ext uri="{FF2B5EF4-FFF2-40B4-BE49-F238E27FC236}">
                <a16:creationId xmlns:a16="http://schemas.microsoft.com/office/drawing/2014/main" id="{89EEFDF4-FE73-6903-16D9-FE984FDAFEB3}"/>
              </a:ext>
            </a:extLst>
          </p:cNvPr>
          <p:cNvSpPr>
            <a:spLocks noGrp="1"/>
          </p:cNvSpPr>
          <p:nvPr>
            <p:ph type="pic" sz="quarter" idx="14"/>
          </p:nvPr>
        </p:nvSpPr>
        <p:spPr/>
        <p:txBody>
          <a:bodyPr/>
          <a:lstStyle/>
          <a:p>
            <a:endParaRPr lang="fr-FR"/>
          </a:p>
        </p:txBody>
      </p:sp>
      <p:sp>
        <p:nvSpPr>
          <p:cNvPr id="7" name="Espace réservé du texte 6">
            <a:extLst>
              <a:ext uri="{FF2B5EF4-FFF2-40B4-BE49-F238E27FC236}">
                <a16:creationId xmlns:a16="http://schemas.microsoft.com/office/drawing/2014/main" id="{12AC19A2-DE37-C155-5DD1-937B796D9569}"/>
              </a:ext>
            </a:extLst>
          </p:cNvPr>
          <p:cNvSpPr>
            <a:spLocks noGrp="1"/>
          </p:cNvSpPr>
          <p:nvPr>
            <p:ph type="body" sz="quarter" idx="15"/>
          </p:nvPr>
        </p:nvSpPr>
        <p:spPr/>
        <p:txBody>
          <a:bodyPr/>
          <a:lstStyle/>
          <a:p>
            <a:endParaRPr lang="fr-FR"/>
          </a:p>
        </p:txBody>
      </p:sp>
      <p:sp>
        <p:nvSpPr>
          <p:cNvPr id="9" name="Espace réservé du texte 8">
            <a:extLst>
              <a:ext uri="{FF2B5EF4-FFF2-40B4-BE49-F238E27FC236}">
                <a16:creationId xmlns:a16="http://schemas.microsoft.com/office/drawing/2014/main" id="{E92A92A5-52F5-8961-F616-0A8834853AF1}"/>
              </a:ext>
            </a:extLst>
          </p:cNvPr>
          <p:cNvSpPr>
            <a:spLocks noGrp="1"/>
          </p:cNvSpPr>
          <p:nvPr>
            <p:ph type="body" sz="quarter" idx="13"/>
          </p:nvPr>
        </p:nvSpPr>
        <p:spPr/>
        <p:txBody>
          <a:bodyPr/>
          <a:lstStyle/>
          <a:p>
            <a:endParaRPr lang="fr-FR"/>
          </a:p>
        </p:txBody>
      </p:sp>
      <p:pic>
        <p:nvPicPr>
          <p:cNvPr id="10" name="Image 9">
            <a:extLst>
              <a:ext uri="{FF2B5EF4-FFF2-40B4-BE49-F238E27FC236}">
                <a16:creationId xmlns:a16="http://schemas.microsoft.com/office/drawing/2014/main" id="{2B7BCE36-ED93-9EF9-8DBF-192012899186}"/>
              </a:ext>
            </a:extLst>
          </p:cNvPr>
          <p:cNvPicPr>
            <a:picLocks noChangeAspect="1"/>
          </p:cNvPicPr>
          <p:nvPr/>
        </p:nvPicPr>
        <p:blipFill rotWithShape="1">
          <a:blip r:embed="rId2"/>
          <a:srcRect l="16071" t="15664" r="68929" b="13237"/>
          <a:stretch/>
        </p:blipFill>
        <p:spPr>
          <a:xfrm>
            <a:off x="5291387" y="3070247"/>
            <a:ext cx="4519362" cy="6024789"/>
          </a:xfrm>
          <a:prstGeom prst="rect">
            <a:avLst/>
          </a:prstGeom>
        </p:spPr>
      </p:pic>
      <p:sp>
        <p:nvSpPr>
          <p:cNvPr id="12" name="Espace réservé du numéro de diapositive 4">
            <a:extLst>
              <a:ext uri="{FF2B5EF4-FFF2-40B4-BE49-F238E27FC236}">
                <a16:creationId xmlns:a16="http://schemas.microsoft.com/office/drawing/2014/main" id="{F5DB10B4-5173-0507-BF70-57F6518DE542}"/>
              </a:ext>
            </a:extLst>
          </p:cNvPr>
          <p:cNvSpPr txBox="1">
            <a:spLocks/>
          </p:cNvSpPr>
          <p:nvPr/>
        </p:nvSpPr>
        <p:spPr>
          <a:xfrm>
            <a:off x="9790997" y="860943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BF53-0FBB-4440-A2D8-D6ECE2CDC546}" type="slidenum">
              <a:rPr lang="fr-FR" smtClean="0"/>
              <a:pPr/>
              <a:t>15</a:t>
            </a:fld>
            <a:endParaRPr lang="fr-FR" dirty="0"/>
          </a:p>
        </p:txBody>
      </p:sp>
      <p:pic>
        <p:nvPicPr>
          <p:cNvPr id="13" name="Image 12">
            <a:hlinkClick r:id="rId3"/>
            <a:extLst>
              <a:ext uri="{FF2B5EF4-FFF2-40B4-BE49-F238E27FC236}">
                <a16:creationId xmlns:a16="http://schemas.microsoft.com/office/drawing/2014/main" id="{E2947674-D793-5B52-65BD-34D14442ECAF}"/>
              </a:ext>
            </a:extLst>
          </p:cNvPr>
          <p:cNvPicPr>
            <a:picLocks noChangeAspect="1"/>
          </p:cNvPicPr>
          <p:nvPr/>
        </p:nvPicPr>
        <p:blipFill rotWithShape="1">
          <a:blip r:embed="rId4"/>
          <a:srcRect l="1607" t="2799" r="50000"/>
          <a:stretch/>
        </p:blipFill>
        <p:spPr>
          <a:xfrm>
            <a:off x="1376339" y="4444548"/>
            <a:ext cx="4169229" cy="2355266"/>
          </a:xfrm>
          <a:prstGeom prst="rect">
            <a:avLst/>
          </a:prstGeom>
        </p:spPr>
      </p:pic>
      <p:pic>
        <p:nvPicPr>
          <p:cNvPr id="14" name="Image 13">
            <a:hlinkClick r:id="rId3"/>
            <a:extLst>
              <a:ext uri="{FF2B5EF4-FFF2-40B4-BE49-F238E27FC236}">
                <a16:creationId xmlns:a16="http://schemas.microsoft.com/office/drawing/2014/main" id="{D69B963F-3B07-867C-108E-D3C6CEEDD8AA}"/>
              </a:ext>
            </a:extLst>
          </p:cNvPr>
          <p:cNvPicPr>
            <a:picLocks noChangeAspect="1"/>
          </p:cNvPicPr>
          <p:nvPr/>
        </p:nvPicPr>
        <p:blipFill>
          <a:blip r:embed="rId5"/>
          <a:stretch>
            <a:fillRect/>
          </a:stretch>
        </p:blipFill>
        <p:spPr>
          <a:xfrm>
            <a:off x="4740025" y="5955441"/>
            <a:ext cx="844373" cy="844373"/>
          </a:xfrm>
          <a:prstGeom prst="rect">
            <a:avLst/>
          </a:prstGeom>
        </p:spPr>
      </p:pic>
      <p:pic>
        <p:nvPicPr>
          <p:cNvPr id="17" name="Image 16" descr="Une image contenant texte, clipart&#10;&#10;Description générée automatiquement">
            <a:extLst>
              <a:ext uri="{FF2B5EF4-FFF2-40B4-BE49-F238E27FC236}">
                <a16:creationId xmlns:a16="http://schemas.microsoft.com/office/drawing/2014/main" id="{96FB8481-7080-1AFF-A531-BC628165B3E1}"/>
              </a:ext>
            </a:extLst>
          </p:cNvPr>
          <p:cNvPicPr>
            <a:picLocks noChangeAspect="1"/>
          </p:cNvPicPr>
          <p:nvPr/>
        </p:nvPicPr>
        <p:blipFill>
          <a:blip r:embed="rId6"/>
          <a:stretch>
            <a:fillRect/>
          </a:stretch>
        </p:blipFill>
        <p:spPr>
          <a:xfrm>
            <a:off x="2623076" y="3885261"/>
            <a:ext cx="1377814" cy="549700"/>
          </a:xfrm>
          <a:prstGeom prst="rect">
            <a:avLst/>
          </a:prstGeom>
        </p:spPr>
      </p:pic>
      <p:pic>
        <p:nvPicPr>
          <p:cNvPr id="18" name="Image 17">
            <a:extLst>
              <a:ext uri="{FF2B5EF4-FFF2-40B4-BE49-F238E27FC236}">
                <a16:creationId xmlns:a16="http://schemas.microsoft.com/office/drawing/2014/main" id="{22C2108E-CF85-F65A-4F39-A1B3F0E45AEF}"/>
              </a:ext>
            </a:extLst>
          </p:cNvPr>
          <p:cNvPicPr>
            <a:picLocks noChangeAspect="1"/>
          </p:cNvPicPr>
          <p:nvPr/>
        </p:nvPicPr>
        <p:blipFill rotWithShape="1">
          <a:blip r:embed="rId7"/>
          <a:srcRect l="17143" t="16349" r="68950" b="10000"/>
          <a:stretch/>
        </p:blipFill>
        <p:spPr>
          <a:xfrm>
            <a:off x="9744114" y="3713459"/>
            <a:ext cx="3628283" cy="5404180"/>
          </a:xfrm>
          <a:prstGeom prst="rect">
            <a:avLst/>
          </a:prstGeom>
        </p:spPr>
      </p:pic>
      <p:sp>
        <p:nvSpPr>
          <p:cNvPr id="11" name="Espace réservé du texte 2">
            <a:extLst>
              <a:ext uri="{FF2B5EF4-FFF2-40B4-BE49-F238E27FC236}">
                <a16:creationId xmlns:a16="http://schemas.microsoft.com/office/drawing/2014/main" id="{FB9D8D9C-3D96-295B-1C2E-510F18F56ABB}"/>
              </a:ext>
            </a:extLst>
          </p:cNvPr>
          <p:cNvSpPr>
            <a:spLocks noGrp="1"/>
          </p:cNvSpPr>
          <p:nvPr>
            <p:ph type="body" sz="quarter" idx="11"/>
          </p:nvPr>
        </p:nvSpPr>
        <p:spPr>
          <a:xfrm>
            <a:off x="638175" y="495300"/>
            <a:ext cx="13979191" cy="992188"/>
          </a:xfrm>
        </p:spPr>
        <p:txBody>
          <a:bodyPr/>
          <a:lstStyle/>
          <a:p>
            <a:r>
              <a:rPr lang="fr-FR" dirty="0"/>
              <a:t>Les </a:t>
            </a:r>
            <a:r>
              <a:rPr lang="fr-FR" dirty="0" err="1"/>
              <a:t>microcapteurs</a:t>
            </a:r>
            <a:r>
              <a:rPr lang="fr-FR" dirty="0"/>
              <a:t> en classe</a:t>
            </a:r>
          </a:p>
        </p:txBody>
      </p:sp>
    </p:spTree>
    <p:extLst>
      <p:ext uri="{BB962C8B-B14F-4D97-AF65-F5344CB8AC3E}">
        <p14:creationId xmlns:p14="http://schemas.microsoft.com/office/powerpoint/2010/main" val="758502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00FB697-2F9C-0B2F-AA0E-33E88E7AC8A8}"/>
              </a:ext>
            </a:extLst>
          </p:cNvPr>
          <p:cNvSpPr>
            <a:spLocks noGrp="1"/>
          </p:cNvSpPr>
          <p:nvPr>
            <p:ph type="body" sz="quarter" idx="11"/>
          </p:nvPr>
        </p:nvSpPr>
        <p:spPr>
          <a:xfrm>
            <a:off x="638175" y="495300"/>
            <a:ext cx="10029825" cy="992188"/>
          </a:xfrm>
        </p:spPr>
        <p:txBody>
          <a:bodyPr/>
          <a:lstStyle/>
          <a:p>
            <a:r>
              <a:rPr lang="fr-FR" dirty="0"/>
              <a:t>Les </a:t>
            </a:r>
            <a:r>
              <a:rPr lang="fr-FR" dirty="0" err="1"/>
              <a:t>microcapteurs</a:t>
            </a:r>
            <a:r>
              <a:rPr lang="fr-FR" dirty="0"/>
              <a:t> en classe : Module Air donne la courbe du CO</a:t>
            </a:r>
            <a:r>
              <a:rPr lang="fr-FR" baseline="-25000" dirty="0"/>
              <a:t>2</a:t>
            </a:r>
            <a:r>
              <a:rPr lang="fr-FR" dirty="0"/>
              <a:t> et des polluants qu’il mesure</a:t>
            </a:r>
          </a:p>
        </p:txBody>
      </p:sp>
      <p:sp>
        <p:nvSpPr>
          <p:cNvPr id="4" name="Espace réservé du texte 3">
            <a:extLst>
              <a:ext uri="{FF2B5EF4-FFF2-40B4-BE49-F238E27FC236}">
                <a16:creationId xmlns:a16="http://schemas.microsoft.com/office/drawing/2014/main" id="{0CDCABC9-4C81-D48D-AE5D-CF2C1D43BE4E}"/>
              </a:ext>
            </a:extLst>
          </p:cNvPr>
          <p:cNvSpPr>
            <a:spLocks noGrp="1"/>
          </p:cNvSpPr>
          <p:nvPr>
            <p:ph type="body" sz="quarter" idx="12"/>
          </p:nvPr>
        </p:nvSpPr>
        <p:spPr/>
        <p:txBody>
          <a:bodyPr/>
          <a:lstStyle/>
          <a:p>
            <a:endParaRPr lang="fr-FR"/>
          </a:p>
        </p:txBody>
      </p:sp>
      <p:sp>
        <p:nvSpPr>
          <p:cNvPr id="7" name="Espace réservé du texte 6">
            <a:extLst>
              <a:ext uri="{FF2B5EF4-FFF2-40B4-BE49-F238E27FC236}">
                <a16:creationId xmlns:a16="http://schemas.microsoft.com/office/drawing/2014/main" id="{12AC19A2-DE37-C155-5DD1-937B796D9569}"/>
              </a:ext>
            </a:extLst>
          </p:cNvPr>
          <p:cNvSpPr>
            <a:spLocks noGrp="1"/>
          </p:cNvSpPr>
          <p:nvPr>
            <p:ph type="body" sz="quarter" idx="15"/>
          </p:nvPr>
        </p:nvSpPr>
        <p:spPr/>
        <p:txBody>
          <a:bodyPr/>
          <a:lstStyle/>
          <a:p>
            <a:endParaRPr lang="fr-FR"/>
          </a:p>
        </p:txBody>
      </p:sp>
      <p:pic>
        <p:nvPicPr>
          <p:cNvPr id="12" name="Image 11" descr="Une image contenant personne, intérieur, groupe, posant&#10;&#10;Description générée automatiquement">
            <a:extLst>
              <a:ext uri="{FF2B5EF4-FFF2-40B4-BE49-F238E27FC236}">
                <a16:creationId xmlns:a16="http://schemas.microsoft.com/office/drawing/2014/main" id="{1C079261-10BF-006B-7FBC-2993B420F204}"/>
              </a:ext>
            </a:extLst>
          </p:cNvPr>
          <p:cNvPicPr>
            <a:picLocks noChangeAspect="1"/>
          </p:cNvPicPr>
          <p:nvPr/>
        </p:nvPicPr>
        <p:blipFill>
          <a:blip r:embed="rId2"/>
          <a:stretch>
            <a:fillRect/>
          </a:stretch>
        </p:blipFill>
        <p:spPr>
          <a:xfrm>
            <a:off x="533262" y="1715977"/>
            <a:ext cx="7550659" cy="4247247"/>
          </a:xfrm>
          <a:prstGeom prst="rect">
            <a:avLst/>
          </a:prstGeom>
        </p:spPr>
      </p:pic>
      <p:sp>
        <p:nvSpPr>
          <p:cNvPr id="15" name="Espace réservé du texte 1">
            <a:extLst>
              <a:ext uri="{FF2B5EF4-FFF2-40B4-BE49-F238E27FC236}">
                <a16:creationId xmlns:a16="http://schemas.microsoft.com/office/drawing/2014/main" id="{69A2AF85-22E1-8C32-82A1-10E79F71D4FE}"/>
              </a:ext>
            </a:extLst>
          </p:cNvPr>
          <p:cNvSpPr txBox="1">
            <a:spLocks/>
          </p:cNvSpPr>
          <p:nvPr/>
        </p:nvSpPr>
        <p:spPr>
          <a:xfrm>
            <a:off x="8589370" y="3391481"/>
            <a:ext cx="6027995" cy="3909559"/>
          </a:xfrm>
          <a:prstGeom prst="rect">
            <a:avLst/>
          </a:prstGeom>
        </p:spPr>
        <p:txBody>
          <a:bodyPr>
            <a:noAutofit/>
          </a:bodyPr>
          <a:lstStyle>
            <a:lvl1pPr marL="457200" indent="-457200" algn="l" defTabSz="914400" rtl="0" eaLnBrk="1" latinLnBrk="0" hangingPunct="1">
              <a:lnSpc>
                <a:spcPct val="90000"/>
              </a:lnSpc>
              <a:spcBef>
                <a:spcPts val="1000"/>
              </a:spcBef>
              <a:buFont typeface="Arial" panose="020B0604020202020204" pitchFamily="34" charset="0"/>
              <a:buChar char="•"/>
              <a:defRPr sz="2600" b="1" i="0" strike="noStrike" kern="1200" baseline="0">
                <a:solidFill>
                  <a:srgbClr val="40589B"/>
                </a:solidFill>
                <a:effectLst/>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rgbClr val="265AA6"/>
                </a:solidFill>
                <a:latin typeface="Cooper Hewitt" panose="020B0604020202020204" charset="0"/>
                <a:ea typeface="Cooper Hewitt" panose="020B0604020202020204" charset="0"/>
              </a:rPr>
              <a:t>Réalisation de la courbe du CO</a:t>
            </a:r>
            <a:r>
              <a:rPr lang="fr-FR" sz="2800" baseline="-25000" dirty="0">
                <a:solidFill>
                  <a:srgbClr val="265AA6"/>
                </a:solidFill>
                <a:latin typeface="Cooper Hewitt" panose="020B0604020202020204" charset="0"/>
                <a:ea typeface="Cooper Hewitt" panose="020B0604020202020204" charset="0"/>
              </a:rPr>
              <a:t>2</a:t>
            </a:r>
            <a:r>
              <a:rPr lang="fr-FR" sz="2800" dirty="0">
                <a:solidFill>
                  <a:srgbClr val="265AA6"/>
                </a:solidFill>
                <a:latin typeface="Cooper Hewitt" panose="020B0604020202020204" charset="0"/>
                <a:ea typeface="Cooper Hewitt" panose="020B0604020202020204" charset="0"/>
              </a:rPr>
              <a:t> fenêtres fermées puis ouvertes pour sensibiliser notamment au geste d’aération</a:t>
            </a:r>
          </a:p>
          <a:p>
            <a:r>
              <a:rPr lang="fr-FR" sz="2800" dirty="0">
                <a:solidFill>
                  <a:srgbClr val="265AA6"/>
                </a:solidFill>
                <a:latin typeface="Cooper Hewitt" panose="020B0604020202020204" charset="0"/>
                <a:ea typeface="Cooper Hewitt" panose="020B0604020202020204" charset="0"/>
              </a:rPr>
              <a:t>Les enfants deviennent des sentinelles de l’air, comprennent l’importance de protéger l’air et deviennent acteurs </a:t>
            </a:r>
          </a:p>
        </p:txBody>
      </p:sp>
      <p:pic>
        <p:nvPicPr>
          <p:cNvPr id="16" name="Image 15">
            <a:extLst>
              <a:ext uri="{FF2B5EF4-FFF2-40B4-BE49-F238E27FC236}">
                <a16:creationId xmlns:a16="http://schemas.microsoft.com/office/drawing/2014/main" id="{0676EF6D-61C7-50FE-C964-9B413E337D71}"/>
              </a:ext>
            </a:extLst>
          </p:cNvPr>
          <p:cNvPicPr>
            <a:picLocks noChangeAspect="1"/>
          </p:cNvPicPr>
          <p:nvPr/>
        </p:nvPicPr>
        <p:blipFill rotWithShape="1">
          <a:blip r:embed="rId3"/>
          <a:srcRect l="19196" t="30317" r="50714" b="14288"/>
          <a:stretch/>
        </p:blipFill>
        <p:spPr>
          <a:xfrm>
            <a:off x="446171" y="5963224"/>
            <a:ext cx="7550658" cy="3909558"/>
          </a:xfrm>
          <a:prstGeom prst="rect">
            <a:avLst/>
          </a:prstGeom>
        </p:spPr>
      </p:pic>
      <p:pic>
        <p:nvPicPr>
          <p:cNvPr id="18" name="Image 17" descr="Une image contenant table, intérieur, assis, guichet&#10;&#10;Description générée automatiquement">
            <a:extLst>
              <a:ext uri="{FF2B5EF4-FFF2-40B4-BE49-F238E27FC236}">
                <a16:creationId xmlns:a16="http://schemas.microsoft.com/office/drawing/2014/main" id="{4B0430CF-33FA-9042-6DE8-7695319E6A84}"/>
              </a:ext>
            </a:extLst>
          </p:cNvPr>
          <p:cNvPicPr>
            <a:picLocks noChangeAspect="1"/>
          </p:cNvPicPr>
          <p:nvPr/>
        </p:nvPicPr>
        <p:blipFill rotWithShape="1">
          <a:blip r:embed="rId4"/>
          <a:srcRect l="8797" t="21789" r="62076" b="36910"/>
          <a:stretch/>
        </p:blipFill>
        <p:spPr>
          <a:xfrm>
            <a:off x="8638220" y="7529855"/>
            <a:ext cx="2224547" cy="2365787"/>
          </a:xfrm>
          <a:prstGeom prst="rect">
            <a:avLst/>
          </a:prstGeom>
        </p:spPr>
      </p:pic>
      <p:pic>
        <p:nvPicPr>
          <p:cNvPr id="2" name="Image 1">
            <a:extLst>
              <a:ext uri="{FF2B5EF4-FFF2-40B4-BE49-F238E27FC236}">
                <a16:creationId xmlns:a16="http://schemas.microsoft.com/office/drawing/2014/main" id="{BB1A09A2-F892-647C-1F7D-65A7EA1AE1A0}"/>
              </a:ext>
            </a:extLst>
          </p:cNvPr>
          <p:cNvPicPr>
            <a:picLocks noChangeAspect="1"/>
          </p:cNvPicPr>
          <p:nvPr/>
        </p:nvPicPr>
        <p:blipFill rotWithShape="1">
          <a:blip r:embed="rId5"/>
          <a:srcRect l="17143" t="16349" r="68950" b="10000"/>
          <a:stretch/>
        </p:blipFill>
        <p:spPr>
          <a:xfrm>
            <a:off x="14782800" y="2857499"/>
            <a:ext cx="3704483" cy="5517677"/>
          </a:xfrm>
          <a:prstGeom prst="rect">
            <a:avLst/>
          </a:prstGeom>
        </p:spPr>
      </p:pic>
    </p:spTree>
    <p:extLst>
      <p:ext uri="{BB962C8B-B14F-4D97-AF65-F5344CB8AC3E}">
        <p14:creationId xmlns:p14="http://schemas.microsoft.com/office/powerpoint/2010/main" val="162532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3122F-399B-1B92-229A-86023C1D1962}"/>
            </a:ext>
          </a:extLst>
        </p:cNvPr>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CFCCB7F-B30C-6636-B561-27015B6643E4}"/>
              </a:ext>
            </a:extLst>
          </p:cNvPr>
          <p:cNvSpPr>
            <a:spLocks noGrp="1"/>
          </p:cNvSpPr>
          <p:nvPr>
            <p:ph type="body" sz="quarter" idx="15"/>
          </p:nvPr>
        </p:nvSpPr>
        <p:spPr/>
        <p:txBody>
          <a:bodyPr/>
          <a:lstStyle/>
          <a:p>
            <a:endParaRPr lang="fr-FR"/>
          </a:p>
        </p:txBody>
      </p:sp>
      <p:sp>
        <p:nvSpPr>
          <p:cNvPr id="11" name="Espace réservé du texte 2">
            <a:extLst>
              <a:ext uri="{FF2B5EF4-FFF2-40B4-BE49-F238E27FC236}">
                <a16:creationId xmlns:a16="http://schemas.microsoft.com/office/drawing/2014/main" id="{6ADA331B-E68D-0BFF-32B2-480175ED0194}"/>
              </a:ext>
            </a:extLst>
          </p:cNvPr>
          <p:cNvSpPr>
            <a:spLocks noGrp="1"/>
          </p:cNvSpPr>
          <p:nvPr>
            <p:ph type="body" sz="quarter" idx="11"/>
          </p:nvPr>
        </p:nvSpPr>
        <p:spPr>
          <a:xfrm>
            <a:off x="638175" y="495300"/>
            <a:ext cx="13979191" cy="992188"/>
          </a:xfrm>
        </p:spPr>
        <p:txBody>
          <a:bodyPr/>
          <a:lstStyle/>
          <a:p>
            <a:r>
              <a:rPr lang="fr-FR" dirty="0"/>
              <a:t>Ateliers de montage de Module Air</a:t>
            </a:r>
          </a:p>
        </p:txBody>
      </p:sp>
      <p:pic>
        <p:nvPicPr>
          <p:cNvPr id="2" name="Image 1" descr="Une image contenant texte, intérieur, personne&#10;&#10;Description générée automatiquement">
            <a:extLst>
              <a:ext uri="{FF2B5EF4-FFF2-40B4-BE49-F238E27FC236}">
                <a16:creationId xmlns:a16="http://schemas.microsoft.com/office/drawing/2014/main" id="{A931C7C8-AB3A-9598-2F41-B750402E854A}"/>
              </a:ext>
            </a:extLst>
          </p:cNvPr>
          <p:cNvPicPr>
            <a:picLocks noChangeAspect="1"/>
          </p:cNvPicPr>
          <p:nvPr/>
        </p:nvPicPr>
        <p:blipFill>
          <a:blip r:embed="rId2"/>
          <a:stretch>
            <a:fillRect/>
          </a:stretch>
        </p:blipFill>
        <p:spPr>
          <a:xfrm>
            <a:off x="111281" y="1660584"/>
            <a:ext cx="6832867" cy="3843487"/>
          </a:xfrm>
          <a:prstGeom prst="rect">
            <a:avLst/>
          </a:prstGeom>
        </p:spPr>
      </p:pic>
      <p:sp>
        <p:nvSpPr>
          <p:cNvPr id="5" name="ZoneTexte 4">
            <a:extLst>
              <a:ext uri="{FF2B5EF4-FFF2-40B4-BE49-F238E27FC236}">
                <a16:creationId xmlns:a16="http://schemas.microsoft.com/office/drawing/2014/main" id="{F5A6480D-8826-204A-EB7E-4418FDD2D621}"/>
              </a:ext>
            </a:extLst>
          </p:cNvPr>
          <p:cNvSpPr txBox="1"/>
          <p:nvPr/>
        </p:nvSpPr>
        <p:spPr>
          <a:xfrm>
            <a:off x="7055429" y="1900825"/>
            <a:ext cx="7515787" cy="5570756"/>
          </a:xfrm>
          <a:prstGeom prst="rect">
            <a:avLst/>
          </a:prstGeom>
          <a:noFill/>
        </p:spPr>
        <p:txBody>
          <a:bodyPr wrap="square">
            <a:spAutoFit/>
          </a:bodyPr>
          <a:lstStyle/>
          <a:p>
            <a:pPr marL="0" indent="0">
              <a:buNone/>
            </a:pPr>
            <a:r>
              <a:rPr lang="fr-FR" sz="2800" dirty="0">
                <a:solidFill>
                  <a:srgbClr val="265AA6"/>
                </a:solidFill>
                <a:latin typeface="Comic Sans MS" panose="030F0702030302020204" pitchFamily="66" charset="0"/>
                <a:ea typeface="Cooper Hewitt" panose="020B0604020202020204" charset="0"/>
              </a:rPr>
              <a:t>Module Air : Dispositif de mesure de qualité de l’air pédagogique</a:t>
            </a:r>
          </a:p>
          <a:p>
            <a:pPr marL="0" indent="0">
              <a:buNone/>
            </a:pPr>
            <a:endParaRPr lang="fr-FR" sz="2800" dirty="0">
              <a:solidFill>
                <a:srgbClr val="265AA6"/>
              </a:solidFill>
              <a:latin typeface="Comic Sans MS" panose="030F0702030302020204" pitchFamily="66" charset="0"/>
              <a:ea typeface="Cooper Hewitt" panose="020B0604020202020204" charset="0"/>
            </a:endParaRPr>
          </a:p>
          <a:p>
            <a:pPr marL="0" indent="0">
              <a:buNone/>
            </a:pPr>
            <a:r>
              <a:rPr lang="fr-FR" sz="2800" dirty="0" err="1">
                <a:solidFill>
                  <a:srgbClr val="265AA6"/>
                </a:solidFill>
                <a:latin typeface="Comic Sans MS" panose="030F0702030302020204" pitchFamily="66" charset="0"/>
                <a:ea typeface="Cooper Hewitt" panose="020B0604020202020204" charset="0"/>
              </a:rPr>
              <a:t>AtmoSud</a:t>
            </a:r>
            <a:r>
              <a:rPr lang="fr-FR" sz="2800" dirty="0">
                <a:solidFill>
                  <a:srgbClr val="265AA6"/>
                </a:solidFill>
                <a:latin typeface="Comic Sans MS" panose="030F0702030302020204" pitchFamily="66" charset="0"/>
                <a:ea typeface="Cooper Hewitt" panose="020B0604020202020204" charset="0"/>
              </a:rPr>
              <a:t> et AirCarto ont créé un atelier pédagogique de montage de Module Air :</a:t>
            </a:r>
          </a:p>
          <a:p>
            <a:pPr lvl="1" algn="just"/>
            <a:r>
              <a:rPr lang="fr-FR" sz="2000" b="1" dirty="0">
                <a:solidFill>
                  <a:srgbClr val="265AA6"/>
                </a:solidFill>
                <a:latin typeface="Comic Sans MS" panose="030F0702030302020204" pitchFamily="66" charset="0"/>
                <a:ea typeface="Cooper Hewitt" panose="020B0604020202020204" charset="0"/>
              </a:rPr>
              <a:t>Rappel des bases et des enjeux de la qualité de l’air intérieur</a:t>
            </a:r>
          </a:p>
          <a:p>
            <a:pPr lvl="1" algn="just"/>
            <a:r>
              <a:rPr lang="fr-FR" sz="2000" b="1" dirty="0">
                <a:solidFill>
                  <a:srgbClr val="265AA6"/>
                </a:solidFill>
                <a:latin typeface="Comic Sans MS" panose="030F0702030302020204" pitchFamily="66" charset="0"/>
                <a:ea typeface="Cooper Hewitt" panose="020B0604020202020204" charset="0"/>
              </a:rPr>
              <a:t>Présentation des façons de mesurer la qualité de l’air</a:t>
            </a:r>
          </a:p>
          <a:p>
            <a:pPr lvl="1" algn="just"/>
            <a:r>
              <a:rPr lang="fr-FR" sz="2000" b="1" dirty="0">
                <a:solidFill>
                  <a:srgbClr val="265AA6"/>
                </a:solidFill>
                <a:latin typeface="Comic Sans MS" panose="030F0702030302020204" pitchFamily="66" charset="0"/>
                <a:ea typeface="Cooper Hewitt" panose="020B0604020202020204" charset="0"/>
              </a:rPr>
              <a:t>Entrainement de montage électronique sur des kits pédagogiques</a:t>
            </a:r>
          </a:p>
          <a:p>
            <a:pPr lvl="1" algn="just"/>
            <a:r>
              <a:rPr lang="fr-FR" sz="2000" b="1" dirty="0">
                <a:solidFill>
                  <a:srgbClr val="265AA6"/>
                </a:solidFill>
                <a:latin typeface="Comic Sans MS" panose="030F0702030302020204" pitchFamily="66" charset="0"/>
                <a:ea typeface="Cooper Hewitt" panose="020B0604020202020204" charset="0"/>
              </a:rPr>
              <a:t>Montage d’un Module Air</a:t>
            </a:r>
          </a:p>
          <a:p>
            <a:pPr lvl="1" algn="just"/>
            <a:endParaRPr lang="fr-FR" sz="2000" b="1" dirty="0">
              <a:solidFill>
                <a:srgbClr val="265AA6"/>
              </a:solidFill>
              <a:latin typeface="Comic Sans MS" panose="030F0702030302020204" pitchFamily="66" charset="0"/>
              <a:ea typeface="Cooper Hewitt" panose="020B0604020202020204" charset="0"/>
            </a:endParaRPr>
          </a:p>
          <a:p>
            <a:pPr marL="0" lvl="1" algn="just"/>
            <a:r>
              <a:rPr lang="fr-FR" sz="2800" dirty="0">
                <a:solidFill>
                  <a:srgbClr val="265AA6"/>
                </a:solidFill>
                <a:latin typeface="Comic Sans MS" panose="030F0702030302020204" pitchFamily="66" charset="0"/>
                <a:ea typeface="Cooper Hewitt" panose="020B0604020202020204" charset="0"/>
              </a:rPr>
              <a:t>Permet d’aborder la qualité de l’air sous un angle différent !</a:t>
            </a:r>
          </a:p>
          <a:p>
            <a:pPr lvl="1" algn="just"/>
            <a:endParaRPr lang="fr-FR" sz="2000" b="1" dirty="0">
              <a:solidFill>
                <a:srgbClr val="265AA6"/>
              </a:solidFill>
              <a:latin typeface="Comic Sans MS" panose="030F0702030302020204" pitchFamily="66" charset="0"/>
              <a:ea typeface="Cooper Hewitt" panose="020B0604020202020204" charset="0"/>
            </a:endParaRPr>
          </a:p>
        </p:txBody>
      </p:sp>
      <p:pic>
        <p:nvPicPr>
          <p:cNvPr id="8" name="Image 7">
            <a:extLst>
              <a:ext uri="{FF2B5EF4-FFF2-40B4-BE49-F238E27FC236}">
                <a16:creationId xmlns:a16="http://schemas.microsoft.com/office/drawing/2014/main" id="{903C2388-7C9E-BB31-5BD2-CC98890DDA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874202" y="6378273"/>
            <a:ext cx="4899684" cy="3151280"/>
          </a:xfrm>
          <a:prstGeom prst="rect">
            <a:avLst/>
          </a:prstGeom>
        </p:spPr>
      </p:pic>
      <p:pic>
        <p:nvPicPr>
          <p:cNvPr id="15" name="Image 14" descr="Une image contenant personne, intérieur, plaçant&#10;&#10;Description générée automatiquement">
            <a:extLst>
              <a:ext uri="{FF2B5EF4-FFF2-40B4-BE49-F238E27FC236}">
                <a16:creationId xmlns:a16="http://schemas.microsoft.com/office/drawing/2014/main" id="{4B6A26D5-39BD-0393-C14C-279B8B602D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9989" y="7261028"/>
            <a:ext cx="5587068" cy="3142727"/>
          </a:xfrm>
          <a:prstGeom prst="rect">
            <a:avLst/>
          </a:prstGeom>
        </p:spPr>
      </p:pic>
    </p:spTree>
    <p:extLst>
      <p:ext uri="{BB962C8B-B14F-4D97-AF65-F5344CB8AC3E}">
        <p14:creationId xmlns:p14="http://schemas.microsoft.com/office/powerpoint/2010/main" val="506953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CBC146-D8AA-3A63-DEE1-4F56CB7568B1}"/>
              </a:ext>
            </a:extLst>
          </p:cNvPr>
          <p:cNvSpPr>
            <a:spLocks noGrp="1"/>
          </p:cNvSpPr>
          <p:nvPr>
            <p:ph type="body" sz="quarter" idx="11"/>
          </p:nvPr>
        </p:nvSpPr>
        <p:spPr/>
        <p:txBody>
          <a:bodyPr/>
          <a:lstStyle/>
          <a:p>
            <a:r>
              <a:rPr lang="fr-FR" dirty="0"/>
              <a:t>Les montages d’aujourd’hui</a:t>
            </a:r>
          </a:p>
        </p:txBody>
      </p:sp>
      <p:sp>
        <p:nvSpPr>
          <p:cNvPr id="2" name="Espace réservé du texte 2">
            <a:extLst>
              <a:ext uri="{FF2B5EF4-FFF2-40B4-BE49-F238E27FC236}">
                <a16:creationId xmlns:a16="http://schemas.microsoft.com/office/drawing/2014/main" id="{F8664F5E-BF06-AF12-4C9E-A11E6DBBC635}"/>
              </a:ext>
            </a:extLst>
          </p:cNvPr>
          <p:cNvSpPr txBox="1">
            <a:spLocks/>
          </p:cNvSpPr>
          <p:nvPr/>
        </p:nvSpPr>
        <p:spPr>
          <a:xfrm>
            <a:off x="7292473" y="1772664"/>
            <a:ext cx="7115970" cy="8019036"/>
          </a:xfrm>
          <a:prstGeom prst="rect">
            <a:avLst/>
          </a:prstGeom>
        </p:spPr>
        <p:txBody>
          <a:bodyPr>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600" b="1" i="0" strike="noStrike" kern="1200" baseline="0">
                <a:solidFill>
                  <a:srgbClr val="40589B"/>
                </a:solidFill>
                <a:effectLst/>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800" dirty="0">
                <a:solidFill>
                  <a:srgbClr val="265AA6"/>
                </a:solidFill>
                <a:latin typeface="Comic Sans MS" panose="030F0702030302020204" pitchFamily="66" charset="0"/>
                <a:ea typeface="Cooper Hewitt" panose="020B0604020202020204" charset="0"/>
              </a:rPr>
              <a:t>Vous allez vous entraîner sur des kits pédagogiques :</a:t>
            </a:r>
          </a:p>
          <a:p>
            <a:pPr lvl="0" algn="just"/>
            <a:r>
              <a:rPr lang="fr-FR" sz="2400" b="0" dirty="0">
                <a:solidFill>
                  <a:srgbClr val="265AA6"/>
                </a:solidFill>
                <a:latin typeface="Comic Sans MS" panose="030F0702030302020204" pitchFamily="66" charset="0"/>
                <a:ea typeface="Cooper Hewitt" panose="020B0604020202020204" charset="0"/>
              </a:rPr>
              <a:t>Un mini ordinateur (microcontrôleur)</a:t>
            </a:r>
          </a:p>
          <a:p>
            <a:pPr lvl="0" algn="just"/>
            <a:r>
              <a:rPr lang="fr-FR" sz="2400" b="0" dirty="0">
                <a:solidFill>
                  <a:srgbClr val="265AA6"/>
                </a:solidFill>
                <a:latin typeface="Comic Sans MS" panose="030F0702030302020204" pitchFamily="66" charset="0"/>
                <a:ea typeface="Cooper Hewitt" panose="020B0604020202020204" charset="0"/>
              </a:rPr>
              <a:t>Une sonde de mesure de particules fines</a:t>
            </a:r>
          </a:p>
          <a:p>
            <a:pPr lvl="0" algn="just"/>
            <a:r>
              <a:rPr lang="fr-FR" sz="2400" b="0" dirty="0">
                <a:solidFill>
                  <a:srgbClr val="265AA6"/>
                </a:solidFill>
                <a:latin typeface="Comic Sans MS" panose="030F0702030302020204" pitchFamily="66" charset="0"/>
                <a:ea typeface="Cooper Hewitt" panose="020B0604020202020204" charset="0"/>
              </a:rPr>
              <a:t>Un écran</a:t>
            </a:r>
          </a:p>
          <a:p>
            <a:pPr lvl="0" algn="just"/>
            <a:r>
              <a:rPr lang="fr-FR" sz="2400" b="0" dirty="0">
                <a:solidFill>
                  <a:srgbClr val="265AA6"/>
                </a:solidFill>
                <a:latin typeface="Comic Sans MS" panose="030F0702030302020204" pitchFamily="66" charset="0"/>
                <a:ea typeface="Cooper Hewitt" panose="020B0604020202020204" charset="0"/>
              </a:rPr>
              <a:t>Une batterie</a:t>
            </a:r>
          </a:p>
          <a:p>
            <a:pPr lvl="0" algn="just"/>
            <a:r>
              <a:rPr lang="fr-FR" sz="2400" b="0" dirty="0">
                <a:solidFill>
                  <a:srgbClr val="265AA6"/>
                </a:solidFill>
                <a:latin typeface="Comic Sans MS" panose="030F0702030302020204" pitchFamily="66" charset="0"/>
                <a:ea typeface="Cooper Hewitt" panose="020B0604020202020204" charset="0"/>
              </a:rPr>
              <a:t>+ surprise ! (bipbip)</a:t>
            </a:r>
          </a:p>
          <a:p>
            <a:pPr marL="0" indent="0" algn="just">
              <a:buNone/>
            </a:pPr>
            <a:endParaRPr lang="fr-FR" sz="2800" dirty="0">
              <a:solidFill>
                <a:srgbClr val="265AA6"/>
              </a:solidFill>
              <a:latin typeface="Comic Sans MS" panose="030F0702030302020204" pitchFamily="66" charset="0"/>
              <a:ea typeface="Cooper Hewitt" panose="020B0604020202020204" charset="0"/>
            </a:endParaRPr>
          </a:p>
          <a:p>
            <a:pPr marL="0" indent="0" algn="just">
              <a:buNone/>
            </a:pPr>
            <a:r>
              <a:rPr lang="fr-FR" sz="2800" dirty="0">
                <a:solidFill>
                  <a:srgbClr val="265AA6"/>
                </a:solidFill>
                <a:latin typeface="Comic Sans MS" panose="030F0702030302020204" pitchFamily="66" charset="0"/>
                <a:ea typeface="Cooper Hewitt" panose="020B0604020202020204" charset="0"/>
              </a:rPr>
              <a:t>Vous allez monter un Module Air :</a:t>
            </a:r>
          </a:p>
          <a:p>
            <a:pPr lvl="0" algn="just"/>
            <a:r>
              <a:rPr lang="fr-FR" sz="2400" b="0" dirty="0">
                <a:solidFill>
                  <a:srgbClr val="265AA6"/>
                </a:solidFill>
                <a:latin typeface="Comic Sans MS" panose="030F0702030302020204" pitchFamily="66" charset="0"/>
                <a:ea typeface="Cooper Hewitt" panose="020B0604020202020204" charset="0"/>
              </a:rPr>
              <a:t>Mesure le CO</a:t>
            </a:r>
            <a:r>
              <a:rPr lang="fr-FR" sz="2400" b="0" baseline="-25000" dirty="0">
                <a:solidFill>
                  <a:srgbClr val="265AA6"/>
                </a:solidFill>
                <a:latin typeface="Comic Sans MS" panose="030F0702030302020204" pitchFamily="66" charset="0"/>
                <a:ea typeface="Cooper Hewitt" panose="020B0604020202020204" charset="0"/>
              </a:rPr>
              <a:t>2</a:t>
            </a:r>
            <a:r>
              <a:rPr lang="fr-FR" sz="2400" b="0" dirty="0">
                <a:solidFill>
                  <a:srgbClr val="265AA6"/>
                </a:solidFill>
                <a:latin typeface="Comic Sans MS" panose="030F0702030302020204" pitchFamily="66" charset="0"/>
                <a:ea typeface="Cooper Hewitt" panose="020B0604020202020204" charset="0"/>
              </a:rPr>
              <a:t> (émis par la respiration des personnes)</a:t>
            </a:r>
          </a:p>
          <a:p>
            <a:pPr lvl="0" algn="just"/>
            <a:r>
              <a:rPr lang="fr-FR" sz="2400" b="0" dirty="0">
                <a:solidFill>
                  <a:srgbClr val="265AA6"/>
                </a:solidFill>
                <a:latin typeface="Comic Sans MS" panose="030F0702030302020204" pitchFamily="66" charset="0"/>
                <a:ea typeface="Cooper Hewitt" panose="020B0604020202020204" charset="0"/>
              </a:rPr>
              <a:t>Mesure les particules fines (PM10, PM2.5)</a:t>
            </a:r>
          </a:p>
          <a:p>
            <a:pPr lvl="0" algn="just"/>
            <a:r>
              <a:rPr lang="fr-FR" sz="2400" b="0" dirty="0">
                <a:solidFill>
                  <a:srgbClr val="265AA6"/>
                </a:solidFill>
                <a:latin typeface="Comic Sans MS" panose="030F0702030302020204" pitchFamily="66" charset="0"/>
                <a:ea typeface="Cooper Hewitt" panose="020B0604020202020204" charset="0"/>
              </a:rPr>
              <a:t>Affiche les résultats de mesure sur un écran à LED avec des messages associés</a:t>
            </a:r>
          </a:p>
          <a:p>
            <a:pPr lvl="0" algn="just"/>
            <a:r>
              <a:rPr lang="fr-FR" sz="2400" b="0" dirty="0">
                <a:solidFill>
                  <a:srgbClr val="265AA6"/>
                </a:solidFill>
                <a:latin typeface="Comic Sans MS" panose="030F0702030302020204" pitchFamily="66" charset="0"/>
                <a:ea typeface="Cooper Hewitt" panose="020B0604020202020204" charset="0"/>
              </a:rPr>
              <a:t>Enregistre les données à distance (en présence de wifi)</a:t>
            </a:r>
          </a:p>
        </p:txBody>
      </p:sp>
      <p:pic>
        <p:nvPicPr>
          <p:cNvPr id="4" name="Image 3" descr="Une image contenant texte, table, intérieur, mur&#10;&#10;Description générée automatiquement">
            <a:extLst>
              <a:ext uri="{FF2B5EF4-FFF2-40B4-BE49-F238E27FC236}">
                <a16:creationId xmlns:a16="http://schemas.microsoft.com/office/drawing/2014/main" id="{83DBD4BD-4F90-692B-10AA-8AF5E1B586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5613" y="4809496"/>
            <a:ext cx="5972175" cy="3426861"/>
          </a:xfrm>
          <a:prstGeom prst="rect">
            <a:avLst/>
          </a:prstGeom>
        </p:spPr>
      </p:pic>
      <p:pic>
        <p:nvPicPr>
          <p:cNvPr id="5" name="Image 4" descr="Une image contenant texte, intérieur, moniteur&#10;&#10;Description générée automatiquement">
            <a:extLst>
              <a:ext uri="{FF2B5EF4-FFF2-40B4-BE49-F238E27FC236}">
                <a16:creationId xmlns:a16="http://schemas.microsoft.com/office/drawing/2014/main" id="{B77994DD-6045-BD42-BC6B-C3AE0D907F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79557" y="8291448"/>
            <a:ext cx="2358231" cy="2004344"/>
          </a:xfrm>
          <a:prstGeom prst="rect">
            <a:avLst/>
          </a:prstGeom>
        </p:spPr>
      </p:pic>
      <p:pic>
        <p:nvPicPr>
          <p:cNvPr id="6" name="Image 5" descr="Une image contenant texte, équipement électronique, circuit&#10;&#10;Description générée automatiquement">
            <a:extLst>
              <a:ext uri="{FF2B5EF4-FFF2-40B4-BE49-F238E27FC236}">
                <a16:creationId xmlns:a16="http://schemas.microsoft.com/office/drawing/2014/main" id="{F561DBA3-20D1-A0DD-48D1-4399EF92953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5613" y="1772664"/>
            <a:ext cx="4145975" cy="2751656"/>
          </a:xfrm>
          <a:prstGeom prst="rect">
            <a:avLst/>
          </a:prstGeom>
        </p:spPr>
      </p:pic>
    </p:spTree>
    <p:extLst>
      <p:ext uri="{BB962C8B-B14F-4D97-AF65-F5344CB8AC3E}">
        <p14:creationId xmlns:p14="http://schemas.microsoft.com/office/powerpoint/2010/main" val="3762842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CBC146-D8AA-3A63-DEE1-4F56CB7568B1}"/>
              </a:ext>
            </a:extLst>
          </p:cNvPr>
          <p:cNvSpPr>
            <a:spLocks noGrp="1"/>
          </p:cNvSpPr>
          <p:nvPr>
            <p:ph type="body" sz="quarter" idx="11"/>
          </p:nvPr>
        </p:nvSpPr>
        <p:spPr/>
        <p:txBody>
          <a:bodyPr/>
          <a:lstStyle/>
          <a:p>
            <a:r>
              <a:rPr lang="fr-FR" dirty="0"/>
              <a:t>Le Module Air</a:t>
            </a:r>
          </a:p>
        </p:txBody>
      </p:sp>
      <p:pic>
        <p:nvPicPr>
          <p:cNvPr id="8" name="Picture 2" descr="boitier3">
            <a:extLst>
              <a:ext uri="{FF2B5EF4-FFF2-40B4-BE49-F238E27FC236}">
                <a16:creationId xmlns:a16="http://schemas.microsoft.com/office/drawing/2014/main" id="{F3641204-A459-50B4-F4B5-EF3179DFCF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772413" y="3081338"/>
            <a:ext cx="9487013" cy="72294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7073A19B-FBA1-1268-3E66-1E84CE65C0F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577" y="3049949"/>
            <a:ext cx="6096903" cy="7229475"/>
          </a:xfrm>
          <a:prstGeom prst="rect">
            <a:avLst/>
          </a:prstGeom>
        </p:spPr>
      </p:pic>
      <p:sp>
        <p:nvSpPr>
          <p:cNvPr id="10" name="Espace réservé du texte 2">
            <a:extLst>
              <a:ext uri="{FF2B5EF4-FFF2-40B4-BE49-F238E27FC236}">
                <a16:creationId xmlns:a16="http://schemas.microsoft.com/office/drawing/2014/main" id="{23B4D727-768C-91F1-03D6-C3FAA2376220}"/>
              </a:ext>
            </a:extLst>
          </p:cNvPr>
          <p:cNvSpPr txBox="1">
            <a:spLocks/>
          </p:cNvSpPr>
          <p:nvPr/>
        </p:nvSpPr>
        <p:spPr>
          <a:xfrm>
            <a:off x="7297171" y="854489"/>
            <a:ext cx="2261168" cy="617124"/>
          </a:xfrm>
          <a:prstGeom prst="rect">
            <a:avLst/>
          </a:prstGeom>
          <a:ln>
            <a:solidFill>
              <a:srgbClr val="FF0000"/>
            </a:solidFill>
          </a:ln>
        </p:spPr>
        <p:txBody>
          <a:bodyPr>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600" b="1" i="0" strike="noStrike" kern="1200" baseline="0">
                <a:solidFill>
                  <a:srgbClr val="40589B"/>
                </a:solidFill>
                <a:effectLst/>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600" b="0" dirty="0">
                <a:solidFill>
                  <a:srgbClr val="FF0000"/>
                </a:solidFill>
              </a:rPr>
              <a:t>Sonde CO</a:t>
            </a:r>
            <a:r>
              <a:rPr lang="fr-FR" sz="3600" b="0" baseline="-25000" dirty="0">
                <a:solidFill>
                  <a:srgbClr val="FF0000"/>
                </a:solidFill>
              </a:rPr>
              <a:t>2</a:t>
            </a:r>
          </a:p>
          <a:p>
            <a:pPr marL="0" indent="0">
              <a:buNone/>
            </a:pPr>
            <a:endParaRPr lang="fr-FR" sz="3600" dirty="0"/>
          </a:p>
          <a:p>
            <a:pPr marL="0" indent="0">
              <a:buNone/>
            </a:pPr>
            <a:endParaRPr lang="fr-FR" sz="3900" dirty="0"/>
          </a:p>
        </p:txBody>
      </p:sp>
      <p:cxnSp>
        <p:nvCxnSpPr>
          <p:cNvPr id="11" name="Connecteur droit avec flèche 10">
            <a:extLst>
              <a:ext uri="{FF2B5EF4-FFF2-40B4-BE49-F238E27FC236}">
                <a16:creationId xmlns:a16="http://schemas.microsoft.com/office/drawing/2014/main" id="{36EC55D2-A337-4251-84E9-D927661B58D6}"/>
              </a:ext>
            </a:extLst>
          </p:cNvPr>
          <p:cNvCxnSpPr>
            <a:cxnSpLocks/>
            <a:stCxn id="10" idx="3"/>
          </p:cNvCxnSpPr>
          <p:nvPr/>
        </p:nvCxnSpPr>
        <p:spPr>
          <a:xfrm>
            <a:off x="9558338" y="1163051"/>
            <a:ext cx="6315075" cy="20230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405894FA-B95E-41F0-929A-108B46143DD3}"/>
              </a:ext>
            </a:extLst>
          </p:cNvPr>
          <p:cNvCxnSpPr>
            <a:cxnSpLocks/>
            <a:stCxn id="10" idx="1"/>
          </p:cNvCxnSpPr>
          <p:nvPr/>
        </p:nvCxnSpPr>
        <p:spPr>
          <a:xfrm flipH="1">
            <a:off x="1400178" y="1163051"/>
            <a:ext cx="5896992" cy="2870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BA936A87-D1A3-DFDD-7771-78181BF3805B}"/>
              </a:ext>
            </a:extLst>
          </p:cNvPr>
          <p:cNvSpPr txBox="1">
            <a:spLocks/>
          </p:cNvSpPr>
          <p:nvPr/>
        </p:nvSpPr>
        <p:spPr>
          <a:xfrm>
            <a:off x="6800851" y="2083214"/>
            <a:ext cx="1528763" cy="617124"/>
          </a:xfrm>
          <a:prstGeom prst="rect">
            <a:avLst/>
          </a:prstGeom>
          <a:ln>
            <a:solidFill>
              <a:srgbClr val="FFC000"/>
            </a:solidFill>
          </a:ln>
        </p:spPr>
        <p:txBody>
          <a:bodyPr>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600" b="1" i="0" strike="noStrike" kern="1200" baseline="0">
                <a:solidFill>
                  <a:srgbClr val="40589B"/>
                </a:solidFill>
                <a:effectLst/>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600" b="0" dirty="0">
                <a:solidFill>
                  <a:srgbClr val="F9B82A"/>
                </a:solidFill>
              </a:rPr>
              <a:t>Ecran</a:t>
            </a:r>
            <a:endParaRPr lang="fr-FR" sz="3600" b="0" baseline="-25000" dirty="0">
              <a:solidFill>
                <a:srgbClr val="F9B82A"/>
              </a:solidFill>
            </a:endParaRPr>
          </a:p>
          <a:p>
            <a:pPr marL="0" indent="0" algn="ctr">
              <a:buNone/>
            </a:pPr>
            <a:endParaRPr lang="fr-FR" sz="3600" dirty="0"/>
          </a:p>
          <a:p>
            <a:pPr marL="0" indent="0" algn="ctr">
              <a:buNone/>
            </a:pPr>
            <a:endParaRPr lang="fr-FR" sz="3900" dirty="0"/>
          </a:p>
        </p:txBody>
      </p:sp>
      <p:cxnSp>
        <p:nvCxnSpPr>
          <p:cNvPr id="14" name="Connecteur droit avec flèche 13">
            <a:extLst>
              <a:ext uri="{FF2B5EF4-FFF2-40B4-BE49-F238E27FC236}">
                <a16:creationId xmlns:a16="http://schemas.microsoft.com/office/drawing/2014/main" id="{9C5940E5-4ED9-1C64-5946-CE10B194BAC7}"/>
              </a:ext>
            </a:extLst>
          </p:cNvPr>
          <p:cNvCxnSpPr>
            <a:cxnSpLocks/>
            <a:stCxn id="13" idx="3"/>
          </p:cNvCxnSpPr>
          <p:nvPr/>
        </p:nvCxnSpPr>
        <p:spPr>
          <a:xfrm>
            <a:off x="8329613" y="2391776"/>
            <a:ext cx="2400300" cy="334515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521676EC-EF4C-38C6-4964-7AF70F90659C}"/>
              </a:ext>
            </a:extLst>
          </p:cNvPr>
          <p:cNvCxnSpPr>
            <a:cxnSpLocks/>
            <a:stCxn id="13" idx="1"/>
          </p:cNvCxnSpPr>
          <p:nvPr/>
        </p:nvCxnSpPr>
        <p:spPr>
          <a:xfrm flipH="1">
            <a:off x="3186113" y="2391776"/>
            <a:ext cx="3614738" cy="488056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Espace réservé du texte 2">
            <a:extLst>
              <a:ext uri="{FF2B5EF4-FFF2-40B4-BE49-F238E27FC236}">
                <a16:creationId xmlns:a16="http://schemas.microsoft.com/office/drawing/2014/main" id="{0630AE39-91B1-D6C5-AE9B-1CBD2026C5C9}"/>
              </a:ext>
            </a:extLst>
          </p:cNvPr>
          <p:cNvSpPr txBox="1">
            <a:spLocks/>
          </p:cNvSpPr>
          <p:nvPr/>
        </p:nvSpPr>
        <p:spPr>
          <a:xfrm>
            <a:off x="14512699" y="861192"/>
            <a:ext cx="3682430" cy="1173516"/>
          </a:xfrm>
          <a:prstGeom prst="rect">
            <a:avLst/>
          </a:prstGeom>
          <a:ln>
            <a:solidFill>
              <a:schemeClr val="tx1"/>
            </a:solidFill>
          </a:ln>
        </p:spPr>
        <p:txBody>
          <a:bodyPr>
            <a:normAutofit lnSpcReduction="10000"/>
          </a:bodyPr>
          <a:lstStyle>
            <a:lvl1pPr marL="457200" indent="-457200" algn="l" defTabSz="914400" rtl="0" eaLnBrk="1" latinLnBrk="0" hangingPunct="1">
              <a:lnSpc>
                <a:spcPct val="90000"/>
              </a:lnSpc>
              <a:spcBef>
                <a:spcPts val="1000"/>
              </a:spcBef>
              <a:buFont typeface="Arial" panose="020B0604020202020204" pitchFamily="34" charset="0"/>
              <a:buChar char="•"/>
              <a:defRPr sz="2600" b="1" i="0" strike="noStrike" kern="1200" baseline="0">
                <a:solidFill>
                  <a:srgbClr val="40589B"/>
                </a:solidFill>
                <a:effectLst/>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600" b="0" dirty="0">
                <a:solidFill>
                  <a:schemeClr val="tx1"/>
                </a:solidFill>
              </a:rPr>
              <a:t>Mini-ordinateur</a:t>
            </a:r>
          </a:p>
          <a:p>
            <a:pPr marL="0" indent="0" algn="ctr">
              <a:buNone/>
            </a:pPr>
            <a:r>
              <a:rPr lang="fr-FR" sz="3600" b="0" dirty="0">
                <a:solidFill>
                  <a:schemeClr val="tx1"/>
                </a:solidFill>
              </a:rPr>
              <a:t>(microcontrôleur)</a:t>
            </a:r>
            <a:endParaRPr lang="fr-FR" sz="3600" dirty="0">
              <a:solidFill>
                <a:schemeClr val="tx1"/>
              </a:solidFill>
            </a:endParaRPr>
          </a:p>
        </p:txBody>
      </p:sp>
      <p:cxnSp>
        <p:nvCxnSpPr>
          <p:cNvPr id="17" name="Connecteur droit avec flèche 16">
            <a:extLst>
              <a:ext uri="{FF2B5EF4-FFF2-40B4-BE49-F238E27FC236}">
                <a16:creationId xmlns:a16="http://schemas.microsoft.com/office/drawing/2014/main" id="{FDEA9CD2-386E-8395-D424-E11EBD817F79}"/>
              </a:ext>
            </a:extLst>
          </p:cNvPr>
          <p:cNvCxnSpPr>
            <a:cxnSpLocks/>
            <a:stCxn id="16" idx="2"/>
          </p:cNvCxnSpPr>
          <p:nvPr/>
        </p:nvCxnSpPr>
        <p:spPr>
          <a:xfrm flipH="1">
            <a:off x="16270061" y="2034709"/>
            <a:ext cx="83853" cy="63139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Espace réservé du texte 2">
            <a:extLst>
              <a:ext uri="{FF2B5EF4-FFF2-40B4-BE49-F238E27FC236}">
                <a16:creationId xmlns:a16="http://schemas.microsoft.com/office/drawing/2014/main" id="{E3A91DD7-7FB8-3024-B0FE-E235935036EA}"/>
              </a:ext>
            </a:extLst>
          </p:cNvPr>
          <p:cNvSpPr txBox="1">
            <a:spLocks/>
          </p:cNvSpPr>
          <p:nvPr/>
        </p:nvSpPr>
        <p:spPr>
          <a:xfrm>
            <a:off x="6325618" y="5496828"/>
            <a:ext cx="2261168" cy="1046847"/>
          </a:xfrm>
          <a:prstGeom prst="rect">
            <a:avLst/>
          </a:prstGeom>
          <a:ln>
            <a:solidFill>
              <a:srgbClr val="00B050"/>
            </a:solidFill>
          </a:ln>
        </p:spPr>
        <p:txBody>
          <a:bodyPr>
            <a:normAutofit lnSpcReduction="10000"/>
          </a:bodyPr>
          <a:lstStyle>
            <a:lvl1pPr marL="457200" indent="-457200" algn="l" defTabSz="914400" rtl="0" eaLnBrk="1" latinLnBrk="0" hangingPunct="1">
              <a:lnSpc>
                <a:spcPct val="90000"/>
              </a:lnSpc>
              <a:spcBef>
                <a:spcPts val="1000"/>
              </a:spcBef>
              <a:buFont typeface="Arial" panose="020B0604020202020204" pitchFamily="34" charset="0"/>
              <a:buChar char="•"/>
              <a:defRPr sz="2600" b="1" i="0" strike="noStrike" kern="1200" baseline="0">
                <a:solidFill>
                  <a:srgbClr val="40589B"/>
                </a:solidFill>
                <a:effectLst/>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2600" b="0" i="0" kern="1200" baseline="0">
                <a:solidFill>
                  <a:srgbClr val="40589B"/>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400" kern="1200" baseline="0">
                <a:solidFill>
                  <a:srgbClr val="40589B"/>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2200" kern="1200" baseline="0">
                <a:solidFill>
                  <a:schemeClr val="bg1">
                    <a:lumMod val="50000"/>
                  </a:schemeClr>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2000" kern="1200" baseline="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600" b="0" dirty="0">
                <a:solidFill>
                  <a:srgbClr val="00B050"/>
                </a:solidFill>
              </a:rPr>
              <a:t>Sonde Particules</a:t>
            </a:r>
            <a:endParaRPr lang="fr-FR" sz="3600" b="0" baseline="-25000" dirty="0">
              <a:solidFill>
                <a:srgbClr val="00B050"/>
              </a:solidFill>
            </a:endParaRPr>
          </a:p>
          <a:p>
            <a:pPr marL="0" indent="0">
              <a:buNone/>
            </a:pPr>
            <a:endParaRPr lang="fr-FR" sz="3600" dirty="0"/>
          </a:p>
          <a:p>
            <a:pPr marL="0" indent="0">
              <a:buNone/>
            </a:pPr>
            <a:endParaRPr lang="fr-FR" sz="3900" dirty="0"/>
          </a:p>
        </p:txBody>
      </p:sp>
      <p:cxnSp>
        <p:nvCxnSpPr>
          <p:cNvPr id="19" name="Connecteur droit avec flèche 18">
            <a:extLst>
              <a:ext uri="{FF2B5EF4-FFF2-40B4-BE49-F238E27FC236}">
                <a16:creationId xmlns:a16="http://schemas.microsoft.com/office/drawing/2014/main" id="{6E9C97D4-29DF-7E83-BABB-B12CB373873F}"/>
              </a:ext>
            </a:extLst>
          </p:cNvPr>
          <p:cNvCxnSpPr>
            <a:cxnSpLocks/>
            <a:stCxn id="18" idx="3"/>
          </p:cNvCxnSpPr>
          <p:nvPr/>
        </p:nvCxnSpPr>
        <p:spPr>
          <a:xfrm>
            <a:off x="8586785" y="6020252"/>
            <a:ext cx="2728916" cy="183787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860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C5805-4F7C-3183-6B07-DBD39461BDD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50E2A78-F186-6188-43F4-08165E9CD813}"/>
              </a:ext>
            </a:extLst>
          </p:cNvPr>
          <p:cNvSpPr>
            <a:spLocks noGrp="1"/>
          </p:cNvSpPr>
          <p:nvPr>
            <p:ph type="body" sz="quarter" idx="11"/>
          </p:nvPr>
        </p:nvSpPr>
        <p:spPr>
          <a:xfrm>
            <a:off x="638175" y="495300"/>
            <a:ext cx="9420225" cy="992188"/>
          </a:xfrm>
        </p:spPr>
        <p:txBody>
          <a:bodyPr/>
          <a:lstStyle/>
          <a:p>
            <a:r>
              <a:rPr lang="fr-FR" dirty="0"/>
              <a:t>L’aventure L’Air et Moi a démarré en 2009</a:t>
            </a:r>
          </a:p>
        </p:txBody>
      </p:sp>
      <p:sp>
        <p:nvSpPr>
          <p:cNvPr id="5" name="Espace réservé du texte 4">
            <a:extLst>
              <a:ext uri="{FF2B5EF4-FFF2-40B4-BE49-F238E27FC236}">
                <a16:creationId xmlns:a16="http://schemas.microsoft.com/office/drawing/2014/main" id="{25F1BDE0-506B-DFB0-02CD-CC8606840F46}"/>
              </a:ext>
            </a:extLst>
          </p:cNvPr>
          <p:cNvSpPr>
            <a:spLocks noGrp="1"/>
          </p:cNvSpPr>
          <p:nvPr>
            <p:ph type="body" sz="quarter" idx="13"/>
          </p:nvPr>
        </p:nvSpPr>
        <p:spPr>
          <a:xfrm>
            <a:off x="6781800" y="2325688"/>
            <a:ext cx="7997825" cy="7053262"/>
          </a:xfrm>
        </p:spPr>
        <p:txBody>
          <a:bodyPr/>
          <a:lstStyle/>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3200" dirty="0">
                <a:solidFill>
                  <a:srgbClr val="265AA6"/>
                </a:solidFill>
                <a:latin typeface="Cooper Hewitt" panose="020B0604020202020204" charset="0"/>
                <a:ea typeface="Cooper Hewitt" panose="020B0604020202020204" charset="0"/>
              </a:rPr>
              <a:t>La Fédération L’Air et Moi et </a:t>
            </a:r>
            <a:r>
              <a:rPr lang="fr-FR" sz="3200" dirty="0" err="1">
                <a:solidFill>
                  <a:srgbClr val="265AA6"/>
                </a:solidFill>
                <a:latin typeface="Cooper Hewitt" panose="020B0604020202020204" charset="0"/>
                <a:ea typeface="Cooper Hewitt" panose="020B0604020202020204" charset="0"/>
              </a:rPr>
              <a:t>AtmoSud</a:t>
            </a:r>
            <a:r>
              <a:rPr lang="fr-FR" sz="3200" dirty="0">
                <a:solidFill>
                  <a:srgbClr val="265AA6"/>
                </a:solidFill>
                <a:latin typeface="Cooper Hewitt" panose="020B0604020202020204" charset="0"/>
                <a:ea typeface="Cooper Hewitt" panose="020B0604020202020204" charset="0"/>
              </a:rPr>
              <a:t>, l’Observatoire agréé par le ministère de l’Environnement pour la Surveillance de la Qualité de l’Air en région Sud travaillent en étroit partenariat pour la sensibilisation à la qualité de l’air et déploient L’Air et Moi ensemble !</a:t>
            </a:r>
          </a:p>
          <a:p>
            <a:pPr marL="500166" lvl="1" indent="-342900" defTabSz="914365" fontAlgn="auto">
              <a:spcBef>
                <a:spcPts val="0"/>
              </a:spcBef>
              <a:spcAft>
                <a:spcPts val="0"/>
              </a:spcAft>
              <a:buClr>
                <a:schemeClr val="accent3"/>
              </a:buClr>
              <a:buFont typeface="Courier New" panose="02070309020205020404" pitchFamily="49" charset="0"/>
              <a:buChar char="o"/>
              <a:defRPr/>
            </a:pPr>
            <a:endParaRPr lang="fr-FR" sz="3200" dirty="0">
              <a:solidFill>
                <a:srgbClr val="265AA6"/>
              </a:solidFill>
              <a:latin typeface="Cooper Hewitt" panose="020B0604020202020204" charset="0"/>
              <a:ea typeface="Cooper Hewitt" panose="020B0604020202020204" charset="0"/>
            </a:endParaRPr>
          </a:p>
        </p:txBody>
      </p:sp>
      <p:pic>
        <p:nvPicPr>
          <p:cNvPr id="4" name="Image 3" descr="Une image contenant texte, carte, atlas&#10;&#10;Description générée automatiquement">
            <a:extLst>
              <a:ext uri="{FF2B5EF4-FFF2-40B4-BE49-F238E27FC236}">
                <a16:creationId xmlns:a16="http://schemas.microsoft.com/office/drawing/2014/main" id="{3E216A5D-2B3E-0316-C042-356975919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790700"/>
            <a:ext cx="6716062" cy="6906589"/>
          </a:xfrm>
          <a:prstGeom prst="rect">
            <a:avLst/>
          </a:prstGeom>
        </p:spPr>
      </p:pic>
      <p:pic>
        <p:nvPicPr>
          <p:cNvPr id="8" name="Image 7" descr="Une image contenant carte, texte, atlas&#10;&#10;Description générée automatiquement">
            <a:extLst>
              <a:ext uri="{FF2B5EF4-FFF2-40B4-BE49-F238E27FC236}">
                <a16:creationId xmlns:a16="http://schemas.microsoft.com/office/drawing/2014/main" id="{8CCE2CEF-1E37-68CE-7419-502D2BA40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607" y="6052370"/>
            <a:ext cx="4383272" cy="3344627"/>
          </a:xfrm>
          <a:prstGeom prst="rect">
            <a:avLst/>
          </a:prstGeom>
        </p:spPr>
      </p:pic>
    </p:spTree>
    <p:extLst>
      <p:ext uri="{BB962C8B-B14F-4D97-AF65-F5344CB8AC3E}">
        <p14:creationId xmlns:p14="http://schemas.microsoft.com/office/powerpoint/2010/main" val="3408141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C1675011-D687-40B5-BF3E-B955889DBAA3}"/>
              </a:ext>
            </a:extLst>
          </p:cNvPr>
          <p:cNvSpPr>
            <a:spLocks noGrp="1"/>
          </p:cNvSpPr>
          <p:nvPr>
            <p:ph type="title"/>
          </p:nvPr>
        </p:nvSpPr>
        <p:spPr>
          <a:xfrm>
            <a:off x="4074201" y="10287001"/>
            <a:ext cx="15773400" cy="1988345"/>
          </a:xfrm>
        </p:spPr>
        <p:txBody>
          <a:bodyPr>
            <a:normAutofit/>
          </a:bodyPr>
          <a:lstStyle/>
          <a:p>
            <a:r>
              <a:rPr lang="fr-FR" dirty="0"/>
              <a:t>Deux ateliers de montage de Module Air</a:t>
            </a:r>
          </a:p>
        </p:txBody>
      </p:sp>
      <p:pic>
        <p:nvPicPr>
          <p:cNvPr id="5" name="Image 4" descr="Une image contenant texte, intérieur, chambre à coucher, pièce&#10;&#10;Description générée automatiquement">
            <a:extLst>
              <a:ext uri="{FF2B5EF4-FFF2-40B4-BE49-F238E27FC236}">
                <a16:creationId xmlns:a16="http://schemas.microsoft.com/office/drawing/2014/main" id="{0E85F4D7-ECC1-4E9C-BD3C-077325C196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45364" y="4042859"/>
            <a:ext cx="7497116" cy="6266555"/>
          </a:xfrm>
          <a:prstGeom prst="rect">
            <a:avLst/>
          </a:prstGeom>
          <a:ln>
            <a:solidFill>
              <a:schemeClr val="bg1"/>
            </a:solidFill>
          </a:ln>
        </p:spPr>
      </p:pic>
      <p:pic>
        <p:nvPicPr>
          <p:cNvPr id="9" name="Image 8" descr="Une image contenant texte, personne&#10;&#10;Description générée automatiquement">
            <a:extLst>
              <a:ext uri="{FF2B5EF4-FFF2-40B4-BE49-F238E27FC236}">
                <a16:creationId xmlns:a16="http://schemas.microsoft.com/office/drawing/2014/main" id="{0D6A9F80-AB4F-467C-AC87-51F945AA6E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90885" y="12820"/>
            <a:ext cx="7551594" cy="4020446"/>
          </a:xfrm>
          <a:prstGeom prst="rect">
            <a:avLst/>
          </a:prstGeom>
          <a:ln>
            <a:solidFill>
              <a:schemeClr val="bg1"/>
            </a:solidFill>
          </a:ln>
        </p:spPr>
      </p:pic>
      <p:pic>
        <p:nvPicPr>
          <p:cNvPr id="19" name="Image 18">
            <a:extLst>
              <a:ext uri="{FF2B5EF4-FFF2-40B4-BE49-F238E27FC236}">
                <a16:creationId xmlns:a16="http://schemas.microsoft.com/office/drawing/2014/main" id="{F16EC3BB-A902-4836-A08A-5E0AAF0B45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639" y="1"/>
            <a:ext cx="8148404" cy="4179083"/>
          </a:xfrm>
          <a:prstGeom prst="rect">
            <a:avLst/>
          </a:prstGeom>
          <a:ln>
            <a:solidFill>
              <a:schemeClr val="bg1"/>
            </a:solidFill>
          </a:ln>
        </p:spPr>
      </p:pic>
      <p:pic>
        <p:nvPicPr>
          <p:cNvPr id="15" name="Image 14" descr="Une image contenant texte&#10;&#10;Description générée automatiquement">
            <a:extLst>
              <a:ext uri="{FF2B5EF4-FFF2-40B4-BE49-F238E27FC236}">
                <a16:creationId xmlns:a16="http://schemas.microsoft.com/office/drawing/2014/main" id="{8727D6AE-EB7A-4320-AE66-D1135CA67C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3" y="3190408"/>
            <a:ext cx="4531203" cy="3541037"/>
          </a:xfrm>
          <a:prstGeom prst="rect">
            <a:avLst/>
          </a:prstGeom>
          <a:ln>
            <a:solidFill>
              <a:schemeClr val="bg1"/>
            </a:solidFill>
          </a:ln>
        </p:spPr>
      </p:pic>
      <p:pic>
        <p:nvPicPr>
          <p:cNvPr id="23" name="Image 22" descr="Une image contenant personne, intérieur&#10;&#10;Description générée automatiquement">
            <a:extLst>
              <a:ext uri="{FF2B5EF4-FFF2-40B4-BE49-F238E27FC236}">
                <a16:creationId xmlns:a16="http://schemas.microsoft.com/office/drawing/2014/main" id="{721F27FF-7CC9-4FEE-94AD-41D4BDED38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664784" y="8133350"/>
            <a:ext cx="5289380" cy="2185658"/>
          </a:xfrm>
          <a:prstGeom prst="rect">
            <a:avLst/>
          </a:prstGeom>
          <a:ln>
            <a:solidFill>
              <a:schemeClr val="bg1"/>
            </a:solidFill>
          </a:ln>
        </p:spPr>
      </p:pic>
      <p:pic>
        <p:nvPicPr>
          <p:cNvPr id="3" name="Image 2">
            <a:extLst>
              <a:ext uri="{FF2B5EF4-FFF2-40B4-BE49-F238E27FC236}">
                <a16:creationId xmlns:a16="http://schemas.microsoft.com/office/drawing/2014/main" id="{0D25399D-F3BE-48A3-B0C7-638BB98BA43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4226828" y="4078559"/>
            <a:ext cx="6744113" cy="4046519"/>
          </a:xfrm>
          <a:prstGeom prst="rect">
            <a:avLst/>
          </a:prstGeom>
          <a:ln>
            <a:solidFill>
              <a:schemeClr val="bg1"/>
            </a:solidFill>
          </a:ln>
        </p:spPr>
      </p:pic>
      <p:pic>
        <p:nvPicPr>
          <p:cNvPr id="25" name="Image 24">
            <a:extLst>
              <a:ext uri="{FF2B5EF4-FFF2-40B4-BE49-F238E27FC236}">
                <a16:creationId xmlns:a16="http://schemas.microsoft.com/office/drawing/2014/main" id="{3706B57E-6271-4701-9A73-F5A9555C56D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5400000">
            <a:off x="7380926" y="819617"/>
            <a:ext cx="4409630" cy="2770398"/>
          </a:xfrm>
          <a:prstGeom prst="rect">
            <a:avLst/>
          </a:prstGeom>
          <a:ln>
            <a:solidFill>
              <a:schemeClr val="bg1"/>
            </a:solidFill>
          </a:ln>
        </p:spPr>
      </p:pic>
      <p:pic>
        <p:nvPicPr>
          <p:cNvPr id="14" name="Image 13">
            <a:extLst>
              <a:ext uri="{FF2B5EF4-FFF2-40B4-BE49-F238E27FC236}">
                <a16:creationId xmlns:a16="http://schemas.microsoft.com/office/drawing/2014/main" id="{1557E799-502F-48EE-9B6B-705EADE1762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a:ext>
            </a:extLst>
          </a:blip>
          <a:srcRect/>
          <a:stretch/>
        </p:blipFill>
        <p:spPr>
          <a:xfrm>
            <a:off x="16659706" y="4033265"/>
            <a:ext cx="1682774" cy="1831985"/>
          </a:xfrm>
          <a:prstGeom prst="rect">
            <a:avLst/>
          </a:prstGeom>
          <a:ln>
            <a:solidFill>
              <a:schemeClr val="bg1"/>
            </a:solidFill>
          </a:ln>
        </p:spPr>
      </p:pic>
      <p:pic>
        <p:nvPicPr>
          <p:cNvPr id="6" name="Image 5" descr="Une image contenant personne&#10;&#10;Description générée automatiquement">
            <a:extLst>
              <a:ext uri="{FF2B5EF4-FFF2-40B4-BE49-F238E27FC236}">
                <a16:creationId xmlns:a16="http://schemas.microsoft.com/office/drawing/2014/main" id="{A8EAFA7C-7695-4D21-AAF3-BFC4110C70B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p:blipFill>
        <p:spPr>
          <a:xfrm>
            <a:off x="-9380" y="6782720"/>
            <a:ext cx="5657385" cy="3537071"/>
          </a:xfrm>
          <a:prstGeom prst="rect">
            <a:avLst/>
          </a:prstGeom>
          <a:ln>
            <a:solidFill>
              <a:schemeClr val="bg1"/>
            </a:solidFill>
          </a:ln>
        </p:spPr>
      </p:pic>
    </p:spTree>
    <p:extLst>
      <p:ext uri="{BB962C8B-B14F-4D97-AF65-F5344CB8AC3E}">
        <p14:creationId xmlns:p14="http://schemas.microsoft.com/office/powerpoint/2010/main" val="1170326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B264309-268F-07F0-2C1B-C07949B3254E}"/>
              </a:ext>
            </a:extLst>
          </p:cNvPr>
          <p:cNvSpPr>
            <a:spLocks noGrp="1"/>
          </p:cNvSpPr>
          <p:nvPr>
            <p:ph type="body" sz="quarter" idx="4294967295"/>
          </p:nvPr>
        </p:nvSpPr>
        <p:spPr>
          <a:xfrm>
            <a:off x="383880" y="422645"/>
            <a:ext cx="13217820" cy="853265"/>
          </a:xfrm>
          <a:prstGeom prst="rect">
            <a:avLst/>
          </a:prstGeom>
        </p:spPr>
        <p:txBody>
          <a:bodyPr/>
          <a:lstStyle/>
          <a:p>
            <a:r>
              <a:rPr lang="fr-FR" sz="3600" dirty="0">
                <a:latin typeface="Comic Sans MS" panose="030F0702030302020204" pitchFamily="66" charset="0"/>
              </a:rPr>
              <a:t>Votre avis sur cette intervention</a:t>
            </a:r>
          </a:p>
        </p:txBody>
      </p:sp>
      <p:sp>
        <p:nvSpPr>
          <p:cNvPr id="18" name="Espace réservé du texte 17">
            <a:extLst>
              <a:ext uri="{FF2B5EF4-FFF2-40B4-BE49-F238E27FC236}">
                <a16:creationId xmlns:a16="http://schemas.microsoft.com/office/drawing/2014/main" id="{444EA425-EF75-295C-77E7-1FAFF902646F}"/>
              </a:ext>
            </a:extLst>
          </p:cNvPr>
          <p:cNvSpPr>
            <a:spLocks noGrp="1"/>
          </p:cNvSpPr>
          <p:nvPr>
            <p:ph type="body" sz="quarter" idx="12"/>
          </p:nvPr>
        </p:nvSpPr>
        <p:spPr/>
        <p:txBody>
          <a:bodyPr/>
          <a:lstStyle/>
          <a:p>
            <a:endParaRPr lang="fr-FR"/>
          </a:p>
        </p:txBody>
      </p:sp>
      <p:sp>
        <p:nvSpPr>
          <p:cNvPr id="5" name="ZoneTexte 4">
            <a:extLst>
              <a:ext uri="{FF2B5EF4-FFF2-40B4-BE49-F238E27FC236}">
                <a16:creationId xmlns:a16="http://schemas.microsoft.com/office/drawing/2014/main" id="{7567142A-95A6-41B0-AE9E-F3DA7A608D81}"/>
              </a:ext>
            </a:extLst>
          </p:cNvPr>
          <p:cNvSpPr txBox="1"/>
          <p:nvPr/>
        </p:nvSpPr>
        <p:spPr>
          <a:xfrm>
            <a:off x="4325162" y="8349252"/>
            <a:ext cx="5961838" cy="507831"/>
          </a:xfrm>
          <a:prstGeom prst="rect">
            <a:avLst/>
          </a:prstGeom>
          <a:noFill/>
        </p:spPr>
        <p:txBody>
          <a:bodyPr wrap="square">
            <a:spAutoFit/>
          </a:bodyPr>
          <a:lstStyle/>
          <a:p>
            <a:pPr algn="ctr"/>
            <a:r>
              <a:rPr lang="fr-FR" sz="2700" dirty="0"/>
              <a:t>https://forms.gle/qMUWeEi9LS5GE1at8</a:t>
            </a:r>
          </a:p>
        </p:txBody>
      </p:sp>
      <p:pic>
        <p:nvPicPr>
          <p:cNvPr id="4" name="Image 3" descr="Une image contenant motif, pixel, conception&#10;&#10;Description générée automatiquement">
            <a:extLst>
              <a:ext uri="{FF2B5EF4-FFF2-40B4-BE49-F238E27FC236}">
                <a16:creationId xmlns:a16="http://schemas.microsoft.com/office/drawing/2014/main" id="{BF3F049D-9617-FA91-D34A-071EDB740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4974117"/>
            <a:ext cx="3355428" cy="3355428"/>
          </a:xfrm>
          <a:prstGeom prst="rect">
            <a:avLst/>
          </a:prstGeom>
        </p:spPr>
      </p:pic>
    </p:spTree>
    <p:extLst>
      <p:ext uri="{BB962C8B-B14F-4D97-AF65-F5344CB8AC3E}">
        <p14:creationId xmlns:p14="http://schemas.microsoft.com/office/powerpoint/2010/main" val="1655469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C4B712-CF01-2630-DA5B-73FC1A86E50B}"/>
              </a:ext>
            </a:extLst>
          </p:cNvPr>
          <p:cNvSpPr>
            <a:spLocks noGrp="1"/>
          </p:cNvSpPr>
          <p:nvPr>
            <p:ph type="body" sz="quarter" idx="14"/>
          </p:nvPr>
        </p:nvSpPr>
        <p:spPr/>
        <p:txBody>
          <a:bodyPr/>
          <a:lstStyle/>
          <a:p>
            <a:r>
              <a:rPr lang="fr-FR" dirty="0"/>
              <a:t>06 42 83 09 89</a:t>
            </a:r>
          </a:p>
        </p:txBody>
      </p:sp>
      <p:sp>
        <p:nvSpPr>
          <p:cNvPr id="3" name="Espace réservé du texte 2">
            <a:extLst>
              <a:ext uri="{FF2B5EF4-FFF2-40B4-BE49-F238E27FC236}">
                <a16:creationId xmlns:a16="http://schemas.microsoft.com/office/drawing/2014/main" id="{938A9537-190A-4BDD-BB74-AC9065F739A3}"/>
              </a:ext>
            </a:extLst>
          </p:cNvPr>
          <p:cNvSpPr>
            <a:spLocks noGrp="1"/>
          </p:cNvSpPr>
          <p:nvPr>
            <p:ph type="body" sz="quarter" idx="15"/>
          </p:nvPr>
        </p:nvSpPr>
        <p:spPr/>
        <p:txBody>
          <a:bodyPr/>
          <a:lstStyle/>
          <a:p>
            <a:r>
              <a:rPr lang="fr-FR" dirty="0"/>
              <a:t>marieanne.lemeur@airandme.org</a:t>
            </a:r>
          </a:p>
        </p:txBody>
      </p:sp>
      <p:sp>
        <p:nvSpPr>
          <p:cNvPr id="4" name="Espace réservé du texte 3">
            <a:extLst>
              <a:ext uri="{FF2B5EF4-FFF2-40B4-BE49-F238E27FC236}">
                <a16:creationId xmlns:a16="http://schemas.microsoft.com/office/drawing/2014/main" id="{4D3437B7-31B3-E56F-B9CC-4A633D76D4EB}"/>
              </a:ext>
            </a:extLst>
          </p:cNvPr>
          <p:cNvSpPr>
            <a:spLocks noGrp="1"/>
          </p:cNvSpPr>
          <p:nvPr>
            <p:ph type="body" sz="quarter" idx="16"/>
          </p:nvPr>
        </p:nvSpPr>
        <p:spPr>
          <a:xfrm>
            <a:off x="4823731" y="3210788"/>
            <a:ext cx="4948589" cy="713512"/>
          </a:xfrm>
        </p:spPr>
        <p:txBody>
          <a:bodyPr/>
          <a:lstStyle/>
          <a:p>
            <a:r>
              <a:rPr lang="fr-FR" dirty="0"/>
              <a:t>Marie Anne Le Meur, </a:t>
            </a:r>
          </a:p>
          <a:p>
            <a:r>
              <a:rPr lang="fr-FR" dirty="0"/>
              <a:t>Directrice de la Fédération L’Air et Moi</a:t>
            </a:r>
          </a:p>
        </p:txBody>
      </p:sp>
    </p:spTree>
    <p:extLst>
      <p:ext uri="{BB962C8B-B14F-4D97-AF65-F5344CB8AC3E}">
        <p14:creationId xmlns:p14="http://schemas.microsoft.com/office/powerpoint/2010/main" val="32497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2C5805-4F7C-3183-6B07-DBD39461BDD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50E2A78-F186-6188-43F4-08165E9CD813}"/>
              </a:ext>
            </a:extLst>
          </p:cNvPr>
          <p:cNvSpPr>
            <a:spLocks noGrp="1"/>
          </p:cNvSpPr>
          <p:nvPr>
            <p:ph type="body" sz="quarter" idx="11"/>
          </p:nvPr>
        </p:nvSpPr>
        <p:spPr/>
        <p:txBody>
          <a:bodyPr/>
          <a:lstStyle/>
          <a:p>
            <a:r>
              <a:rPr lang="fr-FR" dirty="0"/>
              <a:t>AtmoSud</a:t>
            </a:r>
          </a:p>
        </p:txBody>
      </p:sp>
      <p:sp>
        <p:nvSpPr>
          <p:cNvPr id="5" name="Espace réservé du texte 4">
            <a:extLst>
              <a:ext uri="{FF2B5EF4-FFF2-40B4-BE49-F238E27FC236}">
                <a16:creationId xmlns:a16="http://schemas.microsoft.com/office/drawing/2014/main" id="{25F1BDE0-506B-DFB0-02CD-CC8606840F46}"/>
              </a:ext>
            </a:extLst>
          </p:cNvPr>
          <p:cNvSpPr>
            <a:spLocks noGrp="1"/>
          </p:cNvSpPr>
          <p:nvPr>
            <p:ph type="body" sz="quarter" idx="13"/>
          </p:nvPr>
        </p:nvSpPr>
        <p:spPr>
          <a:xfrm>
            <a:off x="6781800" y="2325688"/>
            <a:ext cx="7997825" cy="7053262"/>
          </a:xfrm>
        </p:spPr>
        <p:txBody>
          <a:bodyPr/>
          <a:lstStyle/>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3200" dirty="0">
                <a:solidFill>
                  <a:srgbClr val="265AA6"/>
                </a:solidFill>
                <a:latin typeface="Cooper Hewitt" panose="020B0604020202020204" charset="0"/>
                <a:ea typeface="Cooper Hewitt" panose="020B0604020202020204" charset="0"/>
              </a:rPr>
              <a:t>Structure associative , membre de la Fédération </a:t>
            </a:r>
            <a:r>
              <a:rPr lang="fr-FR" sz="3200" dirty="0" err="1">
                <a:solidFill>
                  <a:srgbClr val="265AA6"/>
                </a:solidFill>
                <a:latin typeface="Cooper Hewitt" panose="020B0604020202020204" charset="0"/>
                <a:ea typeface="Cooper Hewitt" panose="020B0604020202020204" charset="0"/>
              </a:rPr>
              <a:t>Atmo</a:t>
            </a:r>
            <a:r>
              <a:rPr lang="fr-FR" sz="3200" dirty="0">
                <a:solidFill>
                  <a:srgbClr val="265AA6"/>
                </a:solidFill>
                <a:latin typeface="Cooper Hewitt" panose="020B0604020202020204" charset="0"/>
                <a:ea typeface="Cooper Hewitt" panose="020B0604020202020204" charset="0"/>
              </a:rPr>
              <a:t> France</a:t>
            </a:r>
          </a:p>
          <a:p>
            <a:pPr marL="500166" lvl="1" indent="-342900" defTabSz="914365" fontAlgn="auto">
              <a:spcBef>
                <a:spcPts val="0"/>
              </a:spcBef>
              <a:spcAft>
                <a:spcPts val="0"/>
              </a:spcAft>
              <a:buClr>
                <a:schemeClr val="accent3"/>
              </a:buClr>
              <a:buFont typeface="Courier New" panose="02070309020205020404" pitchFamily="49" charset="0"/>
              <a:buChar char="o"/>
              <a:defRPr/>
            </a:pPr>
            <a:endParaRPr lang="fr-FR" sz="3200" dirty="0">
              <a:solidFill>
                <a:srgbClr val="265AA6"/>
              </a:solidFill>
              <a:latin typeface="Cooper Hewitt" panose="020B0604020202020204" charset="0"/>
              <a:ea typeface="Cooper Hewitt" panose="020B0604020202020204" charset="0"/>
            </a:endParaRP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3200" dirty="0">
                <a:solidFill>
                  <a:srgbClr val="265AA6"/>
                </a:solidFill>
                <a:latin typeface="Cooper Hewitt" panose="020B0604020202020204" charset="0"/>
                <a:ea typeface="Cooper Hewitt" panose="020B0604020202020204" charset="0"/>
              </a:rPr>
              <a:t>Structure collégiale, CA composé de 4 collèges : </a:t>
            </a:r>
            <a:r>
              <a:rPr lang="fr-FR" altLang="fr-FR" sz="3200" dirty="0">
                <a:solidFill>
                  <a:srgbClr val="265AA6"/>
                </a:solidFill>
                <a:latin typeface="Cooper Hewitt" panose="020B0604020202020204" charset="0"/>
                <a:ea typeface="Cooper Hewitt" panose="020B0604020202020204" charset="0"/>
              </a:rPr>
              <a:t>Etat, industriels, collectivités, associations</a:t>
            </a:r>
          </a:p>
          <a:p>
            <a:pPr marL="500166" lvl="1" indent="-342900" defTabSz="914365" fontAlgn="auto">
              <a:spcBef>
                <a:spcPts val="0"/>
              </a:spcBef>
              <a:spcAft>
                <a:spcPts val="0"/>
              </a:spcAft>
              <a:buClr>
                <a:schemeClr val="accent3"/>
              </a:buClr>
              <a:buFont typeface="Courier New" panose="02070309020205020404" pitchFamily="49" charset="0"/>
              <a:buChar char="o"/>
              <a:defRPr/>
            </a:pPr>
            <a:endParaRPr lang="fr-FR" altLang="fr-FR" sz="3200" dirty="0">
              <a:solidFill>
                <a:srgbClr val="265AA6"/>
              </a:solidFill>
              <a:latin typeface="Cooper Hewitt" panose="020B0604020202020204" charset="0"/>
              <a:ea typeface="Cooper Hewitt" panose="020B0604020202020204" charset="0"/>
            </a:endParaRPr>
          </a:p>
          <a:p>
            <a:pPr marL="500166" lvl="1" indent="-342900" defTabSz="914365">
              <a:spcBef>
                <a:spcPts val="0"/>
              </a:spcBef>
              <a:buClr>
                <a:schemeClr val="accent3"/>
              </a:buClr>
              <a:buFont typeface="Courier New" panose="02070309020205020404" pitchFamily="49" charset="0"/>
              <a:buChar char="o"/>
              <a:defRPr/>
            </a:pPr>
            <a:r>
              <a:rPr lang="fr-FR" sz="3200" dirty="0">
                <a:solidFill>
                  <a:srgbClr val="265AA6"/>
                </a:solidFill>
                <a:latin typeface="Cooper Hewitt" panose="020B0604020202020204" charset="0"/>
                <a:ea typeface="Cooper Hewitt" panose="020B0604020202020204" charset="0"/>
              </a:rPr>
              <a:t>AASQA , agrément du Ministère Ecologie:</a:t>
            </a:r>
          </a:p>
          <a:p>
            <a:pPr marL="900216" lvl="2" indent="-342900" defTabSz="914365">
              <a:spcBef>
                <a:spcPts val="0"/>
              </a:spcBef>
              <a:buClr>
                <a:schemeClr val="accent3"/>
              </a:buClr>
              <a:buFont typeface="Courier New" panose="02070309020205020404" pitchFamily="49" charset="0"/>
              <a:buChar char="o"/>
              <a:defRPr/>
            </a:pPr>
            <a:r>
              <a:rPr lang="fr-FR" sz="2800" dirty="0">
                <a:solidFill>
                  <a:srgbClr val="265AA6"/>
                </a:solidFill>
                <a:latin typeface="Cooper Hewitt" panose="020B0604020202020204" charset="0"/>
                <a:ea typeface="Cooper Hewitt" panose="020B0604020202020204" charset="0"/>
              </a:rPr>
              <a:t>mission de service public</a:t>
            </a:r>
          </a:p>
          <a:p>
            <a:pPr marL="900216" lvl="2" indent="-342900" defTabSz="914365">
              <a:spcBef>
                <a:spcPts val="0"/>
              </a:spcBef>
              <a:buClr>
                <a:schemeClr val="accent3"/>
              </a:buClr>
              <a:buFont typeface="Courier New" panose="02070309020205020404" pitchFamily="49" charset="0"/>
              <a:buChar char="o"/>
              <a:defRPr/>
            </a:pPr>
            <a:r>
              <a:rPr lang="fr-FR" altLang="fr-FR" sz="2800" dirty="0">
                <a:solidFill>
                  <a:srgbClr val="265AA6"/>
                </a:solidFill>
                <a:latin typeface="Cooper Hewitt" panose="020B0604020202020204" charset="0"/>
                <a:ea typeface="Cooper Hewitt" panose="020B0604020202020204" charset="0"/>
              </a:rPr>
              <a:t>Surveiller et informer pour agir</a:t>
            </a:r>
          </a:p>
          <a:p>
            <a:pPr marL="500166" lvl="1" indent="-342900" defTabSz="914365" fontAlgn="auto">
              <a:spcBef>
                <a:spcPts val="0"/>
              </a:spcBef>
              <a:spcAft>
                <a:spcPts val="0"/>
              </a:spcAft>
              <a:buClr>
                <a:schemeClr val="accent3"/>
              </a:buClr>
              <a:buFont typeface="Courier New" panose="02070309020205020404" pitchFamily="49" charset="0"/>
              <a:buChar char="o"/>
              <a:defRPr/>
            </a:pPr>
            <a:endParaRPr lang="fr-FR" altLang="fr-FR" sz="3200" dirty="0">
              <a:solidFill>
                <a:srgbClr val="265AA6"/>
              </a:solidFill>
              <a:latin typeface="Cooper Hewitt" panose="020B0604020202020204" charset="0"/>
              <a:ea typeface="Cooper Hewitt" panose="020B0604020202020204" charset="0"/>
            </a:endParaRP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altLang="fr-FR" sz="3200" dirty="0">
                <a:solidFill>
                  <a:srgbClr val="265AA6"/>
                </a:solidFill>
                <a:latin typeface="Cooper Hewitt" panose="020B0604020202020204" charset="0"/>
                <a:ea typeface="Cooper Hewitt" panose="020B0604020202020204" charset="0"/>
              </a:rPr>
              <a:t>Deux piliers :</a:t>
            </a:r>
          </a:p>
          <a:p>
            <a:pPr marL="900216" lvl="2" indent="-342900" defTabSz="914365">
              <a:spcBef>
                <a:spcPts val="0"/>
              </a:spcBef>
              <a:buClr>
                <a:schemeClr val="accent3"/>
              </a:buClr>
              <a:buFont typeface="Courier New" panose="02070309020205020404" pitchFamily="49" charset="0"/>
              <a:buChar char="o"/>
              <a:defRPr/>
            </a:pPr>
            <a:r>
              <a:rPr lang="fr-FR" altLang="fr-FR" sz="2800" dirty="0">
                <a:solidFill>
                  <a:srgbClr val="265AA6"/>
                </a:solidFill>
                <a:latin typeface="Cooper Hewitt" panose="020B0604020202020204" charset="0"/>
                <a:ea typeface="Cooper Hewitt" panose="020B0604020202020204" charset="0"/>
              </a:rPr>
              <a:t>Observatoire</a:t>
            </a:r>
          </a:p>
          <a:p>
            <a:pPr marL="900216" lvl="2" indent="-342900" defTabSz="914365">
              <a:spcBef>
                <a:spcPts val="0"/>
              </a:spcBef>
              <a:buClr>
                <a:schemeClr val="accent3"/>
              </a:buClr>
              <a:buFont typeface="Courier New" panose="02070309020205020404" pitchFamily="49" charset="0"/>
              <a:buChar char="o"/>
              <a:defRPr/>
            </a:pPr>
            <a:r>
              <a:rPr lang="fr-FR" altLang="fr-FR" sz="2800" dirty="0">
                <a:solidFill>
                  <a:srgbClr val="265AA6"/>
                </a:solidFill>
                <a:latin typeface="Cooper Hewitt" panose="020B0604020202020204" charset="0"/>
                <a:ea typeface="Cooper Hewitt" panose="020B0604020202020204" charset="0"/>
              </a:rPr>
              <a:t>Engagement</a:t>
            </a:r>
          </a:p>
          <a:p>
            <a:pPr marL="177796" lvl="2" indent="0" defTabSz="914365" fontAlgn="auto">
              <a:spcBef>
                <a:spcPts val="0"/>
              </a:spcBef>
              <a:spcAft>
                <a:spcPts val="0"/>
              </a:spcAft>
              <a:buFont typeface="Arial" panose="020B0604020202020204" pitchFamily="34" charset="0"/>
              <a:buNone/>
              <a:defRPr/>
            </a:pPr>
            <a:endParaRPr lang="fr-FR" altLang="fr-FR" sz="3200" b="1" dirty="0"/>
          </a:p>
        </p:txBody>
      </p:sp>
      <p:pic>
        <p:nvPicPr>
          <p:cNvPr id="7" name="Picture 2">
            <a:extLst>
              <a:ext uri="{FF2B5EF4-FFF2-40B4-BE49-F238E27FC236}">
                <a16:creationId xmlns:a16="http://schemas.microsoft.com/office/drawing/2014/main" id="{D9116338-5C43-33E9-5B38-C1108E4341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718" t="34303" r="31639" b="8025"/>
          <a:stretch/>
        </p:blipFill>
        <p:spPr bwMode="auto">
          <a:xfrm>
            <a:off x="152400" y="1333500"/>
            <a:ext cx="6629400" cy="834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955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CBC146-D8AA-3A63-DEE1-4F56CB7568B1}"/>
              </a:ext>
            </a:extLst>
          </p:cNvPr>
          <p:cNvSpPr>
            <a:spLocks noGrp="1"/>
          </p:cNvSpPr>
          <p:nvPr>
            <p:ph type="body" sz="quarter" idx="11"/>
          </p:nvPr>
        </p:nvSpPr>
        <p:spPr>
          <a:xfrm>
            <a:off x="638175" y="495300"/>
            <a:ext cx="9267825" cy="992188"/>
          </a:xfrm>
        </p:spPr>
        <p:txBody>
          <a:bodyPr/>
          <a:lstStyle/>
          <a:p>
            <a:r>
              <a:rPr lang="fr-FR" dirty="0"/>
              <a:t>L’Air et Moi a déjà permis la sensibilisation de plus d’1 million d’enfants et de jeunes</a:t>
            </a:r>
          </a:p>
        </p:txBody>
      </p:sp>
      <p:sp>
        <p:nvSpPr>
          <p:cNvPr id="5" name="Espace réservé du texte 4">
            <a:extLst>
              <a:ext uri="{FF2B5EF4-FFF2-40B4-BE49-F238E27FC236}">
                <a16:creationId xmlns:a16="http://schemas.microsoft.com/office/drawing/2014/main" id="{8E322FB2-EFF0-5835-9943-97790FF16EDD}"/>
              </a:ext>
            </a:extLst>
          </p:cNvPr>
          <p:cNvSpPr>
            <a:spLocks noGrp="1"/>
          </p:cNvSpPr>
          <p:nvPr>
            <p:ph type="body" sz="quarter" idx="13"/>
          </p:nvPr>
        </p:nvSpPr>
        <p:spPr>
          <a:xfrm>
            <a:off x="10307184" y="4002059"/>
            <a:ext cx="4402594" cy="1929082"/>
          </a:xfrm>
        </p:spPr>
        <p:txBody>
          <a:bodyPr/>
          <a:lstStyle/>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1800" dirty="0">
                <a:solidFill>
                  <a:srgbClr val="265AA6"/>
                </a:solidFill>
                <a:latin typeface="Comic Sans MS" panose="030F0702030302020204" pitchFamily="66" charset="0"/>
                <a:ea typeface="Cooper Hewitt" panose="020B0604020202020204" charset="0"/>
              </a:rPr>
              <a:t>Des outils téléchargeables gratuitement sur lairetmoi.org : diaporamas animés, vidéos, quiz, exercices, expériences sur l’air, BD, coloriages…</a:t>
            </a: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1800" dirty="0">
                <a:solidFill>
                  <a:srgbClr val="265AA6"/>
                </a:solidFill>
                <a:latin typeface="Comic Sans MS" panose="030F0702030302020204" pitchFamily="66" charset="0"/>
                <a:ea typeface="Cooper Hewitt" panose="020B0604020202020204" charset="0"/>
              </a:rPr>
              <a:t>9 modules L’Air et Moi Ecole</a:t>
            </a: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1800" dirty="0">
                <a:solidFill>
                  <a:srgbClr val="265AA6"/>
                </a:solidFill>
                <a:latin typeface="Comic Sans MS" panose="030F0702030302020204" pitchFamily="66" charset="0"/>
                <a:ea typeface="Cooper Hewitt" panose="020B0604020202020204" charset="0"/>
              </a:rPr>
              <a:t>1 module L’Air et Moi Collège</a:t>
            </a: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1800" dirty="0">
                <a:solidFill>
                  <a:srgbClr val="265AA6"/>
                </a:solidFill>
                <a:latin typeface="Comic Sans MS" panose="030F0702030302020204" pitchFamily="66" charset="0"/>
                <a:ea typeface="Cooper Hewitt" panose="020B0604020202020204" charset="0"/>
              </a:rPr>
              <a:t>7 modules L’Air et Moi Lycée dont un module « </a:t>
            </a:r>
            <a:r>
              <a:rPr lang="fr-FR" sz="1800" dirty="0" err="1">
                <a:solidFill>
                  <a:srgbClr val="265AA6"/>
                </a:solidFill>
                <a:latin typeface="Comic Sans MS" panose="030F0702030302020204" pitchFamily="66" charset="0"/>
                <a:ea typeface="Cooper Hewitt" panose="020B0604020202020204" charset="0"/>
              </a:rPr>
              <a:t>AirLoquence</a:t>
            </a:r>
            <a:r>
              <a:rPr lang="fr-FR" sz="1800" dirty="0">
                <a:solidFill>
                  <a:srgbClr val="265AA6"/>
                </a:solidFill>
                <a:latin typeface="Comic Sans MS" panose="030F0702030302020204" pitchFamily="66" charset="0"/>
                <a:ea typeface="Cooper Hewitt" panose="020B0604020202020204" charset="0"/>
              </a:rPr>
              <a:t> »</a:t>
            </a:r>
          </a:p>
        </p:txBody>
      </p:sp>
      <p:pic>
        <p:nvPicPr>
          <p:cNvPr id="2" name="Image 1">
            <a:extLst>
              <a:ext uri="{FF2B5EF4-FFF2-40B4-BE49-F238E27FC236}">
                <a16:creationId xmlns:a16="http://schemas.microsoft.com/office/drawing/2014/main" id="{6015956E-E978-01CA-6954-B6E3DCC43B2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568" b="65221"/>
          <a:stretch/>
        </p:blipFill>
        <p:spPr bwMode="auto">
          <a:xfrm>
            <a:off x="10557575" y="2132989"/>
            <a:ext cx="3900113" cy="130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e la date 2">
            <a:extLst>
              <a:ext uri="{FF2B5EF4-FFF2-40B4-BE49-F238E27FC236}">
                <a16:creationId xmlns:a16="http://schemas.microsoft.com/office/drawing/2014/main" id="{FEB0638B-C591-678F-0E8A-2F07C5412763}"/>
              </a:ext>
            </a:extLst>
          </p:cNvPr>
          <p:cNvSpPr txBox="1">
            <a:spLocks/>
          </p:cNvSpPr>
          <p:nvPr/>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2D3013-936C-A04B-B3BC-A85F64010FD0}" type="datetime1">
              <a:rPr lang="fr-FR" smtClean="0"/>
              <a:pPr/>
              <a:t>18/04/2024</a:t>
            </a:fld>
            <a:endParaRPr lang="fr-FR" dirty="0"/>
          </a:p>
        </p:txBody>
      </p:sp>
      <p:sp>
        <p:nvSpPr>
          <p:cNvPr id="6" name="Espace réservé du numéro de diapositive 4">
            <a:extLst>
              <a:ext uri="{FF2B5EF4-FFF2-40B4-BE49-F238E27FC236}">
                <a16:creationId xmlns:a16="http://schemas.microsoft.com/office/drawing/2014/main" id="{0B4FCEAE-E9AC-E188-6DA4-B2392C679EC6}"/>
              </a:ext>
            </a:extLst>
          </p:cNvPr>
          <p:cNvSpPr txBox="1">
            <a:spLocks/>
          </p:cNvSpPr>
          <p:nvPr/>
        </p:nvSpPr>
        <p:spPr>
          <a:xfrm>
            <a:off x="11095941" y="956626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C0BF53-0FBB-4440-A2D8-D6ECE2CDC546}" type="slidenum">
              <a:rPr lang="fr-FR" smtClean="0"/>
              <a:pPr/>
              <a:t>4</a:t>
            </a:fld>
            <a:endParaRPr lang="fr-FR" dirty="0"/>
          </a:p>
        </p:txBody>
      </p:sp>
      <p:pic>
        <p:nvPicPr>
          <p:cNvPr id="8" name="Espace réservé pour une image  12">
            <a:extLst>
              <a:ext uri="{FF2B5EF4-FFF2-40B4-BE49-F238E27FC236}">
                <a16:creationId xmlns:a16="http://schemas.microsoft.com/office/drawing/2014/main" id="{9FE8D4B8-BD0D-CBF3-83DC-428BB30C9F8A}"/>
              </a:ext>
            </a:extLst>
          </p:cNvPr>
          <p:cNvPicPr>
            <a:picLocks noChangeAspect="1"/>
          </p:cNvPicPr>
          <p:nvPr/>
        </p:nvPicPr>
        <p:blipFill>
          <a:blip r:embed="rId3" cstate="print">
            <a:extLst>
              <a:ext uri="{28A0092B-C50C-407E-A947-70E740481C1C}">
                <a14:useLocalDpi xmlns:a14="http://schemas.microsoft.com/office/drawing/2010/main" val="0"/>
              </a:ext>
            </a:extLst>
          </a:blip>
          <a:srcRect l="24471" r="24471"/>
          <a:stretch>
            <a:fillRect/>
          </a:stretch>
        </p:blipFill>
        <p:spPr>
          <a:xfrm>
            <a:off x="3094632" y="5074783"/>
            <a:ext cx="1281914" cy="1415048"/>
          </a:xfrm>
          <a:prstGeom prst="rect">
            <a:avLst/>
          </a:prstGeom>
        </p:spPr>
      </p:pic>
      <p:pic>
        <p:nvPicPr>
          <p:cNvPr id="9" name="Espace réservé pour une image  1">
            <a:extLst>
              <a:ext uri="{FF2B5EF4-FFF2-40B4-BE49-F238E27FC236}">
                <a16:creationId xmlns:a16="http://schemas.microsoft.com/office/drawing/2014/main" id="{EAC8A66C-812F-FE83-AD91-2088355A2CA6}"/>
              </a:ext>
            </a:extLst>
          </p:cNvPr>
          <p:cNvPicPr>
            <a:picLocks noChangeAspect="1"/>
          </p:cNvPicPr>
          <p:nvPr/>
        </p:nvPicPr>
        <p:blipFill>
          <a:blip r:embed="rId4" cstate="print">
            <a:extLst>
              <a:ext uri="{28A0092B-C50C-407E-A947-70E740481C1C}">
                <a14:useLocalDpi xmlns:a14="http://schemas.microsoft.com/office/drawing/2010/main" val="0"/>
              </a:ext>
            </a:extLst>
          </a:blip>
          <a:srcRect t="1391" b="1391"/>
          <a:stretch>
            <a:fillRect/>
          </a:stretch>
        </p:blipFill>
        <p:spPr>
          <a:xfrm>
            <a:off x="12932356" y="9694632"/>
            <a:ext cx="717621" cy="401868"/>
          </a:xfrm>
          <a:prstGeom prst="rect">
            <a:avLst/>
          </a:prstGeom>
        </p:spPr>
      </p:pic>
      <p:pic>
        <p:nvPicPr>
          <p:cNvPr id="10" name="Image 9">
            <a:extLst>
              <a:ext uri="{FF2B5EF4-FFF2-40B4-BE49-F238E27FC236}">
                <a16:creationId xmlns:a16="http://schemas.microsoft.com/office/drawing/2014/main" id="{19F7379A-FCCC-EBBC-683C-CE103778DA75}"/>
              </a:ext>
            </a:extLst>
          </p:cNvPr>
          <p:cNvPicPr>
            <a:picLocks noChangeAspect="1"/>
          </p:cNvPicPr>
          <p:nvPr/>
        </p:nvPicPr>
        <p:blipFill>
          <a:blip r:embed="rId5" cstate="print">
            <a:extLst>
              <a:ext uri="{28A0092B-C50C-407E-A947-70E740481C1C}">
                <a14:useLocalDpi xmlns:a14="http://schemas.microsoft.com/office/drawing/2010/main" val="0"/>
              </a:ext>
            </a:extLst>
          </a:blip>
          <a:srcRect b="2029"/>
          <a:stretch>
            <a:fillRect/>
          </a:stretch>
        </p:blipFill>
        <p:spPr bwMode="auto">
          <a:xfrm>
            <a:off x="78545" y="2099024"/>
            <a:ext cx="10271074" cy="670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descr="lAirEtMoi-logo fond transparent.png">
            <a:extLst>
              <a:ext uri="{FF2B5EF4-FFF2-40B4-BE49-F238E27FC236}">
                <a16:creationId xmlns:a16="http://schemas.microsoft.com/office/drawing/2014/main" id="{2FA13DB4-4C76-91DF-CE85-2CB278C4B2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4950" y="2642612"/>
            <a:ext cx="921449" cy="115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5CAA880E-9F4A-524D-141B-7CB1EF99E5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3954" y="8359413"/>
            <a:ext cx="573854" cy="382875"/>
          </a:xfrm>
          <a:prstGeom prst="rect">
            <a:avLst/>
          </a:prstGeom>
        </p:spPr>
      </p:pic>
      <p:pic>
        <p:nvPicPr>
          <p:cNvPr id="13" name="Image 13" descr="logo_ars_paca.jpg">
            <a:hlinkClick r:id="rId8"/>
            <a:extLst>
              <a:ext uri="{FF2B5EF4-FFF2-40B4-BE49-F238E27FC236}">
                <a16:creationId xmlns:a16="http://schemas.microsoft.com/office/drawing/2014/main" id="{698980AF-C6F6-2A21-95DF-3E780BA39610}"/>
              </a:ext>
            </a:extLst>
          </p:cNvPr>
          <p:cNvPicPr>
            <a:picLocks noChangeAspect="1"/>
          </p:cNvPicPr>
          <p:nvPr/>
        </p:nvPicPr>
        <p:blipFill>
          <a:blip r:embed="rId9" cstate="print">
            <a:extLst>
              <a:ext uri="{28A0092B-C50C-407E-A947-70E740481C1C}">
                <a14:useLocalDpi xmlns:a14="http://schemas.microsoft.com/office/drawing/2010/main" val="0"/>
              </a:ext>
            </a:extLst>
          </a:blip>
          <a:srcRect l="9383" t="21736" r="13879" b="23547"/>
          <a:stretch>
            <a:fillRect/>
          </a:stretch>
        </p:blipFill>
        <p:spPr bwMode="auto">
          <a:xfrm>
            <a:off x="11269434" y="9727175"/>
            <a:ext cx="587792" cy="33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4" descr="LogoAtmo-france08_petit.jpg">
            <a:extLst>
              <a:ext uri="{FF2B5EF4-FFF2-40B4-BE49-F238E27FC236}">
                <a16:creationId xmlns:a16="http://schemas.microsoft.com/office/drawing/2014/main" id="{D99E3768-F149-C877-C08C-B5549BB8E2D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43200" y="9695427"/>
            <a:ext cx="381000" cy="38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5" descr="logoprse2009-2013tirets-vignette-ebe2b.jpg">
            <a:extLst>
              <a:ext uri="{FF2B5EF4-FFF2-40B4-BE49-F238E27FC236}">
                <a16:creationId xmlns:a16="http://schemas.microsoft.com/office/drawing/2014/main" id="{C17394B2-390B-B3B7-2704-39A90119C1F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91800" y="9702792"/>
            <a:ext cx="706510"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6" descr="Bloc marque DREAL_PACA_HD.jpg">
            <a:extLst>
              <a:ext uri="{FF2B5EF4-FFF2-40B4-BE49-F238E27FC236}">
                <a16:creationId xmlns:a16="http://schemas.microsoft.com/office/drawing/2014/main" id="{5BAE6786-A004-0ABF-04B5-6AD751878F2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880025" y="9513941"/>
            <a:ext cx="452546" cy="57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a:extLst>
              <a:ext uri="{FF2B5EF4-FFF2-40B4-BE49-F238E27FC236}">
                <a16:creationId xmlns:a16="http://schemas.microsoft.com/office/drawing/2014/main" id="{05F2E911-B936-822E-1F3A-3D71FB39F87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341069" y="9694632"/>
            <a:ext cx="630672" cy="365126"/>
          </a:xfrm>
          <a:prstGeom prst="rect">
            <a:avLst/>
          </a:prstGeom>
        </p:spPr>
      </p:pic>
      <p:pic>
        <p:nvPicPr>
          <p:cNvPr id="18" name="Image 17">
            <a:extLst>
              <a:ext uri="{FF2B5EF4-FFF2-40B4-BE49-F238E27FC236}">
                <a16:creationId xmlns:a16="http://schemas.microsoft.com/office/drawing/2014/main" id="{4EFC1EBC-ECC4-2BAF-0D33-B59595AFDE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275698" y="9550333"/>
            <a:ext cx="363981" cy="525534"/>
          </a:xfrm>
          <a:prstGeom prst="rect">
            <a:avLst/>
          </a:prstGeom>
        </p:spPr>
      </p:pic>
      <p:pic>
        <p:nvPicPr>
          <p:cNvPr id="19" name="Image 18">
            <a:extLst>
              <a:ext uri="{FF2B5EF4-FFF2-40B4-BE49-F238E27FC236}">
                <a16:creationId xmlns:a16="http://schemas.microsoft.com/office/drawing/2014/main" id="{69363DDC-2B72-9BF5-CCA9-53816C052A1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016964" y="9696362"/>
            <a:ext cx="365126" cy="365126"/>
          </a:xfrm>
          <a:prstGeom prst="rect">
            <a:avLst/>
          </a:prstGeom>
        </p:spPr>
      </p:pic>
      <p:pic>
        <p:nvPicPr>
          <p:cNvPr id="20" name="Image 19" descr="Une image contenant dessin&#10;&#10;Description générée automatiquement">
            <a:extLst>
              <a:ext uri="{FF2B5EF4-FFF2-40B4-BE49-F238E27FC236}">
                <a16:creationId xmlns:a16="http://schemas.microsoft.com/office/drawing/2014/main" id="{B308FC75-24AE-2019-428D-9277CFE4540C}"/>
              </a:ext>
            </a:extLst>
          </p:cNvPr>
          <p:cNvPicPr>
            <a:picLocks noChangeAspect="1"/>
          </p:cNvPicPr>
          <p:nvPr/>
        </p:nvPicPr>
        <p:blipFill>
          <a:blip r:embed="rId16"/>
          <a:stretch>
            <a:fillRect/>
          </a:stretch>
        </p:blipFill>
        <p:spPr>
          <a:xfrm>
            <a:off x="76200" y="8374247"/>
            <a:ext cx="1069900" cy="426853"/>
          </a:xfrm>
          <a:prstGeom prst="rect">
            <a:avLst/>
          </a:prstGeom>
        </p:spPr>
      </p:pic>
      <p:pic>
        <p:nvPicPr>
          <p:cNvPr id="22" name="Image 21" descr="Une image contenant personne, intérieur, plafond, debout&#10;&#10;Description générée automatiquement">
            <a:extLst>
              <a:ext uri="{FF2B5EF4-FFF2-40B4-BE49-F238E27FC236}">
                <a16:creationId xmlns:a16="http://schemas.microsoft.com/office/drawing/2014/main" id="{7A03CAC4-E772-A32C-A3AA-796707091A8D}"/>
              </a:ext>
            </a:extLst>
          </p:cNvPr>
          <p:cNvPicPr>
            <a:picLocks noChangeAspect="1"/>
          </p:cNvPicPr>
          <p:nvPr/>
        </p:nvPicPr>
        <p:blipFill rotWithShape="1">
          <a:blip r:embed="rId17"/>
          <a:srcRect l="391" t="50861" r="-391" b="641"/>
          <a:stretch/>
        </p:blipFill>
        <p:spPr>
          <a:xfrm>
            <a:off x="10611698" y="7805551"/>
            <a:ext cx="4098080" cy="1490603"/>
          </a:xfrm>
          <a:prstGeom prst="rect">
            <a:avLst/>
          </a:prstGeom>
        </p:spPr>
      </p:pic>
      <p:pic>
        <p:nvPicPr>
          <p:cNvPr id="23" name="Image 22">
            <a:extLst>
              <a:ext uri="{FF2B5EF4-FFF2-40B4-BE49-F238E27FC236}">
                <a16:creationId xmlns:a16="http://schemas.microsoft.com/office/drawing/2014/main" id="{922A56B7-F4D3-FB27-391D-E061D4E1A040}"/>
              </a:ext>
            </a:extLst>
          </p:cNvPr>
          <p:cNvPicPr>
            <a:picLocks noChangeAspect="1"/>
          </p:cNvPicPr>
          <p:nvPr/>
        </p:nvPicPr>
        <p:blipFill rotWithShape="1">
          <a:blip r:embed="rId18"/>
          <a:srcRect t="8147" r="53323" b="6279"/>
          <a:stretch/>
        </p:blipFill>
        <p:spPr>
          <a:xfrm>
            <a:off x="12522735" y="6885496"/>
            <a:ext cx="1560686" cy="858377"/>
          </a:xfrm>
          <a:prstGeom prst="rect">
            <a:avLst/>
          </a:prstGeom>
        </p:spPr>
      </p:pic>
      <p:pic>
        <p:nvPicPr>
          <p:cNvPr id="24" name="Image 23">
            <a:extLst>
              <a:ext uri="{FF2B5EF4-FFF2-40B4-BE49-F238E27FC236}">
                <a16:creationId xmlns:a16="http://schemas.microsoft.com/office/drawing/2014/main" id="{43B1A8B2-14FD-E4DA-7FDF-C1B234180D7E}"/>
              </a:ext>
            </a:extLst>
          </p:cNvPr>
          <p:cNvPicPr>
            <a:picLocks noChangeAspect="1"/>
          </p:cNvPicPr>
          <p:nvPr/>
        </p:nvPicPr>
        <p:blipFill rotWithShape="1">
          <a:blip r:embed="rId19" cstate="print">
            <a:clrChange>
              <a:clrFrom>
                <a:srgbClr val="FFFFFF"/>
              </a:clrFrom>
              <a:clrTo>
                <a:srgbClr val="FFFFFF">
                  <a:alpha val="0"/>
                </a:srgbClr>
              </a:clrTo>
            </a:clrChange>
          </a:blip>
          <a:srcRect l="53200" t="33166" r="19288" b="30400"/>
          <a:stretch/>
        </p:blipFill>
        <p:spPr>
          <a:xfrm>
            <a:off x="10899851" y="6962398"/>
            <a:ext cx="1040396" cy="775011"/>
          </a:xfrm>
          <a:prstGeom prst="rect">
            <a:avLst/>
          </a:prstGeom>
        </p:spPr>
      </p:pic>
      <p:pic>
        <p:nvPicPr>
          <p:cNvPr id="25" name="Graphique 24">
            <a:extLst>
              <a:ext uri="{FF2B5EF4-FFF2-40B4-BE49-F238E27FC236}">
                <a16:creationId xmlns:a16="http://schemas.microsoft.com/office/drawing/2014/main" id="{9AC9C6D0-B1A8-A0D2-9238-3743F8F8F98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139419" y="9440628"/>
            <a:ext cx="1136279" cy="257128"/>
          </a:xfrm>
          <a:prstGeom prst="rect">
            <a:avLst/>
          </a:prstGeom>
        </p:spPr>
      </p:pic>
    </p:spTree>
    <p:extLst>
      <p:ext uri="{BB962C8B-B14F-4D97-AF65-F5344CB8AC3E}">
        <p14:creationId xmlns:p14="http://schemas.microsoft.com/office/powerpoint/2010/main" val="3499761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04D7F-CD8F-3465-06FD-B8E7C4241BFA}"/>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D8D814D-33C4-F7D1-5DA5-C827B8EC2F0D}"/>
              </a:ext>
            </a:extLst>
          </p:cNvPr>
          <p:cNvSpPr>
            <a:spLocks noGrp="1"/>
          </p:cNvSpPr>
          <p:nvPr>
            <p:ph type="body" sz="quarter" idx="11"/>
          </p:nvPr>
        </p:nvSpPr>
        <p:spPr>
          <a:xfrm>
            <a:off x="638175" y="495300"/>
            <a:ext cx="13916025" cy="992188"/>
          </a:xfrm>
        </p:spPr>
        <p:txBody>
          <a:bodyPr/>
          <a:lstStyle/>
          <a:p>
            <a:r>
              <a:rPr lang="fr-FR" dirty="0"/>
              <a:t>L’Air et Moi : des outils téléchargeables sans frais pour l’action d’un maximum d’enfants et de jeunes pour la préservation de l’air </a:t>
            </a:r>
          </a:p>
        </p:txBody>
      </p:sp>
      <p:sp>
        <p:nvSpPr>
          <p:cNvPr id="5" name="Espace réservé du texte 4">
            <a:extLst>
              <a:ext uri="{FF2B5EF4-FFF2-40B4-BE49-F238E27FC236}">
                <a16:creationId xmlns:a16="http://schemas.microsoft.com/office/drawing/2014/main" id="{88321ADB-AB1E-4786-1E73-FD78A154D30E}"/>
              </a:ext>
            </a:extLst>
          </p:cNvPr>
          <p:cNvSpPr>
            <a:spLocks noGrp="1"/>
          </p:cNvSpPr>
          <p:nvPr>
            <p:ph type="body" sz="quarter" idx="13"/>
          </p:nvPr>
        </p:nvSpPr>
        <p:spPr>
          <a:xfrm>
            <a:off x="14782800" y="2019300"/>
            <a:ext cx="3669632" cy="3215807"/>
          </a:xfrm>
          <a:solidFill>
            <a:schemeClr val="bg1"/>
          </a:solidFill>
        </p:spPr>
        <p:txBody>
          <a:bodyPr/>
          <a:lstStyle/>
          <a:p>
            <a:pPr marL="0" lvl="1" indent="0" defTabSz="914365" fontAlgn="auto">
              <a:spcBef>
                <a:spcPts val="0"/>
              </a:spcBef>
              <a:spcAft>
                <a:spcPts val="0"/>
              </a:spcAft>
              <a:buClr>
                <a:schemeClr val="accent3"/>
              </a:buClr>
              <a:buNone/>
              <a:defRPr/>
            </a:pPr>
            <a:r>
              <a:rPr lang="fr-FR" sz="2000" dirty="0">
                <a:solidFill>
                  <a:srgbClr val="265AA6"/>
                </a:solidFill>
                <a:latin typeface="Comic Sans MS" panose="030F0702030302020204" pitchFamily="66" charset="0"/>
                <a:ea typeface="Cooper Hewitt" panose="020B0604020202020204" charset="0"/>
              </a:rPr>
              <a:t>A qui s’adresse L’Air et Moi ?</a:t>
            </a:r>
          </a:p>
          <a:p>
            <a:pPr marL="342900" lvl="1" indent="-342900" defTabSz="914365" fontAlgn="auto">
              <a:spcBef>
                <a:spcPts val="0"/>
              </a:spcBef>
              <a:spcAft>
                <a:spcPts val="0"/>
              </a:spcAft>
              <a:buClr>
                <a:schemeClr val="accent3"/>
              </a:buClr>
              <a:buFont typeface="Courier New" panose="02070309020205020404" pitchFamily="49" charset="0"/>
              <a:buChar char="o"/>
              <a:defRPr/>
            </a:pPr>
            <a:r>
              <a:rPr lang="fr-FR" sz="2000" dirty="0">
                <a:solidFill>
                  <a:srgbClr val="265AA6"/>
                </a:solidFill>
                <a:latin typeface="Comic Sans MS" panose="030F0702030302020204" pitchFamily="66" charset="0"/>
                <a:ea typeface="Cooper Hewitt" panose="020B0604020202020204" charset="0"/>
              </a:rPr>
              <a:t>Principalement aux enseignants, animateurs ou parents qui voudraient sensibiliser des enfants à la qualité de l’air.</a:t>
            </a:r>
          </a:p>
          <a:p>
            <a:pPr marL="342900" lvl="1" indent="-342900" defTabSz="914365" fontAlgn="auto">
              <a:spcBef>
                <a:spcPts val="0"/>
              </a:spcBef>
              <a:spcAft>
                <a:spcPts val="0"/>
              </a:spcAft>
              <a:buClr>
                <a:schemeClr val="accent3"/>
              </a:buClr>
              <a:buFont typeface="Courier New" panose="02070309020205020404" pitchFamily="49" charset="0"/>
              <a:buChar char="o"/>
              <a:defRPr/>
            </a:pPr>
            <a:r>
              <a:rPr lang="fr-FR" sz="2000" dirty="0">
                <a:solidFill>
                  <a:srgbClr val="265AA6"/>
                </a:solidFill>
                <a:latin typeface="Comic Sans MS" panose="030F0702030302020204" pitchFamily="66" charset="0"/>
                <a:ea typeface="Cooper Hewitt" panose="020B0604020202020204" charset="0"/>
              </a:rPr>
              <a:t>Adaptable à tous niveaux scolaires (écoles, collèges et lycées) par l’enseignant ou l’animateur</a:t>
            </a:r>
          </a:p>
        </p:txBody>
      </p:sp>
      <p:sp>
        <p:nvSpPr>
          <p:cNvPr id="7" name="Espace réservé de la date 2">
            <a:extLst>
              <a:ext uri="{FF2B5EF4-FFF2-40B4-BE49-F238E27FC236}">
                <a16:creationId xmlns:a16="http://schemas.microsoft.com/office/drawing/2014/main" id="{95F98773-E921-BA64-F71F-6224EEAF83AA}"/>
              </a:ext>
            </a:extLst>
          </p:cNvPr>
          <p:cNvSpPr txBox="1">
            <a:spLocks/>
          </p:cNvSpPr>
          <p:nvPr/>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2D3013-936C-A04B-B3BC-A85F64010FD0}" type="datetime1">
              <a:rPr lang="fr-FR" smtClean="0"/>
              <a:pPr/>
              <a:t>18/04/2024</a:t>
            </a:fld>
            <a:endParaRPr lang="fr-FR" dirty="0"/>
          </a:p>
        </p:txBody>
      </p:sp>
      <p:pic>
        <p:nvPicPr>
          <p:cNvPr id="21" name="Image 3">
            <a:extLst>
              <a:ext uri="{FF2B5EF4-FFF2-40B4-BE49-F238E27FC236}">
                <a16:creationId xmlns:a16="http://schemas.microsoft.com/office/drawing/2014/main" id="{7E3579D2-89FE-9143-1D25-FF78AF9C96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9" y="1790700"/>
            <a:ext cx="11922912" cy="849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4">
            <a:extLst>
              <a:ext uri="{FF2B5EF4-FFF2-40B4-BE49-F238E27FC236}">
                <a16:creationId xmlns:a16="http://schemas.microsoft.com/office/drawing/2014/main" id="{C0E76E21-83CE-CA9E-DCCF-04C79E860808}"/>
              </a:ext>
            </a:extLst>
          </p:cNvPr>
          <p:cNvSpPr>
            <a:spLocks noChangeArrowheads="1"/>
          </p:cNvSpPr>
          <p:nvPr/>
        </p:nvSpPr>
        <p:spPr bwMode="auto">
          <a:xfrm rot="20965653">
            <a:off x="556483" y="2091698"/>
            <a:ext cx="3306630" cy="276999"/>
          </a:xfrm>
          <a:prstGeom prst="rect">
            <a:avLst/>
          </a:prstGeom>
          <a:solidFill>
            <a:schemeClr val="accent1"/>
          </a:solidFill>
          <a:ln>
            <a:noFill/>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FR" altLang="fr-FR" sz="1200" dirty="0">
                <a:solidFill>
                  <a:schemeClr val="bg1"/>
                </a:solidFill>
              </a:rPr>
              <a:t>Vers une vision intégrée, cohérente, transversale</a:t>
            </a:r>
          </a:p>
        </p:txBody>
      </p:sp>
      <p:sp>
        <p:nvSpPr>
          <p:cNvPr id="28" name="Rectangle 27">
            <a:extLst>
              <a:ext uri="{FF2B5EF4-FFF2-40B4-BE49-F238E27FC236}">
                <a16:creationId xmlns:a16="http://schemas.microsoft.com/office/drawing/2014/main" id="{4F05467F-D7FB-1592-5D44-40CE0FAE397E}"/>
              </a:ext>
            </a:extLst>
          </p:cNvPr>
          <p:cNvSpPr/>
          <p:nvPr/>
        </p:nvSpPr>
        <p:spPr>
          <a:xfrm rot="20650839">
            <a:off x="14352056" y="7873282"/>
            <a:ext cx="2349310" cy="79820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latin typeface="Comic Sans MS" panose="030F0702030302020204" pitchFamily="66" charset="0"/>
              </a:rPr>
              <a:t>Téléchargeable sur www.lairetmoi.org</a:t>
            </a:r>
          </a:p>
        </p:txBody>
      </p:sp>
      <p:sp>
        <p:nvSpPr>
          <p:cNvPr id="29" name="Rectangle 28">
            <a:extLst>
              <a:ext uri="{FF2B5EF4-FFF2-40B4-BE49-F238E27FC236}">
                <a16:creationId xmlns:a16="http://schemas.microsoft.com/office/drawing/2014/main" id="{2808A40E-CA9F-44DB-5BB6-65B7CD7CA16A}"/>
              </a:ext>
            </a:extLst>
          </p:cNvPr>
          <p:cNvSpPr/>
          <p:nvPr/>
        </p:nvSpPr>
        <p:spPr>
          <a:xfrm rot="20622107">
            <a:off x="15089690" y="5685890"/>
            <a:ext cx="1883175" cy="91419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latin typeface="Comic Sans MS" panose="030F0702030302020204" pitchFamily="66" charset="0"/>
              </a:rPr>
              <a:t>Outils téléchargeables sans frais</a:t>
            </a:r>
          </a:p>
        </p:txBody>
      </p:sp>
      <p:sp>
        <p:nvSpPr>
          <p:cNvPr id="30" name="Rectangle 29">
            <a:extLst>
              <a:ext uri="{FF2B5EF4-FFF2-40B4-BE49-F238E27FC236}">
                <a16:creationId xmlns:a16="http://schemas.microsoft.com/office/drawing/2014/main" id="{2B1C324F-D7D2-8C12-A6BA-123C4D6D47F9}"/>
              </a:ext>
            </a:extLst>
          </p:cNvPr>
          <p:cNvSpPr/>
          <p:nvPr/>
        </p:nvSpPr>
        <p:spPr>
          <a:xfrm>
            <a:off x="15065141" y="6670980"/>
            <a:ext cx="2212331" cy="11263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bg1"/>
                </a:solidFill>
                <a:latin typeface="Comic Sans MS" panose="030F0702030302020204" pitchFamily="66" charset="0"/>
              </a:rPr>
              <a:t>Adaptable à toutes les régions, langues, niveaux scolaires</a:t>
            </a:r>
          </a:p>
        </p:txBody>
      </p:sp>
      <p:sp>
        <p:nvSpPr>
          <p:cNvPr id="31" name="Rectangle 30">
            <a:extLst>
              <a:ext uri="{FF2B5EF4-FFF2-40B4-BE49-F238E27FC236}">
                <a16:creationId xmlns:a16="http://schemas.microsoft.com/office/drawing/2014/main" id="{F15A6D0F-8E5A-739B-8C18-78C3B0F43271}"/>
              </a:ext>
            </a:extLst>
          </p:cNvPr>
          <p:cNvSpPr/>
          <p:nvPr/>
        </p:nvSpPr>
        <p:spPr>
          <a:xfrm rot="1284772">
            <a:off x="17091085" y="6779288"/>
            <a:ext cx="1431510" cy="78380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latin typeface="Comic Sans MS" panose="030F0702030302020204" pitchFamily="66" charset="0"/>
              </a:rPr>
              <a:t>Autonomie des utilisateurs</a:t>
            </a:r>
          </a:p>
        </p:txBody>
      </p:sp>
      <p:sp>
        <p:nvSpPr>
          <p:cNvPr id="32" name="Rectangle 31">
            <a:extLst>
              <a:ext uri="{FF2B5EF4-FFF2-40B4-BE49-F238E27FC236}">
                <a16:creationId xmlns:a16="http://schemas.microsoft.com/office/drawing/2014/main" id="{63C08A59-9A74-B547-7961-8E798D186E44}"/>
              </a:ext>
            </a:extLst>
          </p:cNvPr>
          <p:cNvSpPr/>
          <p:nvPr/>
        </p:nvSpPr>
        <p:spPr>
          <a:xfrm rot="949990">
            <a:off x="16837254" y="6240620"/>
            <a:ext cx="1144492" cy="3887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latin typeface="Comic Sans MS" panose="030F0702030302020204" pitchFamily="66" charset="0"/>
              </a:rPr>
              <a:t>Simple</a:t>
            </a:r>
          </a:p>
        </p:txBody>
      </p:sp>
      <p:sp>
        <p:nvSpPr>
          <p:cNvPr id="33" name="Rectangle 32">
            <a:extLst>
              <a:ext uri="{FF2B5EF4-FFF2-40B4-BE49-F238E27FC236}">
                <a16:creationId xmlns:a16="http://schemas.microsoft.com/office/drawing/2014/main" id="{A43CC251-F6A6-8EE3-9F10-83F4E6927595}"/>
              </a:ext>
            </a:extLst>
          </p:cNvPr>
          <p:cNvSpPr/>
          <p:nvPr/>
        </p:nvSpPr>
        <p:spPr>
          <a:xfrm rot="20759460">
            <a:off x="16574253" y="7875361"/>
            <a:ext cx="1538218" cy="52209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latin typeface="Comic Sans MS" panose="030F0702030302020204" pitchFamily="66" charset="0"/>
              </a:rPr>
              <a:t>Pédagogique</a:t>
            </a:r>
          </a:p>
        </p:txBody>
      </p:sp>
      <p:sp>
        <p:nvSpPr>
          <p:cNvPr id="34" name="Rectangle 33">
            <a:extLst>
              <a:ext uri="{FF2B5EF4-FFF2-40B4-BE49-F238E27FC236}">
                <a16:creationId xmlns:a16="http://schemas.microsoft.com/office/drawing/2014/main" id="{BCBAE5E6-1281-E179-8BB2-9DB3743E8C4E}"/>
              </a:ext>
            </a:extLst>
          </p:cNvPr>
          <p:cNvSpPr/>
          <p:nvPr/>
        </p:nvSpPr>
        <p:spPr>
          <a:xfrm rot="21276316">
            <a:off x="13507820" y="6770287"/>
            <a:ext cx="1568829" cy="5155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latin typeface="Comic Sans MS" panose="030F0702030302020204" pitchFamily="66" charset="0"/>
              </a:rPr>
              <a:t>Coopératif</a:t>
            </a:r>
          </a:p>
        </p:txBody>
      </p:sp>
      <p:pic>
        <p:nvPicPr>
          <p:cNvPr id="35" name="Image 34" descr="Une image contenant dessin&#10;&#10;Description générée automatiquement">
            <a:extLst>
              <a:ext uri="{FF2B5EF4-FFF2-40B4-BE49-F238E27FC236}">
                <a16:creationId xmlns:a16="http://schemas.microsoft.com/office/drawing/2014/main" id="{21C8ECEF-EF80-8DB3-1392-E07DD69AF5F4}"/>
              </a:ext>
            </a:extLst>
          </p:cNvPr>
          <p:cNvPicPr>
            <a:picLocks noChangeAspect="1"/>
          </p:cNvPicPr>
          <p:nvPr/>
        </p:nvPicPr>
        <p:blipFill>
          <a:blip r:embed="rId3"/>
          <a:stretch>
            <a:fillRect/>
          </a:stretch>
        </p:blipFill>
        <p:spPr>
          <a:xfrm>
            <a:off x="559138" y="9791700"/>
            <a:ext cx="1069900" cy="426853"/>
          </a:xfrm>
          <a:prstGeom prst="rect">
            <a:avLst/>
          </a:prstGeom>
        </p:spPr>
      </p:pic>
    </p:spTree>
    <p:extLst>
      <p:ext uri="{BB962C8B-B14F-4D97-AF65-F5344CB8AC3E}">
        <p14:creationId xmlns:p14="http://schemas.microsoft.com/office/powerpoint/2010/main" val="48451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checkerboard(across)">
                                      <p:cBhvr>
                                        <p:cTn id="11" dur="500"/>
                                        <p:tgtEl>
                                          <p:spTgt spid="34"/>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heckerboard(across)">
                                      <p:cBhvr>
                                        <p:cTn id="15" dur="500"/>
                                        <p:tgtEl>
                                          <p:spTgt spid="32"/>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heckerboard(across)">
                                      <p:cBhvr>
                                        <p:cTn id="19" dur="500"/>
                                        <p:tgtEl>
                                          <p:spTgt spid="29"/>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heckerboard(across)">
                                      <p:cBhvr>
                                        <p:cTn id="23" dur="500"/>
                                        <p:tgtEl>
                                          <p:spTgt spid="28"/>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39C90-3978-AE14-CCBF-90DB92DF6050}"/>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81452CB-F248-C012-A2E7-70711F9A2A5F}"/>
              </a:ext>
            </a:extLst>
          </p:cNvPr>
          <p:cNvSpPr>
            <a:spLocks noGrp="1"/>
          </p:cNvSpPr>
          <p:nvPr>
            <p:ph type="body" sz="quarter" idx="11"/>
          </p:nvPr>
        </p:nvSpPr>
        <p:spPr>
          <a:xfrm>
            <a:off x="638175" y="495300"/>
            <a:ext cx="13916025" cy="992188"/>
          </a:xfrm>
        </p:spPr>
        <p:txBody>
          <a:bodyPr/>
          <a:lstStyle/>
          <a:p>
            <a:r>
              <a:rPr lang="fr-FR" dirty="0"/>
              <a:t>L’Air et Moi : une grande diversité d’outil</a:t>
            </a:r>
          </a:p>
        </p:txBody>
      </p:sp>
      <p:sp>
        <p:nvSpPr>
          <p:cNvPr id="5" name="Espace réservé du texte 4">
            <a:extLst>
              <a:ext uri="{FF2B5EF4-FFF2-40B4-BE49-F238E27FC236}">
                <a16:creationId xmlns:a16="http://schemas.microsoft.com/office/drawing/2014/main" id="{535D941C-4CB3-D10F-D0DE-07B1B546BA4F}"/>
              </a:ext>
            </a:extLst>
          </p:cNvPr>
          <p:cNvSpPr>
            <a:spLocks noGrp="1"/>
          </p:cNvSpPr>
          <p:nvPr>
            <p:ph type="body" sz="quarter" idx="13"/>
          </p:nvPr>
        </p:nvSpPr>
        <p:spPr>
          <a:xfrm>
            <a:off x="9372601" y="3141397"/>
            <a:ext cx="5181600" cy="2002103"/>
          </a:xfrm>
          <a:solidFill>
            <a:schemeClr val="bg1"/>
          </a:solidFill>
        </p:spPr>
        <p:txBody>
          <a:bodyPr/>
          <a:lstStyle/>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2000" dirty="0">
                <a:solidFill>
                  <a:srgbClr val="265AA6"/>
                </a:solidFill>
                <a:latin typeface="Comic Sans MS" panose="030F0702030302020204" pitchFamily="66" charset="0"/>
                <a:ea typeface="Cooper Hewitt" panose="020B0604020202020204" charset="0"/>
              </a:rPr>
              <a:t>Diaporamas animés, vidéos, quiz, exercices, expériences sur l’air, BD, coloriages, carnet d’activités…</a:t>
            </a: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2000" dirty="0">
                <a:solidFill>
                  <a:srgbClr val="265AA6"/>
                </a:solidFill>
                <a:latin typeface="Comic Sans MS" panose="030F0702030302020204" pitchFamily="66" charset="0"/>
                <a:ea typeface="Cooper Hewitt" panose="020B0604020202020204" charset="0"/>
              </a:rPr>
              <a:t>12 modules L’Air et Moi Ecole, 1 module L’Air et Moi Collège, 8 modules L’Air et Moi Lycée </a:t>
            </a:r>
            <a:br>
              <a:rPr lang="fr-FR" sz="2000" dirty="0">
                <a:solidFill>
                  <a:srgbClr val="265AA6"/>
                </a:solidFill>
                <a:latin typeface="Comic Sans MS" panose="030F0702030302020204" pitchFamily="66" charset="0"/>
                <a:ea typeface="Cooper Hewitt" panose="020B0604020202020204" charset="0"/>
              </a:rPr>
            </a:br>
            <a:endParaRPr lang="fr-FR" sz="2000" dirty="0">
              <a:solidFill>
                <a:srgbClr val="265AA6"/>
              </a:solidFill>
              <a:latin typeface="Comic Sans MS" panose="030F0702030302020204" pitchFamily="66" charset="0"/>
              <a:ea typeface="Cooper Hewitt" panose="020B0604020202020204" charset="0"/>
            </a:endParaRPr>
          </a:p>
        </p:txBody>
      </p:sp>
      <p:pic>
        <p:nvPicPr>
          <p:cNvPr id="2" name="Image 1">
            <a:extLst>
              <a:ext uri="{FF2B5EF4-FFF2-40B4-BE49-F238E27FC236}">
                <a16:creationId xmlns:a16="http://schemas.microsoft.com/office/drawing/2014/main" id="{AFD53973-10BB-EC6B-26FF-18469AD1FC61}"/>
              </a:ext>
            </a:extLst>
          </p:cNvPr>
          <p:cNvPicPr>
            <a:picLocks noChangeAspect="1"/>
          </p:cNvPicPr>
          <p:nvPr/>
        </p:nvPicPr>
        <p:blipFill rotWithShape="1">
          <a:blip r:embed="rId2"/>
          <a:srcRect t="8147" r="53323" b="6279"/>
          <a:stretch/>
        </p:blipFill>
        <p:spPr>
          <a:xfrm>
            <a:off x="10159431" y="5698682"/>
            <a:ext cx="8243881" cy="4534133"/>
          </a:xfrm>
          <a:prstGeom prst="rect">
            <a:avLst/>
          </a:prstGeom>
        </p:spPr>
      </p:pic>
      <p:pic>
        <p:nvPicPr>
          <p:cNvPr id="4" name="Image 1">
            <a:extLst>
              <a:ext uri="{FF2B5EF4-FFF2-40B4-BE49-F238E27FC236}">
                <a16:creationId xmlns:a16="http://schemas.microsoft.com/office/drawing/2014/main" id="{28393E1F-9A71-F977-8AE9-BE175E087E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61"/>
          <a:stretch/>
        </p:blipFill>
        <p:spPr bwMode="auto">
          <a:xfrm>
            <a:off x="38718" y="1790141"/>
            <a:ext cx="7243054" cy="477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5B238F02-3C42-A9EA-E139-D2E4450812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02"/>
          <a:stretch/>
        </p:blipFill>
        <p:spPr bwMode="auto">
          <a:xfrm>
            <a:off x="0" y="6632401"/>
            <a:ext cx="2570533" cy="356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952DF538-3D1C-BE31-65FA-5F46861615F1}"/>
              </a:ext>
            </a:extLst>
          </p:cNvPr>
          <p:cNvPicPr>
            <a:picLocks noChangeAspect="1"/>
          </p:cNvPicPr>
          <p:nvPr/>
        </p:nvPicPr>
        <p:blipFill rotWithShape="1">
          <a:blip r:embed="rId5" cstate="print"/>
          <a:srcRect l="18500" t="27984" r="57875" b="44420"/>
          <a:stretch/>
        </p:blipFill>
        <p:spPr>
          <a:xfrm>
            <a:off x="5086154" y="9079850"/>
            <a:ext cx="1604500" cy="1054245"/>
          </a:xfrm>
          <a:prstGeom prst="rect">
            <a:avLst/>
          </a:prstGeom>
        </p:spPr>
      </p:pic>
      <p:pic>
        <p:nvPicPr>
          <p:cNvPr id="9" name="Image 8">
            <a:extLst>
              <a:ext uri="{FF2B5EF4-FFF2-40B4-BE49-F238E27FC236}">
                <a16:creationId xmlns:a16="http://schemas.microsoft.com/office/drawing/2014/main" id="{0BDCFAE4-3BD2-C791-321A-CCEA0CB92624}"/>
              </a:ext>
            </a:extLst>
          </p:cNvPr>
          <p:cNvPicPr>
            <a:picLocks noChangeAspect="1"/>
          </p:cNvPicPr>
          <p:nvPr/>
        </p:nvPicPr>
        <p:blipFill rotWithShape="1">
          <a:blip r:embed="rId6" cstate="print">
            <a:clrChange>
              <a:clrFrom>
                <a:srgbClr val="FFFFFF"/>
              </a:clrFrom>
              <a:clrTo>
                <a:srgbClr val="FFFFFF">
                  <a:alpha val="0"/>
                </a:srgbClr>
              </a:clrTo>
            </a:clrChange>
          </a:blip>
          <a:srcRect l="53200" t="33166" r="19288" b="30400"/>
          <a:stretch/>
        </p:blipFill>
        <p:spPr>
          <a:xfrm>
            <a:off x="5084456" y="7787458"/>
            <a:ext cx="1604502" cy="1195224"/>
          </a:xfrm>
          <a:prstGeom prst="rect">
            <a:avLst/>
          </a:prstGeom>
        </p:spPr>
      </p:pic>
      <p:pic>
        <p:nvPicPr>
          <p:cNvPr id="11" name="Image 10">
            <a:extLst>
              <a:ext uri="{FF2B5EF4-FFF2-40B4-BE49-F238E27FC236}">
                <a16:creationId xmlns:a16="http://schemas.microsoft.com/office/drawing/2014/main" id="{0B0F8686-2535-FBBF-EC8C-26AD9FC2CEC7}"/>
              </a:ext>
            </a:extLst>
          </p:cNvPr>
          <p:cNvPicPr>
            <a:picLocks noChangeAspect="1"/>
          </p:cNvPicPr>
          <p:nvPr/>
        </p:nvPicPr>
        <p:blipFill rotWithShape="1">
          <a:blip r:embed="rId7" cstate="print"/>
          <a:srcRect l="18341" t="11889" r="52793" b="16332"/>
          <a:stretch/>
        </p:blipFill>
        <p:spPr>
          <a:xfrm>
            <a:off x="2604868" y="6808464"/>
            <a:ext cx="2426953" cy="3394621"/>
          </a:xfrm>
          <a:prstGeom prst="rect">
            <a:avLst/>
          </a:prstGeom>
        </p:spPr>
      </p:pic>
      <p:pic>
        <p:nvPicPr>
          <p:cNvPr id="12" name="Image 1">
            <a:extLst>
              <a:ext uri="{FF2B5EF4-FFF2-40B4-BE49-F238E27FC236}">
                <a16:creationId xmlns:a16="http://schemas.microsoft.com/office/drawing/2014/main" id="{4E054B90-031C-83AE-4837-EB968869305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568" b="65221"/>
          <a:stretch/>
        </p:blipFill>
        <p:spPr bwMode="auto">
          <a:xfrm>
            <a:off x="5084457" y="6286500"/>
            <a:ext cx="4812552" cy="160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
            <a:extLst>
              <a:ext uri="{FF2B5EF4-FFF2-40B4-BE49-F238E27FC236}">
                <a16:creationId xmlns:a16="http://schemas.microsoft.com/office/drawing/2014/main" id="{7A1A4EE4-169C-6317-A586-EDA4D68E2E0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4170"/>
          <a:stretch/>
        </p:blipFill>
        <p:spPr bwMode="auto">
          <a:xfrm>
            <a:off x="6924009" y="8131992"/>
            <a:ext cx="3252483" cy="200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91E67479-E333-4B92-9092-8C16EA8AE4E3}"/>
              </a:ext>
            </a:extLst>
          </p:cNvPr>
          <p:cNvPicPr>
            <a:picLocks noChangeAspect="1"/>
          </p:cNvPicPr>
          <p:nvPr/>
        </p:nvPicPr>
        <p:blipFill>
          <a:blip r:embed="rId10"/>
          <a:stretch>
            <a:fillRect/>
          </a:stretch>
        </p:blipFill>
        <p:spPr>
          <a:xfrm>
            <a:off x="7678312" y="4467148"/>
            <a:ext cx="1281707" cy="1819352"/>
          </a:xfrm>
          <a:prstGeom prst="rect">
            <a:avLst/>
          </a:prstGeom>
        </p:spPr>
      </p:pic>
    </p:spTree>
    <p:extLst>
      <p:ext uri="{BB962C8B-B14F-4D97-AF65-F5344CB8AC3E}">
        <p14:creationId xmlns:p14="http://schemas.microsoft.com/office/powerpoint/2010/main" val="379930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34F97-27D9-384B-2767-E20F93A3307F}"/>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A1CD29A-91C3-BF83-7EE4-39FE3B008940}"/>
              </a:ext>
            </a:extLst>
          </p:cNvPr>
          <p:cNvSpPr>
            <a:spLocks noGrp="1"/>
          </p:cNvSpPr>
          <p:nvPr>
            <p:ph type="body" sz="quarter" idx="11"/>
          </p:nvPr>
        </p:nvSpPr>
        <p:spPr>
          <a:xfrm>
            <a:off x="638175" y="495300"/>
            <a:ext cx="13916025" cy="992188"/>
          </a:xfrm>
        </p:spPr>
        <p:txBody>
          <a:bodyPr/>
          <a:lstStyle/>
          <a:p>
            <a:r>
              <a:rPr lang="fr-FR" dirty="0"/>
              <a:t>L’Air et Moi : 1 million d’euros d’investissement partagés</a:t>
            </a:r>
          </a:p>
        </p:txBody>
      </p:sp>
      <p:sp>
        <p:nvSpPr>
          <p:cNvPr id="5" name="Espace réservé du texte 4">
            <a:extLst>
              <a:ext uri="{FF2B5EF4-FFF2-40B4-BE49-F238E27FC236}">
                <a16:creationId xmlns:a16="http://schemas.microsoft.com/office/drawing/2014/main" id="{3746F4A8-4A21-5B6B-6BF5-A75021E023E5}"/>
              </a:ext>
            </a:extLst>
          </p:cNvPr>
          <p:cNvSpPr>
            <a:spLocks noGrp="1"/>
          </p:cNvSpPr>
          <p:nvPr>
            <p:ph type="body" sz="quarter" idx="13"/>
          </p:nvPr>
        </p:nvSpPr>
        <p:spPr>
          <a:xfrm>
            <a:off x="8153400" y="3141397"/>
            <a:ext cx="6400801" cy="5507303"/>
          </a:xfrm>
          <a:solidFill>
            <a:schemeClr val="bg1"/>
          </a:solidFill>
        </p:spPr>
        <p:txBody>
          <a:bodyPr/>
          <a:lstStyle/>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2000" u="sng" dirty="0">
                <a:solidFill>
                  <a:srgbClr val="265AA6"/>
                </a:solidFill>
                <a:latin typeface="Comic Sans MS" panose="030F0702030302020204" pitchFamily="66" charset="0"/>
                <a:ea typeface="Cooper Hewitt" panose="020B0604020202020204" charset="0"/>
              </a:rPr>
              <a:t>L’Air et Moi est téléchargeable sans frais </a:t>
            </a:r>
            <a:r>
              <a:rPr lang="fr-FR" sz="2000" dirty="0">
                <a:solidFill>
                  <a:srgbClr val="265AA6"/>
                </a:solidFill>
                <a:latin typeface="Comic Sans MS" panose="030F0702030302020204" pitchFamily="66" charset="0"/>
                <a:ea typeface="Cooper Hewitt" panose="020B0604020202020204" charset="0"/>
              </a:rPr>
              <a:t>pour tous les enfants, enseignants, et parents en Europe et dans le monde.</a:t>
            </a: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2000" u="sng" dirty="0">
                <a:solidFill>
                  <a:srgbClr val="265AA6"/>
                </a:solidFill>
                <a:latin typeface="Comic Sans MS" panose="030F0702030302020204" pitchFamily="66" charset="0"/>
                <a:ea typeface="Cooper Hewitt" panose="020B0604020202020204" charset="0"/>
              </a:rPr>
              <a:t>Pour les institutionnels (associations, collectivités publiques…)</a:t>
            </a:r>
            <a:r>
              <a:rPr lang="fr-FR" sz="2000" dirty="0">
                <a:solidFill>
                  <a:srgbClr val="265AA6"/>
                </a:solidFill>
                <a:latin typeface="Comic Sans MS" panose="030F0702030302020204" pitchFamily="66" charset="0"/>
                <a:ea typeface="Cooper Hewitt" panose="020B0604020202020204" charset="0"/>
              </a:rPr>
              <a:t>, la signature d’une convention de partenariat est nécessaire avant toute utilisation des outils.</a:t>
            </a: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2000" u="sng" dirty="0">
                <a:solidFill>
                  <a:srgbClr val="265AA6"/>
                </a:solidFill>
                <a:latin typeface="Comic Sans MS" panose="030F0702030302020204" pitchFamily="66" charset="0"/>
                <a:ea typeface="Cooper Hewitt" panose="020B0604020202020204" charset="0"/>
              </a:rPr>
              <a:t>Le module L’essentiel de L’Air et Moi a été traduit en 14 langues</a:t>
            </a:r>
            <a:r>
              <a:rPr lang="fr-FR" sz="2000" dirty="0">
                <a:solidFill>
                  <a:srgbClr val="265AA6"/>
                </a:solidFill>
                <a:latin typeface="Comic Sans MS" panose="030F0702030302020204" pitchFamily="66" charset="0"/>
                <a:ea typeface="Cooper Hewitt" panose="020B0604020202020204" charset="0"/>
              </a:rPr>
              <a:t> : anglais, allemand, arabe littéraire, espagnol, italien, portugais, russe, tchèque, estonien, chinois, danois, polonais, wolof et esperanto. Ces traductions sont disponibles sur le site airandme.org.</a:t>
            </a:r>
          </a:p>
          <a:p>
            <a:pPr marL="500166" lvl="1" indent="-342900" defTabSz="914365" fontAlgn="auto">
              <a:spcBef>
                <a:spcPts val="0"/>
              </a:spcBef>
              <a:spcAft>
                <a:spcPts val="0"/>
              </a:spcAft>
              <a:buClr>
                <a:schemeClr val="accent3"/>
              </a:buClr>
              <a:buFont typeface="Courier New" panose="02070309020205020404" pitchFamily="49" charset="0"/>
              <a:buChar char="o"/>
              <a:defRPr/>
            </a:pPr>
            <a:r>
              <a:rPr lang="fr-FR" sz="2000" u="sng" dirty="0">
                <a:solidFill>
                  <a:srgbClr val="265AA6"/>
                </a:solidFill>
                <a:latin typeface="Comic Sans MS" panose="030F0702030302020204" pitchFamily="66" charset="0"/>
                <a:ea typeface="Cooper Hewitt" panose="020B0604020202020204" charset="0"/>
              </a:rPr>
              <a:t>L’Air et Moi et </a:t>
            </a:r>
            <a:r>
              <a:rPr lang="fr-FR" sz="2000" u="sng" dirty="0" err="1">
                <a:solidFill>
                  <a:srgbClr val="265AA6"/>
                </a:solidFill>
                <a:latin typeface="Comic Sans MS" panose="030F0702030302020204" pitchFamily="66" charset="0"/>
                <a:ea typeface="Cooper Hewitt" panose="020B0604020202020204" charset="0"/>
              </a:rPr>
              <a:t>AtmoSud</a:t>
            </a:r>
            <a:r>
              <a:rPr lang="fr-FR" sz="2000" u="sng" dirty="0">
                <a:solidFill>
                  <a:srgbClr val="265AA6"/>
                </a:solidFill>
                <a:latin typeface="Comic Sans MS" panose="030F0702030302020204" pitchFamily="66" charset="0"/>
                <a:ea typeface="Cooper Hewitt" panose="020B0604020202020204" charset="0"/>
              </a:rPr>
              <a:t> étaient présents aux dernières COP sur le climat</a:t>
            </a:r>
            <a:r>
              <a:rPr lang="fr-FR" sz="2000" dirty="0">
                <a:solidFill>
                  <a:srgbClr val="265AA6"/>
                </a:solidFill>
                <a:latin typeface="Comic Sans MS" panose="030F0702030302020204" pitchFamily="66" charset="0"/>
                <a:ea typeface="Cooper Hewitt" panose="020B0604020202020204" charset="0"/>
              </a:rPr>
              <a:t> depuis la COP23 : L’Air et Moi y a été présenté comme une solution pour la préservation de l’air dans le monde.</a:t>
            </a:r>
            <a:br>
              <a:rPr lang="fr-FR" sz="2000" dirty="0">
                <a:solidFill>
                  <a:srgbClr val="265AA6"/>
                </a:solidFill>
                <a:latin typeface="Comic Sans MS" panose="030F0702030302020204" pitchFamily="66" charset="0"/>
                <a:ea typeface="Cooper Hewitt" panose="020B0604020202020204" charset="0"/>
              </a:rPr>
            </a:br>
            <a:endParaRPr lang="fr-FR" sz="2000" dirty="0">
              <a:solidFill>
                <a:srgbClr val="265AA6"/>
              </a:solidFill>
              <a:latin typeface="Comic Sans MS" panose="030F0702030302020204" pitchFamily="66" charset="0"/>
              <a:ea typeface="Cooper Hewitt" panose="020B0604020202020204" charset="0"/>
            </a:endParaRPr>
          </a:p>
        </p:txBody>
      </p:sp>
      <p:pic>
        <p:nvPicPr>
          <p:cNvPr id="7" name="Image 6">
            <a:extLst>
              <a:ext uri="{FF2B5EF4-FFF2-40B4-BE49-F238E27FC236}">
                <a16:creationId xmlns:a16="http://schemas.microsoft.com/office/drawing/2014/main" id="{056E7699-3F75-2AA0-7045-35E3D440A363}"/>
              </a:ext>
            </a:extLst>
          </p:cNvPr>
          <p:cNvPicPr>
            <a:picLocks noChangeAspect="1"/>
          </p:cNvPicPr>
          <p:nvPr/>
        </p:nvPicPr>
        <p:blipFill rotWithShape="1">
          <a:blip r:embed="rId2"/>
          <a:srcRect l="10926" t="17395" r="72011" b="20539"/>
          <a:stretch/>
        </p:blipFill>
        <p:spPr>
          <a:xfrm>
            <a:off x="-1" y="1722384"/>
            <a:ext cx="7848601" cy="8564615"/>
          </a:xfrm>
          <a:prstGeom prst="rect">
            <a:avLst/>
          </a:prstGeom>
        </p:spPr>
      </p:pic>
    </p:spTree>
    <p:extLst>
      <p:ext uri="{BB962C8B-B14F-4D97-AF65-F5344CB8AC3E}">
        <p14:creationId xmlns:p14="http://schemas.microsoft.com/office/powerpoint/2010/main" val="1862680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EE5F-CA78-B24D-29CD-8706D07B25BC}"/>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4E14760-821F-F44F-27E4-B78D1D1FF629}"/>
              </a:ext>
            </a:extLst>
          </p:cNvPr>
          <p:cNvSpPr>
            <a:spLocks noGrp="1"/>
          </p:cNvSpPr>
          <p:nvPr>
            <p:ph type="body" sz="quarter" idx="11"/>
          </p:nvPr>
        </p:nvSpPr>
        <p:spPr>
          <a:xfrm>
            <a:off x="638175" y="495300"/>
            <a:ext cx="13916025" cy="992188"/>
          </a:xfrm>
        </p:spPr>
        <p:txBody>
          <a:bodyPr/>
          <a:lstStyle/>
          <a:p>
            <a:r>
              <a:rPr lang="fr-FR" dirty="0"/>
              <a:t>L’Air et Moi : une grande diversité d’outil</a:t>
            </a:r>
          </a:p>
        </p:txBody>
      </p:sp>
      <p:sp>
        <p:nvSpPr>
          <p:cNvPr id="4" name="Espace réservé du texte 3">
            <a:extLst>
              <a:ext uri="{FF2B5EF4-FFF2-40B4-BE49-F238E27FC236}">
                <a16:creationId xmlns:a16="http://schemas.microsoft.com/office/drawing/2014/main" id="{F0479ADF-A9AF-2CA5-DA38-5A59E85AFB41}"/>
              </a:ext>
            </a:extLst>
          </p:cNvPr>
          <p:cNvSpPr>
            <a:spLocks noGrp="1"/>
          </p:cNvSpPr>
          <p:nvPr>
            <p:ph type="body" sz="quarter" idx="13"/>
          </p:nvPr>
        </p:nvSpPr>
        <p:spPr/>
        <p:txBody>
          <a:bodyPr/>
          <a:lstStyle/>
          <a:p>
            <a:endParaRPr lang="fr-FR"/>
          </a:p>
        </p:txBody>
      </p:sp>
      <p:sp>
        <p:nvSpPr>
          <p:cNvPr id="6" name="Espace réservé du texte 4">
            <a:extLst>
              <a:ext uri="{FF2B5EF4-FFF2-40B4-BE49-F238E27FC236}">
                <a16:creationId xmlns:a16="http://schemas.microsoft.com/office/drawing/2014/main" id="{59961B5A-E0C2-8CE5-0536-5774044B15A6}"/>
              </a:ext>
            </a:extLst>
          </p:cNvPr>
          <p:cNvSpPr txBox="1">
            <a:spLocks/>
          </p:cNvSpPr>
          <p:nvPr/>
        </p:nvSpPr>
        <p:spPr>
          <a:xfrm>
            <a:off x="8153400" y="3141397"/>
            <a:ext cx="6400801" cy="550730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0166" lvl="1" indent="-342900" defTabSz="914365">
              <a:spcBef>
                <a:spcPts val="0"/>
              </a:spcBef>
              <a:buClr>
                <a:schemeClr val="accent3"/>
              </a:buClr>
              <a:buFont typeface="Courier New" panose="02070309020205020404" pitchFamily="49" charset="0"/>
              <a:buChar char="o"/>
              <a:defRPr/>
            </a:pPr>
            <a:r>
              <a:rPr lang="fr-FR" sz="2000" u="sng" dirty="0">
                <a:solidFill>
                  <a:srgbClr val="265AA6"/>
                </a:solidFill>
                <a:latin typeface="Comic Sans MS" panose="030F0702030302020204" pitchFamily="66" charset="0"/>
                <a:ea typeface="Cooper Hewitt" panose="020B0604020202020204" charset="0"/>
              </a:rPr>
              <a:t>Mise à disposition d’outils pédagogiques téléchargeables sans frais sur lairetmoi.org </a:t>
            </a:r>
            <a:r>
              <a:rPr lang="fr-FR" sz="2000" dirty="0">
                <a:solidFill>
                  <a:srgbClr val="265AA6"/>
                </a:solidFill>
                <a:latin typeface="Comic Sans MS" panose="030F0702030302020204" pitchFamily="66" charset="0"/>
                <a:ea typeface="Cooper Hewitt" panose="020B0604020202020204" charset="0"/>
              </a:rPr>
              <a:t>et airandme.org : quiz, vidéos pédagogiques, travaux pratiques…</a:t>
            </a:r>
          </a:p>
          <a:p>
            <a:pPr marL="500166" lvl="1" indent="-342900" defTabSz="914365">
              <a:spcBef>
                <a:spcPts val="0"/>
              </a:spcBef>
              <a:buClr>
                <a:schemeClr val="accent3"/>
              </a:buClr>
              <a:buFont typeface="Courier New" panose="02070309020205020404" pitchFamily="49" charset="0"/>
              <a:buChar char="o"/>
              <a:defRPr/>
            </a:pPr>
            <a:r>
              <a:rPr lang="fr-FR" sz="2000" u="sng" dirty="0">
                <a:solidFill>
                  <a:srgbClr val="265AA6"/>
                </a:solidFill>
                <a:latin typeface="Comic Sans MS" panose="030F0702030302020204" pitchFamily="66" charset="0"/>
                <a:ea typeface="Cooper Hewitt" panose="020B0604020202020204" charset="0"/>
              </a:rPr>
              <a:t>Formations avec inscription sans frais pour vos équipes</a:t>
            </a:r>
          </a:p>
          <a:p>
            <a:pPr marL="500166" lvl="1" indent="-342900" defTabSz="914365">
              <a:spcBef>
                <a:spcPts val="0"/>
              </a:spcBef>
              <a:buClr>
                <a:schemeClr val="accent3"/>
              </a:buClr>
              <a:buFont typeface="Courier New" panose="02070309020205020404" pitchFamily="49" charset="0"/>
              <a:buChar char="o"/>
              <a:defRPr/>
            </a:pPr>
            <a:r>
              <a:rPr lang="fr-FR" sz="2000" u="sng" dirty="0">
                <a:solidFill>
                  <a:srgbClr val="265AA6"/>
                </a:solidFill>
                <a:latin typeface="Comic Sans MS" panose="030F0702030302020204" pitchFamily="66" charset="0"/>
                <a:ea typeface="Cooper Hewitt" panose="020B0604020202020204" charset="0"/>
              </a:rPr>
              <a:t>Accompagnement dans la mise en place d’un plan de sensibilisation solide, réalisation des actions </a:t>
            </a:r>
          </a:p>
          <a:p>
            <a:pPr marL="500166" lvl="1" indent="-342900" defTabSz="914365">
              <a:spcBef>
                <a:spcPts val="0"/>
              </a:spcBef>
              <a:buClr>
                <a:schemeClr val="accent3"/>
              </a:buClr>
              <a:buFont typeface="Courier New" panose="02070309020205020404" pitchFamily="49" charset="0"/>
              <a:buChar char="o"/>
              <a:defRPr/>
            </a:pPr>
            <a:r>
              <a:rPr lang="fr-FR" sz="2000" u="sng" dirty="0">
                <a:solidFill>
                  <a:srgbClr val="265AA6"/>
                </a:solidFill>
                <a:latin typeface="Comic Sans MS" panose="030F0702030302020204" pitchFamily="66" charset="0"/>
                <a:ea typeface="Cooper Hewitt" panose="020B0604020202020204" charset="0"/>
              </a:rPr>
              <a:t>Accompagnement dans la valorisation des actions réalisées : </a:t>
            </a:r>
            <a:r>
              <a:rPr lang="fr-FR" sz="2000" dirty="0">
                <a:solidFill>
                  <a:srgbClr val="265AA6"/>
                </a:solidFill>
                <a:latin typeface="Comic Sans MS" panose="030F0702030302020204" pitchFamily="66" charset="0"/>
                <a:ea typeface="Cooper Hewitt" panose="020B0604020202020204" charset="0"/>
              </a:rPr>
              <a:t>Mise à disposition de maquettes déjà réalisées de nos supports de communication (ballons, roll up, flyers, bâches, vidéos…). Vous n’aurez plus qu’à les adapter à votre territoire et à y apposer vos logos </a:t>
            </a:r>
            <a:br>
              <a:rPr lang="fr-FR" sz="2000" dirty="0">
                <a:solidFill>
                  <a:srgbClr val="265AA6"/>
                </a:solidFill>
                <a:latin typeface="Comic Sans MS" panose="030F0702030302020204" pitchFamily="66" charset="0"/>
                <a:ea typeface="Cooper Hewitt" panose="020B0604020202020204" charset="0"/>
              </a:rPr>
            </a:br>
            <a:endParaRPr lang="fr-FR" sz="2000" dirty="0">
              <a:solidFill>
                <a:srgbClr val="265AA6"/>
              </a:solidFill>
              <a:latin typeface="Comic Sans MS" panose="030F0702030302020204" pitchFamily="66" charset="0"/>
              <a:ea typeface="Cooper Hewitt" panose="020B0604020202020204" charset="0"/>
            </a:endParaRPr>
          </a:p>
        </p:txBody>
      </p:sp>
      <p:sp>
        <p:nvSpPr>
          <p:cNvPr id="8" name="Espace réservé de la date 2">
            <a:extLst>
              <a:ext uri="{FF2B5EF4-FFF2-40B4-BE49-F238E27FC236}">
                <a16:creationId xmlns:a16="http://schemas.microsoft.com/office/drawing/2014/main" id="{2B7B771B-C58E-C853-E339-4CEB7EE04227}"/>
              </a:ext>
            </a:extLst>
          </p:cNvPr>
          <p:cNvSpPr txBox="1">
            <a:spLocks/>
          </p:cNvSpPr>
          <p:nvPr/>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2D3013-936C-A04B-B3BC-A85F64010FD0}" type="datetime1">
              <a:rPr lang="fr-FR" smtClean="0"/>
              <a:pPr/>
              <a:t>18/04/2024</a:t>
            </a:fld>
            <a:endParaRPr lang="fr-FR" dirty="0"/>
          </a:p>
        </p:txBody>
      </p:sp>
      <p:pic>
        <p:nvPicPr>
          <p:cNvPr id="9" name="Image 1">
            <a:hlinkClick r:id="rId2"/>
            <a:extLst>
              <a:ext uri="{FF2B5EF4-FFF2-40B4-BE49-F238E27FC236}">
                <a16:creationId xmlns:a16="http://schemas.microsoft.com/office/drawing/2014/main" id="{C989A1F3-A932-30AF-768C-DA0B8AB2D6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05927"/>
            <a:ext cx="6488738" cy="908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8">
            <a:hlinkClick r:id="rId2"/>
            <a:extLst>
              <a:ext uri="{FF2B5EF4-FFF2-40B4-BE49-F238E27FC236}">
                <a16:creationId xmlns:a16="http://schemas.microsoft.com/office/drawing/2014/main" id="{606F48E2-9F7A-ED62-6E6F-F4442E9DF9F1}"/>
              </a:ext>
            </a:extLst>
          </p:cNvPr>
          <p:cNvSpPr txBox="1">
            <a:spLocks noChangeArrowheads="1"/>
          </p:cNvSpPr>
          <p:nvPr/>
        </p:nvSpPr>
        <p:spPr bwMode="auto">
          <a:xfrm rot="20992652">
            <a:off x="26987" y="1719338"/>
            <a:ext cx="1744662" cy="461963"/>
          </a:xfrm>
          <a:prstGeom prst="rect">
            <a:avLst/>
          </a:prstGeom>
          <a:solidFill>
            <a:schemeClr val="accent6">
              <a:lumMod val="20000"/>
              <a:lumOff val="80000"/>
            </a:schemeClr>
          </a:solidFill>
          <a:ln>
            <a:noFill/>
          </a:ln>
        </p:spPr>
        <p:txBody>
          <a:bodyPr>
            <a:spAutoFit/>
          </a:bodyPr>
          <a:lstStyle>
            <a:lvl1pPr eaLnBrk="0" hangingPunct="0">
              <a:defRPr>
                <a:solidFill>
                  <a:schemeClr val="tx1"/>
                </a:solidFill>
                <a:latin typeface="Calibri" pitchFamily="34" charset="0"/>
                <a:cs typeface="Arial" pitchFamily="34" charset="0"/>
              </a:defRPr>
            </a:lvl1pPr>
            <a:lvl2pPr marL="1085850" indent="-34290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fr-FR" altLang="fr-FR" sz="1200" dirty="0">
                <a:latin typeface="Comic Sans MS" panose="030F0702030302020204" pitchFamily="66" charset="0"/>
                <a:ea typeface="MS PGothic" pitchFamily="34" charset="-128"/>
              </a:rPr>
              <a:t>Téléchargez la brochure L’Air et Moi</a:t>
            </a:r>
          </a:p>
        </p:txBody>
      </p:sp>
      <p:pic>
        <p:nvPicPr>
          <p:cNvPr id="11" name="Image 10" descr="Une image contenant dessin&#10;&#10;Description générée automatiquement">
            <a:extLst>
              <a:ext uri="{FF2B5EF4-FFF2-40B4-BE49-F238E27FC236}">
                <a16:creationId xmlns:a16="http://schemas.microsoft.com/office/drawing/2014/main" id="{19748454-E0D9-8786-2704-846C8EB88CC0}"/>
              </a:ext>
            </a:extLst>
          </p:cNvPr>
          <p:cNvPicPr>
            <a:picLocks noChangeAspect="1"/>
          </p:cNvPicPr>
          <p:nvPr/>
        </p:nvPicPr>
        <p:blipFill>
          <a:blip r:embed="rId4"/>
          <a:stretch>
            <a:fillRect/>
          </a:stretch>
        </p:blipFill>
        <p:spPr>
          <a:xfrm>
            <a:off x="103225" y="9480634"/>
            <a:ext cx="1069900" cy="426853"/>
          </a:xfrm>
          <a:prstGeom prst="rect">
            <a:avLst/>
          </a:prstGeom>
        </p:spPr>
      </p:pic>
    </p:spTree>
    <p:extLst>
      <p:ext uri="{BB962C8B-B14F-4D97-AF65-F5344CB8AC3E}">
        <p14:creationId xmlns:p14="http://schemas.microsoft.com/office/powerpoint/2010/main" val="269868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85E52-DA09-DE28-71D1-FEE132C629F9}"/>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4ED91D6-E938-B8EF-8F55-48350995962D}"/>
              </a:ext>
            </a:extLst>
          </p:cNvPr>
          <p:cNvSpPr>
            <a:spLocks noGrp="1"/>
          </p:cNvSpPr>
          <p:nvPr>
            <p:ph type="body" sz="quarter" idx="11"/>
          </p:nvPr>
        </p:nvSpPr>
        <p:spPr>
          <a:xfrm>
            <a:off x="381000" y="394335"/>
            <a:ext cx="14601825" cy="992188"/>
          </a:xfrm>
        </p:spPr>
        <p:txBody>
          <a:bodyPr/>
          <a:lstStyle/>
          <a:p>
            <a:r>
              <a:rPr lang="fr-FR" dirty="0"/>
              <a:t>Des formations de formateurs aux outils L’Air et Moi pour les membres de l’Education Nationale, collectivités, associations, élus…</a:t>
            </a:r>
          </a:p>
        </p:txBody>
      </p:sp>
      <p:sp>
        <p:nvSpPr>
          <p:cNvPr id="4" name="Espace réservé du texte 3">
            <a:extLst>
              <a:ext uri="{FF2B5EF4-FFF2-40B4-BE49-F238E27FC236}">
                <a16:creationId xmlns:a16="http://schemas.microsoft.com/office/drawing/2014/main" id="{D4826F15-72AA-E7D1-B9C0-237457727C82}"/>
              </a:ext>
            </a:extLst>
          </p:cNvPr>
          <p:cNvSpPr>
            <a:spLocks noGrp="1"/>
          </p:cNvSpPr>
          <p:nvPr>
            <p:ph type="body" sz="quarter" idx="13"/>
          </p:nvPr>
        </p:nvSpPr>
        <p:spPr/>
        <p:txBody>
          <a:bodyPr/>
          <a:lstStyle/>
          <a:p>
            <a:endParaRPr lang="fr-FR"/>
          </a:p>
        </p:txBody>
      </p:sp>
      <p:sp>
        <p:nvSpPr>
          <p:cNvPr id="6" name="Espace réservé du texte 4">
            <a:extLst>
              <a:ext uri="{FF2B5EF4-FFF2-40B4-BE49-F238E27FC236}">
                <a16:creationId xmlns:a16="http://schemas.microsoft.com/office/drawing/2014/main" id="{4011DD07-4CC7-F58E-8137-AB461E89A805}"/>
              </a:ext>
            </a:extLst>
          </p:cNvPr>
          <p:cNvSpPr txBox="1">
            <a:spLocks/>
          </p:cNvSpPr>
          <p:nvPr/>
        </p:nvSpPr>
        <p:spPr>
          <a:xfrm>
            <a:off x="14706600" y="4797868"/>
            <a:ext cx="3784208" cy="155737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7266" lvl="1" indent="0" defTabSz="914365">
              <a:spcBef>
                <a:spcPts val="0"/>
              </a:spcBef>
              <a:buClr>
                <a:schemeClr val="accent3"/>
              </a:buClr>
              <a:buNone/>
              <a:defRPr/>
            </a:pPr>
            <a:r>
              <a:rPr lang="fr-FR" sz="2000" dirty="0">
                <a:solidFill>
                  <a:srgbClr val="FFC000"/>
                </a:solidFill>
                <a:latin typeface="Comic Sans MS" panose="030F0702030302020204" pitchFamily="66" charset="0"/>
                <a:ea typeface="Cooper Hewitt" panose="020B0604020202020204" charset="0"/>
              </a:rPr>
              <a:t>Public concerné </a:t>
            </a:r>
            <a:r>
              <a:rPr lang="fr-FR" sz="2000" dirty="0">
                <a:solidFill>
                  <a:srgbClr val="265AA6"/>
                </a:solidFill>
                <a:latin typeface="Comic Sans MS" panose="030F0702030302020204" pitchFamily="66" charset="0"/>
                <a:ea typeface="Cooper Hewitt" panose="020B0604020202020204" charset="0"/>
              </a:rPr>
              <a:t>: collectivités (services éducation, environnement, hygiène et santé), élus, animateurs, enseignants…</a:t>
            </a:r>
          </a:p>
        </p:txBody>
      </p:sp>
      <p:pic>
        <p:nvPicPr>
          <p:cNvPr id="2" name="Image 3">
            <a:extLst>
              <a:ext uri="{FF2B5EF4-FFF2-40B4-BE49-F238E27FC236}">
                <a16:creationId xmlns:a16="http://schemas.microsoft.com/office/drawing/2014/main" id="{F318A7D1-4343-9685-CC9E-780B3BB4A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712" b="5227"/>
          <a:stretch/>
        </p:blipFill>
        <p:spPr bwMode="auto">
          <a:xfrm>
            <a:off x="0" y="4779697"/>
            <a:ext cx="14479702" cy="550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Une image contenant dessin&#10;&#10;Description générée automatiquement">
            <a:extLst>
              <a:ext uri="{FF2B5EF4-FFF2-40B4-BE49-F238E27FC236}">
                <a16:creationId xmlns:a16="http://schemas.microsoft.com/office/drawing/2014/main" id="{14512FA5-7C85-140C-61C1-B644437612EE}"/>
              </a:ext>
            </a:extLst>
          </p:cNvPr>
          <p:cNvPicPr>
            <a:picLocks noChangeAspect="1"/>
          </p:cNvPicPr>
          <p:nvPr/>
        </p:nvPicPr>
        <p:blipFill>
          <a:blip r:embed="rId3"/>
          <a:stretch>
            <a:fillRect/>
          </a:stretch>
        </p:blipFill>
        <p:spPr>
          <a:xfrm>
            <a:off x="-12032" y="5295900"/>
            <a:ext cx="1069900" cy="426853"/>
          </a:xfrm>
          <a:prstGeom prst="rect">
            <a:avLst/>
          </a:prstGeom>
        </p:spPr>
      </p:pic>
      <p:pic>
        <p:nvPicPr>
          <p:cNvPr id="7" name="Image 6" descr="Une image contenant personne, intérieur, table, assis&#10;&#10;Description générée automatiquement">
            <a:extLst>
              <a:ext uri="{FF2B5EF4-FFF2-40B4-BE49-F238E27FC236}">
                <a16:creationId xmlns:a16="http://schemas.microsoft.com/office/drawing/2014/main" id="{D71202BD-EE10-F5AB-2DB9-4A450B501561}"/>
              </a:ext>
            </a:extLst>
          </p:cNvPr>
          <p:cNvPicPr>
            <a:picLocks noChangeAspect="1"/>
          </p:cNvPicPr>
          <p:nvPr/>
        </p:nvPicPr>
        <p:blipFill rotWithShape="1">
          <a:blip r:embed="rId4"/>
          <a:srcRect t="10133"/>
          <a:stretch/>
        </p:blipFill>
        <p:spPr>
          <a:xfrm>
            <a:off x="-76200" y="1786356"/>
            <a:ext cx="5811562" cy="3481771"/>
          </a:xfrm>
          <a:prstGeom prst="rect">
            <a:avLst/>
          </a:prstGeom>
        </p:spPr>
      </p:pic>
      <p:sp>
        <p:nvSpPr>
          <p:cNvPr id="12" name="ZoneTexte 8">
            <a:hlinkClick r:id="rId5"/>
            <a:extLst>
              <a:ext uri="{FF2B5EF4-FFF2-40B4-BE49-F238E27FC236}">
                <a16:creationId xmlns:a16="http://schemas.microsoft.com/office/drawing/2014/main" id="{36F3D00E-7E4A-C620-194D-E07C4CDD054F}"/>
              </a:ext>
            </a:extLst>
          </p:cNvPr>
          <p:cNvSpPr txBox="1">
            <a:spLocks noChangeArrowheads="1"/>
          </p:cNvSpPr>
          <p:nvPr/>
        </p:nvSpPr>
        <p:spPr bwMode="auto">
          <a:xfrm rot="20992652">
            <a:off x="10826389" y="2403057"/>
            <a:ext cx="2687401" cy="646331"/>
          </a:xfrm>
          <a:prstGeom prst="rect">
            <a:avLst/>
          </a:prstGeom>
          <a:solidFill>
            <a:schemeClr val="accent1"/>
          </a:solid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1085850" indent="-34290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fr-FR" altLang="fr-FR" dirty="0">
                <a:solidFill>
                  <a:schemeClr val="bg1"/>
                </a:solidFill>
                <a:latin typeface="Comic Sans MS" panose="030F0702030302020204" pitchFamily="66" charset="0"/>
                <a:ea typeface="MS PGothic" pitchFamily="34" charset="-128"/>
              </a:rPr>
              <a:t>1100 personnes formées</a:t>
            </a:r>
          </a:p>
        </p:txBody>
      </p:sp>
    </p:spTree>
    <p:extLst>
      <p:ext uri="{BB962C8B-B14F-4D97-AF65-F5344CB8AC3E}">
        <p14:creationId xmlns:p14="http://schemas.microsoft.com/office/powerpoint/2010/main" val="2072579744"/>
      </p:ext>
    </p:extLst>
  </p:cSld>
  <p:clrMapOvr>
    <a:masterClrMapping/>
  </p:clrMapOvr>
</p:sld>
</file>

<file path=ppt/theme/theme1.xml><?xml version="1.0" encoding="utf-8"?>
<a:theme xmlns:a="http://schemas.openxmlformats.org/drawingml/2006/main" name="Office Theme">
  <a:themeElements>
    <a:clrScheme name="Personnalisé 1">
      <a:dk1>
        <a:sysClr val="windowText" lastClr="000000"/>
      </a:dk1>
      <a:lt1>
        <a:sysClr val="window" lastClr="FFFFFF"/>
      </a:lt1>
      <a:dk2>
        <a:srgbClr val="1F497D"/>
      </a:dk2>
      <a:lt2>
        <a:srgbClr val="EEECE1"/>
      </a:lt2>
      <a:accent1>
        <a:srgbClr val="1F497D"/>
      </a:accent1>
      <a:accent2>
        <a:srgbClr val="4F81BD"/>
      </a:accent2>
      <a:accent3>
        <a:srgbClr val="F79646"/>
      </a:accent3>
      <a:accent4>
        <a:srgbClr val="92CDDC"/>
      </a:accent4>
      <a:accent5>
        <a:srgbClr val="0000FF"/>
      </a:accent5>
      <a:accent6>
        <a:srgbClr val="E36C0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1302</Words>
  <Application>Microsoft Office PowerPoint</Application>
  <PresentationFormat>Personnalisé</PresentationFormat>
  <Paragraphs>139</Paragraphs>
  <Slides>22</Slides>
  <Notes>3</Notes>
  <HiddenSlides>5</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22</vt:i4>
      </vt:variant>
    </vt:vector>
  </HeadingPairs>
  <TitlesOfParts>
    <vt:vector size="30" baseType="lpstr">
      <vt:lpstr>Comic Sans MS</vt:lpstr>
      <vt:lpstr>Cooper Hewitt</vt:lpstr>
      <vt:lpstr>Cooper Hewitt Heavy</vt:lpstr>
      <vt:lpstr>Courier New</vt:lpstr>
      <vt:lpstr>Cooper Hewitt Bold</vt:lpstr>
      <vt:lpstr>Arial</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Deux ateliers de montage de Module Air</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Crée pour</dc:title>
  <dc:creator>Marion Couillaud</dc:creator>
  <cp:lastModifiedBy>Marie Anne Le Meur</cp:lastModifiedBy>
  <cp:revision>90</cp:revision>
  <dcterms:created xsi:type="dcterms:W3CDTF">2006-08-16T00:00:00Z</dcterms:created>
  <dcterms:modified xsi:type="dcterms:W3CDTF">2024-04-18T11:20:17Z</dcterms:modified>
  <dc:identifier>DAFDk8FxgpQ</dc:identifier>
</cp:coreProperties>
</file>