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6"/>
  </p:notesMasterIdLst>
  <p:handoutMasterIdLst>
    <p:handoutMasterId r:id="rId77"/>
  </p:handoutMasterIdLst>
  <p:sldIdLst>
    <p:sldId id="256" r:id="rId2"/>
    <p:sldId id="993" r:id="rId3"/>
    <p:sldId id="274" r:id="rId4"/>
    <p:sldId id="540" r:id="rId5"/>
    <p:sldId id="474" r:id="rId6"/>
    <p:sldId id="263" r:id="rId7"/>
    <p:sldId id="264" r:id="rId8"/>
    <p:sldId id="284" r:id="rId9"/>
    <p:sldId id="285" r:id="rId10"/>
    <p:sldId id="288" r:id="rId11"/>
    <p:sldId id="948" r:id="rId12"/>
    <p:sldId id="1043" r:id="rId13"/>
    <p:sldId id="953" r:id="rId14"/>
    <p:sldId id="275" r:id="rId15"/>
    <p:sldId id="267" r:id="rId16"/>
    <p:sldId id="994" r:id="rId17"/>
    <p:sldId id="269" r:id="rId18"/>
    <p:sldId id="265" r:id="rId19"/>
    <p:sldId id="995" r:id="rId20"/>
    <p:sldId id="1045" r:id="rId21"/>
    <p:sldId id="997" r:id="rId22"/>
    <p:sldId id="998" r:id="rId23"/>
    <p:sldId id="287" r:id="rId24"/>
    <p:sldId id="950" r:id="rId25"/>
    <p:sldId id="999" r:id="rId26"/>
    <p:sldId id="1000" r:id="rId27"/>
    <p:sldId id="801" r:id="rId28"/>
    <p:sldId id="924" r:id="rId29"/>
    <p:sldId id="1001" r:id="rId30"/>
    <p:sldId id="1002" r:id="rId31"/>
    <p:sldId id="1003" r:id="rId32"/>
    <p:sldId id="1004" r:id="rId33"/>
    <p:sldId id="1005" r:id="rId34"/>
    <p:sldId id="1006" r:id="rId35"/>
    <p:sldId id="1007" r:id="rId36"/>
    <p:sldId id="1008" r:id="rId37"/>
    <p:sldId id="1009" r:id="rId38"/>
    <p:sldId id="1010" r:id="rId39"/>
    <p:sldId id="1011" r:id="rId40"/>
    <p:sldId id="1012" r:id="rId41"/>
    <p:sldId id="1013" r:id="rId42"/>
    <p:sldId id="1014" r:id="rId43"/>
    <p:sldId id="1015" r:id="rId44"/>
    <p:sldId id="1016" r:id="rId45"/>
    <p:sldId id="1017" r:id="rId46"/>
    <p:sldId id="1018" r:id="rId47"/>
    <p:sldId id="1019" r:id="rId48"/>
    <p:sldId id="1020" r:id="rId49"/>
    <p:sldId id="1021" r:id="rId50"/>
    <p:sldId id="1022" r:id="rId51"/>
    <p:sldId id="1023" r:id="rId52"/>
    <p:sldId id="1024" r:id="rId53"/>
    <p:sldId id="1025" r:id="rId54"/>
    <p:sldId id="1026" r:id="rId55"/>
    <p:sldId id="1027" r:id="rId56"/>
    <p:sldId id="1028" r:id="rId57"/>
    <p:sldId id="1029" r:id="rId58"/>
    <p:sldId id="951" r:id="rId59"/>
    <p:sldId id="941" r:id="rId60"/>
    <p:sldId id="1033" r:id="rId61"/>
    <p:sldId id="1034" r:id="rId62"/>
    <p:sldId id="1035" r:id="rId63"/>
    <p:sldId id="1030" r:id="rId64"/>
    <p:sldId id="1031" r:id="rId65"/>
    <p:sldId id="1032" r:id="rId66"/>
    <p:sldId id="469" r:id="rId67"/>
    <p:sldId id="1036" r:id="rId68"/>
    <p:sldId id="1037" r:id="rId69"/>
    <p:sldId id="1038" r:id="rId70"/>
    <p:sldId id="1039" r:id="rId71"/>
    <p:sldId id="1040" r:id="rId72"/>
    <p:sldId id="1041" r:id="rId73"/>
    <p:sldId id="1042" r:id="rId74"/>
    <p:sldId id="1044" r:id="rId75"/>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ction par défaut" id="{381066F9-D2CC-4084-8274-7191C2EC971A}">
          <p14:sldIdLst>
            <p14:sldId id="256"/>
            <p14:sldId id="993"/>
            <p14:sldId id="274"/>
            <p14:sldId id="540"/>
            <p14:sldId id="474"/>
            <p14:sldId id="263"/>
            <p14:sldId id="264"/>
            <p14:sldId id="284"/>
            <p14:sldId id="285"/>
            <p14:sldId id="288"/>
            <p14:sldId id="948"/>
            <p14:sldId id="1043"/>
            <p14:sldId id="953"/>
            <p14:sldId id="275"/>
            <p14:sldId id="267"/>
            <p14:sldId id="994"/>
            <p14:sldId id="269"/>
            <p14:sldId id="265"/>
            <p14:sldId id="995"/>
            <p14:sldId id="1045"/>
            <p14:sldId id="997"/>
            <p14:sldId id="998"/>
            <p14:sldId id="287"/>
            <p14:sldId id="950"/>
            <p14:sldId id="999"/>
            <p14:sldId id="1000"/>
            <p14:sldId id="801"/>
            <p14:sldId id="924"/>
            <p14:sldId id="1001"/>
            <p14:sldId id="1002"/>
            <p14:sldId id="1003"/>
            <p14:sldId id="1004"/>
            <p14:sldId id="1005"/>
            <p14:sldId id="1006"/>
            <p14:sldId id="1007"/>
            <p14:sldId id="1008"/>
            <p14:sldId id="1009"/>
            <p14:sldId id="1010"/>
            <p14:sldId id="1011"/>
            <p14:sldId id="1012"/>
            <p14:sldId id="1013"/>
            <p14:sldId id="1014"/>
            <p14:sldId id="1015"/>
            <p14:sldId id="1016"/>
            <p14:sldId id="1017"/>
            <p14:sldId id="1018"/>
            <p14:sldId id="1019"/>
            <p14:sldId id="1020"/>
            <p14:sldId id="1021"/>
            <p14:sldId id="1022"/>
            <p14:sldId id="1023"/>
            <p14:sldId id="1024"/>
            <p14:sldId id="1025"/>
            <p14:sldId id="1026"/>
            <p14:sldId id="1027"/>
            <p14:sldId id="1028"/>
            <p14:sldId id="1029"/>
            <p14:sldId id="951"/>
            <p14:sldId id="941"/>
            <p14:sldId id="1033"/>
            <p14:sldId id="1034"/>
            <p14:sldId id="1035"/>
            <p14:sldId id="1030"/>
            <p14:sldId id="1031"/>
            <p14:sldId id="1032"/>
            <p14:sldId id="469"/>
            <p14:sldId id="1036"/>
            <p14:sldId id="1037"/>
            <p14:sldId id="1038"/>
            <p14:sldId id="1039"/>
            <p14:sldId id="1040"/>
            <p14:sldId id="1041"/>
            <p14:sldId id="1042"/>
            <p14:sldId id="1044"/>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Victor Hugo Espinosa" initials="VHE" lastIdx="0" clrIdx="0">
    <p:extLst>
      <p:ext uri="{19B8F6BF-5375-455C-9EA6-DF929625EA0E}">
        <p15:presenceInfo xmlns:p15="http://schemas.microsoft.com/office/powerpoint/2012/main" userId="6a074ec4c682a42c"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060"/>
    <a:srgbClr val="0098BC"/>
    <a:srgbClr val="2F754F"/>
    <a:srgbClr val="DAA600"/>
    <a:srgbClr val="E15A4C"/>
    <a:srgbClr val="3A9262"/>
    <a:srgbClr val="7A0000"/>
    <a:srgbClr val="1EA0C0"/>
    <a:srgbClr val="00B050"/>
    <a:srgbClr val="E52D2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Style moyen 2 - Accentuation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7085" autoAdjust="0"/>
    <p:restoredTop sz="95302" autoAdjust="0"/>
  </p:normalViewPr>
  <p:slideViewPr>
    <p:cSldViewPr snapToGrid="0">
      <p:cViewPr varScale="1">
        <p:scale>
          <a:sx n="70" d="100"/>
          <a:sy n="70" d="100"/>
        </p:scale>
        <p:origin x="58" y="158"/>
      </p:cViewPr>
      <p:guideLst/>
    </p:cSldViewPr>
  </p:slideViewPr>
  <p:notesTextViewPr>
    <p:cViewPr>
      <p:scale>
        <a:sx n="1" d="1"/>
        <a:sy n="1" d="1"/>
      </p:scale>
      <p:origin x="0" y="0"/>
    </p:cViewPr>
  </p:notesTextViewPr>
  <p:sorterViewPr>
    <p:cViewPr>
      <p:scale>
        <a:sx n="86" d="100"/>
        <a:sy n="86"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commentAuthors" Target="commentAuthors.xml"/><Relationship Id="rId8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id="{D2181416-A0E1-434C-9A19-48F0F0B123E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a:extLst>
              <a:ext uri="{FF2B5EF4-FFF2-40B4-BE49-F238E27FC236}">
                <a16:creationId xmlns:a16="http://schemas.microsoft.com/office/drawing/2014/main" id="{0D6C9AA7-9C0F-4E22-B6E5-3E674E71E93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61D4835-E4BD-4FC8-BBDD-F5E8536983A7}" type="datetimeFigureOut">
              <a:rPr lang="fr-FR" smtClean="0"/>
              <a:t>21/03/2024</a:t>
            </a:fld>
            <a:endParaRPr lang="fr-FR"/>
          </a:p>
        </p:txBody>
      </p:sp>
      <p:sp>
        <p:nvSpPr>
          <p:cNvPr id="4" name="Espace réservé du pied de page 3">
            <a:extLst>
              <a:ext uri="{FF2B5EF4-FFF2-40B4-BE49-F238E27FC236}">
                <a16:creationId xmlns:a16="http://schemas.microsoft.com/office/drawing/2014/main" id="{770E06DF-7381-4A48-A7D8-080D45C0781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a:extLst>
              <a:ext uri="{FF2B5EF4-FFF2-40B4-BE49-F238E27FC236}">
                <a16:creationId xmlns:a16="http://schemas.microsoft.com/office/drawing/2014/main" id="{DF1AD8F9-B6AB-49DA-B691-B209AEBF13A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F16512D-2E70-467B-8A3C-68B13FCC4AA3}" type="slidenum">
              <a:rPr lang="fr-FR" smtClean="0"/>
              <a:t>‹N°›</a:t>
            </a:fld>
            <a:endParaRPr lang="fr-FR"/>
          </a:p>
        </p:txBody>
      </p:sp>
    </p:spTree>
    <p:extLst>
      <p:ext uri="{BB962C8B-B14F-4D97-AF65-F5344CB8AC3E}">
        <p14:creationId xmlns:p14="http://schemas.microsoft.com/office/powerpoint/2010/main" val="72282749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1D47A2E-7D7D-40E8-B7D6-1C576DA2F086}" type="datetimeFigureOut">
              <a:rPr lang="fr-FR" smtClean="0"/>
              <a:t>21/03/2024</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053EDD9-FB56-4CB9-98DC-F308FBBCF655}" type="slidenum">
              <a:rPr lang="fr-FR" smtClean="0"/>
              <a:t>‹N°›</a:t>
            </a:fld>
            <a:endParaRPr lang="fr-FR"/>
          </a:p>
        </p:txBody>
      </p:sp>
    </p:spTree>
    <p:extLst>
      <p:ext uri="{BB962C8B-B14F-4D97-AF65-F5344CB8AC3E}">
        <p14:creationId xmlns:p14="http://schemas.microsoft.com/office/powerpoint/2010/main" val="26293246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Merci d’adresser vos propositions d’amélioration par mail à lairetmoi@gmail.com ou par téléphone au 09 84 36 11 57</a:t>
            </a:r>
          </a:p>
        </p:txBody>
      </p:sp>
      <p:sp>
        <p:nvSpPr>
          <p:cNvPr id="4" name="Espace réservé du numéro de diapositive 3"/>
          <p:cNvSpPr>
            <a:spLocks noGrp="1"/>
          </p:cNvSpPr>
          <p:nvPr>
            <p:ph type="sldNum" sz="quarter" idx="5"/>
          </p:nvPr>
        </p:nvSpPr>
        <p:spPr/>
        <p:txBody>
          <a:bodyPr/>
          <a:lstStyle/>
          <a:p>
            <a:fld id="{2053EDD9-FB56-4CB9-98DC-F308FBBCF655}" type="slidenum">
              <a:rPr lang="fr-FR" smtClean="0"/>
              <a:t>1</a:t>
            </a:fld>
            <a:endParaRPr lang="fr-FR"/>
          </a:p>
        </p:txBody>
      </p:sp>
    </p:spTree>
    <p:extLst>
      <p:ext uri="{BB962C8B-B14F-4D97-AF65-F5344CB8AC3E}">
        <p14:creationId xmlns:p14="http://schemas.microsoft.com/office/powerpoint/2010/main" val="35961195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Espace réservé de l'image des diapositives 1">
            <a:extLst>
              <a:ext uri="{FF2B5EF4-FFF2-40B4-BE49-F238E27FC236}">
                <a16:creationId xmlns:a16="http://schemas.microsoft.com/office/drawing/2014/main" id="{6D347BB7-9943-420C-A7BE-62C5723C2A7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5" name="Espace réservé des notes 2">
            <a:extLst>
              <a:ext uri="{FF2B5EF4-FFF2-40B4-BE49-F238E27FC236}">
                <a16:creationId xmlns:a16="http://schemas.microsoft.com/office/drawing/2014/main" id="{4AEE09BA-983B-4645-88CB-3F7BF42B5E3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r-FR" altLang="fr-FR"/>
          </a:p>
        </p:txBody>
      </p:sp>
    </p:spTree>
    <p:extLst>
      <p:ext uri="{BB962C8B-B14F-4D97-AF65-F5344CB8AC3E}">
        <p14:creationId xmlns:p14="http://schemas.microsoft.com/office/powerpoint/2010/main" val="15502169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a:extLst>
              <a:ext uri="{FF2B5EF4-FFF2-40B4-BE49-F238E27FC236}">
                <a16:creationId xmlns:a16="http://schemas.microsoft.com/office/drawing/2014/main" id="{E707A1DD-D226-ED42-EE7D-A53F4F0989C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3" name="Rectangle 3">
            <a:extLst>
              <a:ext uri="{FF2B5EF4-FFF2-40B4-BE49-F238E27FC236}">
                <a16:creationId xmlns:a16="http://schemas.microsoft.com/office/drawing/2014/main" id="{777A258D-E920-2FF4-E223-3CD50ACBD56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fr-FR">
              <a:latin typeface="Arial" panose="020B0604020202020204" pitchFamily="34" charset="0"/>
            </a:endParaRPr>
          </a:p>
        </p:txBody>
      </p:sp>
    </p:spTree>
    <p:extLst>
      <p:ext uri="{BB962C8B-B14F-4D97-AF65-F5344CB8AC3E}">
        <p14:creationId xmlns:p14="http://schemas.microsoft.com/office/powerpoint/2010/main" val="3221734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Espace réservé de l'image des diapositives 1">
            <a:extLst>
              <a:ext uri="{FF2B5EF4-FFF2-40B4-BE49-F238E27FC236}">
                <a16:creationId xmlns:a16="http://schemas.microsoft.com/office/drawing/2014/main" id="{868B5D50-A49F-F152-3D35-CEB169D09A1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6979" name="Espace réservé des notes 2">
            <a:extLst>
              <a:ext uri="{FF2B5EF4-FFF2-40B4-BE49-F238E27FC236}">
                <a16:creationId xmlns:a16="http://schemas.microsoft.com/office/drawing/2014/main" id="{4032553D-F7EF-0A25-E3A1-14323711CC2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r-FR" altLang="fr-FR"/>
          </a:p>
        </p:txBody>
      </p:sp>
    </p:spTree>
    <p:extLst>
      <p:ext uri="{BB962C8B-B14F-4D97-AF65-F5344CB8AC3E}">
        <p14:creationId xmlns:p14="http://schemas.microsoft.com/office/powerpoint/2010/main" val="20078125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Espace réservé de l'image des diapositives 1">
            <a:extLst>
              <a:ext uri="{FF2B5EF4-FFF2-40B4-BE49-F238E27FC236}">
                <a16:creationId xmlns:a16="http://schemas.microsoft.com/office/drawing/2014/main" id="{1BAB1F92-1AC2-41DB-AC1C-A68308F0687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79" name="Espace réservé des commentaires 2">
            <a:extLst>
              <a:ext uri="{FF2B5EF4-FFF2-40B4-BE49-F238E27FC236}">
                <a16:creationId xmlns:a16="http://schemas.microsoft.com/office/drawing/2014/main" id="{A930B0C1-8C17-4715-9B75-E58E3BC7834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fr-FR" dirty="0"/>
          </a:p>
        </p:txBody>
      </p:sp>
      <p:sp>
        <p:nvSpPr>
          <p:cNvPr id="50180" name="Espace réservé du numéro de diapositive 3">
            <a:extLst>
              <a:ext uri="{FF2B5EF4-FFF2-40B4-BE49-F238E27FC236}">
                <a16:creationId xmlns:a16="http://schemas.microsoft.com/office/drawing/2014/main" id="{756B85C7-1645-4DB1-B057-9FB3721516E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2A3918DB-6CF1-49AE-B1DA-F31217212E1E}" type="slidenum">
              <a:rPr lang="fr-FR" altLang="fr-FR" smtClean="0">
                <a:solidFill>
                  <a:srgbClr val="000000"/>
                </a:solidFill>
                <a:cs typeface="Arial" panose="020B0604020202020204" pitchFamily="34" charset="0"/>
              </a:rPr>
              <a:pPr/>
              <a:t>60</a:t>
            </a:fld>
            <a:endParaRPr lang="fr-FR" altLang="fr-FR">
              <a:solidFill>
                <a:srgbClr val="000000"/>
              </a:solidFill>
              <a:cs typeface="Arial" panose="020B0604020202020204" pitchFamily="34" charset="0"/>
            </a:endParaRPr>
          </a:p>
        </p:txBody>
      </p:sp>
    </p:spTree>
    <p:extLst>
      <p:ext uri="{BB962C8B-B14F-4D97-AF65-F5344CB8AC3E}">
        <p14:creationId xmlns:p14="http://schemas.microsoft.com/office/powerpoint/2010/main" val="22836461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Espace réservé de l'image des diapositives 1">
            <a:extLst>
              <a:ext uri="{FF2B5EF4-FFF2-40B4-BE49-F238E27FC236}">
                <a16:creationId xmlns:a16="http://schemas.microsoft.com/office/drawing/2014/main" id="{CCA9DEB8-5961-4065-85A2-E85263B23BE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227" name="Espace réservé des notes 2">
            <a:extLst>
              <a:ext uri="{FF2B5EF4-FFF2-40B4-BE49-F238E27FC236}">
                <a16:creationId xmlns:a16="http://schemas.microsoft.com/office/drawing/2014/main" id="{C96496A6-8624-4642-A4B5-2F21312D964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r-FR" altLang="fr-FR"/>
          </a:p>
        </p:txBody>
      </p:sp>
    </p:spTree>
    <p:extLst>
      <p:ext uri="{BB962C8B-B14F-4D97-AF65-F5344CB8AC3E}">
        <p14:creationId xmlns:p14="http://schemas.microsoft.com/office/powerpoint/2010/main" val="19043562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Espace réservé de l'image des diapositives 1">
            <a:extLst>
              <a:ext uri="{FF2B5EF4-FFF2-40B4-BE49-F238E27FC236}">
                <a16:creationId xmlns:a16="http://schemas.microsoft.com/office/drawing/2014/main" id="{EDECEC2C-7EBE-439D-A71A-381F8C33A76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5" name="Espace réservé des commentaires 2">
            <a:extLst>
              <a:ext uri="{FF2B5EF4-FFF2-40B4-BE49-F238E27FC236}">
                <a16:creationId xmlns:a16="http://schemas.microsoft.com/office/drawing/2014/main" id="{255B3FA0-219B-4626-8667-876EF4B8D87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fr-FR"/>
          </a:p>
        </p:txBody>
      </p:sp>
      <p:sp>
        <p:nvSpPr>
          <p:cNvPr id="54276" name="Espace réservé du numéro de diapositive 3">
            <a:extLst>
              <a:ext uri="{FF2B5EF4-FFF2-40B4-BE49-F238E27FC236}">
                <a16:creationId xmlns:a16="http://schemas.microsoft.com/office/drawing/2014/main" id="{DF156D48-1DCC-4983-8D8B-1D68C176B19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30A03C94-CED1-4D32-8DBC-BD82EE0749FC}" type="slidenum">
              <a:rPr lang="fr-FR" altLang="fr-FR" smtClean="0">
                <a:cs typeface="Arial" panose="020B0604020202020204" pitchFamily="34" charset="0"/>
              </a:rPr>
              <a:pPr>
                <a:spcBef>
                  <a:spcPct val="0"/>
                </a:spcBef>
              </a:pPr>
              <a:t>62</a:t>
            </a:fld>
            <a:endParaRPr lang="fr-FR" altLang="fr-FR">
              <a:cs typeface="Arial" panose="020B0604020202020204" pitchFamily="34" charset="0"/>
            </a:endParaRPr>
          </a:p>
        </p:txBody>
      </p:sp>
    </p:spTree>
    <p:extLst>
      <p:ext uri="{BB962C8B-B14F-4D97-AF65-F5344CB8AC3E}">
        <p14:creationId xmlns:p14="http://schemas.microsoft.com/office/powerpoint/2010/main" val="41380541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Espace réservé de l'image des diapositives 1">
            <a:extLst>
              <a:ext uri="{FF2B5EF4-FFF2-40B4-BE49-F238E27FC236}">
                <a16:creationId xmlns:a16="http://schemas.microsoft.com/office/drawing/2014/main" id="{144861BF-1A7A-4834-BCE9-49D55A5C8EB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3" name="Espace réservé des commentaires 2">
            <a:extLst>
              <a:ext uri="{FF2B5EF4-FFF2-40B4-BE49-F238E27FC236}">
                <a16:creationId xmlns:a16="http://schemas.microsoft.com/office/drawing/2014/main" id="{43881FC8-B7AD-48BC-8BB0-EE7CD8BFC3D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a:p>
        </p:txBody>
      </p:sp>
    </p:spTree>
    <p:extLst>
      <p:ext uri="{BB962C8B-B14F-4D97-AF65-F5344CB8AC3E}">
        <p14:creationId xmlns:p14="http://schemas.microsoft.com/office/powerpoint/2010/main" val="78157190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Espace réservé de l'image des diapositives 1">
            <a:extLst>
              <a:ext uri="{FF2B5EF4-FFF2-40B4-BE49-F238E27FC236}">
                <a16:creationId xmlns:a16="http://schemas.microsoft.com/office/drawing/2014/main" id="{CB371527-21AF-48B9-BF0A-CC0914C86C8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1" name="Espace réservé des commentaires 2">
            <a:extLst>
              <a:ext uri="{FF2B5EF4-FFF2-40B4-BE49-F238E27FC236}">
                <a16:creationId xmlns:a16="http://schemas.microsoft.com/office/drawing/2014/main" id="{2FA4F71C-BD3D-433F-961D-BD478E2D766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a:p>
        </p:txBody>
      </p:sp>
    </p:spTree>
    <p:extLst>
      <p:ext uri="{BB962C8B-B14F-4D97-AF65-F5344CB8AC3E}">
        <p14:creationId xmlns:p14="http://schemas.microsoft.com/office/powerpoint/2010/main" val="680302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Espace réservé de l'image des diapositives 1">
            <a:extLst>
              <a:ext uri="{FF2B5EF4-FFF2-40B4-BE49-F238E27FC236}">
                <a16:creationId xmlns:a16="http://schemas.microsoft.com/office/drawing/2014/main" id="{DEA848FD-5C4B-4708-93ED-35F777266B8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1" name="Espace réservé des commentaires 2">
            <a:extLst>
              <a:ext uri="{FF2B5EF4-FFF2-40B4-BE49-F238E27FC236}">
                <a16:creationId xmlns:a16="http://schemas.microsoft.com/office/drawing/2014/main" id="{DA36A1D6-6812-4343-A32D-9AB6E46CBB3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lnSpc>
                <a:spcPct val="90000"/>
              </a:lnSpc>
              <a:spcBef>
                <a:spcPct val="0"/>
              </a:spcBef>
            </a:pPr>
            <a:endParaRPr lang="en-US" altLang="fr-FR"/>
          </a:p>
        </p:txBody>
      </p:sp>
    </p:spTree>
    <p:extLst>
      <p:ext uri="{BB962C8B-B14F-4D97-AF65-F5344CB8AC3E}">
        <p14:creationId xmlns:p14="http://schemas.microsoft.com/office/powerpoint/2010/main" val="298386929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5"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fr-FR" dirty="0">
              <a:latin typeface="Arial" panose="020B0604020202020204" pitchFamily="34" charset="0"/>
            </a:endParaRPr>
          </a:p>
        </p:txBody>
      </p:sp>
    </p:spTree>
    <p:extLst>
      <p:ext uri="{BB962C8B-B14F-4D97-AF65-F5344CB8AC3E}">
        <p14:creationId xmlns:p14="http://schemas.microsoft.com/office/powerpoint/2010/main" val="42789963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l"/>
            <a:endParaRPr lang="en-US" altLang="fr-FR" dirty="0">
              <a:latin typeface="Arial" panose="020B0604020202020204" pitchFamily="34" charset="0"/>
            </a:endParaRPr>
          </a:p>
        </p:txBody>
      </p:sp>
    </p:spTree>
    <p:extLst>
      <p:ext uri="{BB962C8B-B14F-4D97-AF65-F5344CB8AC3E}">
        <p14:creationId xmlns:p14="http://schemas.microsoft.com/office/powerpoint/2010/main" val="199692876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50" name="Rectangle 2">
            <a:extLst>
              <a:ext uri="{FF2B5EF4-FFF2-40B4-BE49-F238E27FC236}">
                <a16:creationId xmlns:a16="http://schemas.microsoft.com/office/drawing/2014/main" id="{CBE7E8D1-2AC3-457A-3F5F-87DAD0BF727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8051" name="Rectangle 3">
            <a:extLst>
              <a:ext uri="{FF2B5EF4-FFF2-40B4-BE49-F238E27FC236}">
                <a16:creationId xmlns:a16="http://schemas.microsoft.com/office/drawing/2014/main" id="{9B2049FB-5CB8-A902-0D39-073665DA724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fr-FR">
              <a:latin typeface="Arial" panose="020B0604020202020204" pitchFamily="34" charset="0"/>
            </a:endParaRPr>
          </a:p>
        </p:txBody>
      </p:sp>
    </p:spTree>
    <p:extLst>
      <p:ext uri="{BB962C8B-B14F-4D97-AF65-F5344CB8AC3E}">
        <p14:creationId xmlns:p14="http://schemas.microsoft.com/office/powerpoint/2010/main" val="3363657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8" name="Rectangle 2">
            <a:extLst>
              <a:ext uri="{FF2B5EF4-FFF2-40B4-BE49-F238E27FC236}">
                <a16:creationId xmlns:a16="http://schemas.microsoft.com/office/drawing/2014/main" id="{892F47B6-A801-8E56-3FE3-4036D2D77A1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0099" name="Rectangle 3">
            <a:extLst>
              <a:ext uri="{FF2B5EF4-FFF2-40B4-BE49-F238E27FC236}">
                <a16:creationId xmlns:a16="http://schemas.microsoft.com/office/drawing/2014/main" id="{11CB0BD2-012D-D715-7633-F522EF6717E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fr-FR">
              <a:latin typeface="Arial" panose="020B0604020202020204" pitchFamily="34" charset="0"/>
            </a:endParaRPr>
          </a:p>
        </p:txBody>
      </p:sp>
    </p:spTree>
    <p:extLst>
      <p:ext uri="{BB962C8B-B14F-4D97-AF65-F5344CB8AC3E}">
        <p14:creationId xmlns:p14="http://schemas.microsoft.com/office/powerpoint/2010/main" val="417885770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Rectangle 2">
            <a:extLst>
              <a:ext uri="{FF2B5EF4-FFF2-40B4-BE49-F238E27FC236}">
                <a16:creationId xmlns:a16="http://schemas.microsoft.com/office/drawing/2014/main" id="{72C26933-284A-F5F0-20D8-A9BAE6AB858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2147" name="Rectangle 3">
            <a:extLst>
              <a:ext uri="{FF2B5EF4-FFF2-40B4-BE49-F238E27FC236}">
                <a16:creationId xmlns:a16="http://schemas.microsoft.com/office/drawing/2014/main" id="{34311E25-BD11-5871-7660-2A1EAA16F5D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fr-FR">
              <a:latin typeface="Arial" panose="020B0604020202020204" pitchFamily="34" charset="0"/>
            </a:endParaRPr>
          </a:p>
        </p:txBody>
      </p:sp>
    </p:spTree>
    <p:extLst>
      <p:ext uri="{BB962C8B-B14F-4D97-AF65-F5344CB8AC3E}">
        <p14:creationId xmlns:p14="http://schemas.microsoft.com/office/powerpoint/2010/main" val="380557665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2" name="Rectangle 2">
            <a:extLst>
              <a:ext uri="{FF2B5EF4-FFF2-40B4-BE49-F238E27FC236}">
                <a16:creationId xmlns:a16="http://schemas.microsoft.com/office/drawing/2014/main" id="{DD2E4345-1D3C-73CB-A6C5-C5BD9B72A03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43" name="Rectangle 3">
            <a:extLst>
              <a:ext uri="{FF2B5EF4-FFF2-40B4-BE49-F238E27FC236}">
                <a16:creationId xmlns:a16="http://schemas.microsoft.com/office/drawing/2014/main" id="{7E9A73F8-E8FC-4CC2-4DA4-19AA0B4F307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fr-FR">
              <a:latin typeface="Arial" panose="020B0604020202020204" pitchFamily="34" charset="0"/>
            </a:endParaRPr>
          </a:p>
        </p:txBody>
      </p:sp>
    </p:spTree>
    <p:extLst>
      <p:ext uri="{BB962C8B-B14F-4D97-AF65-F5344CB8AC3E}">
        <p14:creationId xmlns:p14="http://schemas.microsoft.com/office/powerpoint/2010/main" val="181495907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36763620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21746878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0" name="Rectangle 2">
            <a:extLst>
              <a:ext uri="{FF2B5EF4-FFF2-40B4-BE49-F238E27FC236}">
                <a16:creationId xmlns:a16="http://schemas.microsoft.com/office/drawing/2014/main" id="{0F44A461-0A9B-1C44-1202-5353C97CE5A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8291" name="Rectangle 3">
            <a:extLst>
              <a:ext uri="{FF2B5EF4-FFF2-40B4-BE49-F238E27FC236}">
                <a16:creationId xmlns:a16="http://schemas.microsoft.com/office/drawing/2014/main" id="{71C7C38B-C380-2548-BA75-0ADE9858B68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fr-FR">
              <a:latin typeface="Arial" panose="020B0604020202020204" pitchFamily="34" charset="0"/>
            </a:endParaRPr>
          </a:p>
        </p:txBody>
      </p:sp>
    </p:spTree>
    <p:extLst>
      <p:ext uri="{BB962C8B-B14F-4D97-AF65-F5344CB8AC3E}">
        <p14:creationId xmlns:p14="http://schemas.microsoft.com/office/powerpoint/2010/main" val="3841537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7"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fr-FR" dirty="0">
              <a:latin typeface="Arial" panose="020B060402020202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56C6B7-0583-4CDA-D7E6-AAE0E05230A4}"/>
            </a:ext>
          </a:extLst>
        </p:cNvPr>
        <p:cNvGrpSpPr/>
        <p:nvPr/>
      </p:nvGrpSpPr>
      <p:grpSpPr>
        <a:xfrm>
          <a:off x="0" y="0"/>
          <a:ext cx="0" cy="0"/>
          <a:chOff x="0" y="0"/>
          <a:chExt cx="0" cy="0"/>
        </a:xfrm>
      </p:grpSpPr>
      <p:sp>
        <p:nvSpPr>
          <p:cNvPr id="109570" name="Espace réservé de l'image des diapositives 1">
            <a:extLst>
              <a:ext uri="{FF2B5EF4-FFF2-40B4-BE49-F238E27FC236}">
                <a16:creationId xmlns:a16="http://schemas.microsoft.com/office/drawing/2014/main" id="{33D032FD-3918-1903-2DF9-0790ACEBC78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9571" name="Espace réservé des commentaires 2">
            <a:extLst>
              <a:ext uri="{FF2B5EF4-FFF2-40B4-BE49-F238E27FC236}">
                <a16:creationId xmlns:a16="http://schemas.microsoft.com/office/drawing/2014/main" id="{35217054-2C57-5BBC-361E-6A499434E76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lnSpc>
                <a:spcPct val="90000"/>
              </a:lnSpc>
              <a:spcBef>
                <a:spcPct val="0"/>
              </a:spcBef>
            </a:pPr>
            <a:endParaRPr lang="en-US" altLang="fr-FR"/>
          </a:p>
        </p:txBody>
      </p:sp>
    </p:spTree>
    <p:extLst>
      <p:ext uri="{BB962C8B-B14F-4D97-AF65-F5344CB8AC3E}">
        <p14:creationId xmlns:p14="http://schemas.microsoft.com/office/powerpoint/2010/main" val="37360192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53EDD9-FB56-4CB9-98DC-F308FBBCF655}"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665145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53EDD9-FB56-4CB9-98DC-F308FBBCF655}"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404359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a:extLst>
              <a:ext uri="{FF2B5EF4-FFF2-40B4-BE49-F238E27FC236}">
                <a16:creationId xmlns:a16="http://schemas.microsoft.com/office/drawing/2014/main" id="{140D8291-BBFE-4271-9E5E-A800DBD6942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7" name="Rectangle 3">
            <a:extLst>
              <a:ext uri="{FF2B5EF4-FFF2-40B4-BE49-F238E27FC236}">
                <a16:creationId xmlns:a16="http://schemas.microsoft.com/office/drawing/2014/main" id="{0A09D793-23FD-4CBB-994C-216E870F0D0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fr-FR">
              <a:latin typeface="Arial" panose="020B0604020202020204" pitchFamily="34" charset="0"/>
            </a:endParaRPr>
          </a:p>
        </p:txBody>
      </p:sp>
    </p:spTree>
    <p:extLst>
      <p:ext uri="{BB962C8B-B14F-4D97-AF65-F5344CB8AC3E}">
        <p14:creationId xmlns:p14="http://schemas.microsoft.com/office/powerpoint/2010/main" val="2461163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970" name="Rectangle 2">
            <a:extLst>
              <a:ext uri="{FF2B5EF4-FFF2-40B4-BE49-F238E27FC236}">
                <a16:creationId xmlns:a16="http://schemas.microsoft.com/office/drawing/2014/main" id="{26FC4E07-6504-5943-45BF-B5EE1DA30EC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9971" name="Rectangle 3">
            <a:extLst>
              <a:ext uri="{FF2B5EF4-FFF2-40B4-BE49-F238E27FC236}">
                <a16:creationId xmlns:a16="http://schemas.microsoft.com/office/drawing/2014/main" id="{D885F866-D4FD-505B-8C11-64FCB4AE649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fr-FR">
              <a:latin typeface="Arial" panose="020B0604020202020204" pitchFamily="34" charset="0"/>
            </a:endParaRPr>
          </a:p>
        </p:txBody>
      </p:sp>
    </p:spTree>
    <p:extLst>
      <p:ext uri="{BB962C8B-B14F-4D97-AF65-F5344CB8AC3E}">
        <p14:creationId xmlns:p14="http://schemas.microsoft.com/office/powerpoint/2010/main" val="18417555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066" name="Rectangle 2">
            <a:extLst>
              <a:ext uri="{FF2B5EF4-FFF2-40B4-BE49-F238E27FC236}">
                <a16:creationId xmlns:a16="http://schemas.microsoft.com/office/drawing/2014/main" id="{BA2D2DDD-736D-7F98-3554-886BCC1C041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4067" name="Rectangle 3">
            <a:extLst>
              <a:ext uri="{FF2B5EF4-FFF2-40B4-BE49-F238E27FC236}">
                <a16:creationId xmlns:a16="http://schemas.microsoft.com/office/drawing/2014/main" id="{1D3236C4-7548-F9A4-8088-9F2B39055CB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fr-FR">
              <a:latin typeface="Arial" panose="020B0604020202020204" pitchFamily="34" charset="0"/>
            </a:endParaRPr>
          </a:p>
        </p:txBody>
      </p:sp>
    </p:spTree>
    <p:extLst>
      <p:ext uri="{BB962C8B-B14F-4D97-AF65-F5344CB8AC3E}">
        <p14:creationId xmlns:p14="http://schemas.microsoft.com/office/powerpoint/2010/main" val="7368708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Modifier le style des sous-titres du masque</a:t>
            </a:r>
          </a:p>
        </p:txBody>
      </p:sp>
      <p:sp>
        <p:nvSpPr>
          <p:cNvPr id="4" name="Espace réservé de la date 3"/>
          <p:cNvSpPr>
            <a:spLocks noGrp="1"/>
          </p:cNvSpPr>
          <p:nvPr>
            <p:ph type="dt" sz="half" idx="10"/>
          </p:nvPr>
        </p:nvSpPr>
        <p:spPr/>
        <p:txBody>
          <a:bodyPr/>
          <a:lstStyle/>
          <a:p>
            <a:fld id="{E569822F-E0C8-4E6B-9E0F-D9CCCC54AD54}" type="datetimeFigureOut">
              <a:rPr lang="fr-FR" smtClean="0"/>
              <a:t>21/03/2024</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3407FB21-E871-4E7B-97A7-E962F9214CD3}" type="slidenum">
              <a:rPr lang="fr-FR" smtClean="0"/>
              <a:t>‹N°›</a:t>
            </a:fld>
            <a:endParaRPr lang="fr-FR"/>
          </a:p>
        </p:txBody>
      </p:sp>
    </p:spTree>
    <p:extLst>
      <p:ext uri="{BB962C8B-B14F-4D97-AF65-F5344CB8AC3E}">
        <p14:creationId xmlns:p14="http://schemas.microsoft.com/office/powerpoint/2010/main" val="42820520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texte vertical 2"/>
          <p:cNvSpPr>
            <a:spLocks noGrp="1"/>
          </p:cNvSpPr>
          <p:nvPr>
            <p:ph type="body" orient="vert" idx="1"/>
          </p:nvPr>
        </p:nvSpPr>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E569822F-E0C8-4E6B-9E0F-D9CCCC54AD54}" type="datetimeFigureOut">
              <a:rPr lang="fr-FR" smtClean="0"/>
              <a:t>21/03/2024</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3407FB21-E871-4E7B-97A7-E962F9214CD3}" type="slidenum">
              <a:rPr lang="fr-FR" smtClean="0"/>
              <a:t>‹N°›</a:t>
            </a:fld>
            <a:endParaRPr lang="fr-FR"/>
          </a:p>
        </p:txBody>
      </p:sp>
    </p:spTree>
    <p:extLst>
      <p:ext uri="{BB962C8B-B14F-4D97-AF65-F5344CB8AC3E}">
        <p14:creationId xmlns:p14="http://schemas.microsoft.com/office/powerpoint/2010/main" val="20743592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p:cNvSpPr>
            <a:spLocks noGrp="1"/>
          </p:cNvSpPr>
          <p:nvPr>
            <p:ph type="body" orient="vert" idx="1"/>
          </p:nvPr>
        </p:nvSpPr>
        <p:spPr>
          <a:xfrm>
            <a:off x="838200" y="365125"/>
            <a:ext cx="7734300" cy="5811838"/>
          </a:xfrm>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E569822F-E0C8-4E6B-9E0F-D9CCCC54AD54}" type="datetimeFigureOut">
              <a:rPr lang="fr-FR" smtClean="0"/>
              <a:t>21/03/2024</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3407FB21-E871-4E7B-97A7-E962F9214CD3}" type="slidenum">
              <a:rPr lang="fr-FR" smtClean="0"/>
              <a:t>‹N°›</a:t>
            </a:fld>
            <a:endParaRPr lang="fr-FR"/>
          </a:p>
        </p:txBody>
      </p:sp>
    </p:spTree>
    <p:extLst>
      <p:ext uri="{BB962C8B-B14F-4D97-AF65-F5344CB8AC3E}">
        <p14:creationId xmlns:p14="http://schemas.microsoft.com/office/powerpoint/2010/main" val="296576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Info">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785EF4F-5F78-4800-935A-7966CCD6C664}"/>
              </a:ext>
            </a:extLst>
          </p:cNvPr>
          <p:cNvSpPr/>
          <p:nvPr/>
        </p:nvSpPr>
        <p:spPr>
          <a:xfrm>
            <a:off x="-8878" y="5598321"/>
            <a:ext cx="1071563" cy="41725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6">
            <a:extLst>
              <a:ext uri="{FF2B5EF4-FFF2-40B4-BE49-F238E27FC236}">
                <a16:creationId xmlns:a16="http://schemas.microsoft.com/office/drawing/2014/main" id="{02290F38-D887-4FFB-AD61-8AE83C50A136}"/>
              </a:ext>
            </a:extLst>
          </p:cNvPr>
          <p:cNvSpPr/>
          <p:nvPr/>
        </p:nvSpPr>
        <p:spPr>
          <a:xfrm>
            <a:off x="-8878" y="5015793"/>
            <a:ext cx="1071563" cy="41725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Flèche : pentagone 7">
            <a:extLst>
              <a:ext uri="{FF2B5EF4-FFF2-40B4-BE49-F238E27FC236}">
                <a16:creationId xmlns:a16="http://schemas.microsoft.com/office/drawing/2014/main" id="{4E14BFA5-3399-4C55-823A-4B3145FBD178}"/>
              </a:ext>
            </a:extLst>
          </p:cNvPr>
          <p:cNvSpPr/>
          <p:nvPr/>
        </p:nvSpPr>
        <p:spPr>
          <a:xfrm>
            <a:off x="-1" y="4436852"/>
            <a:ext cx="1447797" cy="417250"/>
          </a:xfrm>
          <a:prstGeom prst="homePlat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8">
            <a:extLst>
              <a:ext uri="{FF2B5EF4-FFF2-40B4-BE49-F238E27FC236}">
                <a16:creationId xmlns:a16="http://schemas.microsoft.com/office/drawing/2014/main" id="{513A0097-2CC9-4662-9894-177DB818E16B}"/>
              </a:ext>
            </a:extLst>
          </p:cNvPr>
          <p:cNvSpPr/>
          <p:nvPr/>
        </p:nvSpPr>
        <p:spPr>
          <a:xfrm>
            <a:off x="-8878" y="6180849"/>
            <a:ext cx="1071563" cy="41725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0" name="PictoVideo">
            <a:extLst>
              <a:ext uri="{FF2B5EF4-FFF2-40B4-BE49-F238E27FC236}">
                <a16:creationId xmlns:a16="http://schemas.microsoft.com/office/drawing/2014/main" id="{DED0054B-FE32-4DC2-B8D1-0511E3FE173C}"/>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7988" y="5624143"/>
            <a:ext cx="461256" cy="391428"/>
          </a:xfrm>
          <a:prstGeom prst="rect">
            <a:avLst/>
          </a:prstGeom>
          <a:noFill/>
          <a:ln>
            <a:noFill/>
          </a:ln>
        </p:spPr>
      </p:pic>
      <p:pic>
        <p:nvPicPr>
          <p:cNvPr id="11" name="PictoGuide">
            <a:extLst>
              <a:ext uri="{FF2B5EF4-FFF2-40B4-BE49-F238E27FC236}">
                <a16:creationId xmlns:a16="http://schemas.microsoft.com/office/drawing/2014/main" id="{1D4D6372-A3D4-4D08-BE94-5D30D8F48534}"/>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0938" y="5048637"/>
            <a:ext cx="458306" cy="389462"/>
          </a:xfrm>
          <a:prstGeom prst="rect">
            <a:avLst/>
          </a:prstGeom>
          <a:noFill/>
          <a:ln>
            <a:noFill/>
          </a:ln>
        </p:spPr>
      </p:pic>
      <p:pic>
        <p:nvPicPr>
          <p:cNvPr id="12" name="Image 42">
            <a:extLst>
              <a:ext uri="{FF2B5EF4-FFF2-40B4-BE49-F238E27FC236}">
                <a16:creationId xmlns:a16="http://schemas.microsoft.com/office/drawing/2014/main" id="{89BF26F5-0279-4021-9005-E6884DD901D3}"/>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1608" y="4450115"/>
            <a:ext cx="482894" cy="410116"/>
          </a:xfrm>
          <a:prstGeom prst="rect">
            <a:avLst/>
          </a:prstGeom>
          <a:noFill/>
          <a:ln>
            <a:noFill/>
          </a:ln>
        </p:spPr>
      </p:pic>
      <p:pic>
        <p:nvPicPr>
          <p:cNvPr id="13" name="PictoVideo">
            <a:extLst>
              <a:ext uri="{FF2B5EF4-FFF2-40B4-BE49-F238E27FC236}">
                <a16:creationId xmlns:a16="http://schemas.microsoft.com/office/drawing/2014/main" id="{582C0C66-0608-4A21-9EBE-327FFD1D617F}"/>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30482" y="6214377"/>
            <a:ext cx="440602" cy="373724"/>
          </a:xfrm>
          <a:prstGeom prst="rect">
            <a:avLst/>
          </a:prstGeom>
          <a:noFill/>
          <a:ln>
            <a:noFill/>
          </a:ln>
        </p:spPr>
      </p:pic>
      <p:sp>
        <p:nvSpPr>
          <p:cNvPr id="14" name="Rectangle 13">
            <a:extLst>
              <a:ext uri="{FF2B5EF4-FFF2-40B4-BE49-F238E27FC236}">
                <a16:creationId xmlns:a16="http://schemas.microsoft.com/office/drawing/2014/main" id="{2297E387-C47E-483C-9D26-9127C0EE5008}"/>
              </a:ext>
            </a:extLst>
          </p:cNvPr>
          <p:cNvSpPr/>
          <p:nvPr/>
        </p:nvSpPr>
        <p:spPr>
          <a:xfrm>
            <a:off x="0" y="2664471"/>
            <a:ext cx="1071563" cy="417250"/>
          </a:xfrm>
          <a:prstGeom prst="rect">
            <a:avLst/>
          </a:prstGeom>
          <a:solidFill>
            <a:srgbClr val="F5F5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Rectangle 14">
            <a:extLst>
              <a:ext uri="{FF2B5EF4-FFF2-40B4-BE49-F238E27FC236}">
                <a16:creationId xmlns:a16="http://schemas.microsoft.com/office/drawing/2014/main" id="{E280D978-1467-4B4D-BA9C-64B0597DA63F}"/>
              </a:ext>
            </a:extLst>
          </p:cNvPr>
          <p:cNvSpPr/>
          <p:nvPr/>
        </p:nvSpPr>
        <p:spPr>
          <a:xfrm>
            <a:off x="0" y="2069236"/>
            <a:ext cx="1071563" cy="417250"/>
          </a:xfrm>
          <a:prstGeom prst="rect">
            <a:avLst/>
          </a:prstGeom>
          <a:solidFill>
            <a:srgbClr val="F5F5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Rectangle 15">
            <a:extLst>
              <a:ext uri="{FF2B5EF4-FFF2-40B4-BE49-F238E27FC236}">
                <a16:creationId xmlns:a16="http://schemas.microsoft.com/office/drawing/2014/main" id="{C65A56E6-86C8-4B0B-B8AE-DD05E073C82C}"/>
              </a:ext>
            </a:extLst>
          </p:cNvPr>
          <p:cNvSpPr/>
          <p:nvPr/>
        </p:nvSpPr>
        <p:spPr>
          <a:xfrm>
            <a:off x="0" y="1492345"/>
            <a:ext cx="1071563" cy="417250"/>
          </a:xfrm>
          <a:prstGeom prst="rect">
            <a:avLst/>
          </a:prstGeom>
          <a:solidFill>
            <a:srgbClr val="F5F5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Rectangle 16">
            <a:extLst>
              <a:ext uri="{FF2B5EF4-FFF2-40B4-BE49-F238E27FC236}">
                <a16:creationId xmlns:a16="http://schemas.microsoft.com/office/drawing/2014/main" id="{6A8C2881-96DF-44BD-B81E-F7BC210BBBD4}"/>
              </a:ext>
            </a:extLst>
          </p:cNvPr>
          <p:cNvSpPr/>
          <p:nvPr/>
        </p:nvSpPr>
        <p:spPr>
          <a:xfrm>
            <a:off x="0" y="3237283"/>
            <a:ext cx="1071563" cy="417250"/>
          </a:xfrm>
          <a:prstGeom prst="rect">
            <a:avLst/>
          </a:prstGeom>
          <a:solidFill>
            <a:srgbClr val="F5F5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Rectangle 18">
            <a:extLst>
              <a:ext uri="{FF2B5EF4-FFF2-40B4-BE49-F238E27FC236}">
                <a16:creationId xmlns:a16="http://schemas.microsoft.com/office/drawing/2014/main" id="{3907A6AC-0E0B-4772-B28A-9EB06842991A}"/>
              </a:ext>
            </a:extLst>
          </p:cNvPr>
          <p:cNvSpPr/>
          <p:nvPr/>
        </p:nvSpPr>
        <p:spPr>
          <a:xfrm>
            <a:off x="0" y="3807984"/>
            <a:ext cx="1071563" cy="417250"/>
          </a:xfrm>
          <a:prstGeom prst="rect">
            <a:avLst/>
          </a:prstGeom>
          <a:solidFill>
            <a:srgbClr val="F5F5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0" name="Image 19">
            <a:extLst>
              <a:ext uri="{FF2B5EF4-FFF2-40B4-BE49-F238E27FC236}">
                <a16:creationId xmlns:a16="http://schemas.microsoft.com/office/drawing/2014/main" id="{F104D95D-9D51-406D-8D1D-2D12C77B35A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2261" y="4446548"/>
            <a:ext cx="492240" cy="417250"/>
          </a:xfrm>
          <a:prstGeom prst="rect">
            <a:avLst/>
          </a:prstGeom>
        </p:spPr>
      </p:pic>
      <p:sp>
        <p:nvSpPr>
          <p:cNvPr id="21" name="Title 1">
            <a:extLst>
              <a:ext uri="{FF2B5EF4-FFF2-40B4-BE49-F238E27FC236}">
                <a16:creationId xmlns:a16="http://schemas.microsoft.com/office/drawing/2014/main" id="{9B776D65-C598-485C-A78B-92870E3DC506}"/>
              </a:ext>
            </a:extLst>
          </p:cNvPr>
          <p:cNvSpPr>
            <a:spLocks noGrp="1"/>
          </p:cNvSpPr>
          <p:nvPr>
            <p:ph type="title"/>
          </p:nvPr>
        </p:nvSpPr>
        <p:spPr>
          <a:xfrm>
            <a:off x="1674662" y="365125"/>
            <a:ext cx="9680726" cy="1325563"/>
          </a:xfrm>
          <a:prstGeom prst="rect">
            <a:avLst/>
          </a:prstGeom>
        </p:spPr>
        <p:txBody>
          <a:bodyPr/>
          <a:lstStyle>
            <a:lvl1pPr>
              <a:defRPr sz="3600"/>
            </a:lvl1pPr>
          </a:lstStyle>
          <a:p>
            <a:r>
              <a:rPr lang="fr-FR"/>
              <a:t>Modifiez le style du titre</a:t>
            </a:r>
            <a:endParaRPr lang="en-US" dirty="0"/>
          </a:p>
        </p:txBody>
      </p:sp>
      <p:sp>
        <p:nvSpPr>
          <p:cNvPr id="22" name="Content Placeholder 5">
            <a:extLst>
              <a:ext uri="{FF2B5EF4-FFF2-40B4-BE49-F238E27FC236}">
                <a16:creationId xmlns:a16="http://schemas.microsoft.com/office/drawing/2014/main" id="{45C49D4C-747E-4A2B-AB1F-CC28DEA302E1}"/>
              </a:ext>
            </a:extLst>
          </p:cNvPr>
          <p:cNvSpPr>
            <a:spLocks noGrp="1"/>
          </p:cNvSpPr>
          <p:nvPr>
            <p:ph sz="quarter" idx="4"/>
          </p:nvPr>
        </p:nvSpPr>
        <p:spPr>
          <a:xfrm>
            <a:off x="6322866" y="2069236"/>
            <a:ext cx="5032522" cy="4120427"/>
          </a:xfrm>
          <a:prstGeom prst="rect">
            <a:avLst/>
          </a:prstGeom>
        </p:spPr>
        <p:txBody>
          <a:bodyPr/>
          <a:lstStyle>
            <a:lvl1pPr marL="0" indent="0">
              <a:lnSpc>
                <a:spcPct val="100000"/>
              </a:lnSpc>
              <a:buNone/>
              <a:defRPr sz="2000"/>
            </a:lvl1pPr>
            <a:lvl2pPr marL="457200" indent="0">
              <a:lnSpc>
                <a:spcPct val="100000"/>
              </a:lnSpc>
              <a:buNone/>
              <a:defRPr sz="2000"/>
            </a:lvl2pPr>
            <a:lvl3pPr marL="914400" indent="0">
              <a:lnSpc>
                <a:spcPct val="100000"/>
              </a:lnSpc>
              <a:buNone/>
              <a:defRPr sz="2000"/>
            </a:lvl3pPr>
            <a:lvl4pPr marL="1371600" indent="0">
              <a:lnSpc>
                <a:spcPct val="100000"/>
              </a:lnSpc>
              <a:buNone/>
              <a:defRPr sz="2000"/>
            </a:lvl4pPr>
            <a:lvl5pPr marL="1828800" indent="0">
              <a:lnSpc>
                <a:spcPct val="100000"/>
              </a:lnSpc>
              <a:buNone/>
              <a:defRPr sz="2000"/>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23" name="Content Placeholder 5">
            <a:extLst>
              <a:ext uri="{FF2B5EF4-FFF2-40B4-BE49-F238E27FC236}">
                <a16:creationId xmlns:a16="http://schemas.microsoft.com/office/drawing/2014/main" id="{91497828-12BF-4776-9F4F-FFA7E9095E84}"/>
              </a:ext>
            </a:extLst>
          </p:cNvPr>
          <p:cNvSpPr>
            <a:spLocks noGrp="1"/>
          </p:cNvSpPr>
          <p:nvPr>
            <p:ph sz="quarter" idx="13"/>
          </p:nvPr>
        </p:nvSpPr>
        <p:spPr>
          <a:xfrm>
            <a:off x="1674662" y="2069236"/>
            <a:ext cx="4421338" cy="4120427"/>
          </a:xfrm>
          <a:prstGeom prst="rect">
            <a:avLst/>
          </a:prstGeom>
        </p:spPr>
        <p:txBody>
          <a:bodyPr/>
          <a:lstStyle>
            <a:lvl1pPr marL="0" indent="0">
              <a:lnSpc>
                <a:spcPct val="100000"/>
              </a:lnSpc>
              <a:buFont typeface="Arial" panose="020B0604020202020204" pitchFamily="34" charset="0"/>
              <a:buNone/>
              <a:defRPr sz="2000"/>
            </a:lvl1pPr>
          </a:lstStyle>
          <a:p>
            <a:pPr lvl="0"/>
            <a:r>
              <a:rPr lang="fr-FR" dirty="0"/>
              <a:t>Cliquez pour modifier les styles du texte du masque</a:t>
            </a:r>
          </a:p>
        </p:txBody>
      </p:sp>
      <p:sp>
        <p:nvSpPr>
          <p:cNvPr id="28" name="Google Shape;880;p35">
            <a:extLst>
              <a:ext uri="{FF2B5EF4-FFF2-40B4-BE49-F238E27FC236}">
                <a16:creationId xmlns:a16="http://schemas.microsoft.com/office/drawing/2014/main" id="{B19B5168-5CE6-4E66-92D1-FA193ABD064F}"/>
              </a:ext>
            </a:extLst>
          </p:cNvPr>
          <p:cNvSpPr/>
          <p:nvPr userDrawn="1"/>
        </p:nvSpPr>
        <p:spPr>
          <a:xfrm flipH="1">
            <a:off x="11068812" y="6257971"/>
            <a:ext cx="847435" cy="417249"/>
          </a:xfrm>
          <a:custGeom>
            <a:avLst/>
            <a:gdLst/>
            <a:ahLst/>
            <a:cxnLst/>
            <a:rect l="l" t="t" r="r" b="b"/>
            <a:pathLst>
              <a:path w="30899" h="14084" extrusionOk="0">
                <a:moveTo>
                  <a:pt x="15532" y="1"/>
                </a:moveTo>
                <a:cubicBezTo>
                  <a:pt x="12732" y="1"/>
                  <a:pt x="11995" y="3218"/>
                  <a:pt x="12057" y="5488"/>
                </a:cubicBezTo>
                <a:cubicBezTo>
                  <a:pt x="11095" y="3724"/>
                  <a:pt x="9697" y="1414"/>
                  <a:pt x="7522" y="1414"/>
                </a:cubicBezTo>
                <a:cubicBezTo>
                  <a:pt x="7036" y="1414"/>
                  <a:pt x="6511" y="1530"/>
                  <a:pt x="5943" y="1793"/>
                </a:cubicBezTo>
                <a:cubicBezTo>
                  <a:pt x="3262" y="2970"/>
                  <a:pt x="4275" y="6207"/>
                  <a:pt x="5027" y="8431"/>
                </a:cubicBezTo>
                <a:cubicBezTo>
                  <a:pt x="4353" y="8184"/>
                  <a:pt x="3571" y="8026"/>
                  <a:pt x="2834" y="8026"/>
                </a:cubicBezTo>
                <a:cubicBezTo>
                  <a:pt x="1320" y="8026"/>
                  <a:pt x="1" y="8696"/>
                  <a:pt x="221" y="10654"/>
                </a:cubicBezTo>
                <a:cubicBezTo>
                  <a:pt x="580" y="13303"/>
                  <a:pt x="3327" y="13662"/>
                  <a:pt x="5420" y="13728"/>
                </a:cubicBezTo>
                <a:cubicBezTo>
                  <a:pt x="6571" y="13769"/>
                  <a:pt x="7720" y="13781"/>
                  <a:pt x="8867" y="13781"/>
                </a:cubicBezTo>
                <a:cubicBezTo>
                  <a:pt x="10401" y="13781"/>
                  <a:pt x="11932" y="13760"/>
                  <a:pt x="13466" y="13760"/>
                </a:cubicBezTo>
                <a:cubicBezTo>
                  <a:pt x="14401" y="13760"/>
                  <a:pt x="15337" y="13768"/>
                  <a:pt x="16276" y="13793"/>
                </a:cubicBezTo>
                <a:lnTo>
                  <a:pt x="16243" y="13793"/>
                </a:lnTo>
                <a:cubicBezTo>
                  <a:pt x="19038" y="13860"/>
                  <a:pt x="21971" y="14084"/>
                  <a:pt x="24338" y="14084"/>
                </a:cubicBezTo>
                <a:cubicBezTo>
                  <a:pt x="26568" y="14084"/>
                  <a:pt x="28295" y="13886"/>
                  <a:pt x="28930" y="13172"/>
                </a:cubicBezTo>
                <a:cubicBezTo>
                  <a:pt x="30898" y="10935"/>
                  <a:pt x="28506" y="10764"/>
                  <a:pt x="26222" y="10764"/>
                </a:cubicBezTo>
                <a:cubicBezTo>
                  <a:pt x="25809" y="10764"/>
                  <a:pt x="25400" y="10769"/>
                  <a:pt x="25021" y="10769"/>
                </a:cubicBezTo>
                <a:cubicBezTo>
                  <a:pt x="24431" y="10769"/>
                  <a:pt x="23913" y="10756"/>
                  <a:pt x="23567" y="10687"/>
                </a:cubicBezTo>
                <a:cubicBezTo>
                  <a:pt x="27842" y="7921"/>
                  <a:pt x="25788" y="5203"/>
                  <a:pt x="22836" y="5203"/>
                </a:cubicBezTo>
                <a:cubicBezTo>
                  <a:pt x="21565" y="5203"/>
                  <a:pt x="20128" y="5706"/>
                  <a:pt x="18957" y="6926"/>
                </a:cubicBezTo>
                <a:cubicBezTo>
                  <a:pt x="19055" y="4441"/>
                  <a:pt x="19186" y="419"/>
                  <a:pt x="15981" y="27"/>
                </a:cubicBezTo>
                <a:cubicBezTo>
                  <a:pt x="15826" y="9"/>
                  <a:pt x="15676" y="1"/>
                  <a:pt x="15532" y="1"/>
                </a:cubicBezTo>
                <a:close/>
              </a:path>
            </a:pathLst>
          </a:custGeom>
          <a:solidFill>
            <a:srgbClr val="223F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880;p35">
            <a:extLst>
              <a:ext uri="{FF2B5EF4-FFF2-40B4-BE49-F238E27FC236}">
                <a16:creationId xmlns:a16="http://schemas.microsoft.com/office/drawing/2014/main" id="{8809009F-12A4-4191-A7E2-53656CDE38ED}"/>
              </a:ext>
            </a:extLst>
          </p:cNvPr>
          <p:cNvSpPr/>
          <p:nvPr userDrawn="1"/>
        </p:nvSpPr>
        <p:spPr>
          <a:xfrm flipH="1">
            <a:off x="11068812" y="6257971"/>
            <a:ext cx="847435" cy="417249"/>
          </a:xfrm>
          <a:custGeom>
            <a:avLst/>
            <a:gdLst/>
            <a:ahLst/>
            <a:cxnLst/>
            <a:rect l="l" t="t" r="r" b="b"/>
            <a:pathLst>
              <a:path w="30899" h="14084" extrusionOk="0">
                <a:moveTo>
                  <a:pt x="15532" y="1"/>
                </a:moveTo>
                <a:cubicBezTo>
                  <a:pt x="12732" y="1"/>
                  <a:pt x="11995" y="3218"/>
                  <a:pt x="12057" y="5488"/>
                </a:cubicBezTo>
                <a:cubicBezTo>
                  <a:pt x="11095" y="3724"/>
                  <a:pt x="9697" y="1414"/>
                  <a:pt x="7522" y="1414"/>
                </a:cubicBezTo>
                <a:cubicBezTo>
                  <a:pt x="7036" y="1414"/>
                  <a:pt x="6511" y="1530"/>
                  <a:pt x="5943" y="1793"/>
                </a:cubicBezTo>
                <a:cubicBezTo>
                  <a:pt x="3262" y="2970"/>
                  <a:pt x="4275" y="6207"/>
                  <a:pt x="5027" y="8431"/>
                </a:cubicBezTo>
                <a:cubicBezTo>
                  <a:pt x="4353" y="8184"/>
                  <a:pt x="3571" y="8026"/>
                  <a:pt x="2834" y="8026"/>
                </a:cubicBezTo>
                <a:cubicBezTo>
                  <a:pt x="1320" y="8026"/>
                  <a:pt x="1" y="8696"/>
                  <a:pt x="221" y="10654"/>
                </a:cubicBezTo>
                <a:cubicBezTo>
                  <a:pt x="580" y="13303"/>
                  <a:pt x="3327" y="13662"/>
                  <a:pt x="5420" y="13728"/>
                </a:cubicBezTo>
                <a:cubicBezTo>
                  <a:pt x="6571" y="13769"/>
                  <a:pt x="7720" y="13781"/>
                  <a:pt x="8867" y="13781"/>
                </a:cubicBezTo>
                <a:cubicBezTo>
                  <a:pt x="10401" y="13781"/>
                  <a:pt x="11932" y="13760"/>
                  <a:pt x="13466" y="13760"/>
                </a:cubicBezTo>
                <a:cubicBezTo>
                  <a:pt x="14401" y="13760"/>
                  <a:pt x="15337" y="13768"/>
                  <a:pt x="16276" y="13793"/>
                </a:cubicBezTo>
                <a:lnTo>
                  <a:pt x="16243" y="13793"/>
                </a:lnTo>
                <a:cubicBezTo>
                  <a:pt x="19038" y="13860"/>
                  <a:pt x="21971" y="14084"/>
                  <a:pt x="24338" y="14084"/>
                </a:cubicBezTo>
                <a:cubicBezTo>
                  <a:pt x="26568" y="14084"/>
                  <a:pt x="28295" y="13886"/>
                  <a:pt x="28930" y="13172"/>
                </a:cubicBezTo>
                <a:cubicBezTo>
                  <a:pt x="30898" y="10935"/>
                  <a:pt x="28506" y="10764"/>
                  <a:pt x="26222" y="10764"/>
                </a:cubicBezTo>
                <a:cubicBezTo>
                  <a:pt x="25809" y="10764"/>
                  <a:pt x="25400" y="10769"/>
                  <a:pt x="25021" y="10769"/>
                </a:cubicBezTo>
                <a:cubicBezTo>
                  <a:pt x="24431" y="10769"/>
                  <a:pt x="23913" y="10756"/>
                  <a:pt x="23567" y="10687"/>
                </a:cubicBezTo>
                <a:cubicBezTo>
                  <a:pt x="27842" y="7921"/>
                  <a:pt x="25788" y="5203"/>
                  <a:pt x="22836" y="5203"/>
                </a:cubicBezTo>
                <a:cubicBezTo>
                  <a:pt x="21565" y="5203"/>
                  <a:pt x="20128" y="5706"/>
                  <a:pt x="18957" y="6926"/>
                </a:cubicBezTo>
                <a:cubicBezTo>
                  <a:pt x="19055" y="4441"/>
                  <a:pt x="19186" y="419"/>
                  <a:pt x="15981" y="27"/>
                </a:cubicBezTo>
                <a:cubicBezTo>
                  <a:pt x="15826" y="9"/>
                  <a:pt x="15676" y="1"/>
                  <a:pt x="15532" y="1"/>
                </a:cubicBezTo>
                <a:close/>
              </a:path>
            </a:pathLst>
          </a:custGeom>
          <a:solidFill>
            <a:srgbClr val="0AAD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Slide Number Placeholder 5">
            <a:extLst>
              <a:ext uri="{FF2B5EF4-FFF2-40B4-BE49-F238E27FC236}">
                <a16:creationId xmlns:a16="http://schemas.microsoft.com/office/drawing/2014/main" id="{825D58B0-6315-484E-B8B4-832793F41FC3}"/>
              </a:ext>
            </a:extLst>
          </p:cNvPr>
          <p:cNvSpPr>
            <a:spLocks noGrp="1"/>
          </p:cNvSpPr>
          <p:nvPr>
            <p:ph type="sldNum" sz="quarter" idx="12"/>
          </p:nvPr>
        </p:nvSpPr>
        <p:spPr>
          <a:xfrm>
            <a:off x="8997457" y="6329974"/>
            <a:ext cx="2743200" cy="365125"/>
          </a:xfrm>
          <a:prstGeom prst="rect">
            <a:avLst/>
          </a:prstGeom>
        </p:spPr>
        <p:txBody>
          <a:bodyPr/>
          <a:lstStyle>
            <a:lvl1pPr>
              <a:defRPr sz="1600" b="1">
                <a:solidFill>
                  <a:schemeClr val="bg1"/>
                </a:solidFill>
              </a:defRPr>
            </a:lvl1pPr>
          </a:lstStyle>
          <a:p>
            <a:fld id="{A6975CB3-950E-4025-A1C5-3373A41C9E6B}" type="slidenum">
              <a:rPr lang="fr-FR" smtClean="0"/>
              <a:pPr/>
              <a:t>‹N°›</a:t>
            </a:fld>
            <a:endParaRPr lang="fr-FR" dirty="0">
              <a:solidFill>
                <a:schemeClr val="bg1"/>
              </a:solidFill>
            </a:endParaRPr>
          </a:p>
        </p:txBody>
      </p:sp>
      <p:pic>
        <p:nvPicPr>
          <p:cNvPr id="31" name="Google Shape;268;p41">
            <a:extLst>
              <a:ext uri="{FF2B5EF4-FFF2-40B4-BE49-F238E27FC236}">
                <a16:creationId xmlns:a16="http://schemas.microsoft.com/office/drawing/2014/main" id="{3F6ED418-9A62-4449-A755-F6E3650521B7}"/>
              </a:ext>
            </a:extLst>
          </p:cNvPr>
          <p:cNvPicPr preferRelativeResize="0"/>
          <p:nvPr userDrawn="1"/>
        </p:nvPicPr>
        <p:blipFill rotWithShape="1">
          <a:blip r:embed="rId7">
            <a:alphaModFix/>
          </a:blip>
          <a:srcRect/>
          <a:stretch/>
        </p:blipFill>
        <p:spPr>
          <a:xfrm>
            <a:off x="232422" y="356718"/>
            <a:ext cx="830263" cy="898525"/>
          </a:xfrm>
          <a:prstGeom prst="rect">
            <a:avLst/>
          </a:prstGeom>
          <a:noFill/>
          <a:ln>
            <a:noFill/>
          </a:ln>
        </p:spPr>
      </p:pic>
    </p:spTree>
    <p:extLst>
      <p:ext uri="{BB962C8B-B14F-4D97-AF65-F5344CB8AC3E}">
        <p14:creationId xmlns:p14="http://schemas.microsoft.com/office/powerpoint/2010/main" val="424090832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Vide">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8F941B66-0397-4F82-A1D4-44456C0D278A}"/>
              </a:ext>
            </a:extLst>
          </p:cNvPr>
          <p:cNvSpPr/>
          <p:nvPr userDrawn="1"/>
        </p:nvSpPr>
        <p:spPr>
          <a:xfrm>
            <a:off x="-8878" y="6175600"/>
            <a:ext cx="1071563" cy="41725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Rectangle 2">
            <a:extLst>
              <a:ext uri="{FF2B5EF4-FFF2-40B4-BE49-F238E27FC236}">
                <a16:creationId xmlns:a16="http://schemas.microsoft.com/office/drawing/2014/main" id="{AFC54ED2-5CCD-4174-A30D-1749AEA1DCE9}"/>
              </a:ext>
            </a:extLst>
          </p:cNvPr>
          <p:cNvSpPr/>
          <p:nvPr userDrawn="1"/>
        </p:nvSpPr>
        <p:spPr>
          <a:xfrm>
            <a:off x="-8878" y="5598321"/>
            <a:ext cx="1071563" cy="41725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3">
            <a:extLst>
              <a:ext uri="{FF2B5EF4-FFF2-40B4-BE49-F238E27FC236}">
                <a16:creationId xmlns:a16="http://schemas.microsoft.com/office/drawing/2014/main" id="{8086C15E-BBE3-4E0C-9869-814BD1D3B64E}"/>
              </a:ext>
            </a:extLst>
          </p:cNvPr>
          <p:cNvSpPr/>
          <p:nvPr userDrawn="1"/>
        </p:nvSpPr>
        <p:spPr>
          <a:xfrm>
            <a:off x="-8878" y="5015793"/>
            <a:ext cx="1071563" cy="41725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6">
            <a:extLst>
              <a:ext uri="{FF2B5EF4-FFF2-40B4-BE49-F238E27FC236}">
                <a16:creationId xmlns:a16="http://schemas.microsoft.com/office/drawing/2014/main" id="{91145071-5552-446A-B95E-74084D848523}"/>
              </a:ext>
            </a:extLst>
          </p:cNvPr>
          <p:cNvSpPr/>
          <p:nvPr userDrawn="1"/>
        </p:nvSpPr>
        <p:spPr>
          <a:xfrm>
            <a:off x="-8878" y="4436852"/>
            <a:ext cx="1071563" cy="41725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8" name="PictoVideo">
            <a:extLst>
              <a:ext uri="{FF2B5EF4-FFF2-40B4-BE49-F238E27FC236}">
                <a16:creationId xmlns:a16="http://schemas.microsoft.com/office/drawing/2014/main" id="{25136031-D1A4-4F01-ACF8-A2E699B69A8B}"/>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17988" y="5624143"/>
            <a:ext cx="461256" cy="391428"/>
          </a:xfrm>
          <a:prstGeom prst="rect">
            <a:avLst/>
          </a:prstGeom>
          <a:noFill/>
          <a:ln>
            <a:noFill/>
          </a:ln>
        </p:spPr>
      </p:pic>
      <p:pic>
        <p:nvPicPr>
          <p:cNvPr id="9" name="PictoGuide">
            <a:extLst>
              <a:ext uri="{FF2B5EF4-FFF2-40B4-BE49-F238E27FC236}">
                <a16:creationId xmlns:a16="http://schemas.microsoft.com/office/drawing/2014/main" id="{77A58D21-3B3B-4D6A-9319-BE21AA493F6C}"/>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220938" y="5048637"/>
            <a:ext cx="458306" cy="389462"/>
          </a:xfrm>
          <a:prstGeom prst="rect">
            <a:avLst/>
          </a:prstGeom>
          <a:noFill/>
          <a:ln>
            <a:noFill/>
          </a:ln>
        </p:spPr>
      </p:pic>
      <p:pic>
        <p:nvPicPr>
          <p:cNvPr id="10" name="Image 42">
            <a:extLst>
              <a:ext uri="{FF2B5EF4-FFF2-40B4-BE49-F238E27FC236}">
                <a16:creationId xmlns:a16="http://schemas.microsoft.com/office/drawing/2014/main" id="{585A7FAE-5B0E-42A1-BF0C-EE33AFCDAD91}"/>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211608" y="4450115"/>
            <a:ext cx="482894" cy="410116"/>
          </a:xfrm>
          <a:prstGeom prst="rect">
            <a:avLst/>
          </a:prstGeom>
          <a:noFill/>
          <a:ln>
            <a:noFill/>
          </a:ln>
        </p:spPr>
      </p:pic>
      <p:pic>
        <p:nvPicPr>
          <p:cNvPr id="11" name="PictoVideo">
            <a:extLst>
              <a:ext uri="{FF2B5EF4-FFF2-40B4-BE49-F238E27FC236}">
                <a16:creationId xmlns:a16="http://schemas.microsoft.com/office/drawing/2014/main" id="{02D886DD-6A02-46F0-AA5E-FDF4BC4B107F}"/>
              </a:ext>
            </a:extLst>
          </p:cNvPr>
          <p:cNvPicPr>
            <a:picLocks noChangeAspect="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230482" y="6214377"/>
            <a:ext cx="440602" cy="373724"/>
          </a:xfrm>
          <a:prstGeom prst="rect">
            <a:avLst/>
          </a:prstGeom>
          <a:noFill/>
          <a:ln>
            <a:noFill/>
          </a:ln>
        </p:spPr>
      </p:pic>
      <p:sp>
        <p:nvSpPr>
          <p:cNvPr id="12" name="Rectangle 11">
            <a:extLst>
              <a:ext uri="{FF2B5EF4-FFF2-40B4-BE49-F238E27FC236}">
                <a16:creationId xmlns:a16="http://schemas.microsoft.com/office/drawing/2014/main" id="{80E0B7E8-284E-4732-A4DA-7F94CF853816}"/>
              </a:ext>
            </a:extLst>
          </p:cNvPr>
          <p:cNvSpPr/>
          <p:nvPr userDrawn="1"/>
        </p:nvSpPr>
        <p:spPr>
          <a:xfrm>
            <a:off x="0" y="2664471"/>
            <a:ext cx="1071563" cy="417250"/>
          </a:xfrm>
          <a:prstGeom prst="rect">
            <a:avLst/>
          </a:prstGeom>
          <a:solidFill>
            <a:srgbClr val="F5F5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Rectangle 12">
            <a:extLst>
              <a:ext uri="{FF2B5EF4-FFF2-40B4-BE49-F238E27FC236}">
                <a16:creationId xmlns:a16="http://schemas.microsoft.com/office/drawing/2014/main" id="{386EBA60-837D-4B6D-80B0-C277EFF34B32}"/>
              </a:ext>
            </a:extLst>
          </p:cNvPr>
          <p:cNvSpPr/>
          <p:nvPr userDrawn="1"/>
        </p:nvSpPr>
        <p:spPr>
          <a:xfrm>
            <a:off x="0" y="2069236"/>
            <a:ext cx="1071563" cy="417250"/>
          </a:xfrm>
          <a:prstGeom prst="rect">
            <a:avLst/>
          </a:prstGeom>
          <a:solidFill>
            <a:srgbClr val="F5F5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Rectangle 13">
            <a:extLst>
              <a:ext uri="{FF2B5EF4-FFF2-40B4-BE49-F238E27FC236}">
                <a16:creationId xmlns:a16="http://schemas.microsoft.com/office/drawing/2014/main" id="{641B700D-2863-4EEE-9ADF-149B51F4824F}"/>
              </a:ext>
            </a:extLst>
          </p:cNvPr>
          <p:cNvSpPr/>
          <p:nvPr userDrawn="1"/>
        </p:nvSpPr>
        <p:spPr>
          <a:xfrm>
            <a:off x="0" y="1492345"/>
            <a:ext cx="1071563" cy="417250"/>
          </a:xfrm>
          <a:prstGeom prst="rect">
            <a:avLst/>
          </a:prstGeom>
          <a:solidFill>
            <a:srgbClr val="F5F5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Rectangle 14">
            <a:extLst>
              <a:ext uri="{FF2B5EF4-FFF2-40B4-BE49-F238E27FC236}">
                <a16:creationId xmlns:a16="http://schemas.microsoft.com/office/drawing/2014/main" id="{A6D58965-C0AB-4EF4-ADC8-28758BD540BC}"/>
              </a:ext>
            </a:extLst>
          </p:cNvPr>
          <p:cNvSpPr/>
          <p:nvPr userDrawn="1"/>
        </p:nvSpPr>
        <p:spPr>
          <a:xfrm>
            <a:off x="0" y="3237283"/>
            <a:ext cx="1071563" cy="417250"/>
          </a:xfrm>
          <a:prstGeom prst="rect">
            <a:avLst/>
          </a:prstGeom>
          <a:solidFill>
            <a:srgbClr val="F5F5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Rectangle 15">
            <a:extLst>
              <a:ext uri="{FF2B5EF4-FFF2-40B4-BE49-F238E27FC236}">
                <a16:creationId xmlns:a16="http://schemas.microsoft.com/office/drawing/2014/main" id="{CCA1FD0A-D622-469C-8F89-AEDDF2AFD037}"/>
              </a:ext>
            </a:extLst>
          </p:cNvPr>
          <p:cNvSpPr/>
          <p:nvPr userDrawn="1"/>
        </p:nvSpPr>
        <p:spPr>
          <a:xfrm>
            <a:off x="0" y="3807984"/>
            <a:ext cx="1071563" cy="417250"/>
          </a:xfrm>
          <a:prstGeom prst="rect">
            <a:avLst/>
          </a:prstGeom>
          <a:solidFill>
            <a:srgbClr val="F5F5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8" name="Google Shape;880;p35">
            <a:extLst>
              <a:ext uri="{FF2B5EF4-FFF2-40B4-BE49-F238E27FC236}">
                <a16:creationId xmlns:a16="http://schemas.microsoft.com/office/drawing/2014/main" id="{274A68AC-B308-41C6-B2B3-9D91D061185E}"/>
              </a:ext>
            </a:extLst>
          </p:cNvPr>
          <p:cNvSpPr/>
          <p:nvPr userDrawn="1"/>
        </p:nvSpPr>
        <p:spPr>
          <a:xfrm flipH="1">
            <a:off x="11068812" y="6257971"/>
            <a:ext cx="847435" cy="417249"/>
          </a:xfrm>
          <a:custGeom>
            <a:avLst/>
            <a:gdLst/>
            <a:ahLst/>
            <a:cxnLst/>
            <a:rect l="l" t="t" r="r" b="b"/>
            <a:pathLst>
              <a:path w="30899" h="14084" extrusionOk="0">
                <a:moveTo>
                  <a:pt x="15532" y="1"/>
                </a:moveTo>
                <a:cubicBezTo>
                  <a:pt x="12732" y="1"/>
                  <a:pt x="11995" y="3218"/>
                  <a:pt x="12057" y="5488"/>
                </a:cubicBezTo>
                <a:cubicBezTo>
                  <a:pt x="11095" y="3724"/>
                  <a:pt x="9697" y="1414"/>
                  <a:pt x="7522" y="1414"/>
                </a:cubicBezTo>
                <a:cubicBezTo>
                  <a:pt x="7036" y="1414"/>
                  <a:pt x="6511" y="1530"/>
                  <a:pt x="5943" y="1793"/>
                </a:cubicBezTo>
                <a:cubicBezTo>
                  <a:pt x="3262" y="2970"/>
                  <a:pt x="4275" y="6207"/>
                  <a:pt x="5027" y="8431"/>
                </a:cubicBezTo>
                <a:cubicBezTo>
                  <a:pt x="4353" y="8184"/>
                  <a:pt x="3571" y="8026"/>
                  <a:pt x="2834" y="8026"/>
                </a:cubicBezTo>
                <a:cubicBezTo>
                  <a:pt x="1320" y="8026"/>
                  <a:pt x="1" y="8696"/>
                  <a:pt x="221" y="10654"/>
                </a:cubicBezTo>
                <a:cubicBezTo>
                  <a:pt x="580" y="13303"/>
                  <a:pt x="3327" y="13662"/>
                  <a:pt x="5420" y="13728"/>
                </a:cubicBezTo>
                <a:cubicBezTo>
                  <a:pt x="6571" y="13769"/>
                  <a:pt x="7720" y="13781"/>
                  <a:pt x="8867" y="13781"/>
                </a:cubicBezTo>
                <a:cubicBezTo>
                  <a:pt x="10401" y="13781"/>
                  <a:pt x="11932" y="13760"/>
                  <a:pt x="13466" y="13760"/>
                </a:cubicBezTo>
                <a:cubicBezTo>
                  <a:pt x="14401" y="13760"/>
                  <a:pt x="15337" y="13768"/>
                  <a:pt x="16276" y="13793"/>
                </a:cubicBezTo>
                <a:lnTo>
                  <a:pt x="16243" y="13793"/>
                </a:lnTo>
                <a:cubicBezTo>
                  <a:pt x="19038" y="13860"/>
                  <a:pt x="21971" y="14084"/>
                  <a:pt x="24338" y="14084"/>
                </a:cubicBezTo>
                <a:cubicBezTo>
                  <a:pt x="26568" y="14084"/>
                  <a:pt x="28295" y="13886"/>
                  <a:pt x="28930" y="13172"/>
                </a:cubicBezTo>
                <a:cubicBezTo>
                  <a:pt x="30898" y="10935"/>
                  <a:pt x="28506" y="10764"/>
                  <a:pt x="26222" y="10764"/>
                </a:cubicBezTo>
                <a:cubicBezTo>
                  <a:pt x="25809" y="10764"/>
                  <a:pt x="25400" y="10769"/>
                  <a:pt x="25021" y="10769"/>
                </a:cubicBezTo>
                <a:cubicBezTo>
                  <a:pt x="24431" y="10769"/>
                  <a:pt x="23913" y="10756"/>
                  <a:pt x="23567" y="10687"/>
                </a:cubicBezTo>
                <a:cubicBezTo>
                  <a:pt x="27842" y="7921"/>
                  <a:pt x="25788" y="5203"/>
                  <a:pt x="22836" y="5203"/>
                </a:cubicBezTo>
                <a:cubicBezTo>
                  <a:pt x="21565" y="5203"/>
                  <a:pt x="20128" y="5706"/>
                  <a:pt x="18957" y="6926"/>
                </a:cubicBezTo>
                <a:cubicBezTo>
                  <a:pt x="19055" y="4441"/>
                  <a:pt x="19186" y="419"/>
                  <a:pt x="15981" y="27"/>
                </a:cubicBezTo>
                <a:cubicBezTo>
                  <a:pt x="15826" y="9"/>
                  <a:pt x="15676" y="1"/>
                  <a:pt x="15532" y="1"/>
                </a:cubicBezTo>
                <a:close/>
              </a:path>
            </a:pathLst>
          </a:custGeom>
          <a:solidFill>
            <a:srgbClr val="0AAD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Slide Number Placeholder 5">
            <a:extLst>
              <a:ext uri="{FF2B5EF4-FFF2-40B4-BE49-F238E27FC236}">
                <a16:creationId xmlns:a16="http://schemas.microsoft.com/office/drawing/2014/main" id="{782A983C-7360-405C-90FA-398C7221B822}"/>
              </a:ext>
            </a:extLst>
          </p:cNvPr>
          <p:cNvSpPr>
            <a:spLocks noGrp="1"/>
          </p:cNvSpPr>
          <p:nvPr>
            <p:ph type="sldNum" sz="quarter" idx="12"/>
          </p:nvPr>
        </p:nvSpPr>
        <p:spPr>
          <a:xfrm>
            <a:off x="8997457" y="6329974"/>
            <a:ext cx="2743200" cy="365125"/>
          </a:xfrm>
          <a:prstGeom prst="rect">
            <a:avLst/>
          </a:prstGeom>
        </p:spPr>
        <p:txBody>
          <a:bodyPr/>
          <a:lstStyle>
            <a:lvl1pPr>
              <a:defRPr sz="1600" b="1">
                <a:solidFill>
                  <a:schemeClr val="bg1"/>
                </a:solidFill>
              </a:defRPr>
            </a:lvl1pPr>
          </a:lstStyle>
          <a:p>
            <a:fld id="{A6975CB3-950E-4025-A1C5-3373A41C9E6B}" type="slidenum">
              <a:rPr lang="fr-FR" smtClean="0"/>
              <a:pPr/>
              <a:t>‹N°›</a:t>
            </a:fld>
            <a:endParaRPr lang="fr-FR" dirty="0">
              <a:solidFill>
                <a:schemeClr val="bg1"/>
              </a:solidFill>
            </a:endParaRPr>
          </a:p>
        </p:txBody>
      </p:sp>
      <p:pic>
        <p:nvPicPr>
          <p:cNvPr id="23" name="Google Shape;268;p41">
            <a:extLst>
              <a:ext uri="{FF2B5EF4-FFF2-40B4-BE49-F238E27FC236}">
                <a16:creationId xmlns:a16="http://schemas.microsoft.com/office/drawing/2014/main" id="{AB24F312-A8F5-4530-A1FF-546D2793A87C}"/>
              </a:ext>
            </a:extLst>
          </p:cNvPr>
          <p:cNvPicPr preferRelativeResize="0"/>
          <p:nvPr userDrawn="1"/>
        </p:nvPicPr>
        <p:blipFill rotWithShape="1">
          <a:blip r:embed="rId6">
            <a:alphaModFix/>
          </a:blip>
          <a:srcRect/>
          <a:stretch/>
        </p:blipFill>
        <p:spPr>
          <a:xfrm>
            <a:off x="232422" y="356718"/>
            <a:ext cx="830263" cy="898525"/>
          </a:xfrm>
          <a:prstGeom prst="rect">
            <a:avLst/>
          </a:prstGeom>
          <a:noFill/>
          <a:ln>
            <a:noFill/>
          </a:ln>
        </p:spPr>
      </p:pic>
      <p:sp>
        <p:nvSpPr>
          <p:cNvPr id="19" name="Title 1">
            <a:extLst>
              <a:ext uri="{FF2B5EF4-FFF2-40B4-BE49-F238E27FC236}">
                <a16:creationId xmlns:a16="http://schemas.microsoft.com/office/drawing/2014/main" id="{BEE62E44-2C3C-4209-8A56-F7AC4EBA1612}"/>
              </a:ext>
            </a:extLst>
          </p:cNvPr>
          <p:cNvSpPr>
            <a:spLocks noGrp="1"/>
          </p:cNvSpPr>
          <p:nvPr>
            <p:ph type="title"/>
          </p:nvPr>
        </p:nvSpPr>
        <p:spPr>
          <a:xfrm>
            <a:off x="1674662" y="365125"/>
            <a:ext cx="9680726" cy="1325563"/>
          </a:xfrm>
          <a:prstGeom prst="rect">
            <a:avLst/>
          </a:prstGeom>
        </p:spPr>
        <p:txBody>
          <a:bodyPr/>
          <a:lstStyle>
            <a:lvl1pPr>
              <a:defRPr sz="3600"/>
            </a:lvl1pPr>
          </a:lstStyle>
          <a:p>
            <a:r>
              <a:rPr lang="fr-FR"/>
              <a:t>Modifiez le style du titre</a:t>
            </a:r>
            <a:endParaRPr lang="en-US" dirty="0"/>
          </a:p>
        </p:txBody>
      </p:sp>
      <p:sp>
        <p:nvSpPr>
          <p:cNvPr id="20" name="Content Placeholder 5">
            <a:extLst>
              <a:ext uri="{FF2B5EF4-FFF2-40B4-BE49-F238E27FC236}">
                <a16:creationId xmlns:a16="http://schemas.microsoft.com/office/drawing/2014/main" id="{8374B664-2029-4296-9D47-F57D0D7F2CDF}"/>
              </a:ext>
            </a:extLst>
          </p:cNvPr>
          <p:cNvSpPr>
            <a:spLocks noGrp="1"/>
          </p:cNvSpPr>
          <p:nvPr>
            <p:ph sz="quarter" idx="4"/>
          </p:nvPr>
        </p:nvSpPr>
        <p:spPr>
          <a:xfrm>
            <a:off x="6322866" y="2069236"/>
            <a:ext cx="5032522" cy="4120427"/>
          </a:xfrm>
          <a:prstGeom prst="rect">
            <a:avLst/>
          </a:prstGeom>
        </p:spPr>
        <p:txBody>
          <a:bodyPr/>
          <a:lstStyle>
            <a:lvl1pPr marL="0" indent="0">
              <a:lnSpc>
                <a:spcPct val="100000"/>
              </a:lnSpc>
              <a:buNone/>
              <a:defRPr sz="2000"/>
            </a:lvl1pPr>
            <a:lvl2pPr marL="457200" indent="0">
              <a:lnSpc>
                <a:spcPct val="100000"/>
              </a:lnSpc>
              <a:buNone/>
              <a:defRPr sz="2000"/>
            </a:lvl2pPr>
            <a:lvl3pPr marL="914400" indent="0">
              <a:lnSpc>
                <a:spcPct val="100000"/>
              </a:lnSpc>
              <a:buNone/>
              <a:defRPr sz="2000"/>
            </a:lvl3pPr>
            <a:lvl4pPr marL="1371600" indent="0">
              <a:lnSpc>
                <a:spcPct val="100000"/>
              </a:lnSpc>
              <a:buNone/>
              <a:defRPr sz="2000"/>
            </a:lvl4pPr>
            <a:lvl5pPr marL="1828800" indent="0">
              <a:lnSpc>
                <a:spcPct val="100000"/>
              </a:lnSpc>
              <a:buNone/>
              <a:defRPr sz="2000"/>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21" name="Content Placeholder 5">
            <a:extLst>
              <a:ext uri="{FF2B5EF4-FFF2-40B4-BE49-F238E27FC236}">
                <a16:creationId xmlns:a16="http://schemas.microsoft.com/office/drawing/2014/main" id="{85F0F4E6-B7C1-4390-932F-1EC2A147C24E}"/>
              </a:ext>
            </a:extLst>
          </p:cNvPr>
          <p:cNvSpPr>
            <a:spLocks noGrp="1"/>
          </p:cNvSpPr>
          <p:nvPr>
            <p:ph sz="quarter" idx="13"/>
          </p:nvPr>
        </p:nvSpPr>
        <p:spPr>
          <a:xfrm>
            <a:off x="1674662" y="2069236"/>
            <a:ext cx="4421338" cy="4120427"/>
          </a:xfrm>
          <a:prstGeom prst="rect">
            <a:avLst/>
          </a:prstGeom>
        </p:spPr>
        <p:txBody>
          <a:bodyPr/>
          <a:lstStyle>
            <a:lvl1pPr marL="0" indent="0">
              <a:lnSpc>
                <a:spcPct val="100000"/>
              </a:lnSpc>
              <a:buFont typeface="Arial" panose="020B0604020202020204" pitchFamily="34" charset="0"/>
              <a:buNone/>
              <a:defRPr sz="2000"/>
            </a:lvl1pPr>
          </a:lstStyle>
          <a:p>
            <a:pPr lvl="0"/>
            <a:r>
              <a:rPr lang="fr-FR"/>
              <a:t>Cliquez pour modifier les styles du texte du masque</a:t>
            </a:r>
          </a:p>
        </p:txBody>
      </p:sp>
    </p:spTree>
    <p:extLst>
      <p:ext uri="{BB962C8B-B14F-4D97-AF65-F5344CB8AC3E}">
        <p14:creationId xmlns:p14="http://schemas.microsoft.com/office/powerpoint/2010/main" val="3547421206"/>
      </p:ext>
    </p:extLst>
  </p:cSld>
  <p:clrMapOvr>
    <a:masterClrMapping/>
  </p:clrMapOvr>
  <p:extLst>
    <p:ext uri="{DCECCB84-F9BA-43D5-87BE-67443E8EF086}">
      <p15:sldGuideLst xmlns:p15="http://schemas.microsoft.com/office/powerpoint/2012/main">
        <p15:guide id="1" orient="horz" pos="2160">
          <p15:clr>
            <a:srgbClr val="FBAE40"/>
          </p15:clr>
        </p15:guide>
        <p15:guide id="2" pos="1073">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idx="1"/>
          </p:nvPr>
        </p:nvSpPr>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E569822F-E0C8-4E6B-9E0F-D9CCCC54AD54}" type="datetimeFigureOut">
              <a:rPr lang="fr-FR" smtClean="0"/>
              <a:t>21/03/2024</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3407FB21-E871-4E7B-97A7-E962F9214CD3}" type="slidenum">
              <a:rPr lang="fr-FR" smtClean="0"/>
              <a:t>‹N°›</a:t>
            </a:fld>
            <a:endParaRPr lang="fr-FR"/>
          </a:p>
        </p:txBody>
      </p:sp>
    </p:spTree>
    <p:extLst>
      <p:ext uri="{BB962C8B-B14F-4D97-AF65-F5344CB8AC3E}">
        <p14:creationId xmlns:p14="http://schemas.microsoft.com/office/powerpoint/2010/main" val="3301399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Modifier les styles du texte du masque</a:t>
            </a:r>
          </a:p>
        </p:txBody>
      </p:sp>
      <p:sp>
        <p:nvSpPr>
          <p:cNvPr id="4" name="Espace réservé de la date 3"/>
          <p:cNvSpPr>
            <a:spLocks noGrp="1"/>
          </p:cNvSpPr>
          <p:nvPr>
            <p:ph type="dt" sz="half" idx="10"/>
          </p:nvPr>
        </p:nvSpPr>
        <p:spPr/>
        <p:txBody>
          <a:bodyPr/>
          <a:lstStyle/>
          <a:p>
            <a:fld id="{E569822F-E0C8-4E6B-9E0F-D9CCCC54AD54}" type="datetimeFigureOut">
              <a:rPr lang="fr-FR" smtClean="0"/>
              <a:t>21/03/2024</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3407FB21-E871-4E7B-97A7-E962F9214CD3}" type="slidenum">
              <a:rPr lang="fr-FR" smtClean="0"/>
              <a:t>‹N°›</a:t>
            </a:fld>
            <a:endParaRPr lang="fr-FR"/>
          </a:p>
        </p:txBody>
      </p:sp>
    </p:spTree>
    <p:extLst>
      <p:ext uri="{BB962C8B-B14F-4D97-AF65-F5344CB8AC3E}">
        <p14:creationId xmlns:p14="http://schemas.microsoft.com/office/powerpoint/2010/main" val="38783510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sz="half" idx="1"/>
          </p:nvPr>
        </p:nvSpPr>
        <p:spPr>
          <a:xfrm>
            <a:off x="838200" y="1825625"/>
            <a:ext cx="5181600" cy="435133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6172200" y="1825625"/>
            <a:ext cx="5181600" cy="435133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p:cNvSpPr>
            <a:spLocks noGrp="1"/>
          </p:cNvSpPr>
          <p:nvPr>
            <p:ph type="dt" sz="half" idx="10"/>
          </p:nvPr>
        </p:nvSpPr>
        <p:spPr/>
        <p:txBody>
          <a:bodyPr/>
          <a:lstStyle/>
          <a:p>
            <a:fld id="{E569822F-E0C8-4E6B-9E0F-D9CCCC54AD54}" type="datetimeFigureOut">
              <a:rPr lang="fr-FR" smtClean="0"/>
              <a:t>21/03/2024</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3407FB21-E871-4E7B-97A7-E962F9214CD3}" type="slidenum">
              <a:rPr lang="fr-FR" smtClean="0"/>
              <a:t>‹N°›</a:t>
            </a:fld>
            <a:endParaRPr lang="fr-FR"/>
          </a:p>
        </p:txBody>
      </p:sp>
    </p:spTree>
    <p:extLst>
      <p:ext uri="{BB962C8B-B14F-4D97-AF65-F5344CB8AC3E}">
        <p14:creationId xmlns:p14="http://schemas.microsoft.com/office/powerpoint/2010/main" val="34522394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4" name="Espace réservé du contenu 3"/>
          <p:cNvSpPr>
            <a:spLocks noGrp="1"/>
          </p:cNvSpPr>
          <p:nvPr>
            <p:ph sz="half" idx="2"/>
          </p:nvPr>
        </p:nvSpPr>
        <p:spPr>
          <a:xfrm>
            <a:off x="839788" y="2505075"/>
            <a:ext cx="5157787" cy="368458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6" name="Espace réservé du contenu 5"/>
          <p:cNvSpPr>
            <a:spLocks noGrp="1"/>
          </p:cNvSpPr>
          <p:nvPr>
            <p:ph sz="quarter" idx="4"/>
          </p:nvPr>
        </p:nvSpPr>
        <p:spPr>
          <a:xfrm>
            <a:off x="6172200" y="2505075"/>
            <a:ext cx="5183188" cy="368458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p:cNvSpPr>
            <a:spLocks noGrp="1"/>
          </p:cNvSpPr>
          <p:nvPr>
            <p:ph type="dt" sz="half" idx="10"/>
          </p:nvPr>
        </p:nvSpPr>
        <p:spPr/>
        <p:txBody>
          <a:bodyPr/>
          <a:lstStyle/>
          <a:p>
            <a:fld id="{E569822F-E0C8-4E6B-9E0F-D9CCCC54AD54}" type="datetimeFigureOut">
              <a:rPr lang="fr-FR" smtClean="0"/>
              <a:t>21/03/2024</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3407FB21-E871-4E7B-97A7-E962F9214CD3}" type="slidenum">
              <a:rPr lang="fr-FR" smtClean="0"/>
              <a:t>‹N°›</a:t>
            </a:fld>
            <a:endParaRPr lang="fr-FR"/>
          </a:p>
        </p:txBody>
      </p:sp>
    </p:spTree>
    <p:extLst>
      <p:ext uri="{BB962C8B-B14F-4D97-AF65-F5344CB8AC3E}">
        <p14:creationId xmlns:p14="http://schemas.microsoft.com/office/powerpoint/2010/main" val="120591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e la date 2"/>
          <p:cNvSpPr>
            <a:spLocks noGrp="1"/>
          </p:cNvSpPr>
          <p:nvPr>
            <p:ph type="dt" sz="half" idx="10"/>
          </p:nvPr>
        </p:nvSpPr>
        <p:spPr/>
        <p:txBody>
          <a:bodyPr/>
          <a:lstStyle/>
          <a:p>
            <a:fld id="{E569822F-E0C8-4E6B-9E0F-D9CCCC54AD54}" type="datetimeFigureOut">
              <a:rPr lang="fr-FR" smtClean="0"/>
              <a:t>21/03/2024</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3407FB21-E871-4E7B-97A7-E962F9214CD3}" type="slidenum">
              <a:rPr lang="fr-FR" smtClean="0"/>
              <a:t>‹N°›</a:t>
            </a:fld>
            <a:endParaRPr lang="fr-FR"/>
          </a:p>
        </p:txBody>
      </p:sp>
    </p:spTree>
    <p:extLst>
      <p:ext uri="{BB962C8B-B14F-4D97-AF65-F5344CB8AC3E}">
        <p14:creationId xmlns:p14="http://schemas.microsoft.com/office/powerpoint/2010/main" val="7306113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E569822F-E0C8-4E6B-9E0F-D9CCCC54AD54}" type="datetimeFigureOut">
              <a:rPr lang="fr-FR" smtClean="0"/>
              <a:t>21/03/2024</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3407FB21-E871-4E7B-97A7-E962F9214CD3}" type="slidenum">
              <a:rPr lang="fr-FR" smtClean="0"/>
              <a:t>‹N°›</a:t>
            </a:fld>
            <a:endParaRPr lang="fr-FR"/>
          </a:p>
        </p:txBody>
      </p:sp>
    </p:spTree>
    <p:extLst>
      <p:ext uri="{BB962C8B-B14F-4D97-AF65-F5344CB8AC3E}">
        <p14:creationId xmlns:p14="http://schemas.microsoft.com/office/powerpoint/2010/main" val="9290741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Espace réservé de la date 4"/>
          <p:cNvSpPr>
            <a:spLocks noGrp="1"/>
          </p:cNvSpPr>
          <p:nvPr>
            <p:ph type="dt" sz="half" idx="10"/>
          </p:nvPr>
        </p:nvSpPr>
        <p:spPr/>
        <p:txBody>
          <a:bodyPr/>
          <a:lstStyle/>
          <a:p>
            <a:fld id="{E569822F-E0C8-4E6B-9E0F-D9CCCC54AD54}" type="datetimeFigureOut">
              <a:rPr lang="fr-FR" smtClean="0"/>
              <a:t>21/03/2024</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3407FB21-E871-4E7B-97A7-E962F9214CD3}" type="slidenum">
              <a:rPr lang="fr-FR" smtClean="0"/>
              <a:t>‹N°›</a:t>
            </a:fld>
            <a:endParaRPr lang="fr-FR"/>
          </a:p>
        </p:txBody>
      </p:sp>
    </p:spTree>
    <p:extLst>
      <p:ext uri="{BB962C8B-B14F-4D97-AF65-F5344CB8AC3E}">
        <p14:creationId xmlns:p14="http://schemas.microsoft.com/office/powerpoint/2010/main" val="196498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Espace réservé de la date 4"/>
          <p:cNvSpPr>
            <a:spLocks noGrp="1"/>
          </p:cNvSpPr>
          <p:nvPr>
            <p:ph type="dt" sz="half" idx="10"/>
          </p:nvPr>
        </p:nvSpPr>
        <p:spPr/>
        <p:txBody>
          <a:bodyPr/>
          <a:lstStyle/>
          <a:p>
            <a:fld id="{E569822F-E0C8-4E6B-9E0F-D9CCCC54AD54}" type="datetimeFigureOut">
              <a:rPr lang="fr-FR" smtClean="0"/>
              <a:t>21/03/2024</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3407FB21-E871-4E7B-97A7-E962F9214CD3}" type="slidenum">
              <a:rPr lang="fr-FR" smtClean="0"/>
              <a:t>‹N°›</a:t>
            </a:fld>
            <a:endParaRPr lang="fr-FR"/>
          </a:p>
        </p:txBody>
      </p:sp>
    </p:spTree>
    <p:extLst>
      <p:ext uri="{BB962C8B-B14F-4D97-AF65-F5344CB8AC3E}">
        <p14:creationId xmlns:p14="http://schemas.microsoft.com/office/powerpoint/2010/main" val="33954700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CFE7F1"/>
        </a:solidFill>
        <a:effectLst/>
      </p:bgPr>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69822F-E0C8-4E6B-9E0F-D9CCCC54AD54}" type="datetimeFigureOut">
              <a:rPr lang="fr-FR" smtClean="0"/>
              <a:t>21/03/2024</a:t>
            </a:fld>
            <a:endParaRPr lang="fr-FR"/>
          </a:p>
        </p:txBody>
      </p:sp>
      <p:sp>
        <p:nvSpPr>
          <p:cNvPr id="5" name="Espace réservé du pied de page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407FB21-E871-4E7B-97A7-E962F9214CD3}" type="slidenum">
              <a:rPr lang="fr-FR" smtClean="0"/>
              <a:t>‹N°›</a:t>
            </a:fld>
            <a:endParaRPr lang="fr-FR"/>
          </a:p>
        </p:txBody>
      </p:sp>
    </p:spTree>
    <p:extLst>
      <p:ext uri="{BB962C8B-B14F-4D97-AF65-F5344CB8AC3E}">
        <p14:creationId xmlns:p14="http://schemas.microsoft.com/office/powerpoint/2010/main" val="14161680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3"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www.lairetmoi.org/accueil.html" TargetMode="External"/><Relationship Id="rId3" Type="http://schemas.openxmlformats.org/officeDocument/2006/relationships/image" Target="../media/image7.png"/><Relationship Id="rId7"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hyperlink" Target="https://www.atmosud.org/" TargetMode="External"/><Relationship Id="rId11" Type="http://schemas.openxmlformats.org/officeDocument/2006/relationships/slide" Target="slide27.xml"/><Relationship Id="rId5" Type="http://schemas.openxmlformats.org/officeDocument/2006/relationships/image" Target="../media/image9.jpg"/><Relationship Id="rId10" Type="http://schemas.openxmlformats.org/officeDocument/2006/relationships/image" Target="../media/image12.png"/><Relationship Id="rId4" Type="http://schemas.openxmlformats.org/officeDocument/2006/relationships/image" Target="../media/image8.gif"/><Relationship Id="rId9" Type="http://schemas.openxmlformats.org/officeDocument/2006/relationships/image" Target="../media/image11.png"/></Relationships>
</file>

<file path=ppt/slides/_rels/slide10.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38.png"/><Relationship Id="rId7" Type="http://schemas.openxmlformats.org/officeDocument/2006/relationships/image" Target="../media/image22.png"/><Relationship Id="rId2" Type="http://schemas.openxmlformats.org/officeDocument/2006/relationships/image" Target="../media/image37.jpeg"/><Relationship Id="rId1" Type="http://schemas.openxmlformats.org/officeDocument/2006/relationships/slideLayout" Target="../slideLayouts/slideLayout1.xml"/><Relationship Id="rId6" Type="http://schemas.openxmlformats.org/officeDocument/2006/relationships/image" Target="../media/image21.png"/><Relationship Id="rId11" Type="http://schemas.openxmlformats.org/officeDocument/2006/relationships/image" Target="../media/image42.png"/><Relationship Id="rId5" Type="http://schemas.openxmlformats.org/officeDocument/2006/relationships/image" Target="../media/image40.png"/><Relationship Id="rId10" Type="http://schemas.openxmlformats.org/officeDocument/2006/relationships/image" Target="../media/image41.png"/><Relationship Id="rId4" Type="http://schemas.openxmlformats.org/officeDocument/2006/relationships/image" Target="../media/image39.png"/><Relationship Id="rId9" Type="http://schemas.openxmlformats.org/officeDocument/2006/relationships/image" Target="../media/image24.png"/></Relationships>
</file>

<file path=ppt/slides/_rels/slide11.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44.png"/><Relationship Id="rId7" Type="http://schemas.openxmlformats.org/officeDocument/2006/relationships/image" Target="../media/image42.png"/><Relationship Id="rId2" Type="http://schemas.openxmlformats.org/officeDocument/2006/relationships/image" Target="../media/image43.jpe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47.png"/><Relationship Id="rId3" Type="http://schemas.openxmlformats.org/officeDocument/2006/relationships/image" Target="../media/image10.png"/><Relationship Id="rId7" Type="http://schemas.openxmlformats.org/officeDocument/2006/relationships/slide" Target="slide74.xml"/><Relationship Id="rId12" Type="http://schemas.openxmlformats.org/officeDocument/2006/relationships/image" Target="../media/image46.png"/><Relationship Id="rId2" Type="http://schemas.openxmlformats.org/officeDocument/2006/relationships/hyperlink" Target="https://www.atmosud.org/" TargetMode="External"/><Relationship Id="rId1" Type="http://schemas.openxmlformats.org/officeDocument/2006/relationships/slideLayout" Target="../slideLayouts/slideLayout2.xml"/><Relationship Id="rId6" Type="http://schemas.openxmlformats.org/officeDocument/2006/relationships/image" Target="../media/image22.png"/><Relationship Id="rId11" Type="http://schemas.openxmlformats.org/officeDocument/2006/relationships/image" Target="../media/image45.png"/><Relationship Id="rId5" Type="http://schemas.openxmlformats.org/officeDocument/2006/relationships/hyperlink" Target="https://youtu.be/U3fdc1dgBm4" TargetMode="External"/><Relationship Id="rId10" Type="http://schemas.openxmlformats.org/officeDocument/2006/relationships/image" Target="../media/image24.png"/><Relationship Id="rId4" Type="http://schemas.openxmlformats.org/officeDocument/2006/relationships/image" Target="../media/image21.png"/><Relationship Id="rId9" Type="http://schemas.openxmlformats.org/officeDocument/2006/relationships/image" Target="../media/image42.png"/><Relationship Id="rId14" Type="http://schemas.openxmlformats.org/officeDocument/2006/relationships/image" Target="../media/image48.png"/></Relationships>
</file>

<file path=ppt/slides/_rels/slide13.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22.png"/><Relationship Id="rId7" Type="http://schemas.openxmlformats.org/officeDocument/2006/relationships/image" Target="../media/image25.pn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slide" Target="slide44.xml"/></Relationships>
</file>

<file path=ppt/slides/_rels/slide14.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50.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52.png"/><Relationship Id="rId7" Type="http://schemas.openxmlformats.org/officeDocument/2006/relationships/image" Target="../media/image56.png"/><Relationship Id="rId12" Type="http://schemas.openxmlformats.org/officeDocument/2006/relationships/image" Target="../media/image25.png"/><Relationship Id="rId2" Type="http://schemas.openxmlformats.org/officeDocument/2006/relationships/image" Target="../media/image51.png"/><Relationship Id="rId1" Type="http://schemas.openxmlformats.org/officeDocument/2006/relationships/slideLayout" Target="../slideLayouts/slideLayout2.xml"/><Relationship Id="rId6" Type="http://schemas.openxmlformats.org/officeDocument/2006/relationships/image" Target="../media/image55.png"/><Relationship Id="rId11" Type="http://schemas.openxmlformats.org/officeDocument/2006/relationships/image" Target="../media/image24.png"/><Relationship Id="rId5" Type="http://schemas.openxmlformats.org/officeDocument/2006/relationships/image" Target="../media/image54.png"/><Relationship Id="rId10" Type="http://schemas.openxmlformats.org/officeDocument/2006/relationships/image" Target="../media/image23.png"/><Relationship Id="rId4" Type="http://schemas.openxmlformats.org/officeDocument/2006/relationships/image" Target="../media/image53.png"/><Relationship Id="rId9" Type="http://schemas.openxmlformats.org/officeDocument/2006/relationships/image" Target="../media/image22.png"/></Relationships>
</file>

<file path=ppt/slides/_rels/slide16.xml.rels><?xml version="1.0" encoding="UTF-8" standalone="yes"?>
<Relationships xmlns="http://schemas.openxmlformats.org/package/2006/relationships"><Relationship Id="rId8" Type="http://schemas.openxmlformats.org/officeDocument/2006/relationships/image" Target="../media/image28.svg"/><Relationship Id="rId13" Type="http://schemas.openxmlformats.org/officeDocument/2006/relationships/image" Target="../media/image21.png"/><Relationship Id="rId3" Type="http://schemas.openxmlformats.org/officeDocument/2006/relationships/image" Target="../media/image58.png"/><Relationship Id="rId7" Type="http://schemas.openxmlformats.org/officeDocument/2006/relationships/image" Target="../media/image27.png"/><Relationship Id="rId12" Type="http://schemas.openxmlformats.org/officeDocument/2006/relationships/image" Target="../media/image10.png"/><Relationship Id="rId17" Type="http://schemas.openxmlformats.org/officeDocument/2006/relationships/image" Target="../media/image25.png"/><Relationship Id="rId2" Type="http://schemas.openxmlformats.org/officeDocument/2006/relationships/image" Target="../media/image57.png"/><Relationship Id="rId16"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61.png"/><Relationship Id="rId11" Type="http://schemas.openxmlformats.org/officeDocument/2006/relationships/hyperlink" Target="https://www.atmosud.org/" TargetMode="External"/><Relationship Id="rId5" Type="http://schemas.openxmlformats.org/officeDocument/2006/relationships/image" Target="../media/image60.png"/><Relationship Id="rId15" Type="http://schemas.openxmlformats.org/officeDocument/2006/relationships/image" Target="../media/image23.png"/><Relationship Id="rId10" Type="http://schemas.openxmlformats.org/officeDocument/2006/relationships/image" Target="../media/image30.svg"/><Relationship Id="rId4" Type="http://schemas.openxmlformats.org/officeDocument/2006/relationships/image" Target="../media/image59.png"/><Relationship Id="rId9" Type="http://schemas.openxmlformats.org/officeDocument/2006/relationships/image" Target="../media/image29.png"/><Relationship Id="rId14" Type="http://schemas.openxmlformats.org/officeDocument/2006/relationships/image" Target="../media/image22.png"/></Relationships>
</file>

<file path=ppt/slides/_rels/slide17.xml.rels><?xml version="1.0" encoding="UTF-8" standalone="yes"?>
<Relationships xmlns="http://schemas.openxmlformats.org/package/2006/relationships"><Relationship Id="rId8" Type="http://schemas.openxmlformats.org/officeDocument/2006/relationships/slide" Target="slide54.xml"/><Relationship Id="rId13" Type="http://schemas.openxmlformats.org/officeDocument/2006/relationships/image" Target="../media/image22.png"/><Relationship Id="rId3" Type="http://schemas.openxmlformats.org/officeDocument/2006/relationships/slide" Target="slide56.xml"/><Relationship Id="rId7" Type="http://schemas.openxmlformats.org/officeDocument/2006/relationships/image" Target="../media/image65.png"/><Relationship Id="rId12" Type="http://schemas.openxmlformats.org/officeDocument/2006/relationships/slide" Target="slide55.xml"/><Relationship Id="rId17" Type="http://schemas.openxmlformats.org/officeDocument/2006/relationships/image" Target="../media/image25.png"/><Relationship Id="rId2" Type="http://schemas.openxmlformats.org/officeDocument/2006/relationships/image" Target="../media/image62.png"/><Relationship Id="rId16"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64.png"/><Relationship Id="rId11" Type="http://schemas.openxmlformats.org/officeDocument/2006/relationships/image" Target="../media/image67.png"/><Relationship Id="rId5" Type="http://schemas.openxmlformats.org/officeDocument/2006/relationships/image" Target="../media/image63.png"/><Relationship Id="rId15" Type="http://schemas.openxmlformats.org/officeDocument/2006/relationships/image" Target="../media/image24.png"/><Relationship Id="rId10" Type="http://schemas.openxmlformats.org/officeDocument/2006/relationships/slide" Target="slide57.xml"/><Relationship Id="rId4" Type="http://schemas.openxmlformats.org/officeDocument/2006/relationships/image" Target="../media/image48.png"/><Relationship Id="rId9" Type="http://schemas.openxmlformats.org/officeDocument/2006/relationships/image" Target="../media/image66.png"/><Relationship Id="rId14" Type="http://schemas.openxmlformats.org/officeDocument/2006/relationships/image" Target="../media/image23.png"/></Relationships>
</file>

<file path=ppt/slides/_rels/slide18.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27.png"/><Relationship Id="rId7" Type="http://schemas.openxmlformats.org/officeDocument/2006/relationships/image" Target="../media/image21.png"/><Relationship Id="rId2" Type="http://schemas.openxmlformats.org/officeDocument/2006/relationships/image" Target="../media/image68.png"/><Relationship Id="rId1" Type="http://schemas.openxmlformats.org/officeDocument/2006/relationships/slideLayout" Target="../slideLayouts/slideLayout2.xml"/><Relationship Id="rId6" Type="http://schemas.openxmlformats.org/officeDocument/2006/relationships/image" Target="../media/image30.svg"/><Relationship Id="rId11" Type="http://schemas.openxmlformats.org/officeDocument/2006/relationships/image" Target="../media/image25.png"/><Relationship Id="rId5" Type="http://schemas.openxmlformats.org/officeDocument/2006/relationships/image" Target="../media/image29.png"/><Relationship Id="rId10" Type="http://schemas.openxmlformats.org/officeDocument/2006/relationships/image" Target="../media/image24.png"/><Relationship Id="rId4" Type="http://schemas.openxmlformats.org/officeDocument/2006/relationships/image" Target="../media/image28.svg"/><Relationship Id="rId9" Type="http://schemas.openxmlformats.org/officeDocument/2006/relationships/image" Target="../media/image23.png"/></Relationships>
</file>

<file path=ppt/slides/_rels/slide19.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73.png"/><Relationship Id="rId3" Type="http://schemas.openxmlformats.org/officeDocument/2006/relationships/hyperlink" Target="https://www.atmosud.org/" TargetMode="External"/><Relationship Id="rId7" Type="http://schemas.openxmlformats.org/officeDocument/2006/relationships/image" Target="../media/image23.png"/><Relationship Id="rId12" Type="http://schemas.openxmlformats.org/officeDocument/2006/relationships/image" Target="../media/image72.png"/><Relationship Id="rId2" Type="http://schemas.openxmlformats.org/officeDocument/2006/relationships/image" Target="../media/image69.png"/><Relationship Id="rId1" Type="http://schemas.openxmlformats.org/officeDocument/2006/relationships/slideLayout" Target="../slideLayouts/slideLayout2.xml"/><Relationship Id="rId6" Type="http://schemas.openxmlformats.org/officeDocument/2006/relationships/image" Target="../media/image22.png"/><Relationship Id="rId11" Type="http://schemas.openxmlformats.org/officeDocument/2006/relationships/image" Target="../media/image71.png"/><Relationship Id="rId5" Type="http://schemas.openxmlformats.org/officeDocument/2006/relationships/image" Target="../media/image21.png"/><Relationship Id="rId10" Type="http://schemas.openxmlformats.org/officeDocument/2006/relationships/image" Target="../media/image70.png"/><Relationship Id="rId4" Type="http://schemas.openxmlformats.org/officeDocument/2006/relationships/image" Target="../media/image10.png"/><Relationship Id="rId9" Type="http://schemas.openxmlformats.org/officeDocument/2006/relationships/image" Target="../media/image25.png"/><Relationship Id="rId14" Type="http://schemas.openxmlformats.org/officeDocument/2006/relationships/image" Target="../media/image74.png"/></Relationships>
</file>

<file path=ppt/slides/_rels/slide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hyperlink" Target="https://www.atmosud.org/" TargetMode="External"/><Relationship Id="rId7"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10" Type="http://schemas.openxmlformats.org/officeDocument/2006/relationships/image" Target="../media/image75.png"/><Relationship Id="rId4" Type="http://schemas.openxmlformats.org/officeDocument/2006/relationships/image" Target="../media/image10.png"/><Relationship Id="rId9" Type="http://schemas.openxmlformats.org/officeDocument/2006/relationships/image" Target="../media/image25.png"/></Relationships>
</file>

<file path=ppt/slides/_rels/slide21.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hyperlink" Target="https://www.atmosud.org/" TargetMode="External"/><Relationship Id="rId7" Type="http://schemas.openxmlformats.org/officeDocument/2006/relationships/image" Target="../media/image23.png"/><Relationship Id="rId2" Type="http://schemas.openxmlformats.org/officeDocument/2006/relationships/image" Target="../media/image76.png"/><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10.png"/><Relationship Id="rId9" Type="http://schemas.openxmlformats.org/officeDocument/2006/relationships/image" Target="../media/image25.png"/></Relationships>
</file>

<file path=ppt/slides/_rels/slide22.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0.png"/><Relationship Id="rId7" Type="http://schemas.openxmlformats.org/officeDocument/2006/relationships/image" Target="../media/image42.png"/><Relationship Id="rId2" Type="http://schemas.openxmlformats.org/officeDocument/2006/relationships/hyperlink" Target="https://www.atmosud.org/" TargetMode="Externa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10" Type="http://schemas.openxmlformats.org/officeDocument/2006/relationships/image" Target="../media/image78.png"/><Relationship Id="rId4" Type="http://schemas.openxmlformats.org/officeDocument/2006/relationships/image" Target="../media/image21.png"/><Relationship Id="rId9" Type="http://schemas.openxmlformats.org/officeDocument/2006/relationships/image" Target="../media/image77.png"/></Relationships>
</file>

<file path=ppt/slides/_rels/slide23.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slide" Target="slide2.xml"/><Relationship Id="rId1" Type="http://schemas.openxmlformats.org/officeDocument/2006/relationships/slideLayout" Target="../slideLayouts/slideLayout1.xml"/><Relationship Id="rId4" Type="http://schemas.openxmlformats.org/officeDocument/2006/relationships/image" Target="../media/image44.png"/></Relationships>
</file>

<file path=ppt/slides/_rels/slide24.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81.png"/><Relationship Id="rId7" Type="http://schemas.openxmlformats.org/officeDocument/2006/relationships/image" Target="../media/image22.png"/><Relationship Id="rId2" Type="http://schemas.openxmlformats.org/officeDocument/2006/relationships/image" Target="../media/image80.gif"/><Relationship Id="rId1" Type="http://schemas.openxmlformats.org/officeDocument/2006/relationships/slideLayout" Target="../slideLayouts/slideLayout2.xml"/><Relationship Id="rId6" Type="http://schemas.openxmlformats.org/officeDocument/2006/relationships/image" Target="../media/image21.png"/><Relationship Id="rId11" Type="http://schemas.openxmlformats.org/officeDocument/2006/relationships/image" Target="../media/image36.png"/><Relationship Id="rId5" Type="http://schemas.openxmlformats.org/officeDocument/2006/relationships/image" Target="../media/image83.png"/><Relationship Id="rId10" Type="http://schemas.openxmlformats.org/officeDocument/2006/relationships/image" Target="../media/image24.png"/><Relationship Id="rId4" Type="http://schemas.openxmlformats.org/officeDocument/2006/relationships/image" Target="../media/image82.gif"/><Relationship Id="rId9" Type="http://schemas.openxmlformats.org/officeDocument/2006/relationships/image" Target="../media/image42.png"/></Relationships>
</file>

<file path=ppt/slides/_rels/slide25.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hyperlink" Target="https://www.atmosud.org/" TargetMode="External"/><Relationship Id="rId7" Type="http://schemas.openxmlformats.org/officeDocument/2006/relationships/image" Target="../media/image23.png"/><Relationship Id="rId2" Type="http://schemas.openxmlformats.org/officeDocument/2006/relationships/image" Target="../media/image84.jpe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10.png"/><Relationship Id="rId9" Type="http://schemas.openxmlformats.org/officeDocument/2006/relationships/image" Target="../media/image25.png"/></Relationships>
</file>

<file path=ppt/slides/_rels/slide26.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hyperlink" Target="https://www.atmosud.org/" TargetMode="External"/><Relationship Id="rId7" Type="http://schemas.openxmlformats.org/officeDocument/2006/relationships/image" Target="../media/image42.png"/><Relationship Id="rId12" Type="http://schemas.openxmlformats.org/officeDocument/2006/relationships/image" Target="../media/image44.png"/><Relationship Id="rId2" Type="http://schemas.openxmlformats.org/officeDocument/2006/relationships/image" Target="../media/image85.png"/><Relationship Id="rId1" Type="http://schemas.openxmlformats.org/officeDocument/2006/relationships/slideLayout" Target="../slideLayouts/slideLayout1.xml"/><Relationship Id="rId6" Type="http://schemas.openxmlformats.org/officeDocument/2006/relationships/image" Target="../media/image23.png"/><Relationship Id="rId11" Type="http://schemas.openxmlformats.org/officeDocument/2006/relationships/image" Target="../media/image86.png"/><Relationship Id="rId5" Type="http://schemas.openxmlformats.org/officeDocument/2006/relationships/image" Target="../media/image22.png"/><Relationship Id="rId10" Type="http://schemas.openxmlformats.org/officeDocument/2006/relationships/image" Target="../media/image21.png"/><Relationship Id="rId4" Type="http://schemas.openxmlformats.org/officeDocument/2006/relationships/image" Target="../media/image10.png"/><Relationship Id="rId9" Type="http://schemas.openxmlformats.org/officeDocument/2006/relationships/slide" Target="slide59.xml"/></Relationships>
</file>

<file path=ppt/slides/_rels/slide27.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87.tiff"/><Relationship Id="rId7" Type="http://schemas.openxmlformats.org/officeDocument/2006/relationships/hyperlink" Target="https://www.lairetmoi.org/accueil.html" TargetMode="External"/><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hyperlink" Target="https://www.atmosud.org/" TargetMode="External"/><Relationship Id="rId4" Type="http://schemas.openxmlformats.org/officeDocument/2006/relationships/image" Target="../media/image9.jpg"/><Relationship Id="rId9" Type="http://schemas.openxmlformats.org/officeDocument/2006/relationships/image" Target="../media/image12.png"/></Relationships>
</file>

<file path=ppt/slides/_rels/slide28.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9.jpg"/><Relationship Id="rId18" Type="http://schemas.openxmlformats.org/officeDocument/2006/relationships/image" Target="../media/image12.png"/><Relationship Id="rId3" Type="http://schemas.openxmlformats.org/officeDocument/2006/relationships/image" Target="../media/image88.png"/><Relationship Id="rId7" Type="http://schemas.openxmlformats.org/officeDocument/2006/relationships/image" Target="../media/image21.png"/><Relationship Id="rId12" Type="http://schemas.openxmlformats.org/officeDocument/2006/relationships/image" Target="../media/image90.png"/><Relationship Id="rId17" Type="http://schemas.openxmlformats.org/officeDocument/2006/relationships/image" Target="../media/image11.png"/><Relationship Id="rId2" Type="http://schemas.openxmlformats.org/officeDocument/2006/relationships/notesSlide" Target="../notesSlides/notesSlide6.xml"/><Relationship Id="rId16" Type="http://schemas.openxmlformats.org/officeDocument/2006/relationships/hyperlink" Target="https://www.lairetmoi.org/accueil.html" TargetMode="External"/><Relationship Id="rId1" Type="http://schemas.openxmlformats.org/officeDocument/2006/relationships/slideLayout" Target="../slideLayouts/slideLayout7.xml"/><Relationship Id="rId6" Type="http://schemas.openxmlformats.org/officeDocument/2006/relationships/image" Target="../media/image36.png"/><Relationship Id="rId11" Type="http://schemas.openxmlformats.org/officeDocument/2006/relationships/image" Target="../media/image89.png"/><Relationship Id="rId5" Type="http://schemas.openxmlformats.org/officeDocument/2006/relationships/image" Target="../media/image17.png"/><Relationship Id="rId15" Type="http://schemas.openxmlformats.org/officeDocument/2006/relationships/image" Target="../media/image10.png"/><Relationship Id="rId10" Type="http://schemas.openxmlformats.org/officeDocument/2006/relationships/image" Target="../media/image42.png"/><Relationship Id="rId4" Type="http://schemas.openxmlformats.org/officeDocument/2006/relationships/image" Target="../media/image86.png"/><Relationship Id="rId9" Type="http://schemas.openxmlformats.org/officeDocument/2006/relationships/image" Target="../media/image23.png"/><Relationship Id="rId14" Type="http://schemas.openxmlformats.org/officeDocument/2006/relationships/hyperlink" Target="https://www.atmosud.org/"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90.png"/></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 Target="slide2.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 Target="slide61.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8" Type="http://schemas.openxmlformats.org/officeDocument/2006/relationships/image" Target="../media/image96.png"/><Relationship Id="rId13" Type="http://schemas.openxmlformats.org/officeDocument/2006/relationships/hyperlink" Target="https://www.lairetmoi.org/accueil.html" TargetMode="External"/><Relationship Id="rId3" Type="http://schemas.openxmlformats.org/officeDocument/2006/relationships/image" Target="../media/image91.png"/><Relationship Id="rId7" Type="http://schemas.openxmlformats.org/officeDocument/2006/relationships/image" Target="../media/image95.png"/><Relationship Id="rId12" Type="http://schemas.openxmlformats.org/officeDocument/2006/relationships/image" Target="../media/image10.png"/><Relationship Id="rId2" Type="http://schemas.openxmlformats.org/officeDocument/2006/relationships/slide" Target="slide4.xml"/><Relationship Id="rId16" Type="http://schemas.openxmlformats.org/officeDocument/2006/relationships/image" Target="../media/image98.png"/><Relationship Id="rId1" Type="http://schemas.openxmlformats.org/officeDocument/2006/relationships/slideLayout" Target="../slideLayouts/slideLayout1.xml"/><Relationship Id="rId6" Type="http://schemas.openxmlformats.org/officeDocument/2006/relationships/image" Target="../media/image94.png"/><Relationship Id="rId11" Type="http://schemas.openxmlformats.org/officeDocument/2006/relationships/hyperlink" Target="https://www.atmosud.org/" TargetMode="External"/><Relationship Id="rId5" Type="http://schemas.openxmlformats.org/officeDocument/2006/relationships/image" Target="../media/image93.png"/><Relationship Id="rId15" Type="http://schemas.openxmlformats.org/officeDocument/2006/relationships/image" Target="../media/image12.png"/><Relationship Id="rId10" Type="http://schemas.openxmlformats.org/officeDocument/2006/relationships/image" Target="../media/image9.jpg"/><Relationship Id="rId4" Type="http://schemas.openxmlformats.org/officeDocument/2006/relationships/image" Target="../media/image92.png"/><Relationship Id="rId9" Type="http://schemas.openxmlformats.org/officeDocument/2006/relationships/image" Target="../media/image97.png"/><Relationship Id="rId14" Type="http://schemas.openxmlformats.org/officeDocument/2006/relationships/image" Target="../media/image11.png"/></Relationships>
</file>

<file path=ppt/slides/_rels/slide3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100.jpeg"/><Relationship Id="rId7" Type="http://schemas.openxmlformats.org/officeDocument/2006/relationships/hyperlink" Target="https://www.lairetmoi.org/accueil.html" TargetMode="External"/><Relationship Id="rId2" Type="http://schemas.openxmlformats.org/officeDocument/2006/relationships/image" Target="../media/image99.png"/><Relationship Id="rId1" Type="http://schemas.openxmlformats.org/officeDocument/2006/relationships/slideLayout" Target="../slideLayouts/slideLayout1.xml"/><Relationship Id="rId6" Type="http://schemas.openxmlformats.org/officeDocument/2006/relationships/image" Target="../media/image10.png"/><Relationship Id="rId11" Type="http://schemas.openxmlformats.org/officeDocument/2006/relationships/image" Target="../media/image102.jpeg"/><Relationship Id="rId5" Type="http://schemas.openxmlformats.org/officeDocument/2006/relationships/hyperlink" Target="https://www.atmosud.org/" TargetMode="External"/><Relationship Id="rId10" Type="http://schemas.openxmlformats.org/officeDocument/2006/relationships/image" Target="../media/image101.png"/><Relationship Id="rId4" Type="http://schemas.openxmlformats.org/officeDocument/2006/relationships/image" Target="../media/image9.jpg"/><Relationship Id="rId9" Type="http://schemas.openxmlformats.org/officeDocument/2006/relationships/image" Target="../media/image12.png"/></Relationships>
</file>

<file path=ppt/slides/_rels/slide3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04.jpg"/><Relationship Id="rId7" Type="http://schemas.openxmlformats.org/officeDocument/2006/relationships/hyperlink" Target="https://www.atmosud.org/" TargetMode="External"/><Relationship Id="rId2" Type="http://schemas.openxmlformats.org/officeDocument/2006/relationships/image" Target="../media/image103.jpeg"/><Relationship Id="rId1" Type="http://schemas.openxmlformats.org/officeDocument/2006/relationships/slideLayout" Target="../slideLayouts/slideLayout2.xml"/><Relationship Id="rId6" Type="http://schemas.openxmlformats.org/officeDocument/2006/relationships/image" Target="../media/image9.jpg"/><Relationship Id="rId11" Type="http://schemas.openxmlformats.org/officeDocument/2006/relationships/image" Target="../media/image12.png"/><Relationship Id="rId5" Type="http://schemas.openxmlformats.org/officeDocument/2006/relationships/image" Target="../media/image106.jpg"/><Relationship Id="rId10" Type="http://schemas.openxmlformats.org/officeDocument/2006/relationships/image" Target="../media/image11.png"/><Relationship Id="rId4" Type="http://schemas.openxmlformats.org/officeDocument/2006/relationships/image" Target="../media/image105.jpg"/><Relationship Id="rId9" Type="http://schemas.openxmlformats.org/officeDocument/2006/relationships/hyperlink" Target="https://www.lairetmoi.org/accueil.html" TargetMode="External"/></Relationships>
</file>

<file path=ppt/slides/_rels/slide34.xml.rels><?xml version="1.0" encoding="UTF-8" standalone="yes"?>
<Relationships xmlns="http://schemas.openxmlformats.org/package/2006/relationships"><Relationship Id="rId8" Type="http://schemas.openxmlformats.org/officeDocument/2006/relationships/image" Target="../media/image107.jpeg"/><Relationship Id="rId3" Type="http://schemas.openxmlformats.org/officeDocument/2006/relationships/hyperlink" Target="https://www.atmosud.org/" TargetMode="External"/><Relationship Id="rId7" Type="http://schemas.openxmlformats.org/officeDocument/2006/relationships/image" Target="../media/image12.png"/><Relationship Id="rId2" Type="http://schemas.openxmlformats.org/officeDocument/2006/relationships/image" Target="../media/image9.jp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hyperlink" Target="https://www.lairetmoi.org/accueil.html" TargetMode="External"/><Relationship Id="rId10" Type="http://schemas.openxmlformats.org/officeDocument/2006/relationships/image" Target="../media/image109.png"/><Relationship Id="rId4" Type="http://schemas.openxmlformats.org/officeDocument/2006/relationships/image" Target="../media/image10.png"/><Relationship Id="rId9" Type="http://schemas.openxmlformats.org/officeDocument/2006/relationships/image" Target="../media/image108.png"/></Relationships>
</file>

<file path=ppt/slides/_rels/slide35.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9.jpg"/><Relationship Id="rId7" Type="http://schemas.openxmlformats.org/officeDocument/2006/relationships/image" Target="../media/image11.png"/><Relationship Id="rId2" Type="http://schemas.openxmlformats.org/officeDocument/2006/relationships/image" Target="../media/image98.png"/><Relationship Id="rId1" Type="http://schemas.openxmlformats.org/officeDocument/2006/relationships/slideLayout" Target="../slideLayouts/slideLayout2.xml"/><Relationship Id="rId6" Type="http://schemas.openxmlformats.org/officeDocument/2006/relationships/hyperlink" Target="https://www.lairetmoi.org/accueil.html" TargetMode="External"/><Relationship Id="rId5" Type="http://schemas.openxmlformats.org/officeDocument/2006/relationships/image" Target="../media/image10.png"/><Relationship Id="rId4" Type="http://schemas.openxmlformats.org/officeDocument/2006/relationships/hyperlink" Target="https://www.atmosud.org/" TargetMode="External"/><Relationship Id="rId9" Type="http://schemas.openxmlformats.org/officeDocument/2006/relationships/image" Target="../media/image110.jpeg"/></Relationships>
</file>

<file path=ppt/slides/_rels/slide36.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9.jpg"/><Relationship Id="rId7" Type="http://schemas.openxmlformats.org/officeDocument/2006/relationships/image" Target="../media/image11.png"/><Relationship Id="rId2" Type="http://schemas.openxmlformats.org/officeDocument/2006/relationships/image" Target="../media/image111.jpg"/><Relationship Id="rId1" Type="http://schemas.openxmlformats.org/officeDocument/2006/relationships/slideLayout" Target="../slideLayouts/slideLayout2.xml"/><Relationship Id="rId6" Type="http://schemas.openxmlformats.org/officeDocument/2006/relationships/hyperlink" Target="https://www.lairetmoi.org/accueil.html" TargetMode="External"/><Relationship Id="rId11" Type="http://schemas.openxmlformats.org/officeDocument/2006/relationships/image" Target="../media/image113.png"/><Relationship Id="rId5" Type="http://schemas.openxmlformats.org/officeDocument/2006/relationships/image" Target="../media/image10.png"/><Relationship Id="rId10" Type="http://schemas.openxmlformats.org/officeDocument/2006/relationships/slide" Target="slide30.xml"/><Relationship Id="rId4" Type="http://schemas.openxmlformats.org/officeDocument/2006/relationships/hyperlink" Target="https://www.atmosud.org/" TargetMode="External"/><Relationship Id="rId9" Type="http://schemas.openxmlformats.org/officeDocument/2006/relationships/image" Target="../media/image112.png"/></Relationships>
</file>

<file path=ppt/slides/_rels/slide37.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9.png"/><Relationship Id="rId3" Type="http://schemas.openxmlformats.org/officeDocument/2006/relationships/image" Target="../media/image10.png"/><Relationship Id="rId7" Type="http://schemas.openxmlformats.org/officeDocument/2006/relationships/image" Target="../media/image23.png"/><Relationship Id="rId12" Type="http://schemas.openxmlformats.org/officeDocument/2006/relationships/image" Target="../media/image28.svg"/><Relationship Id="rId2" Type="http://schemas.openxmlformats.org/officeDocument/2006/relationships/hyperlink" Target="https://www.atmosud.org/" TargetMode="External"/><Relationship Id="rId1" Type="http://schemas.openxmlformats.org/officeDocument/2006/relationships/slideLayout" Target="../slideLayouts/slideLayout2.xml"/><Relationship Id="rId6" Type="http://schemas.openxmlformats.org/officeDocument/2006/relationships/image" Target="../media/image22.png"/><Relationship Id="rId11" Type="http://schemas.openxmlformats.org/officeDocument/2006/relationships/image" Target="../media/image27.png"/><Relationship Id="rId5" Type="http://schemas.openxmlformats.org/officeDocument/2006/relationships/hyperlink" Target="https://youtu.be/JmGpZDtHBng" TargetMode="External"/><Relationship Id="rId10" Type="http://schemas.openxmlformats.org/officeDocument/2006/relationships/image" Target="../media/image115.png"/><Relationship Id="rId4" Type="http://schemas.openxmlformats.org/officeDocument/2006/relationships/image" Target="../media/image21.png"/><Relationship Id="rId9" Type="http://schemas.openxmlformats.org/officeDocument/2006/relationships/image" Target="../media/image25.png"/><Relationship Id="rId14" Type="http://schemas.openxmlformats.org/officeDocument/2006/relationships/image" Target="../media/image30.svg"/></Relationships>
</file>

<file path=ppt/slides/_rels/slide39.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16.png"/><Relationship Id="rId7" Type="http://schemas.openxmlformats.org/officeDocument/2006/relationships/hyperlink" Target="https://youtu.be/iMbVF_qBnLI" TargetMode="External"/><Relationship Id="rId12"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21.png"/><Relationship Id="rId11" Type="http://schemas.openxmlformats.org/officeDocument/2006/relationships/image" Target="../media/image25.png"/><Relationship Id="rId5" Type="http://schemas.openxmlformats.org/officeDocument/2006/relationships/image" Target="../media/image10.png"/><Relationship Id="rId10" Type="http://schemas.openxmlformats.org/officeDocument/2006/relationships/image" Target="../media/image24.png"/><Relationship Id="rId4" Type="http://schemas.openxmlformats.org/officeDocument/2006/relationships/hyperlink" Target="https://www.atmosud.org/" TargetMode="External"/><Relationship Id="rId9" Type="http://schemas.openxmlformats.org/officeDocument/2006/relationships/image" Target="../media/image23.png"/></Relationships>
</file>

<file path=ppt/slides/_rels/slide4.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4.png"/><Relationship Id="rId3" Type="http://schemas.openxmlformats.org/officeDocument/2006/relationships/image" Target="../media/image14.png"/><Relationship Id="rId7" Type="http://schemas.openxmlformats.org/officeDocument/2006/relationships/image" Target="../media/image18.png"/><Relationship Id="rId12" Type="http://schemas.openxmlformats.org/officeDocument/2006/relationships/image" Target="../media/image23.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7.png"/><Relationship Id="rId11" Type="http://schemas.openxmlformats.org/officeDocument/2006/relationships/image" Target="../media/image22.pn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png"/><Relationship Id="rId14" Type="http://schemas.openxmlformats.org/officeDocument/2006/relationships/image" Target="../media/image25.png"/></Relationships>
</file>

<file path=ppt/slides/_rels/slide40.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117.png"/><Relationship Id="rId7" Type="http://schemas.openxmlformats.org/officeDocument/2006/relationships/hyperlink" Target="https://www.lairetmoi.org/accueil.html" TargetMode="External"/><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hyperlink" Target="https://www.atmosud.org/" TargetMode="External"/><Relationship Id="rId4" Type="http://schemas.openxmlformats.org/officeDocument/2006/relationships/image" Target="../media/image9.jpg"/><Relationship Id="rId9" Type="http://schemas.openxmlformats.org/officeDocument/2006/relationships/image" Target="../media/image12.png"/></Relationships>
</file>

<file path=ppt/slides/_rels/slide41.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hyperlink" Target="https://www.atmosud.org/" TargetMode="External"/><Relationship Id="rId7" Type="http://schemas.openxmlformats.org/officeDocument/2006/relationships/image" Target="../media/image23.png"/><Relationship Id="rId2" Type="http://schemas.openxmlformats.org/officeDocument/2006/relationships/image" Target="../media/image115.png"/><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10.png"/><Relationship Id="rId9" Type="http://schemas.openxmlformats.org/officeDocument/2006/relationships/image" Target="../media/image25.png"/></Relationships>
</file>

<file path=ppt/slides/_rels/slide42.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10.png"/><Relationship Id="rId7" Type="http://schemas.openxmlformats.org/officeDocument/2006/relationships/image" Target="../media/image24.png"/><Relationship Id="rId2" Type="http://schemas.openxmlformats.org/officeDocument/2006/relationships/hyperlink" Target="https://www.atmosud.org/" TargetMode="External"/><Relationship Id="rId1" Type="http://schemas.openxmlformats.org/officeDocument/2006/relationships/slideLayout" Target="../slideLayouts/slideLayout2.xml"/><Relationship Id="rId6" Type="http://schemas.openxmlformats.org/officeDocument/2006/relationships/image" Target="../media/image23.png"/><Relationship Id="rId11" Type="http://schemas.openxmlformats.org/officeDocument/2006/relationships/image" Target="../media/image118.png"/><Relationship Id="rId5" Type="http://schemas.openxmlformats.org/officeDocument/2006/relationships/image" Target="../media/image22.png"/><Relationship Id="rId10" Type="http://schemas.openxmlformats.org/officeDocument/2006/relationships/image" Target="../media/image88.png"/><Relationship Id="rId4" Type="http://schemas.openxmlformats.org/officeDocument/2006/relationships/image" Target="../media/image21.png"/><Relationship Id="rId9" Type="http://schemas.openxmlformats.org/officeDocument/2006/relationships/slide" Target="slide30.xml"/></Relationships>
</file>

<file path=ppt/slides/_rels/slide43.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19.png"/></Relationships>
</file>

<file path=ppt/slides/_rels/slide44.xml.rels><?xml version="1.0" encoding="UTF-8" standalone="yes"?>
<Relationships xmlns="http://schemas.openxmlformats.org/package/2006/relationships"><Relationship Id="rId8" Type="http://schemas.openxmlformats.org/officeDocument/2006/relationships/image" Target="../media/image120.png"/><Relationship Id="rId3" Type="http://schemas.openxmlformats.org/officeDocument/2006/relationships/hyperlink" Target="https://www.atmosud.org/" TargetMode="External"/><Relationship Id="rId7" Type="http://schemas.openxmlformats.org/officeDocument/2006/relationships/image" Target="../media/image12.png"/><Relationship Id="rId2" Type="http://schemas.openxmlformats.org/officeDocument/2006/relationships/image" Target="../media/image9.jpg"/><Relationship Id="rId1" Type="http://schemas.openxmlformats.org/officeDocument/2006/relationships/slideLayout" Target="../slideLayouts/slideLayout2.xml"/><Relationship Id="rId6" Type="http://schemas.openxmlformats.org/officeDocument/2006/relationships/image" Target="../media/image11.png"/><Relationship Id="rId11" Type="http://schemas.openxmlformats.org/officeDocument/2006/relationships/image" Target="../media/image123.png"/><Relationship Id="rId5" Type="http://schemas.openxmlformats.org/officeDocument/2006/relationships/hyperlink" Target="https://www.lairetmoi.org/accueil.html" TargetMode="External"/><Relationship Id="rId10" Type="http://schemas.openxmlformats.org/officeDocument/2006/relationships/image" Target="../media/image122.png"/><Relationship Id="rId4" Type="http://schemas.openxmlformats.org/officeDocument/2006/relationships/image" Target="../media/image10.png"/><Relationship Id="rId9" Type="http://schemas.openxmlformats.org/officeDocument/2006/relationships/image" Target="../media/image121.png"/></Relationships>
</file>

<file path=ppt/slides/_rels/slide45.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9.jpg"/><Relationship Id="rId7" Type="http://schemas.openxmlformats.org/officeDocument/2006/relationships/image" Target="../media/image11.png"/><Relationship Id="rId2" Type="http://schemas.openxmlformats.org/officeDocument/2006/relationships/image" Target="../media/image124.png"/><Relationship Id="rId1" Type="http://schemas.openxmlformats.org/officeDocument/2006/relationships/slideLayout" Target="../slideLayouts/slideLayout2.xml"/><Relationship Id="rId6" Type="http://schemas.openxmlformats.org/officeDocument/2006/relationships/hyperlink" Target="https://www.lairetmoi.org/accueil.html" TargetMode="External"/><Relationship Id="rId5" Type="http://schemas.openxmlformats.org/officeDocument/2006/relationships/image" Target="../media/image10.png"/><Relationship Id="rId10" Type="http://schemas.openxmlformats.org/officeDocument/2006/relationships/image" Target="../media/image126.png"/><Relationship Id="rId4" Type="http://schemas.openxmlformats.org/officeDocument/2006/relationships/hyperlink" Target="https://www.atmosud.org/" TargetMode="External"/><Relationship Id="rId9" Type="http://schemas.openxmlformats.org/officeDocument/2006/relationships/image" Target="../media/image125.png"/></Relationships>
</file>

<file path=ppt/slides/_rels/slide46.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28.png"/><Relationship Id="rId7" Type="http://schemas.openxmlformats.org/officeDocument/2006/relationships/hyperlink" Target="https://www.atmosud.org/" TargetMode="External"/><Relationship Id="rId2" Type="http://schemas.openxmlformats.org/officeDocument/2006/relationships/image" Target="../media/image127.png"/><Relationship Id="rId1" Type="http://schemas.openxmlformats.org/officeDocument/2006/relationships/slideLayout" Target="../slideLayouts/slideLayout2.xml"/><Relationship Id="rId6" Type="http://schemas.openxmlformats.org/officeDocument/2006/relationships/image" Target="../media/image9.jpg"/><Relationship Id="rId11" Type="http://schemas.openxmlformats.org/officeDocument/2006/relationships/image" Target="../media/image12.png"/><Relationship Id="rId5" Type="http://schemas.openxmlformats.org/officeDocument/2006/relationships/image" Target="../media/image130.png"/><Relationship Id="rId10" Type="http://schemas.openxmlformats.org/officeDocument/2006/relationships/image" Target="../media/image11.png"/><Relationship Id="rId4" Type="http://schemas.openxmlformats.org/officeDocument/2006/relationships/image" Target="../media/image129.png"/><Relationship Id="rId9" Type="http://schemas.openxmlformats.org/officeDocument/2006/relationships/hyperlink" Target="https://www.lairetmoi.org/accueil.html" TargetMode="External"/></Relationships>
</file>

<file path=ppt/slides/_rels/slide47.xml.rels><?xml version="1.0" encoding="UTF-8" standalone="yes"?>
<Relationships xmlns="http://schemas.openxmlformats.org/package/2006/relationships"><Relationship Id="rId8" Type="http://schemas.openxmlformats.org/officeDocument/2006/relationships/image" Target="../media/image131.jpeg"/><Relationship Id="rId3" Type="http://schemas.openxmlformats.org/officeDocument/2006/relationships/hyperlink" Target="https://www.atmosud.org/" TargetMode="External"/><Relationship Id="rId7" Type="http://schemas.openxmlformats.org/officeDocument/2006/relationships/image" Target="../media/image12.png"/><Relationship Id="rId12" Type="http://schemas.openxmlformats.org/officeDocument/2006/relationships/image" Target="../media/image113.png"/><Relationship Id="rId2" Type="http://schemas.openxmlformats.org/officeDocument/2006/relationships/image" Target="../media/image9.jpg"/><Relationship Id="rId1" Type="http://schemas.openxmlformats.org/officeDocument/2006/relationships/slideLayout" Target="../slideLayouts/slideLayout2.xml"/><Relationship Id="rId6" Type="http://schemas.openxmlformats.org/officeDocument/2006/relationships/image" Target="../media/image11.png"/><Relationship Id="rId11" Type="http://schemas.openxmlformats.org/officeDocument/2006/relationships/slide" Target="slide13.xml"/><Relationship Id="rId5" Type="http://schemas.openxmlformats.org/officeDocument/2006/relationships/hyperlink" Target="https://www.lairetmoi.org/accueil.html" TargetMode="External"/><Relationship Id="rId10" Type="http://schemas.openxmlformats.org/officeDocument/2006/relationships/image" Target="../media/image133.jpeg"/><Relationship Id="rId4" Type="http://schemas.openxmlformats.org/officeDocument/2006/relationships/image" Target="../media/image10.png"/><Relationship Id="rId9" Type="http://schemas.openxmlformats.org/officeDocument/2006/relationships/image" Target="../media/image132.jpeg"/></Relationships>
</file>

<file path=ppt/slides/_rels/slide48.xml.rels><?xml version="1.0" encoding="UTF-8" standalone="yes"?>
<Relationships xmlns="http://schemas.openxmlformats.org/package/2006/relationships"><Relationship Id="rId8" Type="http://schemas.openxmlformats.org/officeDocument/2006/relationships/hyperlink" Target="https://www.atmosud.org/" TargetMode="External"/><Relationship Id="rId13" Type="http://schemas.openxmlformats.org/officeDocument/2006/relationships/image" Target="../media/image24.png"/><Relationship Id="rId3" Type="http://schemas.openxmlformats.org/officeDocument/2006/relationships/image" Target="../media/image134.png"/><Relationship Id="rId7" Type="http://schemas.openxmlformats.org/officeDocument/2006/relationships/image" Target="../media/image138.png"/><Relationship Id="rId12"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137.png"/><Relationship Id="rId11" Type="http://schemas.openxmlformats.org/officeDocument/2006/relationships/image" Target="../media/image22.png"/><Relationship Id="rId5" Type="http://schemas.openxmlformats.org/officeDocument/2006/relationships/image" Target="../media/image136.png"/><Relationship Id="rId10" Type="http://schemas.openxmlformats.org/officeDocument/2006/relationships/image" Target="../media/image21.png"/><Relationship Id="rId4" Type="http://schemas.openxmlformats.org/officeDocument/2006/relationships/image" Target="../media/image135.png"/><Relationship Id="rId9" Type="http://schemas.openxmlformats.org/officeDocument/2006/relationships/image" Target="../media/image10.png"/><Relationship Id="rId14" Type="http://schemas.openxmlformats.org/officeDocument/2006/relationships/image" Target="../media/image25.png"/></Relationships>
</file>

<file path=ppt/slides/_rels/slide49.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0.png"/><Relationship Id="rId7" Type="http://schemas.openxmlformats.org/officeDocument/2006/relationships/image" Target="../media/image23.png"/><Relationship Id="rId2" Type="http://schemas.openxmlformats.org/officeDocument/2006/relationships/hyperlink" Target="https://www.atmosud.org/" TargetMode="External"/><Relationship Id="rId1" Type="http://schemas.openxmlformats.org/officeDocument/2006/relationships/slideLayout" Target="../slideLayouts/slideLayout2.xml"/><Relationship Id="rId6" Type="http://schemas.openxmlformats.org/officeDocument/2006/relationships/image" Target="../media/image22.png"/><Relationship Id="rId11" Type="http://schemas.openxmlformats.org/officeDocument/2006/relationships/image" Target="../media/image36.png"/><Relationship Id="rId5" Type="http://schemas.openxmlformats.org/officeDocument/2006/relationships/hyperlink" Target="https://youtu.be/mPCSjBRoQP8" TargetMode="External"/><Relationship Id="rId10" Type="http://schemas.openxmlformats.org/officeDocument/2006/relationships/image" Target="../media/image139.png"/><Relationship Id="rId4" Type="http://schemas.openxmlformats.org/officeDocument/2006/relationships/image" Target="../media/image21.png"/><Relationship Id="rId9" Type="http://schemas.openxmlformats.org/officeDocument/2006/relationships/image" Target="../media/image25.png"/></Relationships>
</file>

<file path=ppt/slides/_rels/slide5.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slide" Target="slide66.xml"/><Relationship Id="rId3" Type="http://schemas.openxmlformats.org/officeDocument/2006/relationships/image" Target="../media/image26.png"/><Relationship Id="rId7" Type="http://schemas.openxmlformats.org/officeDocument/2006/relationships/image" Target="../media/image30.svg"/><Relationship Id="rId12" Type="http://schemas.openxmlformats.org/officeDocument/2006/relationships/image" Target="../media/image25.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29.png"/><Relationship Id="rId11" Type="http://schemas.openxmlformats.org/officeDocument/2006/relationships/image" Target="../media/image24.png"/><Relationship Id="rId5" Type="http://schemas.openxmlformats.org/officeDocument/2006/relationships/image" Target="../media/image28.svg"/><Relationship Id="rId10" Type="http://schemas.openxmlformats.org/officeDocument/2006/relationships/image" Target="../media/image23.png"/><Relationship Id="rId4" Type="http://schemas.openxmlformats.org/officeDocument/2006/relationships/image" Target="../media/image27.png"/><Relationship Id="rId9" Type="http://schemas.openxmlformats.org/officeDocument/2006/relationships/image" Target="../media/image22.png"/><Relationship Id="rId14" Type="http://schemas.openxmlformats.org/officeDocument/2006/relationships/image" Target="../media/image31.png"/></Relationships>
</file>

<file path=ppt/slides/_rels/slide50.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10.png"/><Relationship Id="rId7" Type="http://schemas.openxmlformats.org/officeDocument/2006/relationships/image" Target="../media/image24.png"/><Relationship Id="rId2" Type="http://schemas.openxmlformats.org/officeDocument/2006/relationships/hyperlink" Target="https://www.atmosud.org/" TargetMode="Externa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 Id="rId9" Type="http://schemas.openxmlformats.org/officeDocument/2006/relationships/image" Target="../media/image140.png"/></Relationships>
</file>

<file path=ppt/slides/_rels/slide51.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25.png"/><Relationship Id="rId18" Type="http://schemas.openxmlformats.org/officeDocument/2006/relationships/image" Target="../media/image17.png"/><Relationship Id="rId3" Type="http://schemas.openxmlformats.org/officeDocument/2006/relationships/slide" Target="slide72.xml"/><Relationship Id="rId7" Type="http://schemas.openxmlformats.org/officeDocument/2006/relationships/hyperlink" Target="https://www.atmosud.org/" TargetMode="External"/><Relationship Id="rId12" Type="http://schemas.openxmlformats.org/officeDocument/2006/relationships/image" Target="../media/image24.png"/><Relationship Id="rId17" Type="http://schemas.openxmlformats.org/officeDocument/2006/relationships/image" Target="../media/image145.png"/><Relationship Id="rId2" Type="http://schemas.openxmlformats.org/officeDocument/2006/relationships/image" Target="../media/image141.png"/><Relationship Id="rId16" Type="http://schemas.openxmlformats.org/officeDocument/2006/relationships/image" Target="../media/image144.png"/><Relationship Id="rId1" Type="http://schemas.openxmlformats.org/officeDocument/2006/relationships/slideLayout" Target="../slideLayouts/slideLayout2.xml"/><Relationship Id="rId6" Type="http://schemas.openxmlformats.org/officeDocument/2006/relationships/slide" Target="slide71.xml"/><Relationship Id="rId11" Type="http://schemas.openxmlformats.org/officeDocument/2006/relationships/image" Target="../media/image23.png"/><Relationship Id="rId5" Type="http://schemas.openxmlformats.org/officeDocument/2006/relationships/image" Target="../media/image142.png"/><Relationship Id="rId15" Type="http://schemas.openxmlformats.org/officeDocument/2006/relationships/image" Target="../media/image143.png"/><Relationship Id="rId10" Type="http://schemas.openxmlformats.org/officeDocument/2006/relationships/image" Target="../media/image22.png"/><Relationship Id="rId4" Type="http://schemas.openxmlformats.org/officeDocument/2006/relationships/image" Target="../media/image86.png"/><Relationship Id="rId9" Type="http://schemas.openxmlformats.org/officeDocument/2006/relationships/image" Target="../media/image21.png"/><Relationship Id="rId14" Type="http://schemas.openxmlformats.org/officeDocument/2006/relationships/image" Target="../media/image14.png"/></Relationships>
</file>

<file path=ppt/slides/_rels/slide52.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150.png"/><Relationship Id="rId3" Type="http://schemas.openxmlformats.org/officeDocument/2006/relationships/image" Target="../media/image10.png"/><Relationship Id="rId7" Type="http://schemas.openxmlformats.org/officeDocument/2006/relationships/image" Target="../media/image24.png"/><Relationship Id="rId12" Type="http://schemas.openxmlformats.org/officeDocument/2006/relationships/image" Target="../media/image149.png"/><Relationship Id="rId17" Type="http://schemas.openxmlformats.org/officeDocument/2006/relationships/image" Target="../media/image113.png"/><Relationship Id="rId2" Type="http://schemas.openxmlformats.org/officeDocument/2006/relationships/hyperlink" Target="https://www.atmosud.org/" TargetMode="External"/><Relationship Id="rId16" Type="http://schemas.openxmlformats.org/officeDocument/2006/relationships/slide" Target="slide30.xml"/><Relationship Id="rId1" Type="http://schemas.openxmlformats.org/officeDocument/2006/relationships/slideLayout" Target="../slideLayouts/slideLayout2.xml"/><Relationship Id="rId6" Type="http://schemas.openxmlformats.org/officeDocument/2006/relationships/image" Target="../media/image23.png"/><Relationship Id="rId11" Type="http://schemas.openxmlformats.org/officeDocument/2006/relationships/image" Target="../media/image148.png"/><Relationship Id="rId5" Type="http://schemas.openxmlformats.org/officeDocument/2006/relationships/image" Target="../media/image22.png"/><Relationship Id="rId15" Type="http://schemas.openxmlformats.org/officeDocument/2006/relationships/image" Target="../media/image152.png"/><Relationship Id="rId10" Type="http://schemas.openxmlformats.org/officeDocument/2006/relationships/image" Target="../media/image147.png"/><Relationship Id="rId4" Type="http://schemas.openxmlformats.org/officeDocument/2006/relationships/image" Target="../media/image21.png"/><Relationship Id="rId9" Type="http://schemas.openxmlformats.org/officeDocument/2006/relationships/image" Target="../media/image146.png"/><Relationship Id="rId14" Type="http://schemas.openxmlformats.org/officeDocument/2006/relationships/image" Target="../media/image151.emf"/></Relationships>
</file>

<file path=ppt/slides/_rels/slide53.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image" Target="../media/image153.png"/><Relationship Id="rId1" Type="http://schemas.openxmlformats.org/officeDocument/2006/relationships/slideLayout" Target="../slideLayouts/slideLayout2.xml"/><Relationship Id="rId4" Type="http://schemas.openxmlformats.org/officeDocument/2006/relationships/image" Target="../media/image155.png"/></Relationships>
</file>

<file path=ppt/slides/_rels/slide54.xml.rels><?xml version="1.0" encoding="UTF-8" standalone="yes"?>
<Relationships xmlns="http://schemas.openxmlformats.org/package/2006/relationships"><Relationship Id="rId8" Type="http://schemas.openxmlformats.org/officeDocument/2006/relationships/image" Target="../media/image113.png"/><Relationship Id="rId13" Type="http://schemas.openxmlformats.org/officeDocument/2006/relationships/image" Target="../media/image23.png"/><Relationship Id="rId3" Type="http://schemas.openxmlformats.org/officeDocument/2006/relationships/image" Target="../media/image156.png"/><Relationship Id="rId7" Type="http://schemas.openxmlformats.org/officeDocument/2006/relationships/slide" Target="slide17.xml"/><Relationship Id="rId12" Type="http://schemas.openxmlformats.org/officeDocument/2006/relationships/image" Target="../media/image22.png"/><Relationship Id="rId2" Type="http://schemas.openxmlformats.org/officeDocument/2006/relationships/image" Target="../media/image120.png"/><Relationship Id="rId16" Type="http://schemas.openxmlformats.org/officeDocument/2006/relationships/image" Target="../media/image159.png"/><Relationship Id="rId1" Type="http://schemas.openxmlformats.org/officeDocument/2006/relationships/slideLayout" Target="../slideLayouts/slideLayout2.xml"/><Relationship Id="rId6" Type="http://schemas.openxmlformats.org/officeDocument/2006/relationships/image" Target="../media/image64.png"/><Relationship Id="rId11" Type="http://schemas.openxmlformats.org/officeDocument/2006/relationships/image" Target="../media/image21.png"/><Relationship Id="rId5" Type="http://schemas.openxmlformats.org/officeDocument/2006/relationships/image" Target="../media/image158.png"/><Relationship Id="rId15" Type="http://schemas.openxmlformats.org/officeDocument/2006/relationships/image" Target="../media/image25.png"/><Relationship Id="rId10" Type="http://schemas.openxmlformats.org/officeDocument/2006/relationships/image" Target="../media/image10.png"/><Relationship Id="rId4" Type="http://schemas.openxmlformats.org/officeDocument/2006/relationships/image" Target="../media/image157.png"/><Relationship Id="rId9" Type="http://schemas.openxmlformats.org/officeDocument/2006/relationships/hyperlink" Target="https://www.atmosud.org/" TargetMode="External"/><Relationship Id="rId14" Type="http://schemas.openxmlformats.org/officeDocument/2006/relationships/image" Target="../media/image24.png"/></Relationships>
</file>

<file path=ppt/slides/_rels/slide55.xml.rels><?xml version="1.0" encoding="UTF-8" standalone="yes"?>
<Relationships xmlns="http://schemas.openxmlformats.org/package/2006/relationships"><Relationship Id="rId8" Type="http://schemas.openxmlformats.org/officeDocument/2006/relationships/slide" Target="slide17.xml"/><Relationship Id="rId13" Type="http://schemas.openxmlformats.org/officeDocument/2006/relationships/image" Target="../media/image22.png"/><Relationship Id="rId3" Type="http://schemas.openxmlformats.org/officeDocument/2006/relationships/image" Target="../media/image122.png"/><Relationship Id="rId7" Type="http://schemas.openxmlformats.org/officeDocument/2006/relationships/image" Target="../media/image164.png"/><Relationship Id="rId12" Type="http://schemas.openxmlformats.org/officeDocument/2006/relationships/image" Target="../media/image21.png"/><Relationship Id="rId2" Type="http://schemas.openxmlformats.org/officeDocument/2006/relationships/image" Target="../media/image160.png"/><Relationship Id="rId16"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163.png"/><Relationship Id="rId11" Type="http://schemas.openxmlformats.org/officeDocument/2006/relationships/image" Target="../media/image10.png"/><Relationship Id="rId5" Type="http://schemas.openxmlformats.org/officeDocument/2006/relationships/image" Target="../media/image162.png"/><Relationship Id="rId15" Type="http://schemas.openxmlformats.org/officeDocument/2006/relationships/image" Target="../media/image24.png"/><Relationship Id="rId10" Type="http://schemas.openxmlformats.org/officeDocument/2006/relationships/hyperlink" Target="https://www.atmosud.org/" TargetMode="External"/><Relationship Id="rId4" Type="http://schemas.openxmlformats.org/officeDocument/2006/relationships/image" Target="../media/image161.png"/><Relationship Id="rId9" Type="http://schemas.openxmlformats.org/officeDocument/2006/relationships/image" Target="../media/image113.png"/><Relationship Id="rId14" Type="http://schemas.openxmlformats.org/officeDocument/2006/relationships/image" Target="../media/image23.png"/></Relationships>
</file>

<file path=ppt/slides/_rels/slide56.xml.rels><?xml version="1.0" encoding="UTF-8" standalone="yes"?>
<Relationships xmlns="http://schemas.openxmlformats.org/package/2006/relationships"><Relationship Id="rId8" Type="http://schemas.openxmlformats.org/officeDocument/2006/relationships/image" Target="../media/image168.png"/><Relationship Id="rId13" Type="http://schemas.openxmlformats.org/officeDocument/2006/relationships/image" Target="../media/image171.png"/><Relationship Id="rId18" Type="http://schemas.openxmlformats.org/officeDocument/2006/relationships/image" Target="../media/image21.png"/><Relationship Id="rId3" Type="http://schemas.openxmlformats.org/officeDocument/2006/relationships/image" Target="../media/image165.png"/><Relationship Id="rId21" Type="http://schemas.openxmlformats.org/officeDocument/2006/relationships/image" Target="../media/image24.png"/><Relationship Id="rId7" Type="http://schemas.openxmlformats.org/officeDocument/2006/relationships/slide" Target="slide68.xml"/><Relationship Id="rId12" Type="http://schemas.openxmlformats.org/officeDocument/2006/relationships/slide" Target="slide67.xml"/><Relationship Id="rId17" Type="http://schemas.openxmlformats.org/officeDocument/2006/relationships/image" Target="../media/image10.png"/><Relationship Id="rId2" Type="http://schemas.openxmlformats.org/officeDocument/2006/relationships/notesSlide" Target="../notesSlides/notesSlide12.xml"/><Relationship Id="rId16" Type="http://schemas.openxmlformats.org/officeDocument/2006/relationships/hyperlink" Target="https://www.atmosud.org/" TargetMode="External"/><Relationship Id="rId20"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167.png"/><Relationship Id="rId11" Type="http://schemas.openxmlformats.org/officeDocument/2006/relationships/image" Target="../media/image170.png"/><Relationship Id="rId24" Type="http://schemas.openxmlformats.org/officeDocument/2006/relationships/image" Target="../media/image113.png"/><Relationship Id="rId5" Type="http://schemas.openxmlformats.org/officeDocument/2006/relationships/image" Target="../media/image166.png"/><Relationship Id="rId15" Type="http://schemas.openxmlformats.org/officeDocument/2006/relationships/image" Target="../media/image172.png"/><Relationship Id="rId23" Type="http://schemas.openxmlformats.org/officeDocument/2006/relationships/slide" Target="slide17.xml"/><Relationship Id="rId10" Type="http://schemas.openxmlformats.org/officeDocument/2006/relationships/slide" Target="slide70.xml"/><Relationship Id="rId19" Type="http://schemas.openxmlformats.org/officeDocument/2006/relationships/image" Target="../media/image22.png"/><Relationship Id="rId4" Type="http://schemas.openxmlformats.org/officeDocument/2006/relationships/slide" Target="slide69.xml"/><Relationship Id="rId9" Type="http://schemas.openxmlformats.org/officeDocument/2006/relationships/image" Target="../media/image169.png"/><Relationship Id="rId14" Type="http://schemas.openxmlformats.org/officeDocument/2006/relationships/slide" Target="slide73.xml"/><Relationship Id="rId22" Type="http://schemas.openxmlformats.org/officeDocument/2006/relationships/image" Target="../media/image25.png"/></Relationships>
</file>

<file path=ppt/slides/_rels/slide57.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slide" Target="slide17.xml"/><Relationship Id="rId7" Type="http://schemas.openxmlformats.org/officeDocument/2006/relationships/image" Target="../media/image21.png"/><Relationship Id="rId12" Type="http://schemas.openxmlformats.org/officeDocument/2006/relationships/image" Target="../media/image66.png"/><Relationship Id="rId2" Type="http://schemas.openxmlformats.org/officeDocument/2006/relationships/image" Target="../media/image173.png"/><Relationship Id="rId1" Type="http://schemas.openxmlformats.org/officeDocument/2006/relationships/slideLayout" Target="../slideLayouts/slideLayout2.xml"/><Relationship Id="rId6" Type="http://schemas.openxmlformats.org/officeDocument/2006/relationships/image" Target="../media/image10.png"/><Relationship Id="rId11" Type="http://schemas.openxmlformats.org/officeDocument/2006/relationships/image" Target="../media/image24.png"/><Relationship Id="rId5" Type="http://schemas.openxmlformats.org/officeDocument/2006/relationships/hyperlink" Target="https://www.atmosud.org/" TargetMode="External"/><Relationship Id="rId10" Type="http://schemas.openxmlformats.org/officeDocument/2006/relationships/image" Target="../media/image42.png"/><Relationship Id="rId4" Type="http://schemas.openxmlformats.org/officeDocument/2006/relationships/image" Target="../media/image113.png"/><Relationship Id="rId9" Type="http://schemas.openxmlformats.org/officeDocument/2006/relationships/image" Target="../media/image23.png"/></Relationships>
</file>

<file path=ppt/slides/_rels/slide58.xml.rels><?xml version="1.0" encoding="UTF-8" standalone="yes"?>
<Relationships xmlns="http://schemas.openxmlformats.org/package/2006/relationships"><Relationship Id="rId8" Type="http://schemas.openxmlformats.org/officeDocument/2006/relationships/image" Target="../media/image180.png"/><Relationship Id="rId13" Type="http://schemas.openxmlformats.org/officeDocument/2006/relationships/image" Target="../media/image185.png"/><Relationship Id="rId18" Type="http://schemas.openxmlformats.org/officeDocument/2006/relationships/image" Target="../media/image23.png"/><Relationship Id="rId3" Type="http://schemas.openxmlformats.org/officeDocument/2006/relationships/image" Target="../media/image175.png"/><Relationship Id="rId7" Type="http://schemas.openxmlformats.org/officeDocument/2006/relationships/image" Target="../media/image179.png"/><Relationship Id="rId12" Type="http://schemas.openxmlformats.org/officeDocument/2006/relationships/image" Target="../media/image184.png"/><Relationship Id="rId17" Type="http://schemas.openxmlformats.org/officeDocument/2006/relationships/image" Target="../media/image22.png"/><Relationship Id="rId2" Type="http://schemas.openxmlformats.org/officeDocument/2006/relationships/image" Target="../media/image174.png"/><Relationship Id="rId16" Type="http://schemas.openxmlformats.org/officeDocument/2006/relationships/image" Target="../media/image21.png"/><Relationship Id="rId20"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178.png"/><Relationship Id="rId11" Type="http://schemas.openxmlformats.org/officeDocument/2006/relationships/image" Target="../media/image183.png"/><Relationship Id="rId5" Type="http://schemas.openxmlformats.org/officeDocument/2006/relationships/image" Target="../media/image177.png"/><Relationship Id="rId15" Type="http://schemas.openxmlformats.org/officeDocument/2006/relationships/image" Target="../media/image88.png"/><Relationship Id="rId10" Type="http://schemas.openxmlformats.org/officeDocument/2006/relationships/image" Target="../media/image182.png"/><Relationship Id="rId19" Type="http://schemas.openxmlformats.org/officeDocument/2006/relationships/image" Target="../media/image24.png"/><Relationship Id="rId4" Type="http://schemas.openxmlformats.org/officeDocument/2006/relationships/image" Target="../media/image176.png"/><Relationship Id="rId9" Type="http://schemas.openxmlformats.org/officeDocument/2006/relationships/image" Target="../media/image181.png"/><Relationship Id="rId14" Type="http://schemas.openxmlformats.org/officeDocument/2006/relationships/slide" Target="slide6.xml"/></Relationships>
</file>

<file path=ppt/slides/_rels/slide59.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slide" Target="slide26.xml"/><Relationship Id="rId7" Type="http://schemas.openxmlformats.org/officeDocument/2006/relationships/image" Target="../media/image22.png"/><Relationship Id="rId2" Type="http://schemas.openxmlformats.org/officeDocument/2006/relationships/image" Target="../media/image186.jpeg"/><Relationship Id="rId1" Type="http://schemas.openxmlformats.org/officeDocument/2006/relationships/slideLayout" Target="../slideLayouts/slideLayout7.xml"/><Relationship Id="rId6" Type="http://schemas.openxmlformats.org/officeDocument/2006/relationships/hyperlink" Target="https://youtu.be/U3fdc1dgBm4" TargetMode="External"/><Relationship Id="rId5" Type="http://schemas.openxmlformats.org/officeDocument/2006/relationships/image" Target="../media/image21.png"/><Relationship Id="rId10" Type="http://schemas.openxmlformats.org/officeDocument/2006/relationships/image" Target="../media/image24.png"/><Relationship Id="rId4" Type="http://schemas.openxmlformats.org/officeDocument/2006/relationships/image" Target="../media/image187.png"/><Relationship Id="rId9" Type="http://schemas.openxmlformats.org/officeDocument/2006/relationships/image" Target="../media/image42.png"/></Relationships>
</file>

<file path=ppt/slides/_rels/slide6.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32.png"/><Relationship Id="rId7" Type="http://schemas.openxmlformats.org/officeDocument/2006/relationships/slide" Target="slide58.xml"/><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 Id="rId9" Type="http://schemas.openxmlformats.org/officeDocument/2006/relationships/image" Target="../media/image25.png"/></Relationships>
</file>

<file path=ppt/slides/_rels/slide60.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8.png"/><Relationship Id="rId7"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10.png"/><Relationship Id="rId10" Type="http://schemas.openxmlformats.org/officeDocument/2006/relationships/image" Target="../media/image25.png"/><Relationship Id="rId4" Type="http://schemas.openxmlformats.org/officeDocument/2006/relationships/hyperlink" Target="https://www.atmosud.org/" TargetMode="External"/><Relationship Id="rId9" Type="http://schemas.openxmlformats.org/officeDocument/2006/relationships/image" Target="../media/image24.png"/></Relationships>
</file>

<file path=ppt/slides/_rels/slide61.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9.png"/><Relationship Id="rId7"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10.png"/><Relationship Id="rId10" Type="http://schemas.openxmlformats.org/officeDocument/2006/relationships/image" Target="../media/image25.png"/><Relationship Id="rId4" Type="http://schemas.openxmlformats.org/officeDocument/2006/relationships/hyperlink" Target="https://www.atmosud.org/" TargetMode="External"/><Relationship Id="rId9" Type="http://schemas.openxmlformats.org/officeDocument/2006/relationships/image" Target="../media/image24.png"/></Relationships>
</file>

<file path=ppt/slides/_rels/slide62.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90.png"/><Relationship Id="rId7" Type="http://schemas.openxmlformats.org/officeDocument/2006/relationships/image" Target="../media/image21.png"/><Relationship Id="rId12" Type="http://schemas.openxmlformats.org/officeDocument/2006/relationships/image" Target="../media/image192.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10.png"/><Relationship Id="rId11" Type="http://schemas.openxmlformats.org/officeDocument/2006/relationships/image" Target="../media/image25.png"/><Relationship Id="rId5" Type="http://schemas.openxmlformats.org/officeDocument/2006/relationships/hyperlink" Target="https://www.atmosud.org/" TargetMode="External"/><Relationship Id="rId10" Type="http://schemas.openxmlformats.org/officeDocument/2006/relationships/image" Target="../media/image24.png"/><Relationship Id="rId4" Type="http://schemas.openxmlformats.org/officeDocument/2006/relationships/image" Target="../media/image191.png"/><Relationship Id="rId9" Type="http://schemas.openxmlformats.org/officeDocument/2006/relationships/image" Target="../media/image23.png"/></Relationships>
</file>

<file path=ppt/slides/_rels/slide63.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93.png"/><Relationship Id="rId7"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10.png"/><Relationship Id="rId10" Type="http://schemas.openxmlformats.org/officeDocument/2006/relationships/image" Target="../media/image25.png"/><Relationship Id="rId4" Type="http://schemas.openxmlformats.org/officeDocument/2006/relationships/hyperlink" Target="https://www.atmosud.org/" TargetMode="External"/><Relationship Id="rId9" Type="http://schemas.openxmlformats.org/officeDocument/2006/relationships/image" Target="../media/image24.png"/></Relationships>
</file>

<file path=ppt/slides/_rels/slide64.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94.png"/><Relationship Id="rId7" Type="http://schemas.openxmlformats.org/officeDocument/2006/relationships/image" Target="../media/image22.png"/><Relationship Id="rId12" Type="http://schemas.openxmlformats.org/officeDocument/2006/relationships/image" Target="../media/image113.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21.png"/><Relationship Id="rId11" Type="http://schemas.openxmlformats.org/officeDocument/2006/relationships/slide" Target="slide30.xml"/><Relationship Id="rId5" Type="http://schemas.openxmlformats.org/officeDocument/2006/relationships/image" Target="../media/image10.png"/><Relationship Id="rId10" Type="http://schemas.openxmlformats.org/officeDocument/2006/relationships/image" Target="../media/image25.png"/><Relationship Id="rId4" Type="http://schemas.openxmlformats.org/officeDocument/2006/relationships/hyperlink" Target="https://www.atmosud.org/" TargetMode="External"/><Relationship Id="rId9" Type="http://schemas.openxmlformats.org/officeDocument/2006/relationships/image" Target="../media/image24.png"/></Relationships>
</file>

<file path=ppt/slides/_rels/slide65.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95.png"/><Relationship Id="rId7" Type="http://schemas.openxmlformats.org/officeDocument/2006/relationships/image" Target="../media/image22.png"/><Relationship Id="rId12" Type="http://schemas.openxmlformats.org/officeDocument/2006/relationships/image" Target="../media/image113.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21.png"/><Relationship Id="rId11" Type="http://schemas.openxmlformats.org/officeDocument/2006/relationships/slide" Target="slide30.xml"/><Relationship Id="rId5" Type="http://schemas.openxmlformats.org/officeDocument/2006/relationships/image" Target="../media/image10.png"/><Relationship Id="rId10" Type="http://schemas.openxmlformats.org/officeDocument/2006/relationships/image" Target="../media/image25.png"/><Relationship Id="rId4" Type="http://schemas.openxmlformats.org/officeDocument/2006/relationships/hyperlink" Target="https://www.atmosud.org/" TargetMode="External"/><Relationship Id="rId9" Type="http://schemas.openxmlformats.org/officeDocument/2006/relationships/image" Target="../media/image24.png"/></Relationships>
</file>

<file path=ppt/slides/_rels/slide66.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88.png"/><Relationship Id="rId3" Type="http://schemas.openxmlformats.org/officeDocument/2006/relationships/image" Target="../media/image196.jpeg"/><Relationship Id="rId7" Type="http://schemas.openxmlformats.org/officeDocument/2006/relationships/image" Target="../media/image22.png"/><Relationship Id="rId12" Type="http://schemas.openxmlformats.org/officeDocument/2006/relationships/slide" Target="slide5.xml"/><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21.png"/><Relationship Id="rId11" Type="http://schemas.openxmlformats.org/officeDocument/2006/relationships/image" Target="../media/image19.png"/><Relationship Id="rId5" Type="http://schemas.openxmlformats.org/officeDocument/2006/relationships/image" Target="../media/image10.png"/><Relationship Id="rId10" Type="http://schemas.openxmlformats.org/officeDocument/2006/relationships/image" Target="../media/image24.png"/><Relationship Id="rId4" Type="http://schemas.openxmlformats.org/officeDocument/2006/relationships/hyperlink" Target="https://www.atmosud.org/" TargetMode="External"/><Relationship Id="rId9" Type="http://schemas.openxmlformats.org/officeDocument/2006/relationships/image" Target="../media/image42.png"/></Relationships>
</file>

<file path=ppt/slides/_rels/slide67.xml.rels><?xml version="1.0" encoding="UTF-8" standalone="yes"?>
<Relationships xmlns="http://schemas.openxmlformats.org/package/2006/relationships"><Relationship Id="rId8" Type="http://schemas.openxmlformats.org/officeDocument/2006/relationships/hyperlink" Target="https://www.lairetmoi.org/accueil.html" TargetMode="External"/><Relationship Id="rId3" Type="http://schemas.openxmlformats.org/officeDocument/2006/relationships/slide" Target="slide66.xml"/><Relationship Id="rId7" Type="http://schemas.openxmlformats.org/officeDocument/2006/relationships/image" Target="../media/image10.png"/><Relationship Id="rId12" Type="http://schemas.openxmlformats.org/officeDocument/2006/relationships/image" Target="../media/image88.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hyperlink" Target="https://www.atmosud.org/" TargetMode="External"/><Relationship Id="rId11" Type="http://schemas.openxmlformats.org/officeDocument/2006/relationships/slide" Target="slide56.xml"/><Relationship Id="rId5" Type="http://schemas.openxmlformats.org/officeDocument/2006/relationships/image" Target="../media/image9.jpg"/><Relationship Id="rId10" Type="http://schemas.openxmlformats.org/officeDocument/2006/relationships/image" Target="../media/image12.png"/><Relationship Id="rId4" Type="http://schemas.openxmlformats.org/officeDocument/2006/relationships/image" Target="../media/image197.png"/><Relationship Id="rId9" Type="http://schemas.openxmlformats.org/officeDocument/2006/relationships/image" Target="../media/image11.png"/></Relationships>
</file>

<file path=ppt/slides/_rels/slide68.xml.rels><?xml version="1.0" encoding="UTF-8" standalone="yes"?>
<Relationships xmlns="http://schemas.openxmlformats.org/package/2006/relationships"><Relationship Id="rId8" Type="http://schemas.openxmlformats.org/officeDocument/2006/relationships/hyperlink" Target="https://www.lairetmoi.org/accueil.html" TargetMode="External"/><Relationship Id="rId3" Type="http://schemas.openxmlformats.org/officeDocument/2006/relationships/slide" Target="slide66.xml"/><Relationship Id="rId7" Type="http://schemas.openxmlformats.org/officeDocument/2006/relationships/image" Target="../media/image10.png"/><Relationship Id="rId12" Type="http://schemas.openxmlformats.org/officeDocument/2006/relationships/image" Target="../media/image88.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hyperlink" Target="https://www.atmosud.org/" TargetMode="External"/><Relationship Id="rId11" Type="http://schemas.openxmlformats.org/officeDocument/2006/relationships/slide" Target="slide56.xml"/><Relationship Id="rId5" Type="http://schemas.openxmlformats.org/officeDocument/2006/relationships/image" Target="../media/image9.jpg"/><Relationship Id="rId10" Type="http://schemas.openxmlformats.org/officeDocument/2006/relationships/image" Target="../media/image12.png"/><Relationship Id="rId4" Type="http://schemas.openxmlformats.org/officeDocument/2006/relationships/image" Target="../media/image198.jpeg"/><Relationship Id="rId9" Type="http://schemas.openxmlformats.org/officeDocument/2006/relationships/image" Target="../media/image11.png"/></Relationships>
</file>

<file path=ppt/slides/_rels/slide69.xml.rels><?xml version="1.0" encoding="UTF-8" standalone="yes"?>
<Relationships xmlns="http://schemas.openxmlformats.org/package/2006/relationships"><Relationship Id="rId8" Type="http://schemas.openxmlformats.org/officeDocument/2006/relationships/hyperlink" Target="https://www.lairetmoi.org/accueil.html" TargetMode="External"/><Relationship Id="rId3" Type="http://schemas.openxmlformats.org/officeDocument/2006/relationships/slide" Target="slide66.xml"/><Relationship Id="rId7" Type="http://schemas.openxmlformats.org/officeDocument/2006/relationships/image" Target="../media/image10.png"/><Relationship Id="rId12" Type="http://schemas.openxmlformats.org/officeDocument/2006/relationships/image" Target="../media/image88.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hyperlink" Target="https://www.atmosud.org/" TargetMode="External"/><Relationship Id="rId11" Type="http://schemas.openxmlformats.org/officeDocument/2006/relationships/slide" Target="slide56.xml"/><Relationship Id="rId5" Type="http://schemas.openxmlformats.org/officeDocument/2006/relationships/image" Target="../media/image9.jpg"/><Relationship Id="rId10" Type="http://schemas.openxmlformats.org/officeDocument/2006/relationships/image" Target="../media/image12.png"/><Relationship Id="rId4" Type="http://schemas.openxmlformats.org/officeDocument/2006/relationships/image" Target="../media/image199.png"/><Relationship Id="rId9"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image" Target="../media/image33.png"/><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70.xml.rels><?xml version="1.0" encoding="UTF-8" standalone="yes"?>
<Relationships xmlns="http://schemas.openxmlformats.org/package/2006/relationships"><Relationship Id="rId8" Type="http://schemas.openxmlformats.org/officeDocument/2006/relationships/hyperlink" Target="https://www.lairetmoi.org/accueil.html" TargetMode="External"/><Relationship Id="rId3" Type="http://schemas.openxmlformats.org/officeDocument/2006/relationships/slide" Target="slide66.xml"/><Relationship Id="rId7" Type="http://schemas.openxmlformats.org/officeDocument/2006/relationships/image" Target="../media/image10.png"/><Relationship Id="rId12" Type="http://schemas.openxmlformats.org/officeDocument/2006/relationships/image" Target="../media/image88.pn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hyperlink" Target="https://www.atmosud.org/" TargetMode="External"/><Relationship Id="rId11" Type="http://schemas.openxmlformats.org/officeDocument/2006/relationships/slide" Target="slide56.xml"/><Relationship Id="rId5" Type="http://schemas.openxmlformats.org/officeDocument/2006/relationships/image" Target="../media/image9.jpg"/><Relationship Id="rId10" Type="http://schemas.openxmlformats.org/officeDocument/2006/relationships/image" Target="../media/image12.png"/><Relationship Id="rId4" Type="http://schemas.openxmlformats.org/officeDocument/2006/relationships/image" Target="../media/image200.jpeg"/><Relationship Id="rId9" Type="http://schemas.openxmlformats.org/officeDocument/2006/relationships/image" Target="../media/image11.png"/></Relationships>
</file>

<file path=ppt/slides/_rels/slide71.xml.rels><?xml version="1.0" encoding="UTF-8" standalone="yes"?>
<Relationships xmlns="http://schemas.openxmlformats.org/package/2006/relationships"><Relationship Id="rId8" Type="http://schemas.openxmlformats.org/officeDocument/2006/relationships/hyperlink" Target="https://www.lairetmoi.org/accueil.html" TargetMode="External"/><Relationship Id="rId13" Type="http://schemas.openxmlformats.org/officeDocument/2006/relationships/image" Target="../media/image17.png"/><Relationship Id="rId3" Type="http://schemas.openxmlformats.org/officeDocument/2006/relationships/slide" Target="slide40.xml"/><Relationship Id="rId7" Type="http://schemas.openxmlformats.org/officeDocument/2006/relationships/image" Target="../media/image10.png"/><Relationship Id="rId12" Type="http://schemas.openxmlformats.org/officeDocument/2006/relationships/image" Target="../media/image88.pn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hyperlink" Target="https://www.atmosud.org/" TargetMode="External"/><Relationship Id="rId11" Type="http://schemas.openxmlformats.org/officeDocument/2006/relationships/slide" Target="slide48.xml"/><Relationship Id="rId5" Type="http://schemas.openxmlformats.org/officeDocument/2006/relationships/image" Target="../media/image9.jpg"/><Relationship Id="rId10" Type="http://schemas.openxmlformats.org/officeDocument/2006/relationships/image" Target="../media/image12.png"/><Relationship Id="rId4" Type="http://schemas.openxmlformats.org/officeDocument/2006/relationships/image" Target="../media/image201.jpeg"/><Relationship Id="rId9" Type="http://schemas.openxmlformats.org/officeDocument/2006/relationships/image" Target="../media/image11.png"/></Relationships>
</file>

<file path=ppt/slides/_rels/slide7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202.jpeg"/><Relationship Id="rId7" Type="http://schemas.openxmlformats.org/officeDocument/2006/relationships/hyperlink" Target="https://www.lairetmoi.org/accueil.html" TargetMode="External"/><Relationship Id="rId12" Type="http://schemas.openxmlformats.org/officeDocument/2006/relationships/image" Target="../media/image17.pn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10.png"/><Relationship Id="rId11" Type="http://schemas.openxmlformats.org/officeDocument/2006/relationships/image" Target="../media/image88.png"/><Relationship Id="rId5" Type="http://schemas.openxmlformats.org/officeDocument/2006/relationships/hyperlink" Target="https://www.atmosud.org/" TargetMode="External"/><Relationship Id="rId10" Type="http://schemas.openxmlformats.org/officeDocument/2006/relationships/slide" Target="slide48.xml"/><Relationship Id="rId4" Type="http://schemas.openxmlformats.org/officeDocument/2006/relationships/image" Target="../media/image9.jpg"/><Relationship Id="rId9" Type="http://schemas.openxmlformats.org/officeDocument/2006/relationships/image" Target="../media/image12.png"/></Relationships>
</file>

<file path=ppt/slides/_rels/slide73.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88.png"/><Relationship Id="rId3" Type="http://schemas.openxmlformats.org/officeDocument/2006/relationships/image" Target="../media/image100.jpeg"/><Relationship Id="rId7" Type="http://schemas.openxmlformats.org/officeDocument/2006/relationships/hyperlink" Target="https://www.atmosud.org/" TargetMode="External"/><Relationship Id="rId12" Type="http://schemas.openxmlformats.org/officeDocument/2006/relationships/slide" Target="slide56.xml"/><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9.jpg"/><Relationship Id="rId11" Type="http://schemas.openxmlformats.org/officeDocument/2006/relationships/image" Target="../media/image12.png"/><Relationship Id="rId5" Type="http://schemas.openxmlformats.org/officeDocument/2006/relationships/image" Target="../media/image203.png"/><Relationship Id="rId10" Type="http://schemas.openxmlformats.org/officeDocument/2006/relationships/image" Target="../media/image11.png"/><Relationship Id="rId4" Type="http://schemas.openxmlformats.org/officeDocument/2006/relationships/slide" Target="slide66.xml"/><Relationship Id="rId9" Type="http://schemas.openxmlformats.org/officeDocument/2006/relationships/hyperlink" Target="https://www.lairetmoi.org/accueil.html" TargetMode="External"/><Relationship Id="rId14" Type="http://schemas.openxmlformats.org/officeDocument/2006/relationships/image" Target="../media/image98.png"/></Relationships>
</file>

<file path=ppt/slides/_rels/slide74.xml.rels><?xml version="1.0" encoding="UTF-8" standalone="yes"?>
<Relationships xmlns="http://schemas.openxmlformats.org/package/2006/relationships"><Relationship Id="rId8" Type="http://schemas.openxmlformats.org/officeDocument/2006/relationships/image" Target="../media/image176.png"/><Relationship Id="rId13" Type="http://schemas.openxmlformats.org/officeDocument/2006/relationships/slide" Target="slide12.xml"/><Relationship Id="rId18" Type="http://schemas.openxmlformats.org/officeDocument/2006/relationships/image" Target="../media/image23.png"/><Relationship Id="rId3" Type="http://schemas.openxmlformats.org/officeDocument/2006/relationships/image" Target="../media/image179.png"/><Relationship Id="rId21" Type="http://schemas.openxmlformats.org/officeDocument/2006/relationships/image" Target="../media/image204.png"/><Relationship Id="rId7" Type="http://schemas.openxmlformats.org/officeDocument/2006/relationships/image" Target="../media/image182.png"/><Relationship Id="rId12" Type="http://schemas.openxmlformats.org/officeDocument/2006/relationships/image" Target="../media/image185.png"/><Relationship Id="rId17" Type="http://schemas.openxmlformats.org/officeDocument/2006/relationships/image" Target="../media/image22.png"/><Relationship Id="rId2" Type="http://schemas.openxmlformats.org/officeDocument/2006/relationships/image" Target="../media/image178.png"/><Relationship Id="rId16" Type="http://schemas.openxmlformats.org/officeDocument/2006/relationships/image" Target="../media/image21.png"/><Relationship Id="rId20"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175.png"/><Relationship Id="rId11" Type="http://schemas.openxmlformats.org/officeDocument/2006/relationships/image" Target="../media/image184.png"/><Relationship Id="rId5" Type="http://schemas.openxmlformats.org/officeDocument/2006/relationships/image" Target="../media/image181.png"/><Relationship Id="rId15" Type="http://schemas.openxmlformats.org/officeDocument/2006/relationships/image" Target="../media/image174.png"/><Relationship Id="rId23" Type="http://schemas.openxmlformats.org/officeDocument/2006/relationships/image" Target="../media/image206.png"/><Relationship Id="rId10" Type="http://schemas.openxmlformats.org/officeDocument/2006/relationships/image" Target="../media/image177.png"/><Relationship Id="rId19" Type="http://schemas.openxmlformats.org/officeDocument/2006/relationships/image" Target="../media/image24.png"/><Relationship Id="rId4" Type="http://schemas.openxmlformats.org/officeDocument/2006/relationships/image" Target="../media/image180.png"/><Relationship Id="rId9" Type="http://schemas.openxmlformats.org/officeDocument/2006/relationships/image" Target="../media/image183.png"/><Relationship Id="rId14" Type="http://schemas.openxmlformats.org/officeDocument/2006/relationships/image" Target="../media/image88.png"/><Relationship Id="rId22" Type="http://schemas.openxmlformats.org/officeDocument/2006/relationships/image" Target="../media/image205.png"/></Relationships>
</file>

<file path=ppt/slides/_rels/slide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slide" Target="slide2.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5.png"/><Relationship Id="rId7" Type="http://schemas.openxmlformats.org/officeDocument/2006/relationships/image" Target="../media/image24.png"/><Relationship Id="rId2" Type="http://schemas.openxmlformats.org/officeDocument/2006/relationships/image" Target="../media/image33.png"/><Relationship Id="rId1" Type="http://schemas.openxmlformats.org/officeDocument/2006/relationships/slideLayout" Target="../slideLayouts/slideLayout1.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 Id="rId9"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Fond 1"/>
          <p:cNvPicPr>
            <a:picLocks noChangeAspect="1"/>
          </p:cNvPicPr>
          <p:nvPr/>
        </p:nvPicPr>
        <p:blipFill rotWithShape="1">
          <a:blip r:embed="rId3">
            <a:extLst>
              <a:ext uri="{28A0092B-C50C-407E-A947-70E740481C1C}">
                <a14:useLocalDpi xmlns:a14="http://schemas.microsoft.com/office/drawing/2010/main" val="0"/>
              </a:ext>
            </a:extLst>
          </a:blip>
          <a:srcRect r="3404" b="3622"/>
          <a:stretch/>
        </p:blipFill>
        <p:spPr>
          <a:xfrm>
            <a:off x="0" y="0"/>
            <a:ext cx="12209930" cy="6852621"/>
          </a:xfrm>
          <a:prstGeom prst="rect">
            <a:avLst/>
          </a:prstGeom>
        </p:spPr>
      </p:pic>
      <p:pic>
        <p:nvPicPr>
          <p:cNvPr id="13" name="Image 12" descr="Une image contenant meubles, table, intérieur, chaise&#10;&#10;Description générée automatiquement">
            <a:extLst>
              <a:ext uri="{FF2B5EF4-FFF2-40B4-BE49-F238E27FC236}">
                <a16:creationId xmlns:a16="http://schemas.microsoft.com/office/drawing/2014/main" id="{5B277A29-EABA-9024-EF89-C17D3771A4A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13951" y="0"/>
            <a:ext cx="9371114" cy="6858000"/>
          </a:xfrm>
          <a:prstGeom prst="rect">
            <a:avLst/>
          </a:prstGeom>
        </p:spPr>
      </p:pic>
      <p:sp>
        <p:nvSpPr>
          <p:cNvPr id="17" name="N° Page" hidden="1">
            <a:extLst>
              <a:ext uri="{FF2B5EF4-FFF2-40B4-BE49-F238E27FC236}">
                <a16:creationId xmlns:a16="http://schemas.microsoft.com/office/drawing/2014/main" id="{A0F90423-B2FE-4C4C-B9FA-D7DA56AAEA67}"/>
              </a:ext>
            </a:extLst>
          </p:cNvPr>
          <p:cNvSpPr>
            <a:spLocks noGrp="1"/>
          </p:cNvSpPr>
          <p:nvPr>
            <p:ph type="sldNum" sz="quarter" idx="12"/>
          </p:nvPr>
        </p:nvSpPr>
        <p:spPr>
          <a:xfrm>
            <a:off x="11101892" y="6397403"/>
            <a:ext cx="1015589" cy="365125"/>
          </a:xfrm>
          <a:solidFill>
            <a:srgbClr val="002060"/>
          </a:solidFill>
        </p:spPr>
        <p:txBody>
          <a:bodyPr/>
          <a:lstStyle/>
          <a:p>
            <a:pPr algn="ctr">
              <a:defRPr/>
            </a:pPr>
            <a:r>
              <a:rPr lang="fr-FR" sz="2000" b="1" dirty="0">
                <a:solidFill>
                  <a:schemeClr val="bg1"/>
                </a:solidFill>
              </a:rPr>
              <a:t>CO</a:t>
            </a:r>
            <a:r>
              <a:rPr lang="fr-FR" sz="2000" b="1" baseline="-25000" dirty="0">
                <a:solidFill>
                  <a:schemeClr val="bg1"/>
                </a:solidFill>
              </a:rPr>
              <a:t>2 </a:t>
            </a:r>
            <a:fld id="{765CB52E-4FA4-48CA-9E84-B846F3A98BEF}" type="slidenum">
              <a:rPr lang="fr-FR" altLang="fr-FR" sz="2000" smtClean="0">
                <a:solidFill>
                  <a:schemeClr val="bg1"/>
                </a:solidFill>
              </a:rPr>
              <a:pPr algn="ctr">
                <a:defRPr/>
              </a:pPr>
              <a:t>1</a:t>
            </a:fld>
            <a:endParaRPr lang="fr-FR" altLang="fr-FR" sz="2000" dirty="0">
              <a:solidFill>
                <a:schemeClr val="bg1"/>
              </a:solidFill>
            </a:endParaRPr>
          </a:p>
        </p:txBody>
      </p:sp>
      <p:grpSp>
        <p:nvGrpSpPr>
          <p:cNvPr id="14" name="Bandeau sponsors">
            <a:extLst>
              <a:ext uri="{FF2B5EF4-FFF2-40B4-BE49-F238E27FC236}">
                <a16:creationId xmlns:a16="http://schemas.microsoft.com/office/drawing/2014/main" id="{2B73E714-5E46-4FE2-95D2-AB58EE8C4A83}"/>
              </a:ext>
            </a:extLst>
          </p:cNvPr>
          <p:cNvGrpSpPr/>
          <p:nvPr/>
        </p:nvGrpSpPr>
        <p:grpSpPr>
          <a:xfrm>
            <a:off x="0" y="-1"/>
            <a:ext cx="1768414" cy="6858001"/>
            <a:chOff x="0" y="-1"/>
            <a:chExt cx="1917578" cy="6844233"/>
          </a:xfrm>
        </p:grpSpPr>
        <p:sp>
          <p:nvSpPr>
            <p:cNvPr id="9" name="Fond blanc"/>
            <p:cNvSpPr/>
            <p:nvPr/>
          </p:nvSpPr>
          <p:spPr>
            <a:xfrm>
              <a:off x="0" y="-1"/>
              <a:ext cx="1917578" cy="68442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0" name="MEP">
              <a:extLst>
                <a:ext uri="{FF2B5EF4-FFF2-40B4-BE49-F238E27FC236}">
                  <a16:creationId xmlns:a16="http://schemas.microsoft.com/office/drawing/2014/main" id="{50856D83-B31A-4EB3-860F-5BB424E10F7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8789" y="4544265"/>
              <a:ext cx="1440000" cy="877091"/>
            </a:xfrm>
            <a:prstGeom prst="rect">
              <a:avLst/>
            </a:prstGeom>
          </p:spPr>
        </p:pic>
        <p:pic>
          <p:nvPicPr>
            <p:cNvPr id="11" name="AtmoSud">
              <a:hlinkClick r:id="rId6"/>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38789" y="3526288"/>
              <a:ext cx="1440000" cy="574331"/>
            </a:xfrm>
            <a:prstGeom prst="rect">
              <a:avLst/>
            </a:prstGeom>
          </p:spPr>
        </p:pic>
        <p:pic>
          <p:nvPicPr>
            <p:cNvPr id="12" name="FAEM">
              <a:hlinkClick r:id="rId8"/>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38789" y="2579047"/>
              <a:ext cx="1440000" cy="503595"/>
            </a:xfrm>
            <a:prstGeom prst="rect">
              <a:avLst/>
            </a:prstGeom>
          </p:spPr>
        </p:pic>
        <p:pic>
          <p:nvPicPr>
            <p:cNvPr id="7" name="AEM"/>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38789" y="297059"/>
              <a:ext cx="1440000" cy="1838342"/>
            </a:xfrm>
            <a:prstGeom prst="rect">
              <a:avLst/>
            </a:prstGeom>
          </p:spPr>
        </p:pic>
      </p:grpSp>
      <p:sp>
        <p:nvSpPr>
          <p:cNvPr id="18" name="Version 1">
            <a:extLst>
              <a:ext uri="{FF2B5EF4-FFF2-40B4-BE49-F238E27FC236}">
                <a16:creationId xmlns:a16="http://schemas.microsoft.com/office/drawing/2014/main" id="{915DD3CC-9891-4230-84D1-1C4A4E4ADD3D}"/>
              </a:ext>
            </a:extLst>
          </p:cNvPr>
          <p:cNvSpPr>
            <a:spLocks noChangeArrowheads="1"/>
          </p:cNvSpPr>
          <p:nvPr/>
        </p:nvSpPr>
        <p:spPr bwMode="auto">
          <a:xfrm>
            <a:off x="220214" y="6007608"/>
            <a:ext cx="1290725" cy="766788"/>
          </a:xfrm>
          <a:prstGeom prst="rect">
            <a:avLst/>
          </a:prstGeom>
          <a:solidFill>
            <a:srgbClr val="002060"/>
          </a:solidFill>
          <a:ln w="12700">
            <a:noFill/>
            <a:prstDash val="dash"/>
            <a:round/>
            <a:headEnd/>
            <a:tailEnd/>
          </a:ln>
          <a:effectLst/>
        </p:spPr>
        <p:txBody>
          <a:bodyPr anchor="ctr"/>
          <a:lstStyle/>
          <a:p>
            <a:pPr algn="ctr" eaLnBrk="1" fontAlgn="auto" hangingPunct="1">
              <a:spcBef>
                <a:spcPts val="0"/>
              </a:spcBef>
              <a:spcAft>
                <a:spcPts val="0"/>
              </a:spcAft>
              <a:defRPr/>
            </a:pPr>
            <a:r>
              <a:rPr lang="fr-FR" sz="1200" b="1" kern="0" dirty="0">
                <a:solidFill>
                  <a:schemeClr val="bg1"/>
                </a:solidFill>
                <a:cs typeface="Calibri" panose="020F0502020204030204" pitchFamily="34" charset="0"/>
              </a:rPr>
              <a:t>Version 1</a:t>
            </a:r>
          </a:p>
          <a:p>
            <a:pPr algn="ctr" eaLnBrk="1" fontAlgn="auto" hangingPunct="1">
              <a:spcBef>
                <a:spcPts val="0"/>
              </a:spcBef>
              <a:spcAft>
                <a:spcPts val="0"/>
              </a:spcAft>
              <a:defRPr/>
            </a:pPr>
            <a:r>
              <a:rPr lang="fr-FR" sz="1200" b="1" kern="0" dirty="0">
                <a:solidFill>
                  <a:schemeClr val="bg1"/>
                </a:solidFill>
                <a:cs typeface="Calibri" panose="020F0502020204030204" pitchFamily="34" charset="0"/>
              </a:rPr>
              <a:t>en cours d’amélioration</a:t>
            </a:r>
          </a:p>
          <a:p>
            <a:pPr algn="ctr" eaLnBrk="1" fontAlgn="auto" hangingPunct="1">
              <a:spcBef>
                <a:spcPts val="0"/>
              </a:spcBef>
              <a:spcAft>
                <a:spcPts val="0"/>
              </a:spcAft>
              <a:defRPr/>
            </a:pPr>
            <a:r>
              <a:rPr lang="fr-FR" sz="1200" b="1" kern="0" dirty="0">
                <a:solidFill>
                  <a:schemeClr val="bg1"/>
                </a:solidFill>
                <a:cs typeface="Calibri" panose="020F0502020204030204" pitchFamily="34" charset="0"/>
              </a:rPr>
              <a:t>28/02/2024</a:t>
            </a:r>
          </a:p>
        </p:txBody>
      </p:sp>
      <p:sp>
        <p:nvSpPr>
          <p:cNvPr id="19" name="Comprendre le diapo">
            <a:hlinkClick r:id="rId11" action="ppaction://hlinksldjump"/>
            <a:extLst>
              <a:ext uri="{FF2B5EF4-FFF2-40B4-BE49-F238E27FC236}">
                <a16:creationId xmlns:a16="http://schemas.microsoft.com/office/drawing/2014/main" id="{295E7945-A6CC-47B2-A109-EF57202669CB}"/>
              </a:ext>
            </a:extLst>
          </p:cNvPr>
          <p:cNvSpPr>
            <a:spLocks noChangeArrowheads="1"/>
          </p:cNvSpPr>
          <p:nvPr/>
        </p:nvSpPr>
        <p:spPr bwMode="auto">
          <a:xfrm rot="21147099">
            <a:off x="2364424" y="2954016"/>
            <a:ext cx="1844757" cy="1024603"/>
          </a:xfrm>
          <a:prstGeom prst="rect">
            <a:avLst/>
          </a:prstGeom>
          <a:solidFill>
            <a:srgbClr val="002060"/>
          </a:solidFill>
          <a:ln w="12700">
            <a:solidFill>
              <a:srgbClr val="002060"/>
            </a:solidFill>
            <a:prstDash val="solid"/>
            <a:round/>
            <a:headEnd/>
            <a:tailEnd/>
          </a:ln>
          <a:effectLst/>
        </p:spPr>
        <p:txBody>
          <a:bodyPr anchor="ctr"/>
          <a:lstStyle/>
          <a:p>
            <a:pPr algn="ctr" eaLnBrk="1" fontAlgn="auto" hangingPunct="1">
              <a:spcBef>
                <a:spcPts val="0"/>
              </a:spcBef>
              <a:spcAft>
                <a:spcPts val="0"/>
              </a:spcAft>
              <a:defRPr/>
            </a:pPr>
            <a:r>
              <a:rPr lang="fr-FR" b="1" kern="0" dirty="0">
                <a:solidFill>
                  <a:schemeClr val="bg1"/>
                </a:solidFill>
                <a:cs typeface="Calibri" panose="020F0502020204030204" pitchFamily="34" charset="0"/>
              </a:rPr>
              <a:t>Cliquez ici pour</a:t>
            </a:r>
          </a:p>
          <a:p>
            <a:pPr algn="ctr" eaLnBrk="1" fontAlgn="auto" hangingPunct="1">
              <a:spcBef>
                <a:spcPts val="0"/>
              </a:spcBef>
              <a:spcAft>
                <a:spcPts val="0"/>
              </a:spcAft>
              <a:defRPr/>
            </a:pPr>
            <a:r>
              <a:rPr lang="fr-FR" b="1" kern="0" dirty="0">
                <a:solidFill>
                  <a:schemeClr val="bg1"/>
                </a:solidFill>
                <a:cs typeface="Calibri" panose="020F0502020204030204" pitchFamily="34" charset="0"/>
              </a:rPr>
              <a:t>accéder au mode d’emploi du diaporama</a:t>
            </a:r>
          </a:p>
        </p:txBody>
      </p:sp>
      <p:sp>
        <p:nvSpPr>
          <p:cNvPr id="15" name="Espace réservé du numéro de diapositive 1">
            <a:extLst>
              <a:ext uri="{FF2B5EF4-FFF2-40B4-BE49-F238E27FC236}">
                <a16:creationId xmlns:a16="http://schemas.microsoft.com/office/drawing/2014/main" id="{684F5F90-3115-47D6-9447-F0E5A87783C1}"/>
              </a:ext>
            </a:extLst>
          </p:cNvPr>
          <p:cNvSpPr txBox="1">
            <a:spLocks/>
          </p:cNvSpPr>
          <p:nvPr/>
        </p:nvSpPr>
        <p:spPr bwMode="auto">
          <a:xfrm>
            <a:off x="11126800" y="6409271"/>
            <a:ext cx="1018821" cy="365125"/>
          </a:xfrm>
          <a:prstGeom prst="rect">
            <a:avLst/>
          </a:prstGeom>
          <a:solidFill>
            <a:srgbClr val="002060"/>
          </a:solidFill>
          <a:ln>
            <a:noFill/>
          </a:ln>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dirty="0">
                <a:solidFill>
                  <a:schemeClr val="bg1"/>
                </a:solidFill>
              </a:rPr>
              <a:t>M</a:t>
            </a:r>
            <a:r>
              <a:rPr lang="fr-FR" altLang="fr-FR" sz="1800" b="1" baseline="30000" dirty="0">
                <a:solidFill>
                  <a:schemeClr val="bg1"/>
                </a:solidFill>
              </a:rPr>
              <a:t>8</a:t>
            </a:r>
            <a:r>
              <a:rPr lang="fr-FR" altLang="fr-FR" sz="1800" b="1" dirty="0">
                <a:solidFill>
                  <a:srgbClr val="CFEDEF"/>
                </a:solidFill>
              </a:rPr>
              <a:t> </a:t>
            </a:r>
            <a:r>
              <a:rPr lang="fr-FR" altLang="fr-FR" sz="1800" b="1" dirty="0">
                <a:solidFill>
                  <a:schemeClr val="bg1"/>
                </a:solidFill>
              </a:rPr>
              <a:t>- </a:t>
            </a:r>
            <a:fld id="{6B65CB28-E51F-4F6B-B370-8F5765EA14E9}" type="slidenum">
              <a:rPr lang="fr-FR" altLang="fr-FR" sz="1800" b="1" smtClean="0">
                <a:solidFill>
                  <a:schemeClr val="bg1"/>
                </a:solidFill>
              </a:rPr>
              <a:pPr algn="ctr" eaLnBrk="1" hangingPunct="1">
                <a:lnSpc>
                  <a:spcPct val="100000"/>
                </a:lnSpc>
                <a:spcBef>
                  <a:spcPct val="0"/>
                </a:spcBef>
                <a:buFontTx/>
                <a:buNone/>
              </a:pPr>
              <a:t>1</a:t>
            </a:fld>
            <a:endParaRPr lang="fr-FR" altLang="fr-FR" sz="1800" b="1" dirty="0">
              <a:solidFill>
                <a:schemeClr val="bg1"/>
              </a:solidFill>
            </a:endParaRPr>
          </a:p>
        </p:txBody>
      </p:sp>
      <p:sp>
        <p:nvSpPr>
          <p:cNvPr id="16" name="Fond blanc"/>
          <p:cNvSpPr/>
          <p:nvPr/>
        </p:nvSpPr>
        <p:spPr>
          <a:xfrm>
            <a:off x="2224514" y="909928"/>
            <a:ext cx="9543011" cy="1140295"/>
          </a:xfrm>
          <a:prstGeom prst="rect">
            <a:avLst/>
          </a:prstGeom>
          <a:solidFill>
            <a:srgbClr val="2998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8000" b="1" dirty="0">
                <a:solidFill>
                  <a:schemeClr val="bg1"/>
                </a:solidFill>
                <a:latin typeface="Century Gothic" panose="020B0502020202020204" pitchFamily="34" charset="0"/>
              </a:rPr>
              <a:t>L’air de ma classe</a:t>
            </a:r>
          </a:p>
        </p:txBody>
      </p:sp>
    </p:spTree>
    <p:extLst>
      <p:ext uri="{BB962C8B-B14F-4D97-AF65-F5344CB8AC3E}">
        <p14:creationId xmlns:p14="http://schemas.microsoft.com/office/powerpoint/2010/main" val="30818509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lasse pleine img"/>
          <p:cNvPicPr>
            <a:picLocks noChangeAspect="1"/>
          </p:cNvPicPr>
          <p:nvPr/>
        </p:nvPicPr>
        <p:blipFill rotWithShape="1">
          <a:blip r:embed="rId2" cstate="print">
            <a:extLst>
              <a:ext uri="{28A0092B-C50C-407E-A947-70E740481C1C}">
                <a14:useLocalDpi xmlns:a14="http://schemas.microsoft.com/office/drawing/2010/main" val="0"/>
              </a:ext>
            </a:extLst>
          </a:blip>
          <a:srcRect l="7799" r="13170"/>
          <a:stretch/>
        </p:blipFill>
        <p:spPr>
          <a:xfrm>
            <a:off x="7113181" y="1290488"/>
            <a:ext cx="4714071" cy="4399331"/>
          </a:xfrm>
          <a:prstGeom prst="rect">
            <a:avLst/>
          </a:prstGeom>
          <a:effectLst>
            <a:softEdge rad="31750"/>
          </a:effectLst>
        </p:spPr>
      </p:pic>
      <p:pic>
        <p:nvPicPr>
          <p:cNvPr id="5" name="MA bon im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64841" y="4443532"/>
            <a:ext cx="2007213" cy="2311145"/>
          </a:xfrm>
          <a:prstGeom prst="rect">
            <a:avLst/>
          </a:prstGeom>
        </p:spPr>
      </p:pic>
      <p:pic>
        <p:nvPicPr>
          <p:cNvPr id="7" name="MA aère im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63494" y="4443531"/>
            <a:ext cx="2008560" cy="2311145"/>
          </a:xfrm>
          <a:prstGeom prst="rect">
            <a:avLst/>
          </a:prstGeom>
        </p:spPr>
      </p:pic>
      <p:pic>
        <p:nvPicPr>
          <p:cNvPr id="8" name="MA vite img"/>
          <p:cNvPicPr>
            <a:picLocks noChangeAspect="1"/>
          </p:cNvPicPr>
          <p:nvPr/>
        </p:nvPicPr>
        <p:blipFill rotWithShape="1">
          <a:blip r:embed="rId5">
            <a:extLst>
              <a:ext uri="{28A0092B-C50C-407E-A947-70E740481C1C}">
                <a14:useLocalDpi xmlns:a14="http://schemas.microsoft.com/office/drawing/2010/main" val="0"/>
              </a:ext>
            </a:extLst>
          </a:blip>
          <a:srcRect r="45758" b="5575"/>
          <a:stretch/>
        </p:blipFill>
        <p:spPr>
          <a:xfrm>
            <a:off x="8863494" y="4443530"/>
            <a:ext cx="2008560" cy="2311146"/>
          </a:xfrm>
          <a:prstGeom prst="rect">
            <a:avLst/>
          </a:prstGeom>
        </p:spPr>
      </p:pic>
      <p:sp>
        <p:nvSpPr>
          <p:cNvPr id="43" name="Texte 5"/>
          <p:cNvSpPr/>
          <p:nvPr/>
        </p:nvSpPr>
        <p:spPr>
          <a:xfrm>
            <a:off x="4412689" y="5526204"/>
            <a:ext cx="2578023" cy="1071631"/>
          </a:xfrm>
          <a:prstGeom prst="wedgeRoundRectCallout">
            <a:avLst>
              <a:gd name="adj1" fmla="val -94973"/>
              <a:gd name="adj2" fmla="val -110414"/>
              <a:gd name="adj3" fmla="val 16667"/>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rgbClr val="002060"/>
                </a:solidFill>
              </a:rPr>
              <a:t>Ainsi, le </a:t>
            </a:r>
          </a:p>
          <a:p>
            <a:pPr algn="ctr"/>
            <a:r>
              <a:rPr lang="fr-FR" b="1" dirty="0">
                <a:solidFill>
                  <a:srgbClr val="E43227"/>
                </a:solidFill>
              </a:rPr>
              <a:t>CO</a:t>
            </a:r>
            <a:r>
              <a:rPr lang="fr-FR" b="1" baseline="-25000" dirty="0">
                <a:solidFill>
                  <a:srgbClr val="E43227"/>
                </a:solidFill>
              </a:rPr>
              <a:t>2 </a:t>
            </a:r>
            <a:r>
              <a:rPr lang="fr-FR" dirty="0">
                <a:solidFill>
                  <a:srgbClr val="002060"/>
                </a:solidFill>
              </a:rPr>
              <a:t>expiré </a:t>
            </a:r>
          </a:p>
          <a:p>
            <a:pPr algn="ctr"/>
            <a:r>
              <a:rPr lang="fr-FR" dirty="0">
                <a:solidFill>
                  <a:srgbClr val="002060"/>
                </a:solidFill>
              </a:rPr>
              <a:t>s’accumule tant que la pièce reste fermée</a:t>
            </a:r>
            <a:endParaRPr lang="fr-FR" b="1" baseline="-25000" dirty="0">
              <a:solidFill>
                <a:srgbClr val="002060"/>
              </a:solidFill>
            </a:endParaRPr>
          </a:p>
        </p:txBody>
      </p:sp>
      <p:grpSp>
        <p:nvGrpSpPr>
          <p:cNvPr id="3" name="CO2 expiré"/>
          <p:cNvGrpSpPr/>
          <p:nvPr/>
        </p:nvGrpSpPr>
        <p:grpSpPr>
          <a:xfrm>
            <a:off x="7722064" y="3266257"/>
            <a:ext cx="4288252" cy="1524689"/>
            <a:chOff x="7722064" y="3266257"/>
            <a:chExt cx="4288252" cy="1524689"/>
          </a:xfrm>
        </p:grpSpPr>
        <p:sp>
          <p:nvSpPr>
            <p:cNvPr id="93" name="Flèche rouge 7"/>
            <p:cNvSpPr/>
            <p:nvPr/>
          </p:nvSpPr>
          <p:spPr>
            <a:xfrm flipH="1">
              <a:off x="11336669" y="4233416"/>
              <a:ext cx="180000" cy="72000"/>
            </a:xfrm>
            <a:prstGeom prst="leftArrow">
              <a:avLst/>
            </a:prstGeom>
            <a:solidFill>
              <a:srgbClr val="E43227"/>
            </a:solidFill>
            <a:ln>
              <a:solidFill>
                <a:srgbClr val="E432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2" name="CO2 7"/>
            <p:cNvSpPr/>
            <p:nvPr/>
          </p:nvSpPr>
          <p:spPr>
            <a:xfrm>
              <a:off x="11542316" y="4148690"/>
              <a:ext cx="468000" cy="252000"/>
            </a:xfrm>
            <a:prstGeom prst="roundRect">
              <a:avLst/>
            </a:prstGeom>
            <a:solidFill>
              <a:schemeClr val="bg1"/>
            </a:solidFill>
            <a:ln>
              <a:solidFill>
                <a:srgbClr val="E432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dirty="0">
                  <a:solidFill>
                    <a:srgbClr val="E43227"/>
                  </a:solidFill>
                </a:rPr>
                <a:t>CO</a:t>
              </a:r>
              <a:r>
                <a:rPr lang="fr-FR" sz="1200" baseline="-25000" dirty="0">
                  <a:solidFill>
                    <a:srgbClr val="E43227"/>
                  </a:solidFill>
                </a:rPr>
                <a:t>2</a:t>
              </a:r>
            </a:p>
          </p:txBody>
        </p:sp>
        <p:sp>
          <p:nvSpPr>
            <p:cNvPr id="87" name="Flèche rouge 6"/>
            <p:cNvSpPr/>
            <p:nvPr/>
          </p:nvSpPr>
          <p:spPr>
            <a:xfrm flipH="1">
              <a:off x="10260209" y="4022128"/>
              <a:ext cx="180000" cy="72000"/>
            </a:xfrm>
            <a:prstGeom prst="leftArrow">
              <a:avLst/>
            </a:prstGeom>
            <a:solidFill>
              <a:srgbClr val="E43227"/>
            </a:solidFill>
            <a:ln>
              <a:solidFill>
                <a:srgbClr val="E432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6" name="CO2 6"/>
            <p:cNvSpPr/>
            <p:nvPr/>
          </p:nvSpPr>
          <p:spPr>
            <a:xfrm>
              <a:off x="10465856" y="3937402"/>
              <a:ext cx="468000" cy="252000"/>
            </a:xfrm>
            <a:prstGeom prst="roundRect">
              <a:avLst/>
            </a:prstGeom>
            <a:solidFill>
              <a:schemeClr val="bg1"/>
            </a:solidFill>
            <a:ln>
              <a:solidFill>
                <a:srgbClr val="E432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dirty="0">
                  <a:solidFill>
                    <a:srgbClr val="E43227"/>
                  </a:solidFill>
                </a:rPr>
                <a:t>CO</a:t>
              </a:r>
              <a:r>
                <a:rPr lang="fr-FR" sz="1200" baseline="-25000" dirty="0">
                  <a:solidFill>
                    <a:srgbClr val="E43227"/>
                  </a:solidFill>
                </a:rPr>
                <a:t>2</a:t>
              </a:r>
            </a:p>
          </p:txBody>
        </p:sp>
        <p:sp>
          <p:nvSpPr>
            <p:cNvPr id="75" name="Flèche rouge 5"/>
            <p:cNvSpPr/>
            <p:nvPr/>
          </p:nvSpPr>
          <p:spPr>
            <a:xfrm flipH="1">
              <a:off x="9592762" y="3775901"/>
              <a:ext cx="180000" cy="72000"/>
            </a:xfrm>
            <a:prstGeom prst="leftArrow">
              <a:avLst/>
            </a:prstGeom>
            <a:solidFill>
              <a:srgbClr val="E43227"/>
            </a:solidFill>
            <a:ln>
              <a:solidFill>
                <a:srgbClr val="E432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4" name="CO2 5"/>
            <p:cNvSpPr/>
            <p:nvPr/>
          </p:nvSpPr>
          <p:spPr>
            <a:xfrm>
              <a:off x="9798409" y="3691175"/>
              <a:ext cx="468000" cy="252000"/>
            </a:xfrm>
            <a:prstGeom prst="roundRect">
              <a:avLst/>
            </a:prstGeom>
            <a:solidFill>
              <a:schemeClr val="bg1"/>
            </a:solidFill>
            <a:ln>
              <a:solidFill>
                <a:srgbClr val="E432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dirty="0">
                  <a:solidFill>
                    <a:srgbClr val="E43227"/>
                  </a:solidFill>
                </a:rPr>
                <a:t>CO</a:t>
              </a:r>
              <a:r>
                <a:rPr lang="fr-FR" sz="1200" baseline="-25000" dirty="0">
                  <a:solidFill>
                    <a:srgbClr val="E43227"/>
                  </a:solidFill>
                </a:rPr>
                <a:t>2</a:t>
              </a:r>
            </a:p>
          </p:txBody>
        </p:sp>
        <p:sp>
          <p:nvSpPr>
            <p:cNvPr id="44" name="Flèche rouge 4"/>
            <p:cNvSpPr/>
            <p:nvPr/>
          </p:nvSpPr>
          <p:spPr>
            <a:xfrm flipH="1">
              <a:off x="8830679" y="4623672"/>
              <a:ext cx="180000" cy="72000"/>
            </a:xfrm>
            <a:prstGeom prst="leftArrow">
              <a:avLst/>
            </a:prstGeom>
            <a:solidFill>
              <a:srgbClr val="E43227"/>
            </a:solidFill>
            <a:ln>
              <a:solidFill>
                <a:srgbClr val="E432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2" name="CO2 4"/>
            <p:cNvSpPr/>
            <p:nvPr/>
          </p:nvSpPr>
          <p:spPr>
            <a:xfrm>
              <a:off x="9036326" y="4538946"/>
              <a:ext cx="468000" cy="252000"/>
            </a:xfrm>
            <a:prstGeom prst="roundRect">
              <a:avLst/>
            </a:prstGeom>
            <a:solidFill>
              <a:schemeClr val="bg1"/>
            </a:solidFill>
            <a:ln>
              <a:solidFill>
                <a:srgbClr val="E432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dirty="0">
                  <a:solidFill>
                    <a:srgbClr val="E43227"/>
                  </a:solidFill>
                </a:rPr>
                <a:t>CO</a:t>
              </a:r>
              <a:r>
                <a:rPr lang="fr-FR" sz="1200" baseline="-25000" dirty="0">
                  <a:solidFill>
                    <a:srgbClr val="E43227"/>
                  </a:solidFill>
                </a:rPr>
                <a:t>2</a:t>
              </a:r>
            </a:p>
          </p:txBody>
        </p:sp>
        <p:sp>
          <p:nvSpPr>
            <p:cNvPr id="63" name="Flèche rouge 3"/>
            <p:cNvSpPr/>
            <p:nvPr/>
          </p:nvSpPr>
          <p:spPr>
            <a:xfrm flipH="1">
              <a:off x="8266007" y="4359416"/>
              <a:ext cx="180000" cy="72000"/>
            </a:xfrm>
            <a:prstGeom prst="leftArrow">
              <a:avLst/>
            </a:prstGeom>
            <a:solidFill>
              <a:srgbClr val="E43227"/>
            </a:solidFill>
            <a:ln>
              <a:solidFill>
                <a:srgbClr val="E432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2" name="CO2 3"/>
            <p:cNvSpPr/>
            <p:nvPr/>
          </p:nvSpPr>
          <p:spPr>
            <a:xfrm>
              <a:off x="8471654" y="4274690"/>
              <a:ext cx="468000" cy="252000"/>
            </a:xfrm>
            <a:prstGeom prst="roundRect">
              <a:avLst/>
            </a:prstGeom>
            <a:solidFill>
              <a:schemeClr val="bg1"/>
            </a:solidFill>
            <a:ln>
              <a:solidFill>
                <a:srgbClr val="E432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dirty="0">
                  <a:solidFill>
                    <a:srgbClr val="E43227"/>
                  </a:solidFill>
                </a:rPr>
                <a:t>CO</a:t>
              </a:r>
              <a:r>
                <a:rPr lang="fr-FR" sz="1200" baseline="-25000" dirty="0">
                  <a:solidFill>
                    <a:srgbClr val="E43227"/>
                  </a:solidFill>
                </a:rPr>
                <a:t>2</a:t>
              </a:r>
            </a:p>
          </p:txBody>
        </p:sp>
        <p:sp>
          <p:nvSpPr>
            <p:cNvPr id="69" name="Flèche rouge 2"/>
            <p:cNvSpPr/>
            <p:nvPr/>
          </p:nvSpPr>
          <p:spPr>
            <a:xfrm flipH="1">
              <a:off x="7722064" y="3938141"/>
              <a:ext cx="180000" cy="72000"/>
            </a:xfrm>
            <a:prstGeom prst="leftArrow">
              <a:avLst/>
            </a:prstGeom>
            <a:solidFill>
              <a:srgbClr val="E43227"/>
            </a:solidFill>
            <a:ln>
              <a:solidFill>
                <a:srgbClr val="E432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8" name="CO2 2"/>
            <p:cNvSpPr/>
            <p:nvPr/>
          </p:nvSpPr>
          <p:spPr>
            <a:xfrm>
              <a:off x="7927711" y="3853415"/>
              <a:ext cx="468000" cy="252000"/>
            </a:xfrm>
            <a:prstGeom prst="roundRect">
              <a:avLst/>
            </a:prstGeom>
            <a:solidFill>
              <a:schemeClr val="bg1"/>
            </a:solidFill>
            <a:ln>
              <a:solidFill>
                <a:srgbClr val="E432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dirty="0">
                  <a:solidFill>
                    <a:srgbClr val="E43227"/>
                  </a:solidFill>
                </a:rPr>
                <a:t>CO</a:t>
              </a:r>
              <a:r>
                <a:rPr lang="fr-FR" sz="1200" baseline="-25000" dirty="0">
                  <a:solidFill>
                    <a:srgbClr val="E43227"/>
                  </a:solidFill>
                </a:rPr>
                <a:t>2</a:t>
              </a:r>
            </a:p>
          </p:txBody>
        </p:sp>
        <p:sp>
          <p:nvSpPr>
            <p:cNvPr id="81" name="Flèche rouge 1"/>
            <p:cNvSpPr/>
            <p:nvPr/>
          </p:nvSpPr>
          <p:spPr>
            <a:xfrm flipH="1">
              <a:off x="9973995" y="3350983"/>
              <a:ext cx="180000" cy="72000"/>
            </a:xfrm>
            <a:prstGeom prst="leftArrow">
              <a:avLst/>
            </a:prstGeom>
            <a:solidFill>
              <a:srgbClr val="E43227"/>
            </a:solidFill>
            <a:ln>
              <a:solidFill>
                <a:srgbClr val="E432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0" name="CO2 1"/>
            <p:cNvSpPr/>
            <p:nvPr/>
          </p:nvSpPr>
          <p:spPr>
            <a:xfrm>
              <a:off x="10179642" y="3266257"/>
              <a:ext cx="468000" cy="252000"/>
            </a:xfrm>
            <a:prstGeom prst="roundRect">
              <a:avLst/>
            </a:prstGeom>
            <a:solidFill>
              <a:schemeClr val="bg1"/>
            </a:solidFill>
            <a:ln>
              <a:solidFill>
                <a:srgbClr val="E432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dirty="0">
                  <a:solidFill>
                    <a:srgbClr val="E43227"/>
                  </a:solidFill>
                </a:rPr>
                <a:t>CO</a:t>
              </a:r>
              <a:r>
                <a:rPr lang="fr-FR" sz="1200" baseline="-25000" dirty="0">
                  <a:solidFill>
                    <a:srgbClr val="E43227"/>
                  </a:solidFill>
                </a:rPr>
                <a:t>2</a:t>
              </a:r>
            </a:p>
          </p:txBody>
        </p:sp>
      </p:grpSp>
      <p:sp>
        <p:nvSpPr>
          <p:cNvPr id="41" name="Texte 3"/>
          <p:cNvSpPr/>
          <p:nvPr/>
        </p:nvSpPr>
        <p:spPr>
          <a:xfrm>
            <a:off x="4302281" y="3933909"/>
            <a:ext cx="2282801" cy="839031"/>
          </a:xfrm>
          <a:prstGeom prst="wedgeRoundRectCallout">
            <a:avLst>
              <a:gd name="adj1" fmla="val -89567"/>
              <a:gd name="adj2" fmla="val 58774"/>
              <a:gd name="adj3" fmla="val 16667"/>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rgbClr val="002060"/>
                </a:solidFill>
              </a:rPr>
              <a:t>… et </a:t>
            </a:r>
            <a:r>
              <a:rPr lang="fr-FR" b="1" dirty="0">
                <a:solidFill>
                  <a:srgbClr val="002060"/>
                </a:solidFill>
              </a:rPr>
              <a:t>produit </a:t>
            </a:r>
            <a:r>
              <a:rPr lang="fr-FR" dirty="0">
                <a:solidFill>
                  <a:srgbClr val="002060"/>
                </a:solidFill>
              </a:rPr>
              <a:t>du dioxyde de carbone </a:t>
            </a:r>
            <a:r>
              <a:rPr lang="fr-FR" b="1" dirty="0">
                <a:solidFill>
                  <a:srgbClr val="E43227"/>
                </a:solidFill>
              </a:rPr>
              <a:t>CO</a:t>
            </a:r>
            <a:r>
              <a:rPr lang="fr-FR" b="1" baseline="-25000" dirty="0">
                <a:solidFill>
                  <a:srgbClr val="E43227"/>
                </a:solidFill>
              </a:rPr>
              <a:t>2</a:t>
            </a:r>
          </a:p>
        </p:txBody>
      </p:sp>
      <p:grpSp>
        <p:nvGrpSpPr>
          <p:cNvPr id="2" name="O2 inspiré"/>
          <p:cNvGrpSpPr/>
          <p:nvPr/>
        </p:nvGrpSpPr>
        <p:grpSpPr>
          <a:xfrm>
            <a:off x="6804584" y="3266257"/>
            <a:ext cx="3998271" cy="1525125"/>
            <a:chOff x="6804584" y="3266257"/>
            <a:chExt cx="3998271" cy="1525125"/>
          </a:xfrm>
        </p:grpSpPr>
        <p:sp>
          <p:nvSpPr>
            <p:cNvPr id="90" name="Flèche bleu 7"/>
            <p:cNvSpPr/>
            <p:nvPr/>
          </p:nvSpPr>
          <p:spPr>
            <a:xfrm flipH="1">
              <a:off x="10622855" y="4265755"/>
              <a:ext cx="180000" cy="72000"/>
            </a:xfrm>
            <a:prstGeom prst="leftArrow">
              <a:avLst/>
            </a:prstGeom>
            <a:solidFill>
              <a:srgbClr val="0098BC"/>
            </a:solidFill>
            <a:ln>
              <a:solidFill>
                <a:srgbClr val="0098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9" name="O2 7"/>
            <p:cNvSpPr/>
            <p:nvPr/>
          </p:nvSpPr>
          <p:spPr>
            <a:xfrm>
              <a:off x="10239045" y="4175719"/>
              <a:ext cx="383810" cy="252000"/>
            </a:xfrm>
            <a:prstGeom prst="roundRect">
              <a:avLst/>
            </a:prstGeom>
            <a:solidFill>
              <a:schemeClr val="bg1"/>
            </a:solidFill>
            <a:ln>
              <a:solidFill>
                <a:srgbClr val="0098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b="1" dirty="0">
                  <a:solidFill>
                    <a:srgbClr val="0098BC"/>
                  </a:solidFill>
                </a:rPr>
                <a:t>O</a:t>
              </a:r>
              <a:r>
                <a:rPr lang="fr-FR" sz="1200" b="1" baseline="-25000" dirty="0">
                  <a:solidFill>
                    <a:srgbClr val="0098BC"/>
                  </a:solidFill>
                </a:rPr>
                <a:t>2</a:t>
              </a:r>
            </a:p>
          </p:txBody>
        </p:sp>
        <p:sp>
          <p:nvSpPr>
            <p:cNvPr id="84" name="Flèche bleu 6"/>
            <p:cNvSpPr/>
            <p:nvPr/>
          </p:nvSpPr>
          <p:spPr>
            <a:xfrm flipH="1">
              <a:off x="9712374" y="4023945"/>
              <a:ext cx="180000" cy="72000"/>
            </a:xfrm>
            <a:prstGeom prst="leftArrow">
              <a:avLst/>
            </a:prstGeom>
            <a:solidFill>
              <a:srgbClr val="0098BC"/>
            </a:solidFill>
            <a:ln>
              <a:solidFill>
                <a:srgbClr val="0098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3" name="O2 6"/>
            <p:cNvSpPr/>
            <p:nvPr/>
          </p:nvSpPr>
          <p:spPr>
            <a:xfrm>
              <a:off x="9299986" y="3933909"/>
              <a:ext cx="366906" cy="252000"/>
            </a:xfrm>
            <a:prstGeom prst="roundRect">
              <a:avLst/>
            </a:prstGeom>
            <a:solidFill>
              <a:schemeClr val="bg1"/>
            </a:solidFill>
            <a:ln>
              <a:solidFill>
                <a:srgbClr val="0098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b="1" dirty="0">
                  <a:solidFill>
                    <a:srgbClr val="0098BC"/>
                  </a:solidFill>
                </a:rPr>
                <a:t>O</a:t>
              </a:r>
              <a:r>
                <a:rPr lang="fr-FR" sz="1200" b="1" baseline="-25000" dirty="0">
                  <a:solidFill>
                    <a:srgbClr val="0098BC"/>
                  </a:solidFill>
                </a:rPr>
                <a:t>2</a:t>
              </a:r>
            </a:p>
          </p:txBody>
        </p:sp>
        <p:sp>
          <p:nvSpPr>
            <p:cNvPr id="78" name="Flèche bleu 5"/>
            <p:cNvSpPr/>
            <p:nvPr/>
          </p:nvSpPr>
          <p:spPr>
            <a:xfrm flipH="1">
              <a:off x="9041520" y="3777697"/>
              <a:ext cx="180000" cy="72000"/>
            </a:xfrm>
            <a:prstGeom prst="leftArrow">
              <a:avLst/>
            </a:prstGeom>
            <a:solidFill>
              <a:srgbClr val="0098BC"/>
            </a:solidFill>
            <a:ln>
              <a:solidFill>
                <a:srgbClr val="0098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7" name="O2 5"/>
            <p:cNvSpPr/>
            <p:nvPr/>
          </p:nvSpPr>
          <p:spPr>
            <a:xfrm>
              <a:off x="8619605" y="3687661"/>
              <a:ext cx="416721" cy="252000"/>
            </a:xfrm>
            <a:prstGeom prst="roundRect">
              <a:avLst/>
            </a:prstGeom>
            <a:solidFill>
              <a:schemeClr val="bg1"/>
            </a:solidFill>
            <a:ln>
              <a:solidFill>
                <a:srgbClr val="0098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b="1" dirty="0">
                  <a:solidFill>
                    <a:srgbClr val="0098BC"/>
                  </a:solidFill>
                </a:rPr>
                <a:t>O</a:t>
              </a:r>
              <a:r>
                <a:rPr lang="fr-FR" sz="1200" b="1" baseline="-25000" dirty="0">
                  <a:solidFill>
                    <a:srgbClr val="0098BC"/>
                  </a:solidFill>
                </a:rPr>
                <a:t>2</a:t>
              </a:r>
            </a:p>
          </p:txBody>
        </p:sp>
        <p:sp>
          <p:nvSpPr>
            <p:cNvPr id="35" name="Flèche bleu 4"/>
            <p:cNvSpPr/>
            <p:nvPr/>
          </p:nvSpPr>
          <p:spPr>
            <a:xfrm flipH="1">
              <a:off x="8013715" y="4629418"/>
              <a:ext cx="180000" cy="72000"/>
            </a:xfrm>
            <a:prstGeom prst="leftArrow">
              <a:avLst/>
            </a:prstGeom>
            <a:solidFill>
              <a:srgbClr val="0098BC"/>
            </a:solidFill>
            <a:ln>
              <a:solidFill>
                <a:srgbClr val="0098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6" name="O2 4"/>
            <p:cNvSpPr/>
            <p:nvPr/>
          </p:nvSpPr>
          <p:spPr>
            <a:xfrm>
              <a:off x="7606090" y="4539382"/>
              <a:ext cx="383810" cy="252000"/>
            </a:xfrm>
            <a:prstGeom prst="roundRect">
              <a:avLst/>
            </a:prstGeom>
            <a:solidFill>
              <a:schemeClr val="bg1"/>
            </a:solidFill>
            <a:ln>
              <a:solidFill>
                <a:srgbClr val="0098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b="1" dirty="0">
                  <a:solidFill>
                    <a:srgbClr val="0098BC"/>
                  </a:solidFill>
                </a:rPr>
                <a:t>O</a:t>
              </a:r>
              <a:r>
                <a:rPr lang="fr-FR" sz="1200" b="1" baseline="-25000" dirty="0">
                  <a:solidFill>
                    <a:srgbClr val="0098BC"/>
                  </a:solidFill>
                </a:rPr>
                <a:t>2</a:t>
              </a:r>
            </a:p>
          </p:txBody>
        </p:sp>
        <p:sp>
          <p:nvSpPr>
            <p:cNvPr id="60" name="Flèche bleu 3"/>
            <p:cNvSpPr/>
            <p:nvPr/>
          </p:nvSpPr>
          <p:spPr>
            <a:xfrm flipH="1">
              <a:off x="7646021" y="4364726"/>
              <a:ext cx="180000" cy="72000"/>
            </a:xfrm>
            <a:prstGeom prst="leftArrow">
              <a:avLst/>
            </a:prstGeom>
            <a:solidFill>
              <a:srgbClr val="0098BC"/>
            </a:solidFill>
            <a:ln>
              <a:solidFill>
                <a:srgbClr val="0098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9" name="O2 3"/>
            <p:cNvSpPr/>
            <p:nvPr/>
          </p:nvSpPr>
          <p:spPr>
            <a:xfrm>
              <a:off x="7243159" y="4274690"/>
              <a:ext cx="400552" cy="252000"/>
            </a:xfrm>
            <a:prstGeom prst="roundRect">
              <a:avLst/>
            </a:prstGeom>
            <a:solidFill>
              <a:schemeClr val="bg1"/>
            </a:solidFill>
            <a:ln>
              <a:solidFill>
                <a:srgbClr val="0098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b="1" dirty="0">
                  <a:solidFill>
                    <a:srgbClr val="0098BC"/>
                  </a:solidFill>
                </a:rPr>
                <a:t>O</a:t>
              </a:r>
              <a:r>
                <a:rPr lang="fr-FR" sz="1200" b="1" baseline="-25000" dirty="0">
                  <a:solidFill>
                    <a:srgbClr val="0098BC"/>
                  </a:solidFill>
                </a:rPr>
                <a:t>2</a:t>
              </a:r>
            </a:p>
          </p:txBody>
        </p:sp>
        <p:sp>
          <p:nvSpPr>
            <p:cNvPr id="66" name="Flèche bleu 2"/>
            <p:cNvSpPr/>
            <p:nvPr/>
          </p:nvSpPr>
          <p:spPr>
            <a:xfrm flipH="1">
              <a:off x="7231262" y="3944658"/>
              <a:ext cx="180000" cy="72000"/>
            </a:xfrm>
            <a:prstGeom prst="leftArrow">
              <a:avLst/>
            </a:prstGeom>
            <a:solidFill>
              <a:srgbClr val="0098BC"/>
            </a:solidFill>
            <a:ln>
              <a:solidFill>
                <a:srgbClr val="0098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5" name="O2 2"/>
            <p:cNvSpPr/>
            <p:nvPr/>
          </p:nvSpPr>
          <p:spPr>
            <a:xfrm>
              <a:off x="6804584" y="3854622"/>
              <a:ext cx="416721" cy="252000"/>
            </a:xfrm>
            <a:prstGeom prst="roundRect">
              <a:avLst/>
            </a:prstGeom>
            <a:solidFill>
              <a:schemeClr val="bg1"/>
            </a:solidFill>
            <a:ln>
              <a:solidFill>
                <a:srgbClr val="0098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b="1" dirty="0">
                  <a:solidFill>
                    <a:srgbClr val="0098BC"/>
                  </a:solidFill>
                </a:rPr>
                <a:t>O</a:t>
              </a:r>
              <a:r>
                <a:rPr lang="fr-FR" sz="1200" b="1" baseline="-25000" dirty="0">
                  <a:solidFill>
                    <a:srgbClr val="0098BC"/>
                  </a:solidFill>
                </a:rPr>
                <a:t>2</a:t>
              </a:r>
            </a:p>
          </p:txBody>
        </p:sp>
        <p:sp>
          <p:nvSpPr>
            <p:cNvPr id="72" name="Flèche bleu 1"/>
            <p:cNvSpPr/>
            <p:nvPr/>
          </p:nvSpPr>
          <p:spPr>
            <a:xfrm flipH="1">
              <a:off x="9374024" y="3356293"/>
              <a:ext cx="180000" cy="72000"/>
            </a:xfrm>
            <a:prstGeom prst="leftArrow">
              <a:avLst/>
            </a:prstGeom>
            <a:solidFill>
              <a:srgbClr val="0098BC"/>
            </a:solidFill>
            <a:ln>
              <a:solidFill>
                <a:srgbClr val="0098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1" name="O2 1"/>
            <p:cNvSpPr/>
            <p:nvPr/>
          </p:nvSpPr>
          <p:spPr>
            <a:xfrm>
              <a:off x="8990214" y="3266257"/>
              <a:ext cx="383810" cy="252000"/>
            </a:xfrm>
            <a:prstGeom prst="roundRect">
              <a:avLst/>
            </a:prstGeom>
            <a:solidFill>
              <a:schemeClr val="bg1"/>
            </a:solidFill>
            <a:ln>
              <a:solidFill>
                <a:srgbClr val="0098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b="1" dirty="0">
                  <a:solidFill>
                    <a:srgbClr val="0098BC"/>
                  </a:solidFill>
                </a:rPr>
                <a:t>O</a:t>
              </a:r>
              <a:r>
                <a:rPr lang="fr-FR" sz="1200" b="1" baseline="-25000" dirty="0">
                  <a:solidFill>
                    <a:srgbClr val="0098BC"/>
                  </a:solidFill>
                </a:rPr>
                <a:t>2</a:t>
              </a:r>
            </a:p>
          </p:txBody>
        </p:sp>
      </p:grpSp>
      <p:sp>
        <p:nvSpPr>
          <p:cNvPr id="40" name="Texte 2"/>
          <p:cNvSpPr/>
          <p:nvPr/>
        </p:nvSpPr>
        <p:spPr>
          <a:xfrm>
            <a:off x="3547165" y="2721002"/>
            <a:ext cx="3429205" cy="954230"/>
          </a:xfrm>
          <a:prstGeom prst="wedgeRoundRectCallout">
            <a:avLst>
              <a:gd name="adj1" fmla="val -53867"/>
              <a:gd name="adj2" fmla="val 112869"/>
              <a:gd name="adj3" fmla="val 16667"/>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rgbClr val="002060"/>
                </a:solidFill>
              </a:rPr>
              <a:t>Chaque personne </a:t>
            </a:r>
            <a:r>
              <a:rPr lang="fr-FR" b="1" dirty="0">
                <a:solidFill>
                  <a:srgbClr val="002060"/>
                </a:solidFill>
              </a:rPr>
              <a:t>consomme</a:t>
            </a:r>
            <a:r>
              <a:rPr lang="fr-FR" dirty="0">
                <a:solidFill>
                  <a:srgbClr val="002060"/>
                </a:solidFill>
              </a:rPr>
              <a:t> du dioxygène :</a:t>
            </a:r>
            <a:br>
              <a:rPr lang="fr-FR" dirty="0">
                <a:solidFill>
                  <a:srgbClr val="002060"/>
                </a:solidFill>
              </a:rPr>
            </a:br>
            <a:r>
              <a:rPr lang="fr-FR" dirty="0">
                <a:solidFill>
                  <a:srgbClr val="002060"/>
                </a:solidFill>
              </a:rPr>
              <a:t> </a:t>
            </a:r>
            <a:r>
              <a:rPr lang="fr-FR" b="1" dirty="0">
                <a:solidFill>
                  <a:srgbClr val="0098BC"/>
                </a:solidFill>
              </a:rPr>
              <a:t>O</a:t>
            </a:r>
            <a:r>
              <a:rPr lang="fr-FR" b="1" baseline="-25000" dirty="0">
                <a:solidFill>
                  <a:srgbClr val="0098BC"/>
                </a:solidFill>
              </a:rPr>
              <a:t>2 </a:t>
            </a:r>
            <a:endParaRPr lang="fr-FR" dirty="0">
              <a:solidFill>
                <a:srgbClr val="002060"/>
              </a:solidFill>
            </a:endParaRPr>
          </a:p>
        </p:txBody>
      </p:sp>
      <p:sp>
        <p:nvSpPr>
          <p:cNvPr id="38" name="Texte 1"/>
          <p:cNvSpPr/>
          <p:nvPr/>
        </p:nvSpPr>
        <p:spPr>
          <a:xfrm>
            <a:off x="2292063" y="1605308"/>
            <a:ext cx="4013994" cy="747854"/>
          </a:xfrm>
          <a:prstGeom prst="wedgeRoundRectCallout">
            <a:avLst>
              <a:gd name="adj1" fmla="val -29304"/>
              <a:gd name="adj2" fmla="val 144146"/>
              <a:gd name="adj3" fmla="val 16667"/>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rgbClr val="002060"/>
                </a:solidFill>
              </a:rPr>
              <a:t>Considérons que des enfants entrent dans une pièce </a:t>
            </a:r>
            <a:r>
              <a:rPr lang="fr-FR" b="1" dirty="0">
                <a:solidFill>
                  <a:srgbClr val="002060"/>
                </a:solidFill>
              </a:rPr>
              <a:t>fermée</a:t>
            </a:r>
            <a:endParaRPr lang="fr-FR" dirty="0">
              <a:solidFill>
                <a:srgbClr val="002060"/>
              </a:solidFill>
            </a:endParaRPr>
          </a:p>
        </p:txBody>
      </p:sp>
      <p:sp>
        <p:nvSpPr>
          <p:cNvPr id="101" name="Fond Blanc">
            <a:extLst>
              <a:ext uri="{FF2B5EF4-FFF2-40B4-BE49-F238E27FC236}">
                <a16:creationId xmlns:a16="http://schemas.microsoft.com/office/drawing/2014/main" id="{FA3B2686-94FE-40EF-960C-4F0A2531B978}"/>
              </a:ext>
            </a:extLst>
          </p:cNvPr>
          <p:cNvSpPr/>
          <p:nvPr/>
        </p:nvSpPr>
        <p:spPr>
          <a:xfrm>
            <a:off x="0" y="3861"/>
            <a:ext cx="1670132" cy="685800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103" name="TP"/>
          <p:cNvGrpSpPr/>
          <p:nvPr/>
        </p:nvGrpSpPr>
        <p:grpSpPr>
          <a:xfrm>
            <a:off x="330442" y="5258668"/>
            <a:ext cx="1084263" cy="830356"/>
            <a:chOff x="330442" y="5254806"/>
            <a:chExt cx="1084263" cy="830356"/>
          </a:xfrm>
        </p:grpSpPr>
        <p:sp>
          <p:nvSpPr>
            <p:cNvPr id="115" name="Txt tp">
              <a:extLst>
                <a:ext uri="{FF2B5EF4-FFF2-40B4-BE49-F238E27FC236}">
                  <a16:creationId xmlns:a16="http://schemas.microsoft.com/office/drawing/2014/main" id="{068AD82C-35A7-4983-827A-713281010F7B}"/>
                </a:ext>
              </a:extLst>
            </p:cNvPr>
            <p:cNvSpPr txBox="1">
              <a:spLocks noChangeArrowheads="1"/>
            </p:cNvSpPr>
            <p:nvPr/>
          </p:nvSpPr>
          <p:spPr bwMode="auto">
            <a:xfrm>
              <a:off x="330442" y="5747025"/>
              <a:ext cx="1084263" cy="338137"/>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TP</a:t>
              </a:r>
            </a:p>
          </p:txBody>
        </p:sp>
        <p:pic>
          <p:nvPicPr>
            <p:cNvPr id="116" name="Picto">
              <a:extLst>
                <a:ext uri="{FF2B5EF4-FFF2-40B4-BE49-F238E27FC236}">
                  <a16:creationId xmlns:a16="http://schemas.microsoft.com/office/drawing/2014/main" id="{75391B0D-8C13-4486-817C-65EA0FA7CAAE}"/>
                </a:ext>
              </a:extLst>
            </p:cNvPr>
            <p:cNvPicPr>
              <a:picLocks noChangeAspect="1"/>
            </p:cNvPicPr>
            <p:nvPr/>
          </p:nvPicPr>
          <p:blipFill rotWithShape="1">
            <a:blip r:embed="rId6">
              <a:extLst>
                <a:ext uri="{28A0092B-C50C-407E-A947-70E740481C1C}">
                  <a14:useLocalDpi xmlns:a14="http://schemas.microsoft.com/office/drawing/2010/main" val="0"/>
                </a:ext>
              </a:extLst>
            </a:blip>
            <a:srcRect l="2040" t="2673" r="2116" b="5000"/>
            <a:stretch/>
          </p:blipFill>
          <p:spPr bwMode="auto">
            <a:xfrm>
              <a:off x="550102" y="5254806"/>
              <a:ext cx="681644" cy="5569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04" name="Video"/>
          <p:cNvGrpSpPr/>
          <p:nvPr/>
        </p:nvGrpSpPr>
        <p:grpSpPr>
          <a:xfrm>
            <a:off x="330443" y="4186380"/>
            <a:ext cx="1084263" cy="874441"/>
            <a:chOff x="330443" y="4182518"/>
            <a:chExt cx="1084263" cy="874441"/>
          </a:xfrm>
        </p:grpSpPr>
        <p:sp>
          <p:nvSpPr>
            <p:cNvPr id="113" name="Txt video">
              <a:extLst>
                <a:ext uri="{FF2B5EF4-FFF2-40B4-BE49-F238E27FC236}">
                  <a16:creationId xmlns:a16="http://schemas.microsoft.com/office/drawing/2014/main" id="{497FE70E-A465-4313-ACA4-D25B0274D1AF}"/>
                </a:ext>
              </a:extLst>
            </p:cNvPr>
            <p:cNvSpPr txBox="1">
              <a:spLocks noChangeArrowheads="1"/>
            </p:cNvSpPr>
            <p:nvPr/>
          </p:nvSpPr>
          <p:spPr bwMode="auto">
            <a:xfrm>
              <a:off x="330443" y="4718822"/>
              <a:ext cx="1084263" cy="338137"/>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VIDEO</a:t>
              </a:r>
            </a:p>
          </p:txBody>
        </p:sp>
        <p:pic>
          <p:nvPicPr>
            <p:cNvPr id="114" name="Picto guide">
              <a:extLst>
                <a:ext uri="{FF2B5EF4-FFF2-40B4-BE49-F238E27FC236}">
                  <a16:creationId xmlns:a16="http://schemas.microsoft.com/office/drawing/2014/main" id="{10D6FA2E-1F17-41B3-964A-E622C2DB457D}"/>
                </a:ext>
              </a:extLst>
            </p:cNvPr>
            <p:cNvPicPr>
              <a:picLocks noChangeAspect="1"/>
            </p:cNvPicPr>
            <p:nvPr/>
          </p:nvPicPr>
          <p:blipFill rotWithShape="1">
            <a:blip r:embed="rId7">
              <a:extLst>
                <a:ext uri="{28A0092B-C50C-407E-A947-70E740481C1C}">
                  <a14:useLocalDpi xmlns:a14="http://schemas.microsoft.com/office/drawing/2010/main" val="0"/>
                </a:ext>
              </a:extLst>
            </a:blip>
            <a:srcRect l="4186" t="1958" r="10959" b="5944"/>
            <a:stretch/>
          </p:blipFill>
          <p:spPr bwMode="auto">
            <a:xfrm>
              <a:off x="545220" y="4182518"/>
              <a:ext cx="631767" cy="5818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05" name="Guide"/>
          <p:cNvGrpSpPr/>
          <p:nvPr/>
        </p:nvGrpSpPr>
        <p:grpSpPr>
          <a:xfrm>
            <a:off x="330444" y="3123586"/>
            <a:ext cx="1084262" cy="891371"/>
            <a:chOff x="330444" y="3119724"/>
            <a:chExt cx="1084262" cy="891371"/>
          </a:xfrm>
        </p:grpSpPr>
        <p:sp>
          <p:nvSpPr>
            <p:cNvPr id="111" name="Txt guide">
              <a:extLst>
                <a:ext uri="{FF2B5EF4-FFF2-40B4-BE49-F238E27FC236}">
                  <a16:creationId xmlns:a16="http://schemas.microsoft.com/office/drawing/2014/main" id="{CD90D079-7F62-48CC-8B04-9EDA9213D908}"/>
                </a:ext>
              </a:extLst>
            </p:cNvPr>
            <p:cNvSpPr txBox="1">
              <a:spLocks noChangeArrowheads="1"/>
            </p:cNvSpPr>
            <p:nvPr/>
          </p:nvSpPr>
          <p:spPr bwMode="auto">
            <a:xfrm>
              <a:off x="330444" y="3671370"/>
              <a:ext cx="1084262" cy="339725"/>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Verdana" panose="020B0604030504040204" pitchFamily="34" charset="0"/>
                </a:rPr>
                <a:t>GUIDE</a:t>
              </a:r>
            </a:p>
          </p:txBody>
        </p:sp>
        <p:pic>
          <p:nvPicPr>
            <p:cNvPr id="112" name="Picto guide">
              <a:extLst>
                <a:ext uri="{FF2B5EF4-FFF2-40B4-BE49-F238E27FC236}">
                  <a16:creationId xmlns:a16="http://schemas.microsoft.com/office/drawing/2014/main" id="{4784EAE9-EC02-44D3-9F43-AC31EE721370}"/>
                </a:ext>
              </a:extLst>
            </p:cNvPr>
            <p:cNvPicPr>
              <a:picLocks noChangeAspect="1"/>
            </p:cNvPicPr>
            <p:nvPr/>
          </p:nvPicPr>
          <p:blipFill rotWithShape="1">
            <a:blip r:embed="rId8">
              <a:extLst>
                <a:ext uri="{28A0092B-C50C-407E-A947-70E740481C1C}">
                  <a14:useLocalDpi xmlns:a14="http://schemas.microsoft.com/office/drawing/2010/main" val="0"/>
                </a:ext>
              </a:extLst>
            </a:blip>
            <a:srcRect l="5015" t="1565" r="10709" b="5873"/>
            <a:stretch/>
          </p:blipFill>
          <p:spPr bwMode="auto">
            <a:xfrm>
              <a:off x="545220" y="3119724"/>
              <a:ext cx="623454" cy="5818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07" name="Module CO2">
            <a:extLst>
              <a:ext uri="{FF2B5EF4-FFF2-40B4-BE49-F238E27FC236}">
                <a16:creationId xmlns:a16="http://schemas.microsoft.com/office/drawing/2014/main" id="{ED7333EA-7CC1-4589-A171-23DE7A5DE385}"/>
              </a:ext>
            </a:extLst>
          </p:cNvPr>
          <p:cNvSpPr/>
          <p:nvPr/>
        </p:nvSpPr>
        <p:spPr>
          <a:xfrm>
            <a:off x="65263" y="1509203"/>
            <a:ext cx="1539605" cy="276999"/>
          </a:xfrm>
          <a:prstGeom prst="rect">
            <a:avLst/>
          </a:prstGeom>
          <a:solidFill>
            <a:srgbClr val="002060"/>
          </a:solidFill>
        </p:spPr>
        <p:txBody>
          <a:bodyPr wrap="square">
            <a:spAutoFit/>
          </a:bodyPr>
          <a:lstStyle/>
          <a:p>
            <a:pPr algn="ctr"/>
            <a:r>
              <a:rPr lang="fr-FR" sz="1200" b="1" dirty="0">
                <a:solidFill>
                  <a:schemeClr val="bg1"/>
                </a:solidFill>
                <a:latin typeface="Century Gothic" panose="020B0502020202020204" pitchFamily="34" charset="0"/>
              </a:rPr>
              <a:t>L’air de ma classe</a:t>
            </a:r>
            <a:endParaRPr lang="fr-FR" sz="1200" dirty="0">
              <a:solidFill>
                <a:schemeClr val="bg1"/>
              </a:solidFill>
            </a:endParaRPr>
          </a:p>
        </p:txBody>
      </p:sp>
      <p:pic>
        <p:nvPicPr>
          <p:cNvPr id="108" name="Logo AEM">
            <a:extLst>
              <a:ext uri="{FF2B5EF4-FFF2-40B4-BE49-F238E27FC236}">
                <a16:creationId xmlns:a16="http://schemas.microsoft.com/office/drawing/2014/main" id="{74F59558-1101-451A-ACCC-8D43FF7E327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57636" y="224669"/>
            <a:ext cx="954858" cy="1218997"/>
          </a:xfrm>
          <a:prstGeom prst="rect">
            <a:avLst/>
          </a:prstGeom>
        </p:spPr>
      </p:pic>
      <p:sp>
        <p:nvSpPr>
          <p:cNvPr id="125" name="Titre">
            <a:extLst>
              <a:ext uri="{FF2B5EF4-FFF2-40B4-BE49-F238E27FC236}">
                <a16:creationId xmlns:a16="http://schemas.microsoft.com/office/drawing/2014/main" id="{E596C3F6-3CC4-4976-92CD-3576E499351F}"/>
              </a:ext>
            </a:extLst>
          </p:cNvPr>
          <p:cNvSpPr txBox="1">
            <a:spLocks noChangeArrowheads="1"/>
          </p:cNvSpPr>
          <p:nvPr/>
        </p:nvSpPr>
        <p:spPr bwMode="auto">
          <a:xfrm>
            <a:off x="1670130" y="0"/>
            <a:ext cx="10521870" cy="119350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Autofit/>
          </a:bodyPr>
          <a:lstStyle>
            <a:defPPr>
              <a:defRPr lang="fr-FR"/>
            </a:defPPr>
            <a:lvl1pPr algn="ctr">
              <a:lnSpc>
                <a:spcPct val="90000"/>
              </a:lnSpc>
              <a:spcBef>
                <a:spcPct val="0"/>
              </a:spcBef>
              <a:defRPr sz="4000" b="1">
                <a:solidFill>
                  <a:schemeClr val="bg1"/>
                </a:solidFill>
                <a:latin typeface="Century Gothic" panose="020B0502020202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fr-FR" dirty="0">
                <a:solidFill>
                  <a:srgbClr val="002060"/>
                </a:solidFill>
              </a:rPr>
              <a:t>L’accumulation de CO</a:t>
            </a:r>
            <a:r>
              <a:rPr lang="fr-FR" baseline="-25000" dirty="0">
                <a:solidFill>
                  <a:srgbClr val="002060"/>
                </a:solidFill>
              </a:rPr>
              <a:t>2</a:t>
            </a:r>
            <a:br>
              <a:rPr lang="fr-FR" dirty="0">
                <a:solidFill>
                  <a:srgbClr val="002060"/>
                </a:solidFill>
              </a:rPr>
            </a:br>
            <a:r>
              <a:rPr lang="fr-FR" dirty="0">
                <a:solidFill>
                  <a:srgbClr val="002060"/>
                </a:solidFill>
              </a:rPr>
              <a:t>dans une pièce occupée</a:t>
            </a:r>
          </a:p>
        </p:txBody>
      </p:sp>
      <p:pic>
        <p:nvPicPr>
          <p:cNvPr id="6" name="Explication img"/>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07195" y="3028045"/>
            <a:ext cx="2578023" cy="3924300"/>
          </a:xfrm>
          <a:prstGeom prst="rect">
            <a:avLst/>
          </a:prstGeom>
        </p:spPr>
      </p:pic>
      <p:sp>
        <p:nvSpPr>
          <p:cNvPr id="61" name="Espace réservé du numéro de diapositive 1">
            <a:extLst>
              <a:ext uri="{FF2B5EF4-FFF2-40B4-BE49-F238E27FC236}">
                <a16:creationId xmlns:a16="http://schemas.microsoft.com/office/drawing/2014/main" id="{765C28FC-6CC5-4805-9899-3C56CB8BA985}"/>
              </a:ext>
            </a:extLst>
          </p:cNvPr>
          <p:cNvSpPr txBox="1">
            <a:spLocks/>
          </p:cNvSpPr>
          <p:nvPr/>
        </p:nvSpPr>
        <p:spPr bwMode="auto">
          <a:xfrm>
            <a:off x="11126800" y="6409271"/>
            <a:ext cx="1018821" cy="365125"/>
          </a:xfrm>
          <a:prstGeom prst="rect">
            <a:avLst/>
          </a:prstGeom>
          <a:solidFill>
            <a:srgbClr val="002060"/>
          </a:solidFill>
          <a:ln>
            <a:noFill/>
          </a:ln>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dirty="0">
                <a:solidFill>
                  <a:schemeClr val="bg1"/>
                </a:solidFill>
              </a:rPr>
              <a:t>M</a:t>
            </a:r>
            <a:r>
              <a:rPr lang="fr-FR" altLang="fr-FR" sz="1800" b="1" baseline="30000" dirty="0">
                <a:solidFill>
                  <a:schemeClr val="bg1"/>
                </a:solidFill>
              </a:rPr>
              <a:t>8</a:t>
            </a:r>
            <a:r>
              <a:rPr lang="fr-FR" altLang="fr-FR" sz="1800" b="1" dirty="0">
                <a:solidFill>
                  <a:srgbClr val="CFEDEF"/>
                </a:solidFill>
              </a:rPr>
              <a:t> </a:t>
            </a:r>
            <a:r>
              <a:rPr lang="fr-FR" altLang="fr-FR" sz="1800" b="1" dirty="0">
                <a:solidFill>
                  <a:schemeClr val="bg1"/>
                </a:solidFill>
              </a:rPr>
              <a:t>- </a:t>
            </a:r>
            <a:fld id="{6B65CB28-E51F-4F6B-B370-8F5765EA14E9}" type="slidenum">
              <a:rPr lang="fr-FR" altLang="fr-FR" sz="1800" b="1" smtClean="0">
                <a:solidFill>
                  <a:schemeClr val="bg1"/>
                </a:solidFill>
              </a:rPr>
              <a:pPr algn="ctr" eaLnBrk="1" hangingPunct="1">
                <a:lnSpc>
                  <a:spcPct val="100000"/>
                </a:lnSpc>
                <a:spcBef>
                  <a:spcPct val="0"/>
                </a:spcBef>
                <a:buFontTx/>
                <a:buNone/>
              </a:pPr>
              <a:t>10</a:t>
            </a:fld>
            <a:endParaRPr lang="fr-FR" altLang="fr-FR" sz="1800" b="1" dirty="0">
              <a:solidFill>
                <a:schemeClr val="bg1"/>
              </a:solidFill>
            </a:endParaRPr>
          </a:p>
        </p:txBody>
      </p:sp>
      <p:grpSp>
        <p:nvGrpSpPr>
          <p:cNvPr id="10" name="Info">
            <a:extLst>
              <a:ext uri="{FF2B5EF4-FFF2-40B4-BE49-F238E27FC236}">
                <a16:creationId xmlns:a16="http://schemas.microsoft.com/office/drawing/2014/main" id="{BAC17766-9001-1384-B2FC-07E5682230F9}"/>
              </a:ext>
            </a:extLst>
          </p:cNvPr>
          <p:cNvGrpSpPr/>
          <p:nvPr/>
        </p:nvGrpSpPr>
        <p:grpSpPr>
          <a:xfrm>
            <a:off x="314816" y="2000996"/>
            <a:ext cx="1084262" cy="867427"/>
            <a:chOff x="314816" y="1997134"/>
            <a:chExt cx="1084262" cy="867427"/>
          </a:xfrm>
        </p:grpSpPr>
        <p:sp>
          <p:nvSpPr>
            <p:cNvPr id="11" name="Txt info">
              <a:extLst>
                <a:ext uri="{FF2B5EF4-FFF2-40B4-BE49-F238E27FC236}">
                  <a16:creationId xmlns:a16="http://schemas.microsoft.com/office/drawing/2014/main" id="{FAB59541-9CBA-BCE4-A47A-FC32670C4CB3}"/>
                </a:ext>
              </a:extLst>
            </p:cNvPr>
            <p:cNvSpPr txBox="1">
              <a:spLocks noChangeArrowheads="1"/>
            </p:cNvSpPr>
            <p:nvPr/>
          </p:nvSpPr>
          <p:spPr bwMode="auto">
            <a:xfrm>
              <a:off x="314816" y="2526424"/>
              <a:ext cx="1084262" cy="338137"/>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INFO</a:t>
              </a:r>
            </a:p>
          </p:txBody>
        </p:sp>
        <p:pic>
          <p:nvPicPr>
            <p:cNvPr id="12" name="Picto info">
              <a:extLst>
                <a:ext uri="{FF2B5EF4-FFF2-40B4-BE49-F238E27FC236}">
                  <a16:creationId xmlns:a16="http://schemas.microsoft.com/office/drawing/2014/main" id="{B93ACDA3-26C7-0561-2538-A69D87C2037D}"/>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6598" t="3009" r="13417" b="6579"/>
            <a:stretch/>
          </p:blipFill>
          <p:spPr bwMode="auto">
            <a:xfrm>
              <a:off x="523560" y="1997134"/>
              <a:ext cx="623455" cy="5985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9" name="Ellipse 18">
            <a:extLst>
              <a:ext uri="{FF2B5EF4-FFF2-40B4-BE49-F238E27FC236}">
                <a16:creationId xmlns:a16="http://schemas.microsoft.com/office/drawing/2014/main" id="{755D6DD8-B8B2-783D-E7C2-78D189D3E54E}"/>
              </a:ext>
            </a:extLst>
          </p:cNvPr>
          <p:cNvSpPr/>
          <p:nvPr/>
        </p:nvSpPr>
        <p:spPr>
          <a:xfrm>
            <a:off x="4685190" y="3004459"/>
            <a:ext cx="1620868" cy="61262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r>
              <a:rPr lang="fr-FR" dirty="0">
                <a:solidFill>
                  <a:srgbClr val="002060"/>
                </a:solidFill>
              </a:rPr>
              <a:t>…...........</a:t>
            </a:r>
          </a:p>
        </p:txBody>
      </p:sp>
      <p:sp>
        <p:nvSpPr>
          <p:cNvPr id="18" name="Numéro 1">
            <a:extLst>
              <a:ext uri="{FF2B5EF4-FFF2-40B4-BE49-F238E27FC236}">
                <a16:creationId xmlns:a16="http://schemas.microsoft.com/office/drawing/2014/main" id="{72C1E884-C995-A567-272C-0372D80A96F2}"/>
              </a:ext>
            </a:extLst>
          </p:cNvPr>
          <p:cNvSpPr/>
          <p:nvPr/>
        </p:nvSpPr>
        <p:spPr bwMode="auto">
          <a:xfrm>
            <a:off x="4412108" y="3070062"/>
            <a:ext cx="572419" cy="572419"/>
          </a:xfrm>
          <a:custGeom>
            <a:avLst/>
            <a:gdLst>
              <a:gd name="connsiteX0" fmla="*/ 0 w 5826377"/>
              <a:gd name="connsiteY0" fmla="*/ 1033411 h 2066821"/>
              <a:gd name="connsiteX1" fmla="*/ 2913189 w 5826377"/>
              <a:gd name="connsiteY1" fmla="*/ 0 h 2066821"/>
              <a:gd name="connsiteX2" fmla="*/ 5826378 w 5826377"/>
              <a:gd name="connsiteY2" fmla="*/ 1033411 h 2066821"/>
              <a:gd name="connsiteX3" fmla="*/ 2913189 w 5826377"/>
              <a:gd name="connsiteY3" fmla="*/ 2066822 h 2066821"/>
              <a:gd name="connsiteX4" fmla="*/ 0 w 5826377"/>
              <a:gd name="connsiteY4" fmla="*/ 1033411 h 2066821"/>
              <a:gd name="connsiteX0" fmla="*/ 0 w 5963004"/>
              <a:gd name="connsiteY0" fmla="*/ 1117673 h 2151084"/>
              <a:gd name="connsiteX1" fmla="*/ 2913189 w 5963004"/>
              <a:gd name="connsiteY1" fmla="*/ 84262 h 2151084"/>
              <a:gd name="connsiteX2" fmla="*/ 4908260 w 5963004"/>
              <a:gd name="connsiteY2" fmla="*/ 178808 h 2151084"/>
              <a:gd name="connsiteX3" fmla="*/ 5826378 w 5963004"/>
              <a:gd name="connsiteY3" fmla="*/ 1117673 h 2151084"/>
              <a:gd name="connsiteX4" fmla="*/ 2913189 w 5963004"/>
              <a:gd name="connsiteY4" fmla="*/ 2151084 h 2151084"/>
              <a:gd name="connsiteX5" fmla="*/ 0 w 5963004"/>
              <a:gd name="connsiteY5" fmla="*/ 1117673 h 2151084"/>
              <a:gd name="connsiteX0" fmla="*/ 0 w 5682491"/>
              <a:gd name="connsiteY0" fmla="*/ 1117673 h 2198926"/>
              <a:gd name="connsiteX1" fmla="*/ 2913189 w 5682491"/>
              <a:gd name="connsiteY1" fmla="*/ 84262 h 2198926"/>
              <a:gd name="connsiteX2" fmla="*/ 4908260 w 5682491"/>
              <a:gd name="connsiteY2" fmla="*/ 178808 h 2198926"/>
              <a:gd name="connsiteX3" fmla="*/ 5502993 w 5682491"/>
              <a:gd name="connsiteY3" fmla="*/ 1920561 h 2198926"/>
              <a:gd name="connsiteX4" fmla="*/ 2913189 w 5682491"/>
              <a:gd name="connsiteY4" fmla="*/ 2151084 h 2198926"/>
              <a:gd name="connsiteX5" fmla="*/ 0 w 5682491"/>
              <a:gd name="connsiteY5" fmla="*/ 1117673 h 2198926"/>
              <a:gd name="connsiteX0" fmla="*/ 0 w 5660189"/>
              <a:gd name="connsiteY0" fmla="*/ 926212 h 2198502"/>
              <a:gd name="connsiteX1" fmla="*/ 2890887 w 5660189"/>
              <a:gd name="connsiteY1" fmla="*/ 71221 h 2198502"/>
              <a:gd name="connsiteX2" fmla="*/ 4885958 w 5660189"/>
              <a:gd name="connsiteY2" fmla="*/ 165767 h 2198502"/>
              <a:gd name="connsiteX3" fmla="*/ 5480691 w 5660189"/>
              <a:gd name="connsiteY3" fmla="*/ 1907520 h 2198502"/>
              <a:gd name="connsiteX4" fmla="*/ 2890887 w 5660189"/>
              <a:gd name="connsiteY4" fmla="*/ 2138043 h 2198502"/>
              <a:gd name="connsiteX5" fmla="*/ 0 w 5660189"/>
              <a:gd name="connsiteY5" fmla="*/ 926212 h 2198502"/>
              <a:gd name="connsiteX0" fmla="*/ 13287 w 5673476"/>
              <a:gd name="connsiteY0" fmla="*/ 941739 h 2214029"/>
              <a:gd name="connsiteX1" fmla="*/ 1956320 w 5673476"/>
              <a:gd name="connsiteY1" fmla="*/ 64445 h 2214029"/>
              <a:gd name="connsiteX2" fmla="*/ 4899245 w 5673476"/>
              <a:gd name="connsiteY2" fmla="*/ 181294 h 2214029"/>
              <a:gd name="connsiteX3" fmla="*/ 5493978 w 5673476"/>
              <a:gd name="connsiteY3" fmla="*/ 1923047 h 2214029"/>
              <a:gd name="connsiteX4" fmla="*/ 2904174 w 5673476"/>
              <a:gd name="connsiteY4" fmla="*/ 2153570 h 2214029"/>
              <a:gd name="connsiteX5" fmla="*/ 13287 w 5673476"/>
              <a:gd name="connsiteY5" fmla="*/ 941739 h 2214029"/>
              <a:gd name="connsiteX0" fmla="*/ 101649 w 5761838"/>
              <a:gd name="connsiteY0" fmla="*/ 941739 h 2143739"/>
              <a:gd name="connsiteX1" fmla="*/ 2044682 w 5761838"/>
              <a:gd name="connsiteY1" fmla="*/ 64445 h 2143739"/>
              <a:gd name="connsiteX2" fmla="*/ 4987607 w 5761838"/>
              <a:gd name="connsiteY2" fmla="*/ 181294 h 2143739"/>
              <a:gd name="connsiteX3" fmla="*/ 5582340 w 5761838"/>
              <a:gd name="connsiteY3" fmla="*/ 1923047 h 2143739"/>
              <a:gd name="connsiteX4" fmla="*/ 840350 w 5761838"/>
              <a:gd name="connsiteY4" fmla="*/ 2064360 h 2143739"/>
              <a:gd name="connsiteX5" fmla="*/ 101649 w 5761838"/>
              <a:gd name="connsiteY5" fmla="*/ 941739 h 2143739"/>
              <a:gd name="connsiteX0" fmla="*/ 188442 w 5536397"/>
              <a:gd name="connsiteY0" fmla="*/ 630387 h 2143793"/>
              <a:gd name="connsiteX1" fmla="*/ 1819241 w 5536397"/>
              <a:gd name="connsiteY1" fmla="*/ 43025 h 2143793"/>
              <a:gd name="connsiteX2" fmla="*/ 4762166 w 5536397"/>
              <a:gd name="connsiteY2" fmla="*/ 159874 h 2143793"/>
              <a:gd name="connsiteX3" fmla="*/ 5356899 w 5536397"/>
              <a:gd name="connsiteY3" fmla="*/ 1901627 h 2143793"/>
              <a:gd name="connsiteX4" fmla="*/ 614909 w 5536397"/>
              <a:gd name="connsiteY4" fmla="*/ 2042940 h 2143793"/>
              <a:gd name="connsiteX5" fmla="*/ 188442 w 5536397"/>
              <a:gd name="connsiteY5" fmla="*/ 630387 h 2143793"/>
              <a:gd name="connsiteX0" fmla="*/ 174325 w 5321361"/>
              <a:gd name="connsiteY0" fmla="*/ 630387 h 2200733"/>
              <a:gd name="connsiteX1" fmla="*/ 1805124 w 5321361"/>
              <a:gd name="connsiteY1" fmla="*/ 43025 h 2200733"/>
              <a:gd name="connsiteX2" fmla="*/ 4748049 w 5321361"/>
              <a:gd name="connsiteY2" fmla="*/ 159874 h 2200733"/>
              <a:gd name="connsiteX3" fmla="*/ 5086304 w 5321361"/>
              <a:gd name="connsiteY3" fmla="*/ 2035442 h 2200733"/>
              <a:gd name="connsiteX4" fmla="*/ 600792 w 5321361"/>
              <a:gd name="connsiteY4" fmla="*/ 2042940 h 2200733"/>
              <a:gd name="connsiteX5" fmla="*/ 174325 w 5321361"/>
              <a:gd name="connsiteY5" fmla="*/ 630387 h 2200733"/>
              <a:gd name="connsiteX0" fmla="*/ 174325 w 5420438"/>
              <a:gd name="connsiteY0" fmla="*/ 630387 h 2200733"/>
              <a:gd name="connsiteX1" fmla="*/ 1805124 w 5420438"/>
              <a:gd name="connsiteY1" fmla="*/ 43025 h 2200733"/>
              <a:gd name="connsiteX2" fmla="*/ 4748049 w 5420438"/>
              <a:gd name="connsiteY2" fmla="*/ 159874 h 2200733"/>
              <a:gd name="connsiteX3" fmla="*/ 5086304 w 5420438"/>
              <a:gd name="connsiteY3" fmla="*/ 2035442 h 2200733"/>
              <a:gd name="connsiteX4" fmla="*/ 600792 w 5420438"/>
              <a:gd name="connsiteY4" fmla="*/ 2042940 h 2200733"/>
              <a:gd name="connsiteX5" fmla="*/ 174325 w 5420438"/>
              <a:gd name="connsiteY5" fmla="*/ 630387 h 2200733"/>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428298"/>
              <a:gd name="connsiteY0" fmla="*/ 682960 h 2297981"/>
              <a:gd name="connsiteX1" fmla="*/ 1805124 w 5428298"/>
              <a:gd name="connsiteY1" fmla="*/ 95598 h 2297981"/>
              <a:gd name="connsiteX2" fmla="*/ 4748049 w 5428298"/>
              <a:gd name="connsiteY2" fmla="*/ 212447 h 2297981"/>
              <a:gd name="connsiteX3" fmla="*/ 5086304 w 5428298"/>
              <a:gd name="connsiteY3" fmla="*/ 2088015 h 2297981"/>
              <a:gd name="connsiteX4" fmla="*/ 600792 w 5428298"/>
              <a:gd name="connsiteY4" fmla="*/ 2095513 h 2297981"/>
              <a:gd name="connsiteX5" fmla="*/ 174325 w 5428298"/>
              <a:gd name="connsiteY5" fmla="*/ 682960 h 2297981"/>
              <a:gd name="connsiteX0" fmla="*/ 151277 w 4978783"/>
              <a:gd name="connsiteY0" fmla="*/ 2095513 h 2334141"/>
              <a:gd name="connsiteX1" fmla="*/ 1355609 w 4978783"/>
              <a:gd name="connsiteY1" fmla="*/ 95598 h 2334141"/>
              <a:gd name="connsiteX2" fmla="*/ 4298534 w 4978783"/>
              <a:gd name="connsiteY2" fmla="*/ 212447 h 2334141"/>
              <a:gd name="connsiteX3" fmla="*/ 4636789 w 4978783"/>
              <a:gd name="connsiteY3" fmla="*/ 2088015 h 2334141"/>
              <a:gd name="connsiteX4" fmla="*/ 151277 w 4978783"/>
              <a:gd name="connsiteY4" fmla="*/ 2095513 h 2334141"/>
              <a:gd name="connsiteX0" fmla="*/ 470246 w 5297752"/>
              <a:gd name="connsiteY0" fmla="*/ 2066922 h 2301280"/>
              <a:gd name="connsiteX1" fmla="*/ 604061 w 5297752"/>
              <a:gd name="connsiteY1" fmla="*/ 133915 h 2301280"/>
              <a:gd name="connsiteX2" fmla="*/ 4617503 w 5297752"/>
              <a:gd name="connsiteY2" fmla="*/ 183856 h 2301280"/>
              <a:gd name="connsiteX3" fmla="*/ 4955758 w 5297752"/>
              <a:gd name="connsiteY3" fmla="*/ 2059424 h 2301280"/>
              <a:gd name="connsiteX4" fmla="*/ 470246 w 5297752"/>
              <a:gd name="connsiteY4" fmla="*/ 2066922 h 2301280"/>
              <a:gd name="connsiteX0" fmla="*/ 508312 w 5335818"/>
              <a:gd name="connsiteY0" fmla="*/ 2088925 h 2323283"/>
              <a:gd name="connsiteX1" fmla="*/ 642127 w 5335818"/>
              <a:gd name="connsiteY1" fmla="*/ 155918 h 2323283"/>
              <a:gd name="connsiteX2" fmla="*/ 4655569 w 5335818"/>
              <a:gd name="connsiteY2" fmla="*/ 205859 h 2323283"/>
              <a:gd name="connsiteX3" fmla="*/ 4993824 w 5335818"/>
              <a:gd name="connsiteY3" fmla="*/ 2081427 h 2323283"/>
              <a:gd name="connsiteX4" fmla="*/ 508312 w 5335818"/>
              <a:gd name="connsiteY4" fmla="*/ 2088925 h 2323283"/>
              <a:gd name="connsiteX0" fmla="*/ 537928 w 5365434"/>
              <a:gd name="connsiteY0" fmla="*/ 2041763 h 2267686"/>
              <a:gd name="connsiteX1" fmla="*/ 615987 w 5365434"/>
              <a:gd name="connsiteY1" fmla="*/ 242570 h 2267686"/>
              <a:gd name="connsiteX2" fmla="*/ 4685185 w 5365434"/>
              <a:gd name="connsiteY2" fmla="*/ 158697 h 2267686"/>
              <a:gd name="connsiteX3" fmla="*/ 5023440 w 5365434"/>
              <a:gd name="connsiteY3" fmla="*/ 2034265 h 2267686"/>
              <a:gd name="connsiteX4" fmla="*/ 537928 w 5365434"/>
              <a:gd name="connsiteY4" fmla="*/ 2041763 h 2267686"/>
              <a:gd name="connsiteX0" fmla="*/ 475390 w 5302896"/>
              <a:gd name="connsiteY0" fmla="*/ 2088286 h 2314209"/>
              <a:gd name="connsiteX1" fmla="*/ 553449 w 5302896"/>
              <a:gd name="connsiteY1" fmla="*/ 289093 h 2314209"/>
              <a:gd name="connsiteX2" fmla="*/ 4622647 w 5302896"/>
              <a:gd name="connsiteY2" fmla="*/ 205220 h 2314209"/>
              <a:gd name="connsiteX3" fmla="*/ 4960902 w 5302896"/>
              <a:gd name="connsiteY3" fmla="*/ 2080788 h 2314209"/>
              <a:gd name="connsiteX4" fmla="*/ 475390 w 5302896"/>
              <a:gd name="connsiteY4" fmla="*/ 2088286 h 2314209"/>
              <a:gd name="connsiteX0" fmla="*/ 500620 w 5340218"/>
              <a:gd name="connsiteY0" fmla="*/ 2050101 h 2276024"/>
              <a:gd name="connsiteX1" fmla="*/ 578679 w 5340218"/>
              <a:gd name="connsiteY1" fmla="*/ 250908 h 2276024"/>
              <a:gd name="connsiteX2" fmla="*/ 4688872 w 5340218"/>
              <a:gd name="connsiteY2" fmla="*/ 227606 h 2276024"/>
              <a:gd name="connsiteX3" fmla="*/ 4986132 w 5340218"/>
              <a:gd name="connsiteY3" fmla="*/ 2042603 h 2276024"/>
              <a:gd name="connsiteX4" fmla="*/ 500620 w 5340218"/>
              <a:gd name="connsiteY4" fmla="*/ 2050101 h 2276024"/>
              <a:gd name="connsiteX0" fmla="*/ 500620 w 5340214"/>
              <a:gd name="connsiteY0" fmla="*/ 2163226 h 2389149"/>
              <a:gd name="connsiteX1" fmla="*/ 578679 w 5340214"/>
              <a:gd name="connsiteY1" fmla="*/ 364033 h 2389149"/>
              <a:gd name="connsiteX2" fmla="*/ 4688872 w 5340214"/>
              <a:gd name="connsiteY2" fmla="*/ 340731 h 2389149"/>
              <a:gd name="connsiteX3" fmla="*/ 4986132 w 5340214"/>
              <a:gd name="connsiteY3" fmla="*/ 2155728 h 2389149"/>
              <a:gd name="connsiteX4" fmla="*/ 500620 w 5340214"/>
              <a:gd name="connsiteY4" fmla="*/ 2163226 h 2389149"/>
              <a:gd name="connsiteX0" fmla="*/ 500620 w 5475509"/>
              <a:gd name="connsiteY0" fmla="*/ 2163226 h 2389149"/>
              <a:gd name="connsiteX1" fmla="*/ 578679 w 5475509"/>
              <a:gd name="connsiteY1" fmla="*/ 364033 h 2389149"/>
              <a:gd name="connsiteX2" fmla="*/ 4688872 w 5475509"/>
              <a:gd name="connsiteY2" fmla="*/ 340731 h 2389149"/>
              <a:gd name="connsiteX3" fmla="*/ 4986132 w 5475509"/>
              <a:gd name="connsiteY3" fmla="*/ 2155728 h 2389149"/>
              <a:gd name="connsiteX4" fmla="*/ 500620 w 5475509"/>
              <a:gd name="connsiteY4" fmla="*/ 2163226 h 2389149"/>
              <a:gd name="connsiteX0" fmla="*/ 631244 w 5319168"/>
              <a:gd name="connsiteY0" fmla="*/ 2163227 h 2389149"/>
              <a:gd name="connsiteX1" fmla="*/ 422338 w 5319168"/>
              <a:gd name="connsiteY1" fmla="*/ 364033 h 2389149"/>
              <a:gd name="connsiteX2" fmla="*/ 4532531 w 5319168"/>
              <a:gd name="connsiteY2" fmla="*/ 340731 h 2389149"/>
              <a:gd name="connsiteX3" fmla="*/ 4829791 w 5319168"/>
              <a:gd name="connsiteY3" fmla="*/ 2155728 h 2389149"/>
              <a:gd name="connsiteX4" fmla="*/ 631244 w 5319168"/>
              <a:gd name="connsiteY4" fmla="*/ 2163227 h 2389149"/>
              <a:gd name="connsiteX0" fmla="*/ 716431 w 5404355"/>
              <a:gd name="connsiteY0" fmla="*/ 2163227 h 2486204"/>
              <a:gd name="connsiteX1" fmla="*/ 507525 w 5404355"/>
              <a:gd name="connsiteY1" fmla="*/ 364033 h 2486204"/>
              <a:gd name="connsiteX2" fmla="*/ 4617718 w 5404355"/>
              <a:gd name="connsiteY2" fmla="*/ 340731 h 2486204"/>
              <a:gd name="connsiteX3" fmla="*/ 4914978 w 5404355"/>
              <a:gd name="connsiteY3" fmla="*/ 2155728 h 2486204"/>
              <a:gd name="connsiteX4" fmla="*/ 716431 w 5404355"/>
              <a:gd name="connsiteY4" fmla="*/ 2163227 h 2486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4355" h="2486204">
                <a:moveTo>
                  <a:pt x="716431" y="2163227"/>
                </a:moveTo>
                <a:cubicBezTo>
                  <a:pt x="-264115" y="1622327"/>
                  <a:pt x="-142690" y="667782"/>
                  <a:pt x="507525" y="364033"/>
                </a:cubicBezTo>
                <a:cubicBezTo>
                  <a:pt x="1157740" y="60284"/>
                  <a:pt x="3250955" y="-263909"/>
                  <a:pt x="4617718" y="340731"/>
                </a:cubicBezTo>
                <a:cubicBezTo>
                  <a:pt x="5615527" y="793943"/>
                  <a:pt x="5606187" y="1841884"/>
                  <a:pt x="4914978" y="2155728"/>
                </a:cubicBezTo>
                <a:cubicBezTo>
                  <a:pt x="4223769" y="2469572"/>
                  <a:pt x="1696977" y="2704127"/>
                  <a:pt x="716431" y="2163227"/>
                </a:cubicBezTo>
                <a:close/>
              </a:path>
            </a:pathLst>
          </a:custGeom>
          <a:solidFill>
            <a:srgbClr val="0098BC"/>
          </a:solidFill>
          <a:ln>
            <a:solidFill>
              <a:srgbClr val="0098BC"/>
            </a:solidFill>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1" hangingPunct="1">
              <a:defRPr/>
            </a:pPr>
            <a:r>
              <a:rPr lang="fr-FR" sz="4800" b="1" dirty="0"/>
              <a:t>1</a:t>
            </a:r>
          </a:p>
        </p:txBody>
      </p:sp>
      <p:sp>
        <p:nvSpPr>
          <p:cNvPr id="20" name="Ellipse 19">
            <a:extLst>
              <a:ext uri="{FF2B5EF4-FFF2-40B4-BE49-F238E27FC236}">
                <a16:creationId xmlns:a16="http://schemas.microsoft.com/office/drawing/2014/main" id="{2099BA66-3029-09F2-D2FD-9819577D3031}"/>
              </a:ext>
            </a:extLst>
          </p:cNvPr>
          <p:cNvSpPr/>
          <p:nvPr/>
        </p:nvSpPr>
        <p:spPr>
          <a:xfrm>
            <a:off x="4348878" y="4177299"/>
            <a:ext cx="2118670" cy="590972"/>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r>
              <a:rPr lang="fr-FR" dirty="0">
                <a:solidFill>
                  <a:srgbClr val="002060"/>
                </a:solidFill>
              </a:rPr>
              <a:t>…...........</a:t>
            </a:r>
          </a:p>
        </p:txBody>
      </p:sp>
      <p:sp>
        <p:nvSpPr>
          <p:cNvPr id="17" name="Numéro 2">
            <a:extLst>
              <a:ext uri="{FF2B5EF4-FFF2-40B4-BE49-F238E27FC236}">
                <a16:creationId xmlns:a16="http://schemas.microsoft.com/office/drawing/2014/main" id="{23C5B526-6488-3212-63FA-BBD03AACA1C6}"/>
              </a:ext>
            </a:extLst>
          </p:cNvPr>
          <p:cNvSpPr/>
          <p:nvPr/>
        </p:nvSpPr>
        <p:spPr bwMode="auto">
          <a:xfrm>
            <a:off x="4538272" y="4184555"/>
            <a:ext cx="572419" cy="562847"/>
          </a:xfrm>
          <a:custGeom>
            <a:avLst/>
            <a:gdLst>
              <a:gd name="connsiteX0" fmla="*/ 0 w 5826377"/>
              <a:gd name="connsiteY0" fmla="*/ 1033411 h 2066821"/>
              <a:gd name="connsiteX1" fmla="*/ 2913189 w 5826377"/>
              <a:gd name="connsiteY1" fmla="*/ 0 h 2066821"/>
              <a:gd name="connsiteX2" fmla="*/ 5826378 w 5826377"/>
              <a:gd name="connsiteY2" fmla="*/ 1033411 h 2066821"/>
              <a:gd name="connsiteX3" fmla="*/ 2913189 w 5826377"/>
              <a:gd name="connsiteY3" fmla="*/ 2066822 h 2066821"/>
              <a:gd name="connsiteX4" fmla="*/ 0 w 5826377"/>
              <a:gd name="connsiteY4" fmla="*/ 1033411 h 2066821"/>
              <a:gd name="connsiteX0" fmla="*/ 0 w 5963004"/>
              <a:gd name="connsiteY0" fmla="*/ 1117673 h 2151084"/>
              <a:gd name="connsiteX1" fmla="*/ 2913189 w 5963004"/>
              <a:gd name="connsiteY1" fmla="*/ 84262 h 2151084"/>
              <a:gd name="connsiteX2" fmla="*/ 4908260 w 5963004"/>
              <a:gd name="connsiteY2" fmla="*/ 178808 h 2151084"/>
              <a:gd name="connsiteX3" fmla="*/ 5826378 w 5963004"/>
              <a:gd name="connsiteY3" fmla="*/ 1117673 h 2151084"/>
              <a:gd name="connsiteX4" fmla="*/ 2913189 w 5963004"/>
              <a:gd name="connsiteY4" fmla="*/ 2151084 h 2151084"/>
              <a:gd name="connsiteX5" fmla="*/ 0 w 5963004"/>
              <a:gd name="connsiteY5" fmla="*/ 1117673 h 2151084"/>
              <a:gd name="connsiteX0" fmla="*/ 0 w 5682491"/>
              <a:gd name="connsiteY0" fmla="*/ 1117673 h 2198926"/>
              <a:gd name="connsiteX1" fmla="*/ 2913189 w 5682491"/>
              <a:gd name="connsiteY1" fmla="*/ 84262 h 2198926"/>
              <a:gd name="connsiteX2" fmla="*/ 4908260 w 5682491"/>
              <a:gd name="connsiteY2" fmla="*/ 178808 h 2198926"/>
              <a:gd name="connsiteX3" fmla="*/ 5502993 w 5682491"/>
              <a:gd name="connsiteY3" fmla="*/ 1920561 h 2198926"/>
              <a:gd name="connsiteX4" fmla="*/ 2913189 w 5682491"/>
              <a:gd name="connsiteY4" fmla="*/ 2151084 h 2198926"/>
              <a:gd name="connsiteX5" fmla="*/ 0 w 5682491"/>
              <a:gd name="connsiteY5" fmla="*/ 1117673 h 2198926"/>
              <a:gd name="connsiteX0" fmla="*/ 0 w 5660189"/>
              <a:gd name="connsiteY0" fmla="*/ 926212 h 2198502"/>
              <a:gd name="connsiteX1" fmla="*/ 2890887 w 5660189"/>
              <a:gd name="connsiteY1" fmla="*/ 71221 h 2198502"/>
              <a:gd name="connsiteX2" fmla="*/ 4885958 w 5660189"/>
              <a:gd name="connsiteY2" fmla="*/ 165767 h 2198502"/>
              <a:gd name="connsiteX3" fmla="*/ 5480691 w 5660189"/>
              <a:gd name="connsiteY3" fmla="*/ 1907520 h 2198502"/>
              <a:gd name="connsiteX4" fmla="*/ 2890887 w 5660189"/>
              <a:gd name="connsiteY4" fmla="*/ 2138043 h 2198502"/>
              <a:gd name="connsiteX5" fmla="*/ 0 w 5660189"/>
              <a:gd name="connsiteY5" fmla="*/ 926212 h 2198502"/>
              <a:gd name="connsiteX0" fmla="*/ 13287 w 5673476"/>
              <a:gd name="connsiteY0" fmla="*/ 941739 h 2214029"/>
              <a:gd name="connsiteX1" fmla="*/ 1956320 w 5673476"/>
              <a:gd name="connsiteY1" fmla="*/ 64445 h 2214029"/>
              <a:gd name="connsiteX2" fmla="*/ 4899245 w 5673476"/>
              <a:gd name="connsiteY2" fmla="*/ 181294 h 2214029"/>
              <a:gd name="connsiteX3" fmla="*/ 5493978 w 5673476"/>
              <a:gd name="connsiteY3" fmla="*/ 1923047 h 2214029"/>
              <a:gd name="connsiteX4" fmla="*/ 2904174 w 5673476"/>
              <a:gd name="connsiteY4" fmla="*/ 2153570 h 2214029"/>
              <a:gd name="connsiteX5" fmla="*/ 13287 w 5673476"/>
              <a:gd name="connsiteY5" fmla="*/ 941739 h 2214029"/>
              <a:gd name="connsiteX0" fmla="*/ 101649 w 5761838"/>
              <a:gd name="connsiteY0" fmla="*/ 941739 h 2143739"/>
              <a:gd name="connsiteX1" fmla="*/ 2044682 w 5761838"/>
              <a:gd name="connsiteY1" fmla="*/ 64445 h 2143739"/>
              <a:gd name="connsiteX2" fmla="*/ 4987607 w 5761838"/>
              <a:gd name="connsiteY2" fmla="*/ 181294 h 2143739"/>
              <a:gd name="connsiteX3" fmla="*/ 5582340 w 5761838"/>
              <a:gd name="connsiteY3" fmla="*/ 1923047 h 2143739"/>
              <a:gd name="connsiteX4" fmla="*/ 840350 w 5761838"/>
              <a:gd name="connsiteY4" fmla="*/ 2064360 h 2143739"/>
              <a:gd name="connsiteX5" fmla="*/ 101649 w 5761838"/>
              <a:gd name="connsiteY5" fmla="*/ 941739 h 2143739"/>
              <a:gd name="connsiteX0" fmla="*/ 188442 w 5536397"/>
              <a:gd name="connsiteY0" fmla="*/ 630387 h 2143793"/>
              <a:gd name="connsiteX1" fmla="*/ 1819241 w 5536397"/>
              <a:gd name="connsiteY1" fmla="*/ 43025 h 2143793"/>
              <a:gd name="connsiteX2" fmla="*/ 4762166 w 5536397"/>
              <a:gd name="connsiteY2" fmla="*/ 159874 h 2143793"/>
              <a:gd name="connsiteX3" fmla="*/ 5356899 w 5536397"/>
              <a:gd name="connsiteY3" fmla="*/ 1901627 h 2143793"/>
              <a:gd name="connsiteX4" fmla="*/ 614909 w 5536397"/>
              <a:gd name="connsiteY4" fmla="*/ 2042940 h 2143793"/>
              <a:gd name="connsiteX5" fmla="*/ 188442 w 5536397"/>
              <a:gd name="connsiteY5" fmla="*/ 630387 h 2143793"/>
              <a:gd name="connsiteX0" fmla="*/ 174325 w 5321361"/>
              <a:gd name="connsiteY0" fmla="*/ 630387 h 2200733"/>
              <a:gd name="connsiteX1" fmla="*/ 1805124 w 5321361"/>
              <a:gd name="connsiteY1" fmla="*/ 43025 h 2200733"/>
              <a:gd name="connsiteX2" fmla="*/ 4748049 w 5321361"/>
              <a:gd name="connsiteY2" fmla="*/ 159874 h 2200733"/>
              <a:gd name="connsiteX3" fmla="*/ 5086304 w 5321361"/>
              <a:gd name="connsiteY3" fmla="*/ 2035442 h 2200733"/>
              <a:gd name="connsiteX4" fmla="*/ 600792 w 5321361"/>
              <a:gd name="connsiteY4" fmla="*/ 2042940 h 2200733"/>
              <a:gd name="connsiteX5" fmla="*/ 174325 w 5321361"/>
              <a:gd name="connsiteY5" fmla="*/ 630387 h 2200733"/>
              <a:gd name="connsiteX0" fmla="*/ 174325 w 5420438"/>
              <a:gd name="connsiteY0" fmla="*/ 630387 h 2200733"/>
              <a:gd name="connsiteX1" fmla="*/ 1805124 w 5420438"/>
              <a:gd name="connsiteY1" fmla="*/ 43025 h 2200733"/>
              <a:gd name="connsiteX2" fmla="*/ 4748049 w 5420438"/>
              <a:gd name="connsiteY2" fmla="*/ 159874 h 2200733"/>
              <a:gd name="connsiteX3" fmla="*/ 5086304 w 5420438"/>
              <a:gd name="connsiteY3" fmla="*/ 2035442 h 2200733"/>
              <a:gd name="connsiteX4" fmla="*/ 600792 w 5420438"/>
              <a:gd name="connsiteY4" fmla="*/ 2042940 h 2200733"/>
              <a:gd name="connsiteX5" fmla="*/ 174325 w 5420438"/>
              <a:gd name="connsiteY5" fmla="*/ 630387 h 2200733"/>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428298"/>
              <a:gd name="connsiteY0" fmla="*/ 682960 h 2297981"/>
              <a:gd name="connsiteX1" fmla="*/ 1805124 w 5428298"/>
              <a:gd name="connsiteY1" fmla="*/ 95598 h 2297981"/>
              <a:gd name="connsiteX2" fmla="*/ 4748049 w 5428298"/>
              <a:gd name="connsiteY2" fmla="*/ 212447 h 2297981"/>
              <a:gd name="connsiteX3" fmla="*/ 5086304 w 5428298"/>
              <a:gd name="connsiteY3" fmla="*/ 2088015 h 2297981"/>
              <a:gd name="connsiteX4" fmla="*/ 600792 w 5428298"/>
              <a:gd name="connsiteY4" fmla="*/ 2095513 h 2297981"/>
              <a:gd name="connsiteX5" fmla="*/ 174325 w 5428298"/>
              <a:gd name="connsiteY5" fmla="*/ 682960 h 2297981"/>
              <a:gd name="connsiteX0" fmla="*/ 151277 w 4978783"/>
              <a:gd name="connsiteY0" fmla="*/ 2095513 h 2334141"/>
              <a:gd name="connsiteX1" fmla="*/ 1355609 w 4978783"/>
              <a:gd name="connsiteY1" fmla="*/ 95598 h 2334141"/>
              <a:gd name="connsiteX2" fmla="*/ 4298534 w 4978783"/>
              <a:gd name="connsiteY2" fmla="*/ 212447 h 2334141"/>
              <a:gd name="connsiteX3" fmla="*/ 4636789 w 4978783"/>
              <a:gd name="connsiteY3" fmla="*/ 2088015 h 2334141"/>
              <a:gd name="connsiteX4" fmla="*/ 151277 w 4978783"/>
              <a:gd name="connsiteY4" fmla="*/ 2095513 h 2334141"/>
              <a:gd name="connsiteX0" fmla="*/ 470246 w 5297752"/>
              <a:gd name="connsiteY0" fmla="*/ 2066922 h 2301280"/>
              <a:gd name="connsiteX1" fmla="*/ 604061 w 5297752"/>
              <a:gd name="connsiteY1" fmla="*/ 133915 h 2301280"/>
              <a:gd name="connsiteX2" fmla="*/ 4617503 w 5297752"/>
              <a:gd name="connsiteY2" fmla="*/ 183856 h 2301280"/>
              <a:gd name="connsiteX3" fmla="*/ 4955758 w 5297752"/>
              <a:gd name="connsiteY3" fmla="*/ 2059424 h 2301280"/>
              <a:gd name="connsiteX4" fmla="*/ 470246 w 5297752"/>
              <a:gd name="connsiteY4" fmla="*/ 2066922 h 2301280"/>
              <a:gd name="connsiteX0" fmla="*/ 508312 w 5335818"/>
              <a:gd name="connsiteY0" fmla="*/ 2088925 h 2323283"/>
              <a:gd name="connsiteX1" fmla="*/ 642127 w 5335818"/>
              <a:gd name="connsiteY1" fmla="*/ 155918 h 2323283"/>
              <a:gd name="connsiteX2" fmla="*/ 4655569 w 5335818"/>
              <a:gd name="connsiteY2" fmla="*/ 205859 h 2323283"/>
              <a:gd name="connsiteX3" fmla="*/ 4993824 w 5335818"/>
              <a:gd name="connsiteY3" fmla="*/ 2081427 h 2323283"/>
              <a:gd name="connsiteX4" fmla="*/ 508312 w 5335818"/>
              <a:gd name="connsiteY4" fmla="*/ 2088925 h 2323283"/>
              <a:gd name="connsiteX0" fmla="*/ 537928 w 5365434"/>
              <a:gd name="connsiteY0" fmla="*/ 2041763 h 2267686"/>
              <a:gd name="connsiteX1" fmla="*/ 615987 w 5365434"/>
              <a:gd name="connsiteY1" fmla="*/ 242570 h 2267686"/>
              <a:gd name="connsiteX2" fmla="*/ 4685185 w 5365434"/>
              <a:gd name="connsiteY2" fmla="*/ 158697 h 2267686"/>
              <a:gd name="connsiteX3" fmla="*/ 5023440 w 5365434"/>
              <a:gd name="connsiteY3" fmla="*/ 2034265 h 2267686"/>
              <a:gd name="connsiteX4" fmla="*/ 537928 w 5365434"/>
              <a:gd name="connsiteY4" fmla="*/ 2041763 h 2267686"/>
              <a:gd name="connsiteX0" fmla="*/ 475390 w 5302896"/>
              <a:gd name="connsiteY0" fmla="*/ 2088286 h 2314209"/>
              <a:gd name="connsiteX1" fmla="*/ 553449 w 5302896"/>
              <a:gd name="connsiteY1" fmla="*/ 289093 h 2314209"/>
              <a:gd name="connsiteX2" fmla="*/ 4622647 w 5302896"/>
              <a:gd name="connsiteY2" fmla="*/ 205220 h 2314209"/>
              <a:gd name="connsiteX3" fmla="*/ 4960902 w 5302896"/>
              <a:gd name="connsiteY3" fmla="*/ 2080788 h 2314209"/>
              <a:gd name="connsiteX4" fmla="*/ 475390 w 5302896"/>
              <a:gd name="connsiteY4" fmla="*/ 2088286 h 2314209"/>
              <a:gd name="connsiteX0" fmla="*/ 500620 w 5340218"/>
              <a:gd name="connsiteY0" fmla="*/ 2050101 h 2276024"/>
              <a:gd name="connsiteX1" fmla="*/ 578679 w 5340218"/>
              <a:gd name="connsiteY1" fmla="*/ 250908 h 2276024"/>
              <a:gd name="connsiteX2" fmla="*/ 4688872 w 5340218"/>
              <a:gd name="connsiteY2" fmla="*/ 227606 h 2276024"/>
              <a:gd name="connsiteX3" fmla="*/ 4986132 w 5340218"/>
              <a:gd name="connsiteY3" fmla="*/ 2042603 h 2276024"/>
              <a:gd name="connsiteX4" fmla="*/ 500620 w 5340218"/>
              <a:gd name="connsiteY4" fmla="*/ 2050101 h 2276024"/>
              <a:gd name="connsiteX0" fmla="*/ 500620 w 5340214"/>
              <a:gd name="connsiteY0" fmla="*/ 2163226 h 2389149"/>
              <a:gd name="connsiteX1" fmla="*/ 578679 w 5340214"/>
              <a:gd name="connsiteY1" fmla="*/ 364033 h 2389149"/>
              <a:gd name="connsiteX2" fmla="*/ 4688872 w 5340214"/>
              <a:gd name="connsiteY2" fmla="*/ 340731 h 2389149"/>
              <a:gd name="connsiteX3" fmla="*/ 4986132 w 5340214"/>
              <a:gd name="connsiteY3" fmla="*/ 2155728 h 2389149"/>
              <a:gd name="connsiteX4" fmla="*/ 500620 w 5340214"/>
              <a:gd name="connsiteY4" fmla="*/ 2163226 h 2389149"/>
              <a:gd name="connsiteX0" fmla="*/ 500620 w 5475509"/>
              <a:gd name="connsiteY0" fmla="*/ 2163226 h 2389149"/>
              <a:gd name="connsiteX1" fmla="*/ 578679 w 5475509"/>
              <a:gd name="connsiteY1" fmla="*/ 364033 h 2389149"/>
              <a:gd name="connsiteX2" fmla="*/ 4688872 w 5475509"/>
              <a:gd name="connsiteY2" fmla="*/ 340731 h 2389149"/>
              <a:gd name="connsiteX3" fmla="*/ 4986132 w 5475509"/>
              <a:gd name="connsiteY3" fmla="*/ 2155728 h 2389149"/>
              <a:gd name="connsiteX4" fmla="*/ 500620 w 5475509"/>
              <a:gd name="connsiteY4" fmla="*/ 2163226 h 2389149"/>
              <a:gd name="connsiteX0" fmla="*/ 631244 w 5319168"/>
              <a:gd name="connsiteY0" fmla="*/ 2163227 h 2389149"/>
              <a:gd name="connsiteX1" fmla="*/ 422338 w 5319168"/>
              <a:gd name="connsiteY1" fmla="*/ 364033 h 2389149"/>
              <a:gd name="connsiteX2" fmla="*/ 4532531 w 5319168"/>
              <a:gd name="connsiteY2" fmla="*/ 340731 h 2389149"/>
              <a:gd name="connsiteX3" fmla="*/ 4829791 w 5319168"/>
              <a:gd name="connsiteY3" fmla="*/ 2155728 h 2389149"/>
              <a:gd name="connsiteX4" fmla="*/ 631244 w 5319168"/>
              <a:gd name="connsiteY4" fmla="*/ 2163227 h 2389149"/>
              <a:gd name="connsiteX0" fmla="*/ 716431 w 5404355"/>
              <a:gd name="connsiteY0" fmla="*/ 2163227 h 2486204"/>
              <a:gd name="connsiteX1" fmla="*/ 507525 w 5404355"/>
              <a:gd name="connsiteY1" fmla="*/ 364033 h 2486204"/>
              <a:gd name="connsiteX2" fmla="*/ 4617718 w 5404355"/>
              <a:gd name="connsiteY2" fmla="*/ 340731 h 2486204"/>
              <a:gd name="connsiteX3" fmla="*/ 4914978 w 5404355"/>
              <a:gd name="connsiteY3" fmla="*/ 2155728 h 2486204"/>
              <a:gd name="connsiteX4" fmla="*/ 716431 w 5404355"/>
              <a:gd name="connsiteY4" fmla="*/ 2163227 h 2486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4355" h="2486204">
                <a:moveTo>
                  <a:pt x="716431" y="2163227"/>
                </a:moveTo>
                <a:cubicBezTo>
                  <a:pt x="-264115" y="1622327"/>
                  <a:pt x="-142690" y="667782"/>
                  <a:pt x="507525" y="364033"/>
                </a:cubicBezTo>
                <a:cubicBezTo>
                  <a:pt x="1157740" y="60284"/>
                  <a:pt x="3250955" y="-263909"/>
                  <a:pt x="4617718" y="340731"/>
                </a:cubicBezTo>
                <a:cubicBezTo>
                  <a:pt x="5615527" y="793943"/>
                  <a:pt x="5606187" y="1841884"/>
                  <a:pt x="4914978" y="2155728"/>
                </a:cubicBezTo>
                <a:cubicBezTo>
                  <a:pt x="4223769" y="2469572"/>
                  <a:pt x="1696977" y="2704127"/>
                  <a:pt x="716431" y="2163227"/>
                </a:cubicBezTo>
                <a:close/>
              </a:path>
            </a:pathLst>
          </a:custGeom>
          <a:solidFill>
            <a:srgbClr val="0098BC"/>
          </a:solidFill>
          <a:ln>
            <a:solidFill>
              <a:srgbClr val="0098BC"/>
            </a:solidFill>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1" hangingPunct="1">
              <a:defRPr/>
            </a:pPr>
            <a:r>
              <a:rPr lang="fr-FR" sz="4800" b="1" dirty="0"/>
              <a:t>2</a:t>
            </a:r>
          </a:p>
        </p:txBody>
      </p:sp>
      <p:sp>
        <p:nvSpPr>
          <p:cNvPr id="21" name="Ellipse 20">
            <a:extLst>
              <a:ext uri="{FF2B5EF4-FFF2-40B4-BE49-F238E27FC236}">
                <a16:creationId xmlns:a16="http://schemas.microsoft.com/office/drawing/2014/main" id="{FE6DAE3F-B331-225B-0711-6C4BC1F6B829}"/>
              </a:ext>
            </a:extLst>
          </p:cNvPr>
          <p:cNvSpPr/>
          <p:nvPr/>
        </p:nvSpPr>
        <p:spPr>
          <a:xfrm>
            <a:off x="4888924" y="5815620"/>
            <a:ext cx="1522657" cy="273404"/>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r>
              <a:rPr lang="fr-FR" dirty="0">
                <a:solidFill>
                  <a:srgbClr val="002060"/>
                </a:solidFill>
              </a:rPr>
              <a:t>…...........</a:t>
            </a:r>
          </a:p>
        </p:txBody>
      </p:sp>
      <p:sp>
        <p:nvSpPr>
          <p:cNvPr id="16" name="Numéro 3">
            <a:extLst>
              <a:ext uri="{FF2B5EF4-FFF2-40B4-BE49-F238E27FC236}">
                <a16:creationId xmlns:a16="http://schemas.microsoft.com/office/drawing/2014/main" id="{E59D248C-8B74-6E79-4B2A-59382D0532EF}"/>
              </a:ext>
            </a:extLst>
          </p:cNvPr>
          <p:cNvSpPr/>
          <p:nvPr/>
        </p:nvSpPr>
        <p:spPr bwMode="auto">
          <a:xfrm>
            <a:off x="4586272" y="5561026"/>
            <a:ext cx="572419" cy="572419"/>
          </a:xfrm>
          <a:custGeom>
            <a:avLst/>
            <a:gdLst>
              <a:gd name="connsiteX0" fmla="*/ 0 w 5826377"/>
              <a:gd name="connsiteY0" fmla="*/ 1033411 h 2066821"/>
              <a:gd name="connsiteX1" fmla="*/ 2913189 w 5826377"/>
              <a:gd name="connsiteY1" fmla="*/ 0 h 2066821"/>
              <a:gd name="connsiteX2" fmla="*/ 5826378 w 5826377"/>
              <a:gd name="connsiteY2" fmla="*/ 1033411 h 2066821"/>
              <a:gd name="connsiteX3" fmla="*/ 2913189 w 5826377"/>
              <a:gd name="connsiteY3" fmla="*/ 2066822 h 2066821"/>
              <a:gd name="connsiteX4" fmla="*/ 0 w 5826377"/>
              <a:gd name="connsiteY4" fmla="*/ 1033411 h 2066821"/>
              <a:gd name="connsiteX0" fmla="*/ 0 w 5963004"/>
              <a:gd name="connsiteY0" fmla="*/ 1117673 h 2151084"/>
              <a:gd name="connsiteX1" fmla="*/ 2913189 w 5963004"/>
              <a:gd name="connsiteY1" fmla="*/ 84262 h 2151084"/>
              <a:gd name="connsiteX2" fmla="*/ 4908260 w 5963004"/>
              <a:gd name="connsiteY2" fmla="*/ 178808 h 2151084"/>
              <a:gd name="connsiteX3" fmla="*/ 5826378 w 5963004"/>
              <a:gd name="connsiteY3" fmla="*/ 1117673 h 2151084"/>
              <a:gd name="connsiteX4" fmla="*/ 2913189 w 5963004"/>
              <a:gd name="connsiteY4" fmla="*/ 2151084 h 2151084"/>
              <a:gd name="connsiteX5" fmla="*/ 0 w 5963004"/>
              <a:gd name="connsiteY5" fmla="*/ 1117673 h 2151084"/>
              <a:gd name="connsiteX0" fmla="*/ 0 w 5682491"/>
              <a:gd name="connsiteY0" fmla="*/ 1117673 h 2198926"/>
              <a:gd name="connsiteX1" fmla="*/ 2913189 w 5682491"/>
              <a:gd name="connsiteY1" fmla="*/ 84262 h 2198926"/>
              <a:gd name="connsiteX2" fmla="*/ 4908260 w 5682491"/>
              <a:gd name="connsiteY2" fmla="*/ 178808 h 2198926"/>
              <a:gd name="connsiteX3" fmla="*/ 5502993 w 5682491"/>
              <a:gd name="connsiteY3" fmla="*/ 1920561 h 2198926"/>
              <a:gd name="connsiteX4" fmla="*/ 2913189 w 5682491"/>
              <a:gd name="connsiteY4" fmla="*/ 2151084 h 2198926"/>
              <a:gd name="connsiteX5" fmla="*/ 0 w 5682491"/>
              <a:gd name="connsiteY5" fmla="*/ 1117673 h 2198926"/>
              <a:gd name="connsiteX0" fmla="*/ 0 w 5660189"/>
              <a:gd name="connsiteY0" fmla="*/ 926212 h 2198502"/>
              <a:gd name="connsiteX1" fmla="*/ 2890887 w 5660189"/>
              <a:gd name="connsiteY1" fmla="*/ 71221 h 2198502"/>
              <a:gd name="connsiteX2" fmla="*/ 4885958 w 5660189"/>
              <a:gd name="connsiteY2" fmla="*/ 165767 h 2198502"/>
              <a:gd name="connsiteX3" fmla="*/ 5480691 w 5660189"/>
              <a:gd name="connsiteY3" fmla="*/ 1907520 h 2198502"/>
              <a:gd name="connsiteX4" fmla="*/ 2890887 w 5660189"/>
              <a:gd name="connsiteY4" fmla="*/ 2138043 h 2198502"/>
              <a:gd name="connsiteX5" fmla="*/ 0 w 5660189"/>
              <a:gd name="connsiteY5" fmla="*/ 926212 h 2198502"/>
              <a:gd name="connsiteX0" fmla="*/ 13287 w 5673476"/>
              <a:gd name="connsiteY0" fmla="*/ 941739 h 2214029"/>
              <a:gd name="connsiteX1" fmla="*/ 1956320 w 5673476"/>
              <a:gd name="connsiteY1" fmla="*/ 64445 h 2214029"/>
              <a:gd name="connsiteX2" fmla="*/ 4899245 w 5673476"/>
              <a:gd name="connsiteY2" fmla="*/ 181294 h 2214029"/>
              <a:gd name="connsiteX3" fmla="*/ 5493978 w 5673476"/>
              <a:gd name="connsiteY3" fmla="*/ 1923047 h 2214029"/>
              <a:gd name="connsiteX4" fmla="*/ 2904174 w 5673476"/>
              <a:gd name="connsiteY4" fmla="*/ 2153570 h 2214029"/>
              <a:gd name="connsiteX5" fmla="*/ 13287 w 5673476"/>
              <a:gd name="connsiteY5" fmla="*/ 941739 h 2214029"/>
              <a:gd name="connsiteX0" fmla="*/ 101649 w 5761838"/>
              <a:gd name="connsiteY0" fmla="*/ 941739 h 2143739"/>
              <a:gd name="connsiteX1" fmla="*/ 2044682 w 5761838"/>
              <a:gd name="connsiteY1" fmla="*/ 64445 h 2143739"/>
              <a:gd name="connsiteX2" fmla="*/ 4987607 w 5761838"/>
              <a:gd name="connsiteY2" fmla="*/ 181294 h 2143739"/>
              <a:gd name="connsiteX3" fmla="*/ 5582340 w 5761838"/>
              <a:gd name="connsiteY3" fmla="*/ 1923047 h 2143739"/>
              <a:gd name="connsiteX4" fmla="*/ 840350 w 5761838"/>
              <a:gd name="connsiteY4" fmla="*/ 2064360 h 2143739"/>
              <a:gd name="connsiteX5" fmla="*/ 101649 w 5761838"/>
              <a:gd name="connsiteY5" fmla="*/ 941739 h 2143739"/>
              <a:gd name="connsiteX0" fmla="*/ 188442 w 5536397"/>
              <a:gd name="connsiteY0" fmla="*/ 630387 h 2143793"/>
              <a:gd name="connsiteX1" fmla="*/ 1819241 w 5536397"/>
              <a:gd name="connsiteY1" fmla="*/ 43025 h 2143793"/>
              <a:gd name="connsiteX2" fmla="*/ 4762166 w 5536397"/>
              <a:gd name="connsiteY2" fmla="*/ 159874 h 2143793"/>
              <a:gd name="connsiteX3" fmla="*/ 5356899 w 5536397"/>
              <a:gd name="connsiteY3" fmla="*/ 1901627 h 2143793"/>
              <a:gd name="connsiteX4" fmla="*/ 614909 w 5536397"/>
              <a:gd name="connsiteY4" fmla="*/ 2042940 h 2143793"/>
              <a:gd name="connsiteX5" fmla="*/ 188442 w 5536397"/>
              <a:gd name="connsiteY5" fmla="*/ 630387 h 2143793"/>
              <a:gd name="connsiteX0" fmla="*/ 174325 w 5321361"/>
              <a:gd name="connsiteY0" fmla="*/ 630387 h 2200733"/>
              <a:gd name="connsiteX1" fmla="*/ 1805124 w 5321361"/>
              <a:gd name="connsiteY1" fmla="*/ 43025 h 2200733"/>
              <a:gd name="connsiteX2" fmla="*/ 4748049 w 5321361"/>
              <a:gd name="connsiteY2" fmla="*/ 159874 h 2200733"/>
              <a:gd name="connsiteX3" fmla="*/ 5086304 w 5321361"/>
              <a:gd name="connsiteY3" fmla="*/ 2035442 h 2200733"/>
              <a:gd name="connsiteX4" fmla="*/ 600792 w 5321361"/>
              <a:gd name="connsiteY4" fmla="*/ 2042940 h 2200733"/>
              <a:gd name="connsiteX5" fmla="*/ 174325 w 5321361"/>
              <a:gd name="connsiteY5" fmla="*/ 630387 h 2200733"/>
              <a:gd name="connsiteX0" fmla="*/ 174325 w 5420438"/>
              <a:gd name="connsiteY0" fmla="*/ 630387 h 2200733"/>
              <a:gd name="connsiteX1" fmla="*/ 1805124 w 5420438"/>
              <a:gd name="connsiteY1" fmla="*/ 43025 h 2200733"/>
              <a:gd name="connsiteX2" fmla="*/ 4748049 w 5420438"/>
              <a:gd name="connsiteY2" fmla="*/ 159874 h 2200733"/>
              <a:gd name="connsiteX3" fmla="*/ 5086304 w 5420438"/>
              <a:gd name="connsiteY3" fmla="*/ 2035442 h 2200733"/>
              <a:gd name="connsiteX4" fmla="*/ 600792 w 5420438"/>
              <a:gd name="connsiteY4" fmla="*/ 2042940 h 2200733"/>
              <a:gd name="connsiteX5" fmla="*/ 174325 w 5420438"/>
              <a:gd name="connsiteY5" fmla="*/ 630387 h 2200733"/>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428298"/>
              <a:gd name="connsiteY0" fmla="*/ 682960 h 2297981"/>
              <a:gd name="connsiteX1" fmla="*/ 1805124 w 5428298"/>
              <a:gd name="connsiteY1" fmla="*/ 95598 h 2297981"/>
              <a:gd name="connsiteX2" fmla="*/ 4748049 w 5428298"/>
              <a:gd name="connsiteY2" fmla="*/ 212447 h 2297981"/>
              <a:gd name="connsiteX3" fmla="*/ 5086304 w 5428298"/>
              <a:gd name="connsiteY3" fmla="*/ 2088015 h 2297981"/>
              <a:gd name="connsiteX4" fmla="*/ 600792 w 5428298"/>
              <a:gd name="connsiteY4" fmla="*/ 2095513 h 2297981"/>
              <a:gd name="connsiteX5" fmla="*/ 174325 w 5428298"/>
              <a:gd name="connsiteY5" fmla="*/ 682960 h 2297981"/>
              <a:gd name="connsiteX0" fmla="*/ 151277 w 4978783"/>
              <a:gd name="connsiteY0" fmla="*/ 2095513 h 2334141"/>
              <a:gd name="connsiteX1" fmla="*/ 1355609 w 4978783"/>
              <a:gd name="connsiteY1" fmla="*/ 95598 h 2334141"/>
              <a:gd name="connsiteX2" fmla="*/ 4298534 w 4978783"/>
              <a:gd name="connsiteY2" fmla="*/ 212447 h 2334141"/>
              <a:gd name="connsiteX3" fmla="*/ 4636789 w 4978783"/>
              <a:gd name="connsiteY3" fmla="*/ 2088015 h 2334141"/>
              <a:gd name="connsiteX4" fmla="*/ 151277 w 4978783"/>
              <a:gd name="connsiteY4" fmla="*/ 2095513 h 2334141"/>
              <a:gd name="connsiteX0" fmla="*/ 470246 w 5297752"/>
              <a:gd name="connsiteY0" fmla="*/ 2066922 h 2301280"/>
              <a:gd name="connsiteX1" fmla="*/ 604061 w 5297752"/>
              <a:gd name="connsiteY1" fmla="*/ 133915 h 2301280"/>
              <a:gd name="connsiteX2" fmla="*/ 4617503 w 5297752"/>
              <a:gd name="connsiteY2" fmla="*/ 183856 h 2301280"/>
              <a:gd name="connsiteX3" fmla="*/ 4955758 w 5297752"/>
              <a:gd name="connsiteY3" fmla="*/ 2059424 h 2301280"/>
              <a:gd name="connsiteX4" fmla="*/ 470246 w 5297752"/>
              <a:gd name="connsiteY4" fmla="*/ 2066922 h 2301280"/>
              <a:gd name="connsiteX0" fmla="*/ 508312 w 5335818"/>
              <a:gd name="connsiteY0" fmla="*/ 2088925 h 2323283"/>
              <a:gd name="connsiteX1" fmla="*/ 642127 w 5335818"/>
              <a:gd name="connsiteY1" fmla="*/ 155918 h 2323283"/>
              <a:gd name="connsiteX2" fmla="*/ 4655569 w 5335818"/>
              <a:gd name="connsiteY2" fmla="*/ 205859 h 2323283"/>
              <a:gd name="connsiteX3" fmla="*/ 4993824 w 5335818"/>
              <a:gd name="connsiteY3" fmla="*/ 2081427 h 2323283"/>
              <a:gd name="connsiteX4" fmla="*/ 508312 w 5335818"/>
              <a:gd name="connsiteY4" fmla="*/ 2088925 h 2323283"/>
              <a:gd name="connsiteX0" fmla="*/ 537928 w 5365434"/>
              <a:gd name="connsiteY0" fmla="*/ 2041763 h 2267686"/>
              <a:gd name="connsiteX1" fmla="*/ 615987 w 5365434"/>
              <a:gd name="connsiteY1" fmla="*/ 242570 h 2267686"/>
              <a:gd name="connsiteX2" fmla="*/ 4685185 w 5365434"/>
              <a:gd name="connsiteY2" fmla="*/ 158697 h 2267686"/>
              <a:gd name="connsiteX3" fmla="*/ 5023440 w 5365434"/>
              <a:gd name="connsiteY3" fmla="*/ 2034265 h 2267686"/>
              <a:gd name="connsiteX4" fmla="*/ 537928 w 5365434"/>
              <a:gd name="connsiteY4" fmla="*/ 2041763 h 2267686"/>
              <a:gd name="connsiteX0" fmla="*/ 475390 w 5302896"/>
              <a:gd name="connsiteY0" fmla="*/ 2088286 h 2314209"/>
              <a:gd name="connsiteX1" fmla="*/ 553449 w 5302896"/>
              <a:gd name="connsiteY1" fmla="*/ 289093 h 2314209"/>
              <a:gd name="connsiteX2" fmla="*/ 4622647 w 5302896"/>
              <a:gd name="connsiteY2" fmla="*/ 205220 h 2314209"/>
              <a:gd name="connsiteX3" fmla="*/ 4960902 w 5302896"/>
              <a:gd name="connsiteY3" fmla="*/ 2080788 h 2314209"/>
              <a:gd name="connsiteX4" fmla="*/ 475390 w 5302896"/>
              <a:gd name="connsiteY4" fmla="*/ 2088286 h 2314209"/>
              <a:gd name="connsiteX0" fmla="*/ 500620 w 5340218"/>
              <a:gd name="connsiteY0" fmla="*/ 2050101 h 2276024"/>
              <a:gd name="connsiteX1" fmla="*/ 578679 w 5340218"/>
              <a:gd name="connsiteY1" fmla="*/ 250908 h 2276024"/>
              <a:gd name="connsiteX2" fmla="*/ 4688872 w 5340218"/>
              <a:gd name="connsiteY2" fmla="*/ 227606 h 2276024"/>
              <a:gd name="connsiteX3" fmla="*/ 4986132 w 5340218"/>
              <a:gd name="connsiteY3" fmla="*/ 2042603 h 2276024"/>
              <a:gd name="connsiteX4" fmla="*/ 500620 w 5340218"/>
              <a:gd name="connsiteY4" fmla="*/ 2050101 h 2276024"/>
              <a:gd name="connsiteX0" fmla="*/ 500620 w 5340214"/>
              <a:gd name="connsiteY0" fmla="*/ 2163226 h 2389149"/>
              <a:gd name="connsiteX1" fmla="*/ 578679 w 5340214"/>
              <a:gd name="connsiteY1" fmla="*/ 364033 h 2389149"/>
              <a:gd name="connsiteX2" fmla="*/ 4688872 w 5340214"/>
              <a:gd name="connsiteY2" fmla="*/ 340731 h 2389149"/>
              <a:gd name="connsiteX3" fmla="*/ 4986132 w 5340214"/>
              <a:gd name="connsiteY3" fmla="*/ 2155728 h 2389149"/>
              <a:gd name="connsiteX4" fmla="*/ 500620 w 5340214"/>
              <a:gd name="connsiteY4" fmla="*/ 2163226 h 2389149"/>
              <a:gd name="connsiteX0" fmla="*/ 500620 w 5475509"/>
              <a:gd name="connsiteY0" fmla="*/ 2163226 h 2389149"/>
              <a:gd name="connsiteX1" fmla="*/ 578679 w 5475509"/>
              <a:gd name="connsiteY1" fmla="*/ 364033 h 2389149"/>
              <a:gd name="connsiteX2" fmla="*/ 4688872 w 5475509"/>
              <a:gd name="connsiteY2" fmla="*/ 340731 h 2389149"/>
              <a:gd name="connsiteX3" fmla="*/ 4986132 w 5475509"/>
              <a:gd name="connsiteY3" fmla="*/ 2155728 h 2389149"/>
              <a:gd name="connsiteX4" fmla="*/ 500620 w 5475509"/>
              <a:gd name="connsiteY4" fmla="*/ 2163226 h 2389149"/>
              <a:gd name="connsiteX0" fmla="*/ 631244 w 5319168"/>
              <a:gd name="connsiteY0" fmla="*/ 2163227 h 2389149"/>
              <a:gd name="connsiteX1" fmla="*/ 422338 w 5319168"/>
              <a:gd name="connsiteY1" fmla="*/ 364033 h 2389149"/>
              <a:gd name="connsiteX2" fmla="*/ 4532531 w 5319168"/>
              <a:gd name="connsiteY2" fmla="*/ 340731 h 2389149"/>
              <a:gd name="connsiteX3" fmla="*/ 4829791 w 5319168"/>
              <a:gd name="connsiteY3" fmla="*/ 2155728 h 2389149"/>
              <a:gd name="connsiteX4" fmla="*/ 631244 w 5319168"/>
              <a:gd name="connsiteY4" fmla="*/ 2163227 h 2389149"/>
              <a:gd name="connsiteX0" fmla="*/ 716431 w 5404355"/>
              <a:gd name="connsiteY0" fmla="*/ 2163227 h 2486204"/>
              <a:gd name="connsiteX1" fmla="*/ 507525 w 5404355"/>
              <a:gd name="connsiteY1" fmla="*/ 364033 h 2486204"/>
              <a:gd name="connsiteX2" fmla="*/ 4617718 w 5404355"/>
              <a:gd name="connsiteY2" fmla="*/ 340731 h 2486204"/>
              <a:gd name="connsiteX3" fmla="*/ 4914978 w 5404355"/>
              <a:gd name="connsiteY3" fmla="*/ 2155728 h 2486204"/>
              <a:gd name="connsiteX4" fmla="*/ 716431 w 5404355"/>
              <a:gd name="connsiteY4" fmla="*/ 2163227 h 2486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4355" h="2486204">
                <a:moveTo>
                  <a:pt x="716431" y="2163227"/>
                </a:moveTo>
                <a:cubicBezTo>
                  <a:pt x="-264115" y="1622327"/>
                  <a:pt x="-142690" y="667782"/>
                  <a:pt x="507525" y="364033"/>
                </a:cubicBezTo>
                <a:cubicBezTo>
                  <a:pt x="1157740" y="60284"/>
                  <a:pt x="3250955" y="-263909"/>
                  <a:pt x="4617718" y="340731"/>
                </a:cubicBezTo>
                <a:cubicBezTo>
                  <a:pt x="5615527" y="793943"/>
                  <a:pt x="5606187" y="1841884"/>
                  <a:pt x="4914978" y="2155728"/>
                </a:cubicBezTo>
                <a:cubicBezTo>
                  <a:pt x="4223769" y="2469572"/>
                  <a:pt x="1696977" y="2704127"/>
                  <a:pt x="716431" y="2163227"/>
                </a:cubicBezTo>
                <a:close/>
              </a:path>
            </a:pathLst>
          </a:custGeom>
          <a:solidFill>
            <a:srgbClr val="0098BC"/>
          </a:solidFill>
          <a:ln>
            <a:solidFill>
              <a:srgbClr val="0098BC"/>
            </a:solidFill>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1" hangingPunct="1">
              <a:defRPr/>
            </a:pPr>
            <a:r>
              <a:rPr lang="fr-FR" sz="4800" b="1" dirty="0"/>
              <a:t>3</a:t>
            </a:r>
          </a:p>
        </p:txBody>
      </p:sp>
    </p:spTree>
    <p:extLst>
      <p:ext uri="{BB962C8B-B14F-4D97-AF65-F5344CB8AC3E}">
        <p14:creationId xmlns:p14="http://schemas.microsoft.com/office/powerpoint/2010/main" val="3796083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250" fill="hold"/>
                                        <p:tgtEl>
                                          <p:spTgt spid="6"/>
                                        </p:tgtEl>
                                        <p:attrNameLst>
                                          <p:attrName>ppt_x</p:attrName>
                                        </p:attrNameLst>
                                      </p:cBhvr>
                                      <p:tavLst>
                                        <p:tav tm="0">
                                          <p:val>
                                            <p:strVal val="#ppt_x"/>
                                          </p:val>
                                        </p:tav>
                                        <p:tav tm="100000">
                                          <p:val>
                                            <p:strVal val="#ppt_x"/>
                                          </p:val>
                                        </p:tav>
                                      </p:tavLst>
                                    </p:anim>
                                    <p:anim calcmode="lin" valueType="num">
                                      <p:cBhvr additive="base">
                                        <p:cTn id="8" dur="250" fill="hold"/>
                                        <p:tgtEl>
                                          <p:spTgt spid="6"/>
                                        </p:tgtEl>
                                        <p:attrNameLst>
                                          <p:attrName>ppt_y</p:attrName>
                                        </p:attrNameLst>
                                      </p:cBhvr>
                                      <p:tavLst>
                                        <p:tav tm="0">
                                          <p:val>
                                            <p:strVal val="1+#ppt_h/2"/>
                                          </p:val>
                                        </p:tav>
                                        <p:tav tm="100000">
                                          <p:val>
                                            <p:strVal val="#ppt_y"/>
                                          </p:val>
                                        </p:tav>
                                      </p:tavLst>
                                    </p:anim>
                                  </p:childTnLst>
                                </p:cTn>
                              </p:par>
                            </p:childTnLst>
                          </p:cTn>
                        </p:par>
                        <p:par>
                          <p:cTn id="9" fill="hold">
                            <p:stCondLst>
                              <p:cond delay="250"/>
                            </p:stCondLst>
                            <p:childTnLst>
                              <p:par>
                                <p:cTn id="10" presetID="53" presetClass="entr" presetSubtype="16" fill="hold" grpId="0" nodeType="afterEffect">
                                  <p:stCondLst>
                                    <p:cond delay="0"/>
                                  </p:stCondLst>
                                  <p:childTnLst>
                                    <p:set>
                                      <p:cBhvr>
                                        <p:cTn id="11" dur="1" fill="hold">
                                          <p:stCondLst>
                                            <p:cond delay="0"/>
                                          </p:stCondLst>
                                        </p:cTn>
                                        <p:tgtEl>
                                          <p:spTgt spid="38"/>
                                        </p:tgtEl>
                                        <p:attrNameLst>
                                          <p:attrName>style.visibility</p:attrName>
                                        </p:attrNameLst>
                                      </p:cBhvr>
                                      <p:to>
                                        <p:strVal val="visible"/>
                                      </p:to>
                                    </p:set>
                                    <p:anim calcmode="lin" valueType="num">
                                      <p:cBhvr>
                                        <p:cTn id="12" dur="500" fill="hold"/>
                                        <p:tgtEl>
                                          <p:spTgt spid="38"/>
                                        </p:tgtEl>
                                        <p:attrNameLst>
                                          <p:attrName>ppt_w</p:attrName>
                                        </p:attrNameLst>
                                      </p:cBhvr>
                                      <p:tavLst>
                                        <p:tav tm="0">
                                          <p:val>
                                            <p:fltVal val="0"/>
                                          </p:val>
                                        </p:tav>
                                        <p:tav tm="100000">
                                          <p:val>
                                            <p:strVal val="#ppt_w"/>
                                          </p:val>
                                        </p:tav>
                                      </p:tavLst>
                                    </p:anim>
                                    <p:anim calcmode="lin" valueType="num">
                                      <p:cBhvr>
                                        <p:cTn id="13" dur="500" fill="hold"/>
                                        <p:tgtEl>
                                          <p:spTgt spid="38"/>
                                        </p:tgtEl>
                                        <p:attrNameLst>
                                          <p:attrName>ppt_h</p:attrName>
                                        </p:attrNameLst>
                                      </p:cBhvr>
                                      <p:tavLst>
                                        <p:tav tm="0">
                                          <p:val>
                                            <p:fltVal val="0"/>
                                          </p:val>
                                        </p:tav>
                                        <p:tav tm="100000">
                                          <p:val>
                                            <p:strVal val="#ppt_h"/>
                                          </p:val>
                                        </p:tav>
                                      </p:tavLst>
                                    </p:anim>
                                    <p:animEffect transition="in" filter="fade">
                                      <p:cBhvr>
                                        <p:cTn id="14" dur="500"/>
                                        <p:tgtEl>
                                          <p:spTgt spid="38"/>
                                        </p:tgtEl>
                                      </p:cBhvr>
                                    </p:animEffect>
                                  </p:childTnLst>
                                </p:cTn>
                              </p:par>
                              <p:par>
                                <p:cTn id="15" presetID="53" presetClass="entr" presetSubtype="16"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cTn>
                              </p:par>
                              <p:par>
                                <p:cTn id="20" presetID="45" presetClass="entr" presetSubtype="0"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0"/>
                                        <p:tgtEl>
                                          <p:spTgt spid="5"/>
                                        </p:tgtEl>
                                      </p:cBhvr>
                                    </p:animEffect>
                                    <p:anim calcmode="lin" valueType="num">
                                      <p:cBhvr>
                                        <p:cTn id="23" dur="1000" fill="hold"/>
                                        <p:tgtEl>
                                          <p:spTgt spid="5"/>
                                        </p:tgtEl>
                                        <p:attrNameLst>
                                          <p:attrName>ppt_w</p:attrName>
                                        </p:attrNameLst>
                                      </p:cBhvr>
                                      <p:tavLst>
                                        <p:tav tm="0" fmla="#ppt_w*sin(2.5*pi*$)">
                                          <p:val>
                                            <p:fltVal val="0"/>
                                          </p:val>
                                        </p:tav>
                                        <p:tav tm="100000">
                                          <p:val>
                                            <p:fltVal val="1"/>
                                          </p:val>
                                        </p:tav>
                                      </p:tavLst>
                                    </p:anim>
                                    <p:anim calcmode="lin" valueType="num">
                                      <p:cBhvr>
                                        <p:cTn id="24" dur="1000" fill="hold"/>
                                        <p:tgtEl>
                                          <p:spTgt spid="5"/>
                                        </p:tgtEl>
                                        <p:attrNameLst>
                                          <p:attrName>ppt_h</p:attrName>
                                        </p:attrNameLst>
                                      </p:cBhvr>
                                      <p:tavLst>
                                        <p:tav tm="0">
                                          <p:val>
                                            <p:strVal val="#ppt_h"/>
                                          </p:val>
                                        </p:tav>
                                        <p:tav tm="100000">
                                          <p:val>
                                            <p:strVal val="#ppt_h"/>
                                          </p:val>
                                        </p:tav>
                                      </p:tavLst>
                                    </p:anim>
                                  </p:childTnLst>
                                </p:cTn>
                              </p:par>
                            </p:childTnLst>
                          </p:cTn>
                        </p:par>
                        <p:par>
                          <p:cTn id="25" fill="hold">
                            <p:stCondLst>
                              <p:cond delay="1250"/>
                            </p:stCondLst>
                            <p:childTnLst>
                              <p:par>
                                <p:cTn id="26" presetID="53" presetClass="entr" presetSubtype="16" fill="hold" grpId="0" nodeType="afterEffect">
                                  <p:stCondLst>
                                    <p:cond delay="0"/>
                                  </p:stCondLst>
                                  <p:childTnLst>
                                    <p:set>
                                      <p:cBhvr>
                                        <p:cTn id="27" dur="1" fill="hold">
                                          <p:stCondLst>
                                            <p:cond delay="0"/>
                                          </p:stCondLst>
                                        </p:cTn>
                                        <p:tgtEl>
                                          <p:spTgt spid="40"/>
                                        </p:tgtEl>
                                        <p:attrNameLst>
                                          <p:attrName>style.visibility</p:attrName>
                                        </p:attrNameLst>
                                      </p:cBhvr>
                                      <p:to>
                                        <p:strVal val="visible"/>
                                      </p:to>
                                    </p:set>
                                    <p:anim calcmode="lin" valueType="num">
                                      <p:cBhvr>
                                        <p:cTn id="28" dur="500" fill="hold"/>
                                        <p:tgtEl>
                                          <p:spTgt spid="40"/>
                                        </p:tgtEl>
                                        <p:attrNameLst>
                                          <p:attrName>ppt_w</p:attrName>
                                        </p:attrNameLst>
                                      </p:cBhvr>
                                      <p:tavLst>
                                        <p:tav tm="0">
                                          <p:val>
                                            <p:fltVal val="0"/>
                                          </p:val>
                                        </p:tav>
                                        <p:tav tm="100000">
                                          <p:val>
                                            <p:strVal val="#ppt_w"/>
                                          </p:val>
                                        </p:tav>
                                      </p:tavLst>
                                    </p:anim>
                                    <p:anim calcmode="lin" valueType="num">
                                      <p:cBhvr>
                                        <p:cTn id="29" dur="500" fill="hold"/>
                                        <p:tgtEl>
                                          <p:spTgt spid="40"/>
                                        </p:tgtEl>
                                        <p:attrNameLst>
                                          <p:attrName>ppt_h</p:attrName>
                                        </p:attrNameLst>
                                      </p:cBhvr>
                                      <p:tavLst>
                                        <p:tav tm="0">
                                          <p:val>
                                            <p:fltVal val="0"/>
                                          </p:val>
                                        </p:tav>
                                        <p:tav tm="100000">
                                          <p:val>
                                            <p:strVal val="#ppt_h"/>
                                          </p:val>
                                        </p:tav>
                                      </p:tavLst>
                                    </p:anim>
                                    <p:animEffect transition="in" filter="fade">
                                      <p:cBhvr>
                                        <p:cTn id="30" dur="500"/>
                                        <p:tgtEl>
                                          <p:spTgt spid="40"/>
                                        </p:tgtEl>
                                      </p:cBhvr>
                                    </p:animEffect>
                                  </p:childTnLst>
                                </p:cTn>
                              </p:par>
                              <p:par>
                                <p:cTn id="31" presetID="22" presetClass="entr" presetSubtype="4" fill="hold" nodeType="withEffect">
                                  <p:stCondLst>
                                    <p:cond delay="0"/>
                                  </p:stCondLst>
                                  <p:childTnLst>
                                    <p:set>
                                      <p:cBhvr>
                                        <p:cTn id="32" dur="1" fill="hold">
                                          <p:stCondLst>
                                            <p:cond delay="0"/>
                                          </p:stCondLst>
                                        </p:cTn>
                                        <p:tgtEl>
                                          <p:spTgt spid="2"/>
                                        </p:tgtEl>
                                        <p:attrNameLst>
                                          <p:attrName>style.visibility</p:attrName>
                                        </p:attrNameLst>
                                      </p:cBhvr>
                                      <p:to>
                                        <p:strVal val="visible"/>
                                      </p:to>
                                    </p:set>
                                    <p:animEffect transition="in" filter="wipe(down)">
                                      <p:cBhvr>
                                        <p:cTn id="33" dur="2000"/>
                                        <p:tgtEl>
                                          <p:spTgt spid="2"/>
                                        </p:tgtEl>
                                      </p:cBhvr>
                                    </p:animEffect>
                                  </p:childTnLst>
                                </p:cTn>
                              </p:par>
                            </p:childTnLst>
                          </p:cTn>
                        </p:par>
                        <p:par>
                          <p:cTn id="34" fill="hold">
                            <p:stCondLst>
                              <p:cond delay="3250"/>
                            </p:stCondLst>
                            <p:childTnLst>
                              <p:par>
                                <p:cTn id="35" presetID="53" presetClass="entr" presetSubtype="16" fill="hold" grpId="0" nodeType="afterEffect">
                                  <p:stCondLst>
                                    <p:cond delay="0"/>
                                  </p:stCondLst>
                                  <p:childTnLst>
                                    <p:set>
                                      <p:cBhvr>
                                        <p:cTn id="36" dur="1" fill="hold">
                                          <p:stCondLst>
                                            <p:cond delay="0"/>
                                          </p:stCondLst>
                                        </p:cTn>
                                        <p:tgtEl>
                                          <p:spTgt spid="41"/>
                                        </p:tgtEl>
                                        <p:attrNameLst>
                                          <p:attrName>style.visibility</p:attrName>
                                        </p:attrNameLst>
                                      </p:cBhvr>
                                      <p:to>
                                        <p:strVal val="visible"/>
                                      </p:to>
                                    </p:set>
                                    <p:anim calcmode="lin" valueType="num">
                                      <p:cBhvr>
                                        <p:cTn id="37" dur="500" fill="hold"/>
                                        <p:tgtEl>
                                          <p:spTgt spid="41"/>
                                        </p:tgtEl>
                                        <p:attrNameLst>
                                          <p:attrName>ppt_w</p:attrName>
                                        </p:attrNameLst>
                                      </p:cBhvr>
                                      <p:tavLst>
                                        <p:tav tm="0">
                                          <p:val>
                                            <p:fltVal val="0"/>
                                          </p:val>
                                        </p:tav>
                                        <p:tav tm="100000">
                                          <p:val>
                                            <p:strVal val="#ppt_w"/>
                                          </p:val>
                                        </p:tav>
                                      </p:tavLst>
                                    </p:anim>
                                    <p:anim calcmode="lin" valueType="num">
                                      <p:cBhvr>
                                        <p:cTn id="38" dur="500" fill="hold"/>
                                        <p:tgtEl>
                                          <p:spTgt spid="41"/>
                                        </p:tgtEl>
                                        <p:attrNameLst>
                                          <p:attrName>ppt_h</p:attrName>
                                        </p:attrNameLst>
                                      </p:cBhvr>
                                      <p:tavLst>
                                        <p:tav tm="0">
                                          <p:val>
                                            <p:fltVal val="0"/>
                                          </p:val>
                                        </p:tav>
                                        <p:tav tm="100000">
                                          <p:val>
                                            <p:strVal val="#ppt_h"/>
                                          </p:val>
                                        </p:tav>
                                      </p:tavLst>
                                    </p:anim>
                                    <p:animEffect transition="in" filter="fade">
                                      <p:cBhvr>
                                        <p:cTn id="39" dur="500"/>
                                        <p:tgtEl>
                                          <p:spTgt spid="41"/>
                                        </p:tgtEl>
                                      </p:cBhvr>
                                    </p:animEffect>
                                  </p:childTnLst>
                                </p:cTn>
                              </p:par>
                              <p:par>
                                <p:cTn id="40" presetID="22" presetClass="entr" presetSubtype="4" fill="hold" nodeType="withEffect">
                                  <p:stCondLst>
                                    <p:cond delay="0"/>
                                  </p:stCondLst>
                                  <p:childTnLst>
                                    <p:set>
                                      <p:cBhvr>
                                        <p:cTn id="41" dur="1" fill="hold">
                                          <p:stCondLst>
                                            <p:cond delay="0"/>
                                          </p:stCondLst>
                                        </p:cTn>
                                        <p:tgtEl>
                                          <p:spTgt spid="3"/>
                                        </p:tgtEl>
                                        <p:attrNameLst>
                                          <p:attrName>style.visibility</p:attrName>
                                        </p:attrNameLst>
                                      </p:cBhvr>
                                      <p:to>
                                        <p:strVal val="visible"/>
                                      </p:to>
                                    </p:set>
                                    <p:animEffect transition="in" filter="wipe(down)">
                                      <p:cBhvr>
                                        <p:cTn id="42" dur="2000"/>
                                        <p:tgtEl>
                                          <p:spTgt spid="3"/>
                                        </p:tgtEl>
                                      </p:cBhvr>
                                    </p:animEffect>
                                  </p:childTnLst>
                                </p:cTn>
                              </p:par>
                              <p:par>
                                <p:cTn id="43" presetID="22" presetClass="exit" presetSubtype="4" fill="hold" nodeType="withEffect">
                                  <p:stCondLst>
                                    <p:cond delay="0"/>
                                  </p:stCondLst>
                                  <p:childTnLst>
                                    <p:animEffect transition="out" filter="wipe(down)">
                                      <p:cBhvr>
                                        <p:cTn id="44" dur="2000"/>
                                        <p:tgtEl>
                                          <p:spTgt spid="2"/>
                                        </p:tgtEl>
                                      </p:cBhvr>
                                    </p:animEffect>
                                    <p:set>
                                      <p:cBhvr>
                                        <p:cTn id="45" dur="1" fill="hold">
                                          <p:stCondLst>
                                            <p:cond delay="1999"/>
                                          </p:stCondLst>
                                        </p:cTn>
                                        <p:tgtEl>
                                          <p:spTgt spid="2"/>
                                        </p:tgtEl>
                                        <p:attrNameLst>
                                          <p:attrName>style.visibility</p:attrName>
                                        </p:attrNameLst>
                                      </p:cBhvr>
                                      <p:to>
                                        <p:strVal val="hidden"/>
                                      </p:to>
                                    </p:set>
                                  </p:childTnLst>
                                </p:cTn>
                              </p:par>
                              <p:par>
                                <p:cTn id="46" presetID="10" presetClass="exit" presetSubtype="0" fill="hold" nodeType="withEffect">
                                  <p:stCondLst>
                                    <p:cond delay="0"/>
                                  </p:stCondLst>
                                  <p:childTnLst>
                                    <p:animEffect transition="out" filter="fade">
                                      <p:cBhvr>
                                        <p:cTn id="47" dur="500"/>
                                        <p:tgtEl>
                                          <p:spTgt spid="5"/>
                                        </p:tgtEl>
                                      </p:cBhvr>
                                    </p:animEffect>
                                    <p:set>
                                      <p:cBhvr>
                                        <p:cTn id="48" dur="1" fill="hold">
                                          <p:stCondLst>
                                            <p:cond delay="499"/>
                                          </p:stCondLst>
                                        </p:cTn>
                                        <p:tgtEl>
                                          <p:spTgt spid="5"/>
                                        </p:tgtEl>
                                        <p:attrNameLst>
                                          <p:attrName>style.visibility</p:attrName>
                                        </p:attrNameLst>
                                      </p:cBhvr>
                                      <p:to>
                                        <p:strVal val="hidden"/>
                                      </p:to>
                                    </p:set>
                                  </p:childTnLst>
                                </p:cTn>
                              </p:par>
                              <p:par>
                                <p:cTn id="49" presetID="10" presetClass="entr" presetSubtype="0" fill="hold" nodeType="withEffect">
                                  <p:stCondLst>
                                    <p:cond delay="500"/>
                                  </p:stCondLst>
                                  <p:childTnLst>
                                    <p:set>
                                      <p:cBhvr>
                                        <p:cTn id="50" dur="1" fill="hold">
                                          <p:stCondLst>
                                            <p:cond delay="0"/>
                                          </p:stCondLst>
                                        </p:cTn>
                                        <p:tgtEl>
                                          <p:spTgt spid="7"/>
                                        </p:tgtEl>
                                        <p:attrNameLst>
                                          <p:attrName>style.visibility</p:attrName>
                                        </p:attrNameLst>
                                      </p:cBhvr>
                                      <p:to>
                                        <p:strVal val="visible"/>
                                      </p:to>
                                    </p:set>
                                    <p:animEffect transition="in" filter="fade">
                                      <p:cBhvr>
                                        <p:cTn id="51" dur="500"/>
                                        <p:tgtEl>
                                          <p:spTgt spid="7"/>
                                        </p:tgtEl>
                                      </p:cBhvr>
                                    </p:animEffect>
                                  </p:childTnLst>
                                </p:cTn>
                              </p:par>
                            </p:childTnLst>
                          </p:cTn>
                        </p:par>
                        <p:par>
                          <p:cTn id="52" fill="hold">
                            <p:stCondLst>
                              <p:cond delay="5250"/>
                            </p:stCondLst>
                            <p:childTnLst>
                              <p:par>
                                <p:cTn id="53" presetID="53" presetClass="entr" presetSubtype="16" fill="hold" grpId="0" nodeType="afterEffect">
                                  <p:stCondLst>
                                    <p:cond delay="0"/>
                                  </p:stCondLst>
                                  <p:childTnLst>
                                    <p:set>
                                      <p:cBhvr>
                                        <p:cTn id="54" dur="1" fill="hold">
                                          <p:stCondLst>
                                            <p:cond delay="0"/>
                                          </p:stCondLst>
                                        </p:cTn>
                                        <p:tgtEl>
                                          <p:spTgt spid="43"/>
                                        </p:tgtEl>
                                        <p:attrNameLst>
                                          <p:attrName>style.visibility</p:attrName>
                                        </p:attrNameLst>
                                      </p:cBhvr>
                                      <p:to>
                                        <p:strVal val="visible"/>
                                      </p:to>
                                    </p:set>
                                    <p:anim calcmode="lin" valueType="num">
                                      <p:cBhvr>
                                        <p:cTn id="55" dur="500" fill="hold"/>
                                        <p:tgtEl>
                                          <p:spTgt spid="43"/>
                                        </p:tgtEl>
                                        <p:attrNameLst>
                                          <p:attrName>ppt_w</p:attrName>
                                        </p:attrNameLst>
                                      </p:cBhvr>
                                      <p:tavLst>
                                        <p:tav tm="0">
                                          <p:val>
                                            <p:fltVal val="0"/>
                                          </p:val>
                                        </p:tav>
                                        <p:tav tm="100000">
                                          <p:val>
                                            <p:strVal val="#ppt_w"/>
                                          </p:val>
                                        </p:tav>
                                      </p:tavLst>
                                    </p:anim>
                                    <p:anim calcmode="lin" valueType="num">
                                      <p:cBhvr>
                                        <p:cTn id="56" dur="500" fill="hold"/>
                                        <p:tgtEl>
                                          <p:spTgt spid="43"/>
                                        </p:tgtEl>
                                        <p:attrNameLst>
                                          <p:attrName>ppt_h</p:attrName>
                                        </p:attrNameLst>
                                      </p:cBhvr>
                                      <p:tavLst>
                                        <p:tav tm="0">
                                          <p:val>
                                            <p:fltVal val="0"/>
                                          </p:val>
                                        </p:tav>
                                        <p:tav tm="100000">
                                          <p:val>
                                            <p:strVal val="#ppt_h"/>
                                          </p:val>
                                        </p:tav>
                                      </p:tavLst>
                                    </p:anim>
                                    <p:animEffect transition="in" filter="fade">
                                      <p:cBhvr>
                                        <p:cTn id="57" dur="500"/>
                                        <p:tgtEl>
                                          <p:spTgt spid="43"/>
                                        </p:tgtEl>
                                      </p:cBhvr>
                                    </p:animEffect>
                                  </p:childTnLst>
                                </p:cTn>
                              </p:par>
                              <p:par>
                                <p:cTn id="58" presetID="10" presetClass="exit" presetSubtype="0" fill="hold" nodeType="withEffect">
                                  <p:stCondLst>
                                    <p:cond delay="0"/>
                                  </p:stCondLst>
                                  <p:childTnLst>
                                    <p:animEffect transition="out" filter="fade">
                                      <p:cBhvr>
                                        <p:cTn id="59" dur="500"/>
                                        <p:tgtEl>
                                          <p:spTgt spid="7"/>
                                        </p:tgtEl>
                                      </p:cBhvr>
                                    </p:animEffect>
                                    <p:set>
                                      <p:cBhvr>
                                        <p:cTn id="60" dur="1" fill="hold">
                                          <p:stCondLst>
                                            <p:cond delay="499"/>
                                          </p:stCondLst>
                                        </p:cTn>
                                        <p:tgtEl>
                                          <p:spTgt spid="7"/>
                                        </p:tgtEl>
                                        <p:attrNameLst>
                                          <p:attrName>style.visibility</p:attrName>
                                        </p:attrNameLst>
                                      </p:cBhvr>
                                      <p:to>
                                        <p:strVal val="hidden"/>
                                      </p:to>
                                    </p:set>
                                  </p:childTnLst>
                                </p:cTn>
                              </p:par>
                            </p:childTnLst>
                          </p:cTn>
                        </p:par>
                        <p:par>
                          <p:cTn id="61" fill="hold">
                            <p:stCondLst>
                              <p:cond delay="5750"/>
                            </p:stCondLst>
                            <p:childTnLst>
                              <p:par>
                                <p:cTn id="62" presetID="10" presetClass="entr" presetSubtype="0" fill="hold" nodeType="afterEffect">
                                  <p:stCondLst>
                                    <p:cond delay="0"/>
                                  </p:stCondLst>
                                  <p:childTnLst>
                                    <p:set>
                                      <p:cBhvr>
                                        <p:cTn id="63" dur="1" fill="hold">
                                          <p:stCondLst>
                                            <p:cond delay="0"/>
                                          </p:stCondLst>
                                        </p:cTn>
                                        <p:tgtEl>
                                          <p:spTgt spid="8"/>
                                        </p:tgtEl>
                                        <p:attrNameLst>
                                          <p:attrName>style.visibility</p:attrName>
                                        </p:attrNameLst>
                                      </p:cBhvr>
                                      <p:to>
                                        <p:strVal val="visible"/>
                                      </p:to>
                                    </p:set>
                                    <p:animEffect transition="in" filter="fade">
                                      <p:cBhvr>
                                        <p:cTn id="6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5" restart="whenNotActive" fill="hold" evtFilter="cancelBubble" nodeType="interactiveSeq">
                <p:stCondLst>
                  <p:cond evt="onClick" delay="0">
                    <p:tgtEl>
                      <p:spTgt spid="18"/>
                    </p:tgtEl>
                  </p:cond>
                </p:stCondLst>
                <p:endSync evt="end" delay="0">
                  <p:rtn val="all"/>
                </p:endSync>
                <p:childTnLst>
                  <p:par>
                    <p:cTn id="66" fill="hold">
                      <p:stCondLst>
                        <p:cond delay="0"/>
                      </p:stCondLst>
                      <p:childTnLst>
                        <p:par>
                          <p:cTn id="67" fill="hold">
                            <p:stCondLst>
                              <p:cond delay="0"/>
                            </p:stCondLst>
                            <p:childTnLst>
                              <p:par>
                                <p:cTn id="68" presetID="1" presetClass="exit" presetSubtype="0" fill="hold" grpId="0" nodeType="withEffect">
                                  <p:stCondLst>
                                    <p:cond delay="0"/>
                                  </p:stCondLst>
                                  <p:childTnLst>
                                    <p:set>
                                      <p:cBhvr>
                                        <p:cTn id="69" dur="1" fill="hold">
                                          <p:stCondLst>
                                            <p:cond delay="0"/>
                                          </p:stCondLst>
                                        </p:cTn>
                                        <p:tgtEl>
                                          <p:spTgt spid="18"/>
                                        </p:tgtEl>
                                        <p:attrNameLst>
                                          <p:attrName>style.visibility</p:attrName>
                                        </p:attrNameLst>
                                      </p:cBhvr>
                                      <p:to>
                                        <p:strVal val="hidden"/>
                                      </p:to>
                                    </p:set>
                                  </p:childTnLst>
                                </p:cTn>
                              </p:par>
                              <p:par>
                                <p:cTn id="70" presetID="1" presetClass="exit" presetSubtype="0" fill="hold" grpId="0" nodeType="withEffect">
                                  <p:stCondLst>
                                    <p:cond delay="0"/>
                                  </p:stCondLst>
                                  <p:childTnLst>
                                    <p:set>
                                      <p:cBhvr>
                                        <p:cTn id="71" dur="1" fill="hold">
                                          <p:stCondLst>
                                            <p:cond delay="0"/>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72" restart="whenNotActive" fill="hold" evtFilter="cancelBubble" nodeType="interactiveSeq">
                <p:stCondLst>
                  <p:cond evt="onClick" delay="0">
                    <p:tgtEl>
                      <p:spTgt spid="17"/>
                    </p:tgtEl>
                  </p:cond>
                </p:stCondLst>
                <p:endSync evt="end" delay="0">
                  <p:rtn val="all"/>
                </p:endSync>
                <p:childTnLst>
                  <p:par>
                    <p:cTn id="73" fill="hold">
                      <p:stCondLst>
                        <p:cond delay="0"/>
                      </p:stCondLst>
                      <p:childTnLst>
                        <p:par>
                          <p:cTn id="74" fill="hold">
                            <p:stCondLst>
                              <p:cond delay="0"/>
                            </p:stCondLst>
                            <p:childTnLst>
                              <p:par>
                                <p:cTn id="75" presetID="1" presetClass="exit" presetSubtype="0" fill="hold" grpId="0" nodeType="withEffect">
                                  <p:stCondLst>
                                    <p:cond delay="0"/>
                                  </p:stCondLst>
                                  <p:childTnLst>
                                    <p:set>
                                      <p:cBhvr>
                                        <p:cTn id="76" dur="1" fill="hold">
                                          <p:stCondLst>
                                            <p:cond delay="0"/>
                                          </p:stCondLst>
                                        </p:cTn>
                                        <p:tgtEl>
                                          <p:spTgt spid="17"/>
                                        </p:tgtEl>
                                        <p:attrNameLst>
                                          <p:attrName>style.visibility</p:attrName>
                                        </p:attrNameLst>
                                      </p:cBhvr>
                                      <p:to>
                                        <p:strVal val="hidden"/>
                                      </p:to>
                                    </p:set>
                                  </p:childTnLst>
                                </p:cTn>
                              </p:par>
                              <p:par>
                                <p:cTn id="77" presetID="1" presetClass="exit" presetSubtype="0" fill="hold" grpId="0" nodeType="withEffect">
                                  <p:stCondLst>
                                    <p:cond delay="0"/>
                                  </p:stCondLst>
                                  <p:childTnLst>
                                    <p:set>
                                      <p:cBhvr>
                                        <p:cTn id="78" dur="1" fill="hold">
                                          <p:stCondLst>
                                            <p:cond delay="0"/>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79" restart="whenNotActive" fill="hold" evtFilter="cancelBubble" nodeType="interactiveSeq">
                <p:stCondLst>
                  <p:cond evt="onClick" delay="0">
                    <p:tgtEl>
                      <p:spTgt spid="16"/>
                    </p:tgtEl>
                  </p:cond>
                </p:stCondLst>
                <p:endSync evt="end" delay="0">
                  <p:rtn val="all"/>
                </p:endSync>
                <p:childTnLst>
                  <p:par>
                    <p:cTn id="80" fill="hold">
                      <p:stCondLst>
                        <p:cond delay="0"/>
                      </p:stCondLst>
                      <p:childTnLst>
                        <p:par>
                          <p:cTn id="81" fill="hold">
                            <p:stCondLst>
                              <p:cond delay="0"/>
                            </p:stCondLst>
                            <p:childTnLst>
                              <p:par>
                                <p:cTn id="82" presetID="1" presetClass="exit" presetSubtype="0" fill="hold" grpId="0" nodeType="withEffect">
                                  <p:stCondLst>
                                    <p:cond delay="0"/>
                                  </p:stCondLst>
                                  <p:childTnLst>
                                    <p:set>
                                      <p:cBhvr>
                                        <p:cTn id="83" dur="1" fill="hold">
                                          <p:stCondLst>
                                            <p:cond delay="0"/>
                                          </p:stCondLst>
                                        </p:cTn>
                                        <p:tgtEl>
                                          <p:spTgt spid="16"/>
                                        </p:tgtEl>
                                        <p:attrNameLst>
                                          <p:attrName>style.visibility</p:attrName>
                                        </p:attrNameLst>
                                      </p:cBhvr>
                                      <p:to>
                                        <p:strVal val="hidden"/>
                                      </p:to>
                                    </p:set>
                                  </p:childTnLst>
                                </p:cTn>
                              </p:par>
                              <p:par>
                                <p:cTn id="84" presetID="1" presetClass="exit" presetSubtype="0" fill="hold" grpId="0" nodeType="withEffect">
                                  <p:stCondLst>
                                    <p:cond delay="0"/>
                                  </p:stCondLst>
                                  <p:childTnLst>
                                    <p:set>
                                      <p:cBhvr>
                                        <p:cTn id="85" dur="1" fill="hold">
                                          <p:stCondLst>
                                            <p:cond delay="0"/>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16"/>
                  </p:tgtEl>
                </p:cond>
              </p:nextCondLst>
            </p:seq>
          </p:childTnLst>
        </p:cTn>
      </p:par>
    </p:tnLst>
    <p:bldLst>
      <p:bldP spid="43" grpId="0" animBg="1"/>
      <p:bldP spid="41" grpId="0" animBg="1"/>
      <p:bldP spid="40" grpId="0" animBg="1"/>
      <p:bldP spid="38" grpId="0" animBg="1"/>
      <p:bldP spid="19" grpId="0" animBg="1"/>
      <p:bldP spid="18" grpId="0" animBg="1"/>
      <p:bldP spid="20" grpId="0" animBg="1"/>
      <p:bldP spid="17" grpId="0" animBg="1"/>
      <p:bldP spid="21" grpId="0" animBg="1"/>
      <p:bldP spid="1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056A5C90-11F6-4DE8-98B5-1C70ECC23E2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31291" y="1129417"/>
            <a:ext cx="6687341" cy="5728583"/>
          </a:xfrm>
          <a:prstGeom prst="rect">
            <a:avLst/>
          </a:prstGeom>
        </p:spPr>
      </p:pic>
      <p:pic>
        <p:nvPicPr>
          <p:cNvPr id="20" name="MA im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61364" y="5294150"/>
            <a:ext cx="1380685" cy="1589748"/>
          </a:xfrm>
          <a:prstGeom prst="rect">
            <a:avLst/>
          </a:prstGeom>
        </p:spPr>
      </p:pic>
      <p:sp>
        <p:nvSpPr>
          <p:cNvPr id="40" name="Texte 1"/>
          <p:cNvSpPr/>
          <p:nvPr/>
        </p:nvSpPr>
        <p:spPr>
          <a:xfrm>
            <a:off x="8718177" y="1672190"/>
            <a:ext cx="3252506" cy="4093428"/>
          </a:xfrm>
          <a:prstGeom prst="rect">
            <a:avLst/>
          </a:prstGeom>
        </p:spPr>
        <p:txBody>
          <a:bodyPr wrap="square">
            <a:spAutoFit/>
          </a:bodyPr>
          <a:lstStyle/>
          <a:p>
            <a:pPr>
              <a:spcBef>
                <a:spcPct val="0"/>
              </a:spcBef>
            </a:pPr>
            <a:r>
              <a:rPr lang="fr-FR" altLang="fr-FR" dirty="0">
                <a:solidFill>
                  <a:srgbClr val="002060"/>
                </a:solidFill>
                <a:cs typeface="Calibri" panose="020F0502020204030204" pitchFamily="34" charset="0"/>
              </a:rPr>
              <a:t>Le CO</a:t>
            </a:r>
            <a:r>
              <a:rPr lang="fr-FR" altLang="fr-FR" baseline="-25000" dirty="0">
                <a:solidFill>
                  <a:srgbClr val="002060"/>
                </a:solidFill>
                <a:cs typeface="Calibri" panose="020F0502020204030204" pitchFamily="34" charset="0"/>
              </a:rPr>
              <a:t>2</a:t>
            </a:r>
            <a:r>
              <a:rPr lang="fr-FR" altLang="fr-FR" dirty="0">
                <a:solidFill>
                  <a:srgbClr val="002060"/>
                </a:solidFill>
                <a:cs typeface="Calibri" panose="020F0502020204030204" pitchFamily="34" charset="0"/>
              </a:rPr>
              <a:t> est l’indicateur de confinement (manque de renouvellement d’air).</a:t>
            </a:r>
          </a:p>
          <a:p>
            <a:pPr>
              <a:spcBef>
                <a:spcPct val="0"/>
              </a:spcBef>
            </a:pPr>
            <a:endParaRPr lang="fr-FR" altLang="fr-FR" dirty="0">
              <a:solidFill>
                <a:srgbClr val="002060"/>
              </a:solidFill>
              <a:cs typeface="Calibri" panose="020F0502020204030204" pitchFamily="34" charset="0"/>
            </a:endParaRPr>
          </a:p>
          <a:p>
            <a:pPr>
              <a:spcBef>
                <a:spcPct val="0"/>
              </a:spcBef>
            </a:pPr>
            <a:r>
              <a:rPr lang="fr-FR" altLang="fr-FR" dirty="0">
                <a:solidFill>
                  <a:srgbClr val="002060"/>
                </a:solidFill>
                <a:cs typeface="Calibri" panose="020F0502020204030204" pitchFamily="34" charset="0"/>
              </a:rPr>
              <a:t>Plus il est présent en </a:t>
            </a:r>
            <a:r>
              <a:rPr lang="fr-FR" altLang="fr-FR" b="1" dirty="0">
                <a:solidFill>
                  <a:srgbClr val="002060"/>
                </a:solidFill>
                <a:cs typeface="Calibri" panose="020F0502020204030204" pitchFamily="34" charset="0"/>
              </a:rPr>
              <a:t>quantité</a:t>
            </a:r>
            <a:r>
              <a:rPr lang="fr-FR" altLang="fr-FR" dirty="0">
                <a:solidFill>
                  <a:srgbClr val="002060"/>
                </a:solidFill>
                <a:cs typeface="Calibri" panose="020F0502020204030204" pitchFamily="34" charset="0"/>
              </a:rPr>
              <a:t> dans une pièce : </a:t>
            </a:r>
          </a:p>
          <a:p>
            <a:pPr marL="285750" indent="-285750">
              <a:spcBef>
                <a:spcPct val="0"/>
              </a:spcBef>
              <a:buFont typeface="Arial" panose="020B0604020202020204" pitchFamily="34" charset="0"/>
              <a:buChar char="•"/>
            </a:pPr>
            <a:r>
              <a:rPr lang="fr-FR" altLang="fr-FR" dirty="0">
                <a:solidFill>
                  <a:srgbClr val="002060"/>
                </a:solidFill>
                <a:cs typeface="Calibri" panose="020F0502020204030204" pitchFamily="34" charset="0"/>
              </a:rPr>
              <a:t>plus on considère que </a:t>
            </a:r>
            <a:r>
              <a:rPr lang="fr-FR" altLang="fr-FR" b="1" dirty="0">
                <a:solidFill>
                  <a:srgbClr val="002060"/>
                </a:solidFill>
                <a:cs typeface="Calibri" panose="020F0502020204030204" pitchFamily="34" charset="0"/>
              </a:rPr>
              <a:t>l’air est confiné </a:t>
            </a:r>
          </a:p>
          <a:p>
            <a:pPr marL="285750" indent="-285750">
              <a:spcBef>
                <a:spcPct val="0"/>
              </a:spcBef>
              <a:buFont typeface="Arial" panose="020B0604020202020204" pitchFamily="34" charset="0"/>
              <a:buChar char="•"/>
            </a:pPr>
            <a:r>
              <a:rPr lang="fr-FR" altLang="fr-FR" dirty="0">
                <a:solidFill>
                  <a:srgbClr val="002060"/>
                </a:solidFill>
                <a:cs typeface="Calibri" panose="020F0502020204030204" pitchFamily="34" charset="0"/>
              </a:rPr>
              <a:t>plus les </a:t>
            </a:r>
            <a:r>
              <a:rPr lang="fr-FR" altLang="fr-FR" u="sng" dirty="0">
                <a:solidFill>
                  <a:srgbClr val="002060"/>
                </a:solidFill>
                <a:cs typeface="Calibri" panose="020F0502020204030204" pitchFamily="34" charset="0"/>
              </a:rPr>
              <a:t>polluants intérieurs</a:t>
            </a:r>
            <a:r>
              <a:rPr lang="fr-FR" altLang="fr-FR" dirty="0">
                <a:solidFill>
                  <a:srgbClr val="002060"/>
                </a:solidFill>
                <a:cs typeface="Calibri" panose="020F0502020204030204" pitchFamily="34" charset="0"/>
              </a:rPr>
              <a:t> se </a:t>
            </a:r>
            <a:r>
              <a:rPr lang="fr-FR" altLang="fr-FR" b="1" dirty="0">
                <a:solidFill>
                  <a:srgbClr val="002060"/>
                </a:solidFill>
                <a:cs typeface="Calibri" panose="020F0502020204030204" pitchFamily="34" charset="0"/>
              </a:rPr>
              <a:t>concentrent</a:t>
            </a:r>
            <a:r>
              <a:rPr lang="fr-FR" altLang="fr-FR" dirty="0">
                <a:solidFill>
                  <a:srgbClr val="002060"/>
                </a:solidFill>
                <a:cs typeface="Calibri" panose="020F0502020204030204" pitchFamily="34" charset="0"/>
              </a:rPr>
              <a:t> </a:t>
            </a:r>
          </a:p>
          <a:p>
            <a:pPr>
              <a:spcBef>
                <a:spcPct val="0"/>
              </a:spcBef>
            </a:pPr>
            <a:endParaRPr lang="fr-FR" altLang="fr-FR" dirty="0">
              <a:solidFill>
                <a:srgbClr val="002060"/>
              </a:solidFill>
              <a:cs typeface="Calibri" panose="020F0502020204030204" pitchFamily="34" charset="0"/>
            </a:endParaRPr>
          </a:p>
          <a:p>
            <a:pPr>
              <a:spcBef>
                <a:spcPct val="0"/>
              </a:spcBef>
            </a:pPr>
            <a:endParaRPr lang="fr-FR" altLang="fr-FR" sz="800" dirty="0">
              <a:solidFill>
                <a:srgbClr val="002060"/>
              </a:solidFill>
              <a:cs typeface="Calibri" panose="020F0502020204030204" pitchFamily="34" charset="0"/>
            </a:endParaRPr>
          </a:p>
          <a:p>
            <a:pPr>
              <a:spcBef>
                <a:spcPct val="0"/>
              </a:spcBef>
            </a:pPr>
            <a:r>
              <a:rPr lang="fr-FR" altLang="fr-FR" dirty="0">
                <a:solidFill>
                  <a:srgbClr val="002060"/>
                </a:solidFill>
                <a:cs typeface="Calibri" panose="020F0502020204030204" pitchFamily="34" charset="0"/>
              </a:rPr>
              <a:t>L’air de la pièce doit être </a:t>
            </a:r>
            <a:r>
              <a:rPr lang="fr-FR" altLang="fr-FR" b="1" dirty="0">
                <a:solidFill>
                  <a:srgbClr val="002060"/>
                </a:solidFill>
                <a:cs typeface="Calibri" panose="020F0502020204030204" pitchFamily="34" charset="0"/>
              </a:rPr>
              <a:t>renouvelé</a:t>
            </a:r>
            <a:r>
              <a:rPr lang="fr-FR" altLang="fr-FR" dirty="0">
                <a:solidFill>
                  <a:srgbClr val="002060"/>
                </a:solidFill>
                <a:cs typeface="Calibri" panose="020F0502020204030204" pitchFamily="34" charset="0"/>
              </a:rPr>
              <a:t>, en ouvrant les fenêtres par exemple.</a:t>
            </a:r>
          </a:p>
        </p:txBody>
      </p:sp>
      <p:sp>
        <p:nvSpPr>
          <p:cNvPr id="47" name="Fond Blanc">
            <a:extLst>
              <a:ext uri="{FF2B5EF4-FFF2-40B4-BE49-F238E27FC236}">
                <a16:creationId xmlns:a16="http://schemas.microsoft.com/office/drawing/2014/main" id="{FA3B2686-94FE-40EF-960C-4F0A2531B978}"/>
              </a:ext>
            </a:extLst>
          </p:cNvPr>
          <p:cNvSpPr/>
          <p:nvPr/>
        </p:nvSpPr>
        <p:spPr>
          <a:xfrm>
            <a:off x="0" y="3861"/>
            <a:ext cx="1670132" cy="685800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49" name="TP"/>
          <p:cNvGrpSpPr/>
          <p:nvPr/>
        </p:nvGrpSpPr>
        <p:grpSpPr>
          <a:xfrm>
            <a:off x="330442" y="5258668"/>
            <a:ext cx="1084263" cy="830356"/>
            <a:chOff x="330442" y="5254806"/>
            <a:chExt cx="1084263" cy="830356"/>
          </a:xfrm>
        </p:grpSpPr>
        <p:sp>
          <p:nvSpPr>
            <p:cNvPr id="61" name="Txt tp">
              <a:extLst>
                <a:ext uri="{FF2B5EF4-FFF2-40B4-BE49-F238E27FC236}">
                  <a16:creationId xmlns:a16="http://schemas.microsoft.com/office/drawing/2014/main" id="{068AD82C-35A7-4983-827A-713281010F7B}"/>
                </a:ext>
              </a:extLst>
            </p:cNvPr>
            <p:cNvSpPr txBox="1">
              <a:spLocks noChangeArrowheads="1"/>
            </p:cNvSpPr>
            <p:nvPr/>
          </p:nvSpPr>
          <p:spPr bwMode="auto">
            <a:xfrm>
              <a:off x="330442" y="5747025"/>
              <a:ext cx="1084263" cy="338137"/>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TP</a:t>
              </a:r>
            </a:p>
          </p:txBody>
        </p:sp>
        <p:pic>
          <p:nvPicPr>
            <p:cNvPr id="62" name="Picto">
              <a:extLst>
                <a:ext uri="{FF2B5EF4-FFF2-40B4-BE49-F238E27FC236}">
                  <a16:creationId xmlns:a16="http://schemas.microsoft.com/office/drawing/2014/main" id="{75391B0D-8C13-4486-817C-65EA0FA7CAAE}"/>
                </a:ext>
              </a:extLst>
            </p:cNvPr>
            <p:cNvPicPr>
              <a:picLocks noChangeAspect="1"/>
            </p:cNvPicPr>
            <p:nvPr/>
          </p:nvPicPr>
          <p:blipFill rotWithShape="1">
            <a:blip r:embed="rId4">
              <a:extLst>
                <a:ext uri="{28A0092B-C50C-407E-A947-70E740481C1C}">
                  <a14:useLocalDpi xmlns:a14="http://schemas.microsoft.com/office/drawing/2010/main" val="0"/>
                </a:ext>
              </a:extLst>
            </a:blip>
            <a:srcRect l="2040" t="2673" r="2116" b="5000"/>
            <a:stretch/>
          </p:blipFill>
          <p:spPr bwMode="auto">
            <a:xfrm>
              <a:off x="550102" y="5254806"/>
              <a:ext cx="681644" cy="5569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50" name="Video"/>
          <p:cNvGrpSpPr/>
          <p:nvPr/>
        </p:nvGrpSpPr>
        <p:grpSpPr>
          <a:xfrm>
            <a:off x="330443" y="4186380"/>
            <a:ext cx="1084263" cy="874441"/>
            <a:chOff x="330443" y="4182518"/>
            <a:chExt cx="1084263" cy="874441"/>
          </a:xfrm>
        </p:grpSpPr>
        <p:sp>
          <p:nvSpPr>
            <p:cNvPr id="59" name="Txt video">
              <a:extLst>
                <a:ext uri="{FF2B5EF4-FFF2-40B4-BE49-F238E27FC236}">
                  <a16:creationId xmlns:a16="http://schemas.microsoft.com/office/drawing/2014/main" id="{497FE70E-A465-4313-ACA4-D25B0274D1AF}"/>
                </a:ext>
              </a:extLst>
            </p:cNvPr>
            <p:cNvSpPr txBox="1">
              <a:spLocks noChangeArrowheads="1"/>
            </p:cNvSpPr>
            <p:nvPr/>
          </p:nvSpPr>
          <p:spPr bwMode="auto">
            <a:xfrm>
              <a:off x="330443" y="4718822"/>
              <a:ext cx="1084263" cy="338137"/>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VIDEO</a:t>
              </a:r>
            </a:p>
          </p:txBody>
        </p:sp>
        <p:pic>
          <p:nvPicPr>
            <p:cNvPr id="60" name="Picto guide">
              <a:extLst>
                <a:ext uri="{FF2B5EF4-FFF2-40B4-BE49-F238E27FC236}">
                  <a16:creationId xmlns:a16="http://schemas.microsoft.com/office/drawing/2014/main" id="{10D6FA2E-1F17-41B3-964A-E622C2DB457D}"/>
                </a:ext>
              </a:extLst>
            </p:cNvPr>
            <p:cNvPicPr>
              <a:picLocks noChangeAspect="1"/>
            </p:cNvPicPr>
            <p:nvPr/>
          </p:nvPicPr>
          <p:blipFill rotWithShape="1">
            <a:blip r:embed="rId5">
              <a:extLst>
                <a:ext uri="{28A0092B-C50C-407E-A947-70E740481C1C}">
                  <a14:useLocalDpi xmlns:a14="http://schemas.microsoft.com/office/drawing/2010/main" val="0"/>
                </a:ext>
              </a:extLst>
            </a:blip>
            <a:srcRect l="4186" t="1958" r="10959" b="5944"/>
            <a:stretch/>
          </p:blipFill>
          <p:spPr bwMode="auto">
            <a:xfrm>
              <a:off x="545220" y="4182518"/>
              <a:ext cx="631767" cy="5818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51" name="Guide"/>
          <p:cNvGrpSpPr/>
          <p:nvPr/>
        </p:nvGrpSpPr>
        <p:grpSpPr>
          <a:xfrm>
            <a:off x="330444" y="3123586"/>
            <a:ext cx="1084262" cy="891371"/>
            <a:chOff x="330444" y="3119724"/>
            <a:chExt cx="1084262" cy="891371"/>
          </a:xfrm>
        </p:grpSpPr>
        <p:sp>
          <p:nvSpPr>
            <p:cNvPr id="57" name="Txt guide">
              <a:extLst>
                <a:ext uri="{FF2B5EF4-FFF2-40B4-BE49-F238E27FC236}">
                  <a16:creationId xmlns:a16="http://schemas.microsoft.com/office/drawing/2014/main" id="{CD90D079-7F62-48CC-8B04-9EDA9213D908}"/>
                </a:ext>
              </a:extLst>
            </p:cNvPr>
            <p:cNvSpPr txBox="1">
              <a:spLocks noChangeArrowheads="1"/>
            </p:cNvSpPr>
            <p:nvPr/>
          </p:nvSpPr>
          <p:spPr bwMode="auto">
            <a:xfrm>
              <a:off x="330444" y="3671370"/>
              <a:ext cx="1084262" cy="339725"/>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Verdana" panose="020B0604030504040204" pitchFamily="34" charset="0"/>
                </a:rPr>
                <a:t>GUIDE</a:t>
              </a:r>
            </a:p>
          </p:txBody>
        </p:sp>
        <p:pic>
          <p:nvPicPr>
            <p:cNvPr id="58" name="Picto guide">
              <a:extLst>
                <a:ext uri="{FF2B5EF4-FFF2-40B4-BE49-F238E27FC236}">
                  <a16:creationId xmlns:a16="http://schemas.microsoft.com/office/drawing/2014/main" id="{4784EAE9-EC02-44D3-9F43-AC31EE721370}"/>
                </a:ext>
              </a:extLst>
            </p:cNvPr>
            <p:cNvPicPr>
              <a:picLocks noChangeAspect="1"/>
            </p:cNvPicPr>
            <p:nvPr/>
          </p:nvPicPr>
          <p:blipFill rotWithShape="1">
            <a:blip r:embed="rId6">
              <a:extLst>
                <a:ext uri="{28A0092B-C50C-407E-A947-70E740481C1C}">
                  <a14:useLocalDpi xmlns:a14="http://schemas.microsoft.com/office/drawing/2010/main" val="0"/>
                </a:ext>
              </a:extLst>
            </a:blip>
            <a:srcRect l="5015" t="1565" r="10709" b="5873"/>
            <a:stretch/>
          </p:blipFill>
          <p:spPr bwMode="auto">
            <a:xfrm>
              <a:off x="545220" y="3119724"/>
              <a:ext cx="623454" cy="5818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52" name="Info"/>
          <p:cNvGrpSpPr/>
          <p:nvPr/>
        </p:nvGrpSpPr>
        <p:grpSpPr>
          <a:xfrm>
            <a:off x="314816" y="2000996"/>
            <a:ext cx="1084262" cy="867427"/>
            <a:chOff x="314816" y="1997134"/>
            <a:chExt cx="1084262" cy="867427"/>
          </a:xfrm>
        </p:grpSpPr>
        <p:sp>
          <p:nvSpPr>
            <p:cNvPr id="55" name="Txt info">
              <a:extLst>
                <a:ext uri="{FF2B5EF4-FFF2-40B4-BE49-F238E27FC236}">
                  <a16:creationId xmlns:a16="http://schemas.microsoft.com/office/drawing/2014/main" id="{80C3DAD2-B6EA-4E7C-933D-5756572579F7}"/>
                </a:ext>
              </a:extLst>
            </p:cNvPr>
            <p:cNvSpPr txBox="1">
              <a:spLocks noChangeArrowheads="1"/>
            </p:cNvSpPr>
            <p:nvPr/>
          </p:nvSpPr>
          <p:spPr bwMode="auto">
            <a:xfrm>
              <a:off x="314816" y="2526424"/>
              <a:ext cx="1084262" cy="338137"/>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INFO</a:t>
              </a:r>
            </a:p>
          </p:txBody>
        </p:sp>
        <p:pic>
          <p:nvPicPr>
            <p:cNvPr id="56" name="Picto info">
              <a:extLst>
                <a:ext uri="{FF2B5EF4-FFF2-40B4-BE49-F238E27FC236}">
                  <a16:creationId xmlns:a16="http://schemas.microsoft.com/office/drawing/2014/main" id="{0F78F5AC-D754-496A-8588-12A4FC7F106C}"/>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6598" t="3009" r="13417" b="6579"/>
            <a:stretch/>
          </p:blipFill>
          <p:spPr bwMode="auto">
            <a:xfrm>
              <a:off x="523560" y="1997134"/>
              <a:ext cx="623455" cy="5985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3" name="Module CO2">
            <a:extLst>
              <a:ext uri="{FF2B5EF4-FFF2-40B4-BE49-F238E27FC236}">
                <a16:creationId xmlns:a16="http://schemas.microsoft.com/office/drawing/2014/main" id="{ED7333EA-7CC1-4589-A171-23DE7A5DE385}"/>
              </a:ext>
            </a:extLst>
          </p:cNvPr>
          <p:cNvSpPr/>
          <p:nvPr/>
        </p:nvSpPr>
        <p:spPr>
          <a:xfrm>
            <a:off x="65263" y="1509203"/>
            <a:ext cx="1539605" cy="276999"/>
          </a:xfrm>
          <a:prstGeom prst="rect">
            <a:avLst/>
          </a:prstGeom>
          <a:solidFill>
            <a:srgbClr val="002060"/>
          </a:solidFill>
        </p:spPr>
        <p:txBody>
          <a:bodyPr wrap="square">
            <a:spAutoFit/>
          </a:bodyPr>
          <a:lstStyle/>
          <a:p>
            <a:pPr algn="ctr"/>
            <a:r>
              <a:rPr lang="fr-FR" sz="1200" b="1" dirty="0">
                <a:solidFill>
                  <a:schemeClr val="bg1"/>
                </a:solidFill>
                <a:latin typeface="Century Gothic" panose="020B0502020202020204" pitchFamily="34" charset="0"/>
              </a:rPr>
              <a:t>L’air de ma classe</a:t>
            </a:r>
            <a:endParaRPr lang="fr-FR" sz="1200" dirty="0">
              <a:solidFill>
                <a:schemeClr val="bg1"/>
              </a:solidFill>
            </a:endParaRPr>
          </a:p>
        </p:txBody>
      </p:sp>
      <p:pic>
        <p:nvPicPr>
          <p:cNvPr id="54" name="Logo AEM">
            <a:extLst>
              <a:ext uri="{FF2B5EF4-FFF2-40B4-BE49-F238E27FC236}">
                <a16:creationId xmlns:a16="http://schemas.microsoft.com/office/drawing/2014/main" id="{74F59558-1101-451A-ACCC-8D43FF7E327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57636" y="224669"/>
            <a:ext cx="954858" cy="1218997"/>
          </a:xfrm>
          <a:prstGeom prst="rect">
            <a:avLst/>
          </a:prstGeom>
        </p:spPr>
      </p:pic>
      <p:sp>
        <p:nvSpPr>
          <p:cNvPr id="2" name="Titre">
            <a:extLst>
              <a:ext uri="{FF2B5EF4-FFF2-40B4-BE49-F238E27FC236}">
                <a16:creationId xmlns:a16="http://schemas.microsoft.com/office/drawing/2014/main" id="{EB21CE3D-BF66-49F8-8B37-55B056C9B2AB}"/>
              </a:ext>
            </a:extLst>
          </p:cNvPr>
          <p:cNvSpPr/>
          <p:nvPr/>
        </p:nvSpPr>
        <p:spPr>
          <a:xfrm>
            <a:off x="1670130" y="0"/>
            <a:ext cx="10521870" cy="11934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Autofit/>
          </a:bodyPr>
          <a:lstStyle/>
          <a:p>
            <a:pPr algn="ctr">
              <a:lnSpc>
                <a:spcPct val="90000"/>
              </a:lnSpc>
              <a:spcBef>
                <a:spcPct val="0"/>
              </a:spcBef>
            </a:pPr>
            <a:r>
              <a:rPr lang="fr-FR" altLang="fr-FR" sz="4000" b="1" dirty="0">
                <a:solidFill>
                  <a:srgbClr val="002060"/>
                </a:solidFill>
                <a:latin typeface="Century Gothic" panose="020B0502020202020204" pitchFamily="34" charset="0"/>
              </a:rPr>
              <a:t>Utiliser le CO</a:t>
            </a:r>
            <a:r>
              <a:rPr lang="fr-FR" altLang="fr-FR" sz="4000" b="1" baseline="-25000" dirty="0">
                <a:solidFill>
                  <a:srgbClr val="002060"/>
                </a:solidFill>
                <a:latin typeface="Century Gothic" panose="020B0502020202020204" pitchFamily="34" charset="0"/>
              </a:rPr>
              <a:t>2</a:t>
            </a:r>
            <a:r>
              <a:rPr lang="fr-FR" altLang="fr-FR" sz="4000" b="1" dirty="0">
                <a:solidFill>
                  <a:srgbClr val="002060"/>
                </a:solidFill>
                <a:latin typeface="Century Gothic" panose="020B0502020202020204" pitchFamily="34" charset="0"/>
              </a:rPr>
              <a:t> comme</a:t>
            </a:r>
            <a:br>
              <a:rPr lang="fr-FR" altLang="fr-FR" sz="4000" b="1" dirty="0">
                <a:solidFill>
                  <a:srgbClr val="002060"/>
                </a:solidFill>
                <a:latin typeface="Century Gothic" panose="020B0502020202020204" pitchFamily="34" charset="0"/>
              </a:rPr>
            </a:br>
            <a:r>
              <a:rPr lang="fr-FR" altLang="fr-FR" sz="4000" b="1" dirty="0">
                <a:solidFill>
                  <a:srgbClr val="002060"/>
                </a:solidFill>
                <a:latin typeface="Century Gothic" panose="020B0502020202020204" pitchFamily="34" charset="0"/>
              </a:rPr>
              <a:t>indicateur de confinement</a:t>
            </a:r>
          </a:p>
        </p:txBody>
      </p:sp>
      <p:sp>
        <p:nvSpPr>
          <p:cNvPr id="24" name="Espace réservé du numéro de diapositive 1">
            <a:extLst>
              <a:ext uri="{FF2B5EF4-FFF2-40B4-BE49-F238E27FC236}">
                <a16:creationId xmlns:a16="http://schemas.microsoft.com/office/drawing/2014/main" id="{CDD313DF-B2C7-4B5C-A207-001A0F4B7DD7}"/>
              </a:ext>
            </a:extLst>
          </p:cNvPr>
          <p:cNvSpPr txBox="1">
            <a:spLocks/>
          </p:cNvSpPr>
          <p:nvPr/>
        </p:nvSpPr>
        <p:spPr bwMode="auto">
          <a:xfrm>
            <a:off x="11126800" y="6409271"/>
            <a:ext cx="1018821" cy="365125"/>
          </a:xfrm>
          <a:prstGeom prst="rect">
            <a:avLst/>
          </a:prstGeom>
          <a:solidFill>
            <a:srgbClr val="002060"/>
          </a:solidFill>
          <a:ln>
            <a:noFill/>
          </a:ln>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dirty="0">
                <a:solidFill>
                  <a:schemeClr val="bg1"/>
                </a:solidFill>
              </a:rPr>
              <a:t>M</a:t>
            </a:r>
            <a:r>
              <a:rPr lang="fr-FR" altLang="fr-FR" sz="1800" b="1" baseline="30000" dirty="0">
                <a:solidFill>
                  <a:schemeClr val="bg1"/>
                </a:solidFill>
              </a:rPr>
              <a:t>8</a:t>
            </a:r>
            <a:r>
              <a:rPr lang="fr-FR" altLang="fr-FR" sz="1800" b="1" dirty="0">
                <a:solidFill>
                  <a:srgbClr val="CFEDEF"/>
                </a:solidFill>
              </a:rPr>
              <a:t> </a:t>
            </a:r>
            <a:r>
              <a:rPr lang="fr-FR" altLang="fr-FR" sz="1800" b="1" dirty="0">
                <a:solidFill>
                  <a:schemeClr val="bg1"/>
                </a:solidFill>
              </a:rPr>
              <a:t>- </a:t>
            </a:r>
            <a:fld id="{6B65CB28-E51F-4F6B-B370-8F5765EA14E9}" type="slidenum">
              <a:rPr lang="fr-FR" altLang="fr-FR" sz="1800" b="1" smtClean="0">
                <a:solidFill>
                  <a:schemeClr val="bg1"/>
                </a:solidFill>
              </a:rPr>
              <a:pPr algn="ctr" eaLnBrk="1" hangingPunct="1">
                <a:lnSpc>
                  <a:spcPct val="100000"/>
                </a:lnSpc>
                <a:spcBef>
                  <a:spcPct val="0"/>
                </a:spcBef>
                <a:buFontTx/>
                <a:buNone/>
              </a:pPr>
              <a:t>11</a:t>
            </a:fld>
            <a:endParaRPr lang="fr-FR" altLang="fr-FR" sz="1800" b="1" dirty="0">
              <a:solidFill>
                <a:schemeClr val="bg1"/>
              </a:solidFill>
            </a:endParaRPr>
          </a:p>
        </p:txBody>
      </p:sp>
    </p:spTree>
    <p:extLst>
      <p:ext uri="{BB962C8B-B14F-4D97-AF65-F5344CB8AC3E}">
        <p14:creationId xmlns:p14="http://schemas.microsoft.com/office/powerpoint/2010/main" val="38623176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re">
            <a:extLst>
              <a:ext uri="{FF2B5EF4-FFF2-40B4-BE49-F238E27FC236}">
                <a16:creationId xmlns:a16="http://schemas.microsoft.com/office/drawing/2014/main" id="{E596C3F6-3CC4-4976-92CD-3576E499351F}"/>
              </a:ext>
            </a:extLst>
          </p:cNvPr>
          <p:cNvSpPr txBox="1">
            <a:spLocks noChangeArrowheads="1"/>
          </p:cNvSpPr>
          <p:nvPr/>
        </p:nvSpPr>
        <p:spPr bwMode="auto">
          <a:xfrm>
            <a:off x="1670132" y="-1"/>
            <a:ext cx="10521868" cy="1260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Autofit/>
          </a:bodyPr>
          <a:lstStyle>
            <a:defPPr>
              <a:defRPr lang="fr-FR"/>
            </a:defPPr>
            <a:lvl1pPr algn="ctr">
              <a:lnSpc>
                <a:spcPct val="90000"/>
              </a:lnSpc>
              <a:spcBef>
                <a:spcPct val="0"/>
              </a:spcBef>
              <a:defRPr sz="4000" b="1">
                <a:solidFill>
                  <a:schemeClr val="bg1"/>
                </a:solidFill>
                <a:latin typeface="Century Gothic" panose="020B0502020202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fr-FR" altLang="fr-FR" dirty="0">
                <a:solidFill>
                  <a:srgbClr val="002060"/>
                </a:solidFill>
              </a:rPr>
              <a:t>L’impact du manque de</a:t>
            </a:r>
            <a:br>
              <a:rPr lang="fr-FR" altLang="fr-FR" dirty="0">
                <a:solidFill>
                  <a:srgbClr val="002060"/>
                </a:solidFill>
              </a:rPr>
            </a:br>
            <a:r>
              <a:rPr lang="fr-FR" altLang="fr-FR" dirty="0">
                <a:solidFill>
                  <a:srgbClr val="002060"/>
                </a:solidFill>
              </a:rPr>
              <a:t> renouvellement de l’air</a:t>
            </a:r>
          </a:p>
        </p:txBody>
      </p:sp>
      <p:grpSp>
        <p:nvGrpSpPr>
          <p:cNvPr id="9" name="Bandeau gauche"/>
          <p:cNvGrpSpPr/>
          <p:nvPr/>
        </p:nvGrpSpPr>
        <p:grpSpPr>
          <a:xfrm>
            <a:off x="0" y="3861"/>
            <a:ext cx="1670132" cy="6858001"/>
            <a:chOff x="0" y="-1"/>
            <a:chExt cx="1670132" cy="6858001"/>
          </a:xfrm>
        </p:grpSpPr>
        <p:sp>
          <p:nvSpPr>
            <p:cNvPr id="10" name="Fond Blanc">
              <a:extLst>
                <a:ext uri="{FF2B5EF4-FFF2-40B4-BE49-F238E27FC236}">
                  <a16:creationId xmlns:a16="http://schemas.microsoft.com/office/drawing/2014/main" id="{FA3B2686-94FE-40EF-960C-4F0A2531B978}"/>
                </a:ext>
              </a:extLst>
            </p:cNvPr>
            <p:cNvSpPr/>
            <p:nvPr/>
          </p:nvSpPr>
          <p:spPr>
            <a:xfrm>
              <a:off x="0" y="-1"/>
              <a:ext cx="1670132" cy="685800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1" name="Logo AtmoSud">
              <a:hlinkClick r:id="rId2"/>
              <a:extLst>
                <a:ext uri="{FF2B5EF4-FFF2-40B4-BE49-F238E27FC236}">
                  <a16:creationId xmlns:a16="http://schemas.microsoft.com/office/drawing/2014/main" id="{06C206BF-02A7-4FFF-9DF6-746E34FC12B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873" y="6184335"/>
              <a:ext cx="1440000" cy="574331"/>
            </a:xfrm>
            <a:prstGeom prst="rect">
              <a:avLst/>
            </a:prstGeom>
          </p:spPr>
        </p:pic>
        <p:grpSp>
          <p:nvGrpSpPr>
            <p:cNvPr id="12" name="TP"/>
            <p:cNvGrpSpPr/>
            <p:nvPr/>
          </p:nvGrpSpPr>
          <p:grpSpPr>
            <a:xfrm>
              <a:off x="330442" y="5254806"/>
              <a:ext cx="1084263" cy="830356"/>
              <a:chOff x="330442" y="5254806"/>
              <a:chExt cx="1084263" cy="830356"/>
            </a:xfrm>
          </p:grpSpPr>
          <p:sp>
            <p:nvSpPr>
              <p:cNvPr id="24" name="Txt tp">
                <a:extLst>
                  <a:ext uri="{FF2B5EF4-FFF2-40B4-BE49-F238E27FC236}">
                    <a16:creationId xmlns:a16="http://schemas.microsoft.com/office/drawing/2014/main" id="{068AD82C-35A7-4983-827A-713281010F7B}"/>
                  </a:ext>
                </a:extLst>
              </p:cNvPr>
              <p:cNvSpPr txBox="1">
                <a:spLocks noChangeArrowheads="1"/>
              </p:cNvSpPr>
              <p:nvPr/>
            </p:nvSpPr>
            <p:spPr bwMode="auto">
              <a:xfrm>
                <a:off x="330442" y="5747025"/>
                <a:ext cx="1084263" cy="338137"/>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TP</a:t>
                </a:r>
              </a:p>
            </p:txBody>
          </p:sp>
          <p:pic>
            <p:nvPicPr>
              <p:cNvPr id="25" name="Picto">
                <a:extLst>
                  <a:ext uri="{FF2B5EF4-FFF2-40B4-BE49-F238E27FC236}">
                    <a16:creationId xmlns:a16="http://schemas.microsoft.com/office/drawing/2014/main" id="{75391B0D-8C13-4486-817C-65EA0FA7CAAE}"/>
                  </a:ext>
                </a:extLst>
              </p:cNvPr>
              <p:cNvPicPr>
                <a:picLocks noChangeAspect="1"/>
              </p:cNvPicPr>
              <p:nvPr/>
            </p:nvPicPr>
            <p:blipFill rotWithShape="1">
              <a:blip r:embed="rId4">
                <a:extLst>
                  <a:ext uri="{28A0092B-C50C-407E-A947-70E740481C1C}">
                    <a14:useLocalDpi xmlns:a14="http://schemas.microsoft.com/office/drawing/2010/main" val="0"/>
                  </a:ext>
                </a:extLst>
              </a:blip>
              <a:srcRect l="2040" t="2673" r="2116" b="5000"/>
              <a:stretch/>
            </p:blipFill>
            <p:spPr bwMode="auto">
              <a:xfrm>
                <a:off x="550102" y="5254806"/>
                <a:ext cx="681644" cy="5569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3" name="Video"/>
            <p:cNvGrpSpPr/>
            <p:nvPr/>
          </p:nvGrpSpPr>
          <p:grpSpPr>
            <a:xfrm>
              <a:off x="330443" y="4182518"/>
              <a:ext cx="1084263" cy="874441"/>
              <a:chOff x="330443" y="4182518"/>
              <a:chExt cx="1084263" cy="874441"/>
            </a:xfrm>
          </p:grpSpPr>
          <p:sp>
            <p:nvSpPr>
              <p:cNvPr id="22" name="Txt video">
                <a:extLst>
                  <a:ext uri="{FF2B5EF4-FFF2-40B4-BE49-F238E27FC236}">
                    <a16:creationId xmlns:a16="http://schemas.microsoft.com/office/drawing/2014/main" id="{497FE70E-A465-4313-ACA4-D25B0274D1AF}"/>
                  </a:ext>
                </a:extLst>
              </p:cNvPr>
              <p:cNvSpPr txBox="1">
                <a:spLocks noChangeArrowheads="1"/>
              </p:cNvSpPr>
              <p:nvPr/>
            </p:nvSpPr>
            <p:spPr bwMode="auto">
              <a:xfrm>
                <a:off x="330443" y="4718822"/>
                <a:ext cx="1084263" cy="338137"/>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VIDEO</a:t>
                </a:r>
              </a:p>
            </p:txBody>
          </p:sp>
          <p:pic>
            <p:nvPicPr>
              <p:cNvPr id="23" name="Picto guide">
                <a:hlinkClick r:id="rId5"/>
                <a:extLst>
                  <a:ext uri="{FF2B5EF4-FFF2-40B4-BE49-F238E27FC236}">
                    <a16:creationId xmlns:a16="http://schemas.microsoft.com/office/drawing/2014/main" id="{10D6FA2E-1F17-41B3-964A-E622C2DB457D}"/>
                  </a:ext>
                </a:extLst>
              </p:cNvPr>
              <p:cNvPicPr>
                <a:picLocks noChangeAspect="1"/>
              </p:cNvPicPr>
              <p:nvPr/>
            </p:nvPicPr>
            <p:blipFill rotWithShape="1">
              <a:blip r:embed="rId6">
                <a:duotone>
                  <a:schemeClr val="accent6">
                    <a:shade val="45000"/>
                    <a:satMod val="135000"/>
                  </a:schemeClr>
                  <a:prstClr val="white"/>
                </a:duotone>
                <a:extLst>
                  <a:ext uri="{28A0092B-C50C-407E-A947-70E740481C1C}">
                    <a14:useLocalDpi xmlns:a14="http://schemas.microsoft.com/office/drawing/2010/main" val="0"/>
                  </a:ext>
                </a:extLst>
              </a:blip>
              <a:srcRect l="4186" t="1958" r="10959" b="5944"/>
              <a:stretch/>
            </p:blipFill>
            <p:spPr bwMode="auto">
              <a:xfrm>
                <a:off x="545220" y="4182518"/>
                <a:ext cx="631767" cy="5818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4" name="Guide"/>
            <p:cNvGrpSpPr/>
            <p:nvPr/>
          </p:nvGrpSpPr>
          <p:grpSpPr>
            <a:xfrm>
              <a:off x="330444" y="3119724"/>
              <a:ext cx="1084262" cy="891371"/>
              <a:chOff x="330444" y="3119724"/>
              <a:chExt cx="1084262" cy="891371"/>
            </a:xfrm>
          </p:grpSpPr>
          <p:sp>
            <p:nvSpPr>
              <p:cNvPr id="20" name="Txt guide">
                <a:extLst>
                  <a:ext uri="{FF2B5EF4-FFF2-40B4-BE49-F238E27FC236}">
                    <a16:creationId xmlns:a16="http://schemas.microsoft.com/office/drawing/2014/main" id="{CD90D079-7F62-48CC-8B04-9EDA9213D908}"/>
                  </a:ext>
                </a:extLst>
              </p:cNvPr>
              <p:cNvSpPr txBox="1">
                <a:spLocks noChangeArrowheads="1"/>
              </p:cNvSpPr>
              <p:nvPr/>
            </p:nvSpPr>
            <p:spPr bwMode="auto">
              <a:xfrm>
                <a:off x="330444" y="3671370"/>
                <a:ext cx="1084262" cy="339725"/>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Verdana" panose="020B0604030504040204" pitchFamily="34" charset="0"/>
                  </a:rPr>
                  <a:t>GUIDE</a:t>
                </a:r>
              </a:p>
            </p:txBody>
          </p:sp>
          <p:pic>
            <p:nvPicPr>
              <p:cNvPr id="21" name="Picto guide">
                <a:hlinkClick r:id="rId7" action="ppaction://hlinksldjump"/>
                <a:extLst>
                  <a:ext uri="{FF2B5EF4-FFF2-40B4-BE49-F238E27FC236}">
                    <a16:creationId xmlns:a16="http://schemas.microsoft.com/office/drawing/2014/main" id="{4784EAE9-EC02-44D3-9F43-AC31EE721370}"/>
                  </a:ext>
                </a:extLst>
              </p:cNvPr>
              <p:cNvPicPr>
                <a:picLocks noChangeAspect="1"/>
              </p:cNvPicPr>
              <p:nvPr/>
            </p:nvPicPr>
            <p:blipFill rotWithShape="1">
              <a:blip r:embed="rId8">
                <a:duotone>
                  <a:schemeClr val="accent6">
                    <a:shade val="45000"/>
                    <a:satMod val="135000"/>
                  </a:schemeClr>
                  <a:prstClr val="white"/>
                </a:duotone>
                <a:extLst>
                  <a:ext uri="{28A0092B-C50C-407E-A947-70E740481C1C}">
                    <a14:useLocalDpi xmlns:a14="http://schemas.microsoft.com/office/drawing/2010/main" val="0"/>
                  </a:ext>
                </a:extLst>
              </a:blip>
              <a:srcRect l="5015" t="1565" r="10709" b="5873"/>
              <a:stretch/>
            </p:blipFill>
            <p:spPr bwMode="auto">
              <a:xfrm>
                <a:off x="545220" y="3119724"/>
                <a:ext cx="623454" cy="5818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5" name="Info"/>
            <p:cNvGrpSpPr/>
            <p:nvPr/>
          </p:nvGrpSpPr>
          <p:grpSpPr>
            <a:xfrm>
              <a:off x="314816" y="1997134"/>
              <a:ext cx="1084262" cy="867427"/>
              <a:chOff x="314816" y="1997134"/>
              <a:chExt cx="1084262" cy="867427"/>
            </a:xfrm>
          </p:grpSpPr>
          <p:sp>
            <p:nvSpPr>
              <p:cNvPr id="18" name="Txt info">
                <a:extLst>
                  <a:ext uri="{FF2B5EF4-FFF2-40B4-BE49-F238E27FC236}">
                    <a16:creationId xmlns:a16="http://schemas.microsoft.com/office/drawing/2014/main" id="{80C3DAD2-B6EA-4E7C-933D-5756572579F7}"/>
                  </a:ext>
                </a:extLst>
              </p:cNvPr>
              <p:cNvSpPr txBox="1">
                <a:spLocks noChangeArrowheads="1"/>
              </p:cNvSpPr>
              <p:nvPr/>
            </p:nvSpPr>
            <p:spPr bwMode="auto">
              <a:xfrm>
                <a:off x="314816" y="2526424"/>
                <a:ext cx="1084262" cy="338137"/>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INFO</a:t>
                </a:r>
              </a:p>
            </p:txBody>
          </p:sp>
          <p:pic>
            <p:nvPicPr>
              <p:cNvPr id="19" name="Picto info">
                <a:extLst>
                  <a:ext uri="{FF2B5EF4-FFF2-40B4-BE49-F238E27FC236}">
                    <a16:creationId xmlns:a16="http://schemas.microsoft.com/office/drawing/2014/main" id="{0F78F5AC-D754-496A-8588-12A4FC7F106C}"/>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6598" t="3009" r="13417" b="6579"/>
              <a:stretch/>
            </p:blipFill>
            <p:spPr bwMode="auto">
              <a:xfrm>
                <a:off x="523560" y="1997134"/>
                <a:ext cx="623455" cy="5985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6" name="Module CO2">
              <a:extLst>
                <a:ext uri="{FF2B5EF4-FFF2-40B4-BE49-F238E27FC236}">
                  <a16:creationId xmlns:a16="http://schemas.microsoft.com/office/drawing/2014/main" id="{ED7333EA-7CC1-4589-A171-23DE7A5DE385}"/>
                </a:ext>
              </a:extLst>
            </p:cNvPr>
            <p:cNvSpPr/>
            <p:nvPr/>
          </p:nvSpPr>
          <p:spPr>
            <a:xfrm>
              <a:off x="65263" y="1505341"/>
              <a:ext cx="1539605" cy="276999"/>
            </a:xfrm>
            <a:prstGeom prst="rect">
              <a:avLst/>
            </a:prstGeom>
            <a:solidFill>
              <a:srgbClr val="002060"/>
            </a:solidFill>
          </p:spPr>
          <p:txBody>
            <a:bodyPr wrap="square">
              <a:spAutoFit/>
            </a:bodyPr>
            <a:lstStyle/>
            <a:p>
              <a:pPr algn="ctr"/>
              <a:r>
                <a:rPr lang="fr-FR" sz="1200" b="1" dirty="0">
                  <a:solidFill>
                    <a:schemeClr val="bg1"/>
                  </a:solidFill>
                  <a:latin typeface="Century Gothic" panose="020B0502020202020204" pitchFamily="34" charset="0"/>
                </a:rPr>
                <a:t>L’air de ma classe</a:t>
              </a:r>
              <a:endParaRPr lang="fr-FR" sz="1200" dirty="0">
                <a:solidFill>
                  <a:schemeClr val="bg1"/>
                </a:solidFill>
              </a:endParaRPr>
            </a:p>
          </p:txBody>
        </p:sp>
        <p:pic>
          <p:nvPicPr>
            <p:cNvPr id="17" name="Logo AEM">
              <a:extLst>
                <a:ext uri="{FF2B5EF4-FFF2-40B4-BE49-F238E27FC236}">
                  <a16:creationId xmlns:a16="http://schemas.microsoft.com/office/drawing/2014/main" id="{74F59558-1101-451A-ACCC-8D43FF7E327C}"/>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57636" y="220807"/>
              <a:ext cx="954858" cy="1218997"/>
            </a:xfrm>
            <a:prstGeom prst="rect">
              <a:avLst/>
            </a:prstGeom>
          </p:spPr>
        </p:pic>
      </p:grpSp>
      <p:sp>
        <p:nvSpPr>
          <p:cNvPr id="26" name="Espace réservé du numéro de diapositive 1">
            <a:extLst>
              <a:ext uri="{FF2B5EF4-FFF2-40B4-BE49-F238E27FC236}">
                <a16:creationId xmlns:a16="http://schemas.microsoft.com/office/drawing/2014/main" id="{3FB3C935-DADD-4D07-BCD6-AB5A453FDA61}"/>
              </a:ext>
            </a:extLst>
          </p:cNvPr>
          <p:cNvSpPr txBox="1">
            <a:spLocks/>
          </p:cNvSpPr>
          <p:nvPr/>
        </p:nvSpPr>
        <p:spPr bwMode="auto">
          <a:xfrm>
            <a:off x="11126800" y="6409271"/>
            <a:ext cx="1018821" cy="365125"/>
          </a:xfrm>
          <a:prstGeom prst="rect">
            <a:avLst/>
          </a:prstGeom>
          <a:solidFill>
            <a:srgbClr val="002060"/>
          </a:solidFill>
          <a:ln>
            <a:noFill/>
          </a:ln>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dirty="0">
                <a:solidFill>
                  <a:schemeClr val="bg1"/>
                </a:solidFill>
              </a:rPr>
              <a:t>M</a:t>
            </a:r>
            <a:r>
              <a:rPr lang="fr-FR" altLang="fr-FR" sz="1800" b="1" baseline="30000" dirty="0">
                <a:solidFill>
                  <a:schemeClr val="bg1"/>
                </a:solidFill>
              </a:rPr>
              <a:t>8</a:t>
            </a:r>
            <a:r>
              <a:rPr lang="fr-FR" altLang="fr-FR" sz="1800" b="1" dirty="0">
                <a:solidFill>
                  <a:srgbClr val="CFEDEF"/>
                </a:solidFill>
              </a:rPr>
              <a:t> </a:t>
            </a:r>
            <a:r>
              <a:rPr lang="fr-FR" altLang="fr-FR" sz="1800" b="1" dirty="0">
                <a:solidFill>
                  <a:schemeClr val="bg1"/>
                </a:solidFill>
              </a:rPr>
              <a:t>- </a:t>
            </a:r>
            <a:fld id="{6B65CB28-E51F-4F6B-B370-8F5765EA14E9}" type="slidenum">
              <a:rPr lang="fr-FR" altLang="fr-FR" sz="1800" b="1" smtClean="0">
                <a:solidFill>
                  <a:schemeClr val="bg1"/>
                </a:solidFill>
              </a:rPr>
              <a:pPr algn="ctr" eaLnBrk="1" hangingPunct="1">
                <a:lnSpc>
                  <a:spcPct val="100000"/>
                </a:lnSpc>
                <a:spcBef>
                  <a:spcPct val="0"/>
                </a:spcBef>
                <a:buFontTx/>
                <a:buNone/>
              </a:pPr>
              <a:t>12</a:t>
            </a:fld>
            <a:endParaRPr lang="fr-FR" altLang="fr-FR" sz="1800" b="1" dirty="0">
              <a:solidFill>
                <a:schemeClr val="bg1"/>
              </a:solidFill>
            </a:endParaRPr>
          </a:p>
        </p:txBody>
      </p:sp>
      <p:pic>
        <p:nvPicPr>
          <p:cNvPr id="43" name="Image 4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128428" y="1671009"/>
            <a:ext cx="2844767" cy="5091519"/>
          </a:xfrm>
          <a:prstGeom prst="rect">
            <a:avLst/>
          </a:prstGeom>
        </p:spPr>
      </p:pic>
      <p:sp>
        <p:nvSpPr>
          <p:cNvPr id="44" name="1300ppm">
            <a:extLst>
              <a:ext uri="{FF2B5EF4-FFF2-40B4-BE49-F238E27FC236}">
                <a16:creationId xmlns:a16="http://schemas.microsoft.com/office/drawing/2014/main" id="{F38E164D-ED04-FDD3-8569-409C3964BADA}"/>
              </a:ext>
            </a:extLst>
          </p:cNvPr>
          <p:cNvSpPr/>
          <p:nvPr/>
        </p:nvSpPr>
        <p:spPr bwMode="auto">
          <a:xfrm>
            <a:off x="2462061" y="6088169"/>
            <a:ext cx="2229298" cy="662609"/>
          </a:xfrm>
          <a:custGeom>
            <a:avLst/>
            <a:gdLst>
              <a:gd name="connsiteX0" fmla="*/ 0 w 5826377"/>
              <a:gd name="connsiteY0" fmla="*/ 1033411 h 2066821"/>
              <a:gd name="connsiteX1" fmla="*/ 2913189 w 5826377"/>
              <a:gd name="connsiteY1" fmla="*/ 0 h 2066821"/>
              <a:gd name="connsiteX2" fmla="*/ 5826378 w 5826377"/>
              <a:gd name="connsiteY2" fmla="*/ 1033411 h 2066821"/>
              <a:gd name="connsiteX3" fmla="*/ 2913189 w 5826377"/>
              <a:gd name="connsiteY3" fmla="*/ 2066822 h 2066821"/>
              <a:gd name="connsiteX4" fmla="*/ 0 w 5826377"/>
              <a:gd name="connsiteY4" fmla="*/ 1033411 h 2066821"/>
              <a:gd name="connsiteX0" fmla="*/ 0 w 5963004"/>
              <a:gd name="connsiteY0" fmla="*/ 1117673 h 2151084"/>
              <a:gd name="connsiteX1" fmla="*/ 2913189 w 5963004"/>
              <a:gd name="connsiteY1" fmla="*/ 84262 h 2151084"/>
              <a:gd name="connsiteX2" fmla="*/ 4908260 w 5963004"/>
              <a:gd name="connsiteY2" fmla="*/ 178808 h 2151084"/>
              <a:gd name="connsiteX3" fmla="*/ 5826378 w 5963004"/>
              <a:gd name="connsiteY3" fmla="*/ 1117673 h 2151084"/>
              <a:gd name="connsiteX4" fmla="*/ 2913189 w 5963004"/>
              <a:gd name="connsiteY4" fmla="*/ 2151084 h 2151084"/>
              <a:gd name="connsiteX5" fmla="*/ 0 w 5963004"/>
              <a:gd name="connsiteY5" fmla="*/ 1117673 h 2151084"/>
              <a:gd name="connsiteX0" fmla="*/ 0 w 5682491"/>
              <a:gd name="connsiteY0" fmla="*/ 1117673 h 2198926"/>
              <a:gd name="connsiteX1" fmla="*/ 2913189 w 5682491"/>
              <a:gd name="connsiteY1" fmla="*/ 84262 h 2198926"/>
              <a:gd name="connsiteX2" fmla="*/ 4908260 w 5682491"/>
              <a:gd name="connsiteY2" fmla="*/ 178808 h 2198926"/>
              <a:gd name="connsiteX3" fmla="*/ 5502993 w 5682491"/>
              <a:gd name="connsiteY3" fmla="*/ 1920561 h 2198926"/>
              <a:gd name="connsiteX4" fmla="*/ 2913189 w 5682491"/>
              <a:gd name="connsiteY4" fmla="*/ 2151084 h 2198926"/>
              <a:gd name="connsiteX5" fmla="*/ 0 w 5682491"/>
              <a:gd name="connsiteY5" fmla="*/ 1117673 h 2198926"/>
              <a:gd name="connsiteX0" fmla="*/ 0 w 5660189"/>
              <a:gd name="connsiteY0" fmla="*/ 926212 h 2198502"/>
              <a:gd name="connsiteX1" fmla="*/ 2890887 w 5660189"/>
              <a:gd name="connsiteY1" fmla="*/ 71221 h 2198502"/>
              <a:gd name="connsiteX2" fmla="*/ 4885958 w 5660189"/>
              <a:gd name="connsiteY2" fmla="*/ 165767 h 2198502"/>
              <a:gd name="connsiteX3" fmla="*/ 5480691 w 5660189"/>
              <a:gd name="connsiteY3" fmla="*/ 1907520 h 2198502"/>
              <a:gd name="connsiteX4" fmla="*/ 2890887 w 5660189"/>
              <a:gd name="connsiteY4" fmla="*/ 2138043 h 2198502"/>
              <a:gd name="connsiteX5" fmla="*/ 0 w 5660189"/>
              <a:gd name="connsiteY5" fmla="*/ 926212 h 2198502"/>
              <a:gd name="connsiteX0" fmla="*/ 13287 w 5673476"/>
              <a:gd name="connsiteY0" fmla="*/ 941739 h 2214029"/>
              <a:gd name="connsiteX1" fmla="*/ 1956320 w 5673476"/>
              <a:gd name="connsiteY1" fmla="*/ 64445 h 2214029"/>
              <a:gd name="connsiteX2" fmla="*/ 4899245 w 5673476"/>
              <a:gd name="connsiteY2" fmla="*/ 181294 h 2214029"/>
              <a:gd name="connsiteX3" fmla="*/ 5493978 w 5673476"/>
              <a:gd name="connsiteY3" fmla="*/ 1923047 h 2214029"/>
              <a:gd name="connsiteX4" fmla="*/ 2904174 w 5673476"/>
              <a:gd name="connsiteY4" fmla="*/ 2153570 h 2214029"/>
              <a:gd name="connsiteX5" fmla="*/ 13287 w 5673476"/>
              <a:gd name="connsiteY5" fmla="*/ 941739 h 2214029"/>
              <a:gd name="connsiteX0" fmla="*/ 101649 w 5761838"/>
              <a:gd name="connsiteY0" fmla="*/ 941739 h 2143739"/>
              <a:gd name="connsiteX1" fmla="*/ 2044682 w 5761838"/>
              <a:gd name="connsiteY1" fmla="*/ 64445 h 2143739"/>
              <a:gd name="connsiteX2" fmla="*/ 4987607 w 5761838"/>
              <a:gd name="connsiteY2" fmla="*/ 181294 h 2143739"/>
              <a:gd name="connsiteX3" fmla="*/ 5582340 w 5761838"/>
              <a:gd name="connsiteY3" fmla="*/ 1923047 h 2143739"/>
              <a:gd name="connsiteX4" fmla="*/ 840350 w 5761838"/>
              <a:gd name="connsiteY4" fmla="*/ 2064360 h 2143739"/>
              <a:gd name="connsiteX5" fmla="*/ 101649 w 5761838"/>
              <a:gd name="connsiteY5" fmla="*/ 941739 h 2143739"/>
              <a:gd name="connsiteX0" fmla="*/ 188442 w 5536397"/>
              <a:gd name="connsiteY0" fmla="*/ 630387 h 2143793"/>
              <a:gd name="connsiteX1" fmla="*/ 1819241 w 5536397"/>
              <a:gd name="connsiteY1" fmla="*/ 43025 h 2143793"/>
              <a:gd name="connsiteX2" fmla="*/ 4762166 w 5536397"/>
              <a:gd name="connsiteY2" fmla="*/ 159874 h 2143793"/>
              <a:gd name="connsiteX3" fmla="*/ 5356899 w 5536397"/>
              <a:gd name="connsiteY3" fmla="*/ 1901627 h 2143793"/>
              <a:gd name="connsiteX4" fmla="*/ 614909 w 5536397"/>
              <a:gd name="connsiteY4" fmla="*/ 2042940 h 2143793"/>
              <a:gd name="connsiteX5" fmla="*/ 188442 w 5536397"/>
              <a:gd name="connsiteY5" fmla="*/ 630387 h 2143793"/>
              <a:gd name="connsiteX0" fmla="*/ 174325 w 5321361"/>
              <a:gd name="connsiteY0" fmla="*/ 630387 h 2200733"/>
              <a:gd name="connsiteX1" fmla="*/ 1805124 w 5321361"/>
              <a:gd name="connsiteY1" fmla="*/ 43025 h 2200733"/>
              <a:gd name="connsiteX2" fmla="*/ 4748049 w 5321361"/>
              <a:gd name="connsiteY2" fmla="*/ 159874 h 2200733"/>
              <a:gd name="connsiteX3" fmla="*/ 5086304 w 5321361"/>
              <a:gd name="connsiteY3" fmla="*/ 2035442 h 2200733"/>
              <a:gd name="connsiteX4" fmla="*/ 600792 w 5321361"/>
              <a:gd name="connsiteY4" fmla="*/ 2042940 h 2200733"/>
              <a:gd name="connsiteX5" fmla="*/ 174325 w 5321361"/>
              <a:gd name="connsiteY5" fmla="*/ 630387 h 2200733"/>
              <a:gd name="connsiteX0" fmla="*/ 174325 w 5420438"/>
              <a:gd name="connsiteY0" fmla="*/ 630387 h 2200733"/>
              <a:gd name="connsiteX1" fmla="*/ 1805124 w 5420438"/>
              <a:gd name="connsiteY1" fmla="*/ 43025 h 2200733"/>
              <a:gd name="connsiteX2" fmla="*/ 4748049 w 5420438"/>
              <a:gd name="connsiteY2" fmla="*/ 159874 h 2200733"/>
              <a:gd name="connsiteX3" fmla="*/ 5086304 w 5420438"/>
              <a:gd name="connsiteY3" fmla="*/ 2035442 h 2200733"/>
              <a:gd name="connsiteX4" fmla="*/ 600792 w 5420438"/>
              <a:gd name="connsiteY4" fmla="*/ 2042940 h 2200733"/>
              <a:gd name="connsiteX5" fmla="*/ 174325 w 5420438"/>
              <a:gd name="connsiteY5" fmla="*/ 630387 h 2200733"/>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428298"/>
              <a:gd name="connsiteY0" fmla="*/ 682960 h 2297981"/>
              <a:gd name="connsiteX1" fmla="*/ 1805124 w 5428298"/>
              <a:gd name="connsiteY1" fmla="*/ 95598 h 2297981"/>
              <a:gd name="connsiteX2" fmla="*/ 4748049 w 5428298"/>
              <a:gd name="connsiteY2" fmla="*/ 212447 h 2297981"/>
              <a:gd name="connsiteX3" fmla="*/ 5086304 w 5428298"/>
              <a:gd name="connsiteY3" fmla="*/ 2088015 h 2297981"/>
              <a:gd name="connsiteX4" fmla="*/ 600792 w 5428298"/>
              <a:gd name="connsiteY4" fmla="*/ 2095513 h 2297981"/>
              <a:gd name="connsiteX5" fmla="*/ 174325 w 5428298"/>
              <a:gd name="connsiteY5" fmla="*/ 682960 h 2297981"/>
              <a:gd name="connsiteX0" fmla="*/ 151277 w 4978783"/>
              <a:gd name="connsiteY0" fmla="*/ 2095513 h 2334141"/>
              <a:gd name="connsiteX1" fmla="*/ 1355609 w 4978783"/>
              <a:gd name="connsiteY1" fmla="*/ 95598 h 2334141"/>
              <a:gd name="connsiteX2" fmla="*/ 4298534 w 4978783"/>
              <a:gd name="connsiteY2" fmla="*/ 212447 h 2334141"/>
              <a:gd name="connsiteX3" fmla="*/ 4636789 w 4978783"/>
              <a:gd name="connsiteY3" fmla="*/ 2088015 h 2334141"/>
              <a:gd name="connsiteX4" fmla="*/ 151277 w 4978783"/>
              <a:gd name="connsiteY4" fmla="*/ 2095513 h 2334141"/>
              <a:gd name="connsiteX0" fmla="*/ 470246 w 5297752"/>
              <a:gd name="connsiteY0" fmla="*/ 2066922 h 2301280"/>
              <a:gd name="connsiteX1" fmla="*/ 604061 w 5297752"/>
              <a:gd name="connsiteY1" fmla="*/ 133915 h 2301280"/>
              <a:gd name="connsiteX2" fmla="*/ 4617503 w 5297752"/>
              <a:gd name="connsiteY2" fmla="*/ 183856 h 2301280"/>
              <a:gd name="connsiteX3" fmla="*/ 4955758 w 5297752"/>
              <a:gd name="connsiteY3" fmla="*/ 2059424 h 2301280"/>
              <a:gd name="connsiteX4" fmla="*/ 470246 w 5297752"/>
              <a:gd name="connsiteY4" fmla="*/ 2066922 h 2301280"/>
              <a:gd name="connsiteX0" fmla="*/ 508312 w 5335818"/>
              <a:gd name="connsiteY0" fmla="*/ 2088925 h 2323283"/>
              <a:gd name="connsiteX1" fmla="*/ 642127 w 5335818"/>
              <a:gd name="connsiteY1" fmla="*/ 155918 h 2323283"/>
              <a:gd name="connsiteX2" fmla="*/ 4655569 w 5335818"/>
              <a:gd name="connsiteY2" fmla="*/ 205859 h 2323283"/>
              <a:gd name="connsiteX3" fmla="*/ 4993824 w 5335818"/>
              <a:gd name="connsiteY3" fmla="*/ 2081427 h 2323283"/>
              <a:gd name="connsiteX4" fmla="*/ 508312 w 5335818"/>
              <a:gd name="connsiteY4" fmla="*/ 2088925 h 2323283"/>
              <a:gd name="connsiteX0" fmla="*/ 537928 w 5365434"/>
              <a:gd name="connsiteY0" fmla="*/ 2041763 h 2267686"/>
              <a:gd name="connsiteX1" fmla="*/ 615987 w 5365434"/>
              <a:gd name="connsiteY1" fmla="*/ 242570 h 2267686"/>
              <a:gd name="connsiteX2" fmla="*/ 4685185 w 5365434"/>
              <a:gd name="connsiteY2" fmla="*/ 158697 h 2267686"/>
              <a:gd name="connsiteX3" fmla="*/ 5023440 w 5365434"/>
              <a:gd name="connsiteY3" fmla="*/ 2034265 h 2267686"/>
              <a:gd name="connsiteX4" fmla="*/ 537928 w 5365434"/>
              <a:gd name="connsiteY4" fmla="*/ 2041763 h 2267686"/>
              <a:gd name="connsiteX0" fmla="*/ 475390 w 5302896"/>
              <a:gd name="connsiteY0" fmla="*/ 2088286 h 2314209"/>
              <a:gd name="connsiteX1" fmla="*/ 553449 w 5302896"/>
              <a:gd name="connsiteY1" fmla="*/ 289093 h 2314209"/>
              <a:gd name="connsiteX2" fmla="*/ 4622647 w 5302896"/>
              <a:gd name="connsiteY2" fmla="*/ 205220 h 2314209"/>
              <a:gd name="connsiteX3" fmla="*/ 4960902 w 5302896"/>
              <a:gd name="connsiteY3" fmla="*/ 2080788 h 2314209"/>
              <a:gd name="connsiteX4" fmla="*/ 475390 w 5302896"/>
              <a:gd name="connsiteY4" fmla="*/ 2088286 h 2314209"/>
              <a:gd name="connsiteX0" fmla="*/ 500620 w 5340218"/>
              <a:gd name="connsiteY0" fmla="*/ 2050101 h 2276024"/>
              <a:gd name="connsiteX1" fmla="*/ 578679 w 5340218"/>
              <a:gd name="connsiteY1" fmla="*/ 250908 h 2276024"/>
              <a:gd name="connsiteX2" fmla="*/ 4688872 w 5340218"/>
              <a:gd name="connsiteY2" fmla="*/ 227606 h 2276024"/>
              <a:gd name="connsiteX3" fmla="*/ 4986132 w 5340218"/>
              <a:gd name="connsiteY3" fmla="*/ 2042603 h 2276024"/>
              <a:gd name="connsiteX4" fmla="*/ 500620 w 5340218"/>
              <a:gd name="connsiteY4" fmla="*/ 2050101 h 2276024"/>
              <a:gd name="connsiteX0" fmla="*/ 500620 w 5340214"/>
              <a:gd name="connsiteY0" fmla="*/ 2163226 h 2389149"/>
              <a:gd name="connsiteX1" fmla="*/ 578679 w 5340214"/>
              <a:gd name="connsiteY1" fmla="*/ 364033 h 2389149"/>
              <a:gd name="connsiteX2" fmla="*/ 4688872 w 5340214"/>
              <a:gd name="connsiteY2" fmla="*/ 340731 h 2389149"/>
              <a:gd name="connsiteX3" fmla="*/ 4986132 w 5340214"/>
              <a:gd name="connsiteY3" fmla="*/ 2155728 h 2389149"/>
              <a:gd name="connsiteX4" fmla="*/ 500620 w 5340214"/>
              <a:gd name="connsiteY4" fmla="*/ 2163226 h 2389149"/>
              <a:gd name="connsiteX0" fmla="*/ 500620 w 5475509"/>
              <a:gd name="connsiteY0" fmla="*/ 2163226 h 2389149"/>
              <a:gd name="connsiteX1" fmla="*/ 578679 w 5475509"/>
              <a:gd name="connsiteY1" fmla="*/ 364033 h 2389149"/>
              <a:gd name="connsiteX2" fmla="*/ 4688872 w 5475509"/>
              <a:gd name="connsiteY2" fmla="*/ 340731 h 2389149"/>
              <a:gd name="connsiteX3" fmla="*/ 4986132 w 5475509"/>
              <a:gd name="connsiteY3" fmla="*/ 2155728 h 2389149"/>
              <a:gd name="connsiteX4" fmla="*/ 500620 w 5475509"/>
              <a:gd name="connsiteY4" fmla="*/ 2163226 h 2389149"/>
              <a:gd name="connsiteX0" fmla="*/ 631244 w 5319168"/>
              <a:gd name="connsiteY0" fmla="*/ 2163227 h 2389149"/>
              <a:gd name="connsiteX1" fmla="*/ 422338 w 5319168"/>
              <a:gd name="connsiteY1" fmla="*/ 364033 h 2389149"/>
              <a:gd name="connsiteX2" fmla="*/ 4532531 w 5319168"/>
              <a:gd name="connsiteY2" fmla="*/ 340731 h 2389149"/>
              <a:gd name="connsiteX3" fmla="*/ 4829791 w 5319168"/>
              <a:gd name="connsiteY3" fmla="*/ 2155728 h 2389149"/>
              <a:gd name="connsiteX4" fmla="*/ 631244 w 5319168"/>
              <a:gd name="connsiteY4" fmla="*/ 2163227 h 2389149"/>
              <a:gd name="connsiteX0" fmla="*/ 716431 w 5404355"/>
              <a:gd name="connsiteY0" fmla="*/ 2163227 h 2486204"/>
              <a:gd name="connsiteX1" fmla="*/ 507525 w 5404355"/>
              <a:gd name="connsiteY1" fmla="*/ 364033 h 2486204"/>
              <a:gd name="connsiteX2" fmla="*/ 4617718 w 5404355"/>
              <a:gd name="connsiteY2" fmla="*/ 340731 h 2486204"/>
              <a:gd name="connsiteX3" fmla="*/ 4914978 w 5404355"/>
              <a:gd name="connsiteY3" fmla="*/ 2155728 h 2486204"/>
              <a:gd name="connsiteX4" fmla="*/ 716431 w 5404355"/>
              <a:gd name="connsiteY4" fmla="*/ 2163227 h 2486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4355" h="2486204">
                <a:moveTo>
                  <a:pt x="716431" y="2163227"/>
                </a:moveTo>
                <a:cubicBezTo>
                  <a:pt x="-264115" y="1622327"/>
                  <a:pt x="-142690" y="667782"/>
                  <a:pt x="507525" y="364033"/>
                </a:cubicBezTo>
                <a:cubicBezTo>
                  <a:pt x="1157740" y="60284"/>
                  <a:pt x="3250955" y="-263909"/>
                  <a:pt x="4617718" y="340731"/>
                </a:cubicBezTo>
                <a:cubicBezTo>
                  <a:pt x="5615527" y="793943"/>
                  <a:pt x="5606187" y="1841884"/>
                  <a:pt x="4914978" y="2155728"/>
                </a:cubicBezTo>
                <a:cubicBezTo>
                  <a:pt x="4223769" y="2469572"/>
                  <a:pt x="1696977" y="2704127"/>
                  <a:pt x="716431" y="2163227"/>
                </a:cubicBezTo>
                <a:close/>
              </a:path>
            </a:pathLst>
          </a:custGeom>
          <a:solidFill>
            <a:schemeClr val="bg1">
              <a:lumMod val="85000"/>
            </a:schemeClr>
          </a:solidFill>
          <a:ln>
            <a:solidFill>
              <a:schemeClr val="accent6">
                <a:lumMod val="50000"/>
              </a:schemeClr>
            </a:solidFill>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1" hangingPunct="1">
              <a:defRPr/>
            </a:pPr>
            <a:r>
              <a:rPr lang="fr-FR" sz="3200" b="1" dirty="0">
                <a:solidFill>
                  <a:schemeClr val="tx1"/>
                </a:solidFill>
              </a:rPr>
              <a:t>≈ 400 ppm</a:t>
            </a:r>
          </a:p>
        </p:txBody>
      </p:sp>
      <p:sp>
        <p:nvSpPr>
          <p:cNvPr id="45" name="1300ppm">
            <a:extLst>
              <a:ext uri="{FF2B5EF4-FFF2-40B4-BE49-F238E27FC236}">
                <a16:creationId xmlns:a16="http://schemas.microsoft.com/office/drawing/2014/main" id="{7587B0AF-15DD-4285-B7D9-1B7CF8175833}"/>
              </a:ext>
            </a:extLst>
          </p:cNvPr>
          <p:cNvSpPr/>
          <p:nvPr/>
        </p:nvSpPr>
        <p:spPr bwMode="auto">
          <a:xfrm>
            <a:off x="2436162" y="4769190"/>
            <a:ext cx="2229298" cy="662609"/>
          </a:xfrm>
          <a:custGeom>
            <a:avLst/>
            <a:gdLst>
              <a:gd name="connsiteX0" fmla="*/ 0 w 5826377"/>
              <a:gd name="connsiteY0" fmla="*/ 1033411 h 2066821"/>
              <a:gd name="connsiteX1" fmla="*/ 2913189 w 5826377"/>
              <a:gd name="connsiteY1" fmla="*/ 0 h 2066821"/>
              <a:gd name="connsiteX2" fmla="*/ 5826378 w 5826377"/>
              <a:gd name="connsiteY2" fmla="*/ 1033411 h 2066821"/>
              <a:gd name="connsiteX3" fmla="*/ 2913189 w 5826377"/>
              <a:gd name="connsiteY3" fmla="*/ 2066822 h 2066821"/>
              <a:gd name="connsiteX4" fmla="*/ 0 w 5826377"/>
              <a:gd name="connsiteY4" fmla="*/ 1033411 h 2066821"/>
              <a:gd name="connsiteX0" fmla="*/ 0 w 5963004"/>
              <a:gd name="connsiteY0" fmla="*/ 1117673 h 2151084"/>
              <a:gd name="connsiteX1" fmla="*/ 2913189 w 5963004"/>
              <a:gd name="connsiteY1" fmla="*/ 84262 h 2151084"/>
              <a:gd name="connsiteX2" fmla="*/ 4908260 w 5963004"/>
              <a:gd name="connsiteY2" fmla="*/ 178808 h 2151084"/>
              <a:gd name="connsiteX3" fmla="*/ 5826378 w 5963004"/>
              <a:gd name="connsiteY3" fmla="*/ 1117673 h 2151084"/>
              <a:gd name="connsiteX4" fmla="*/ 2913189 w 5963004"/>
              <a:gd name="connsiteY4" fmla="*/ 2151084 h 2151084"/>
              <a:gd name="connsiteX5" fmla="*/ 0 w 5963004"/>
              <a:gd name="connsiteY5" fmla="*/ 1117673 h 2151084"/>
              <a:gd name="connsiteX0" fmla="*/ 0 w 5682491"/>
              <a:gd name="connsiteY0" fmla="*/ 1117673 h 2198926"/>
              <a:gd name="connsiteX1" fmla="*/ 2913189 w 5682491"/>
              <a:gd name="connsiteY1" fmla="*/ 84262 h 2198926"/>
              <a:gd name="connsiteX2" fmla="*/ 4908260 w 5682491"/>
              <a:gd name="connsiteY2" fmla="*/ 178808 h 2198926"/>
              <a:gd name="connsiteX3" fmla="*/ 5502993 w 5682491"/>
              <a:gd name="connsiteY3" fmla="*/ 1920561 h 2198926"/>
              <a:gd name="connsiteX4" fmla="*/ 2913189 w 5682491"/>
              <a:gd name="connsiteY4" fmla="*/ 2151084 h 2198926"/>
              <a:gd name="connsiteX5" fmla="*/ 0 w 5682491"/>
              <a:gd name="connsiteY5" fmla="*/ 1117673 h 2198926"/>
              <a:gd name="connsiteX0" fmla="*/ 0 w 5660189"/>
              <a:gd name="connsiteY0" fmla="*/ 926212 h 2198502"/>
              <a:gd name="connsiteX1" fmla="*/ 2890887 w 5660189"/>
              <a:gd name="connsiteY1" fmla="*/ 71221 h 2198502"/>
              <a:gd name="connsiteX2" fmla="*/ 4885958 w 5660189"/>
              <a:gd name="connsiteY2" fmla="*/ 165767 h 2198502"/>
              <a:gd name="connsiteX3" fmla="*/ 5480691 w 5660189"/>
              <a:gd name="connsiteY3" fmla="*/ 1907520 h 2198502"/>
              <a:gd name="connsiteX4" fmla="*/ 2890887 w 5660189"/>
              <a:gd name="connsiteY4" fmla="*/ 2138043 h 2198502"/>
              <a:gd name="connsiteX5" fmla="*/ 0 w 5660189"/>
              <a:gd name="connsiteY5" fmla="*/ 926212 h 2198502"/>
              <a:gd name="connsiteX0" fmla="*/ 13287 w 5673476"/>
              <a:gd name="connsiteY0" fmla="*/ 941739 h 2214029"/>
              <a:gd name="connsiteX1" fmla="*/ 1956320 w 5673476"/>
              <a:gd name="connsiteY1" fmla="*/ 64445 h 2214029"/>
              <a:gd name="connsiteX2" fmla="*/ 4899245 w 5673476"/>
              <a:gd name="connsiteY2" fmla="*/ 181294 h 2214029"/>
              <a:gd name="connsiteX3" fmla="*/ 5493978 w 5673476"/>
              <a:gd name="connsiteY3" fmla="*/ 1923047 h 2214029"/>
              <a:gd name="connsiteX4" fmla="*/ 2904174 w 5673476"/>
              <a:gd name="connsiteY4" fmla="*/ 2153570 h 2214029"/>
              <a:gd name="connsiteX5" fmla="*/ 13287 w 5673476"/>
              <a:gd name="connsiteY5" fmla="*/ 941739 h 2214029"/>
              <a:gd name="connsiteX0" fmla="*/ 101649 w 5761838"/>
              <a:gd name="connsiteY0" fmla="*/ 941739 h 2143739"/>
              <a:gd name="connsiteX1" fmla="*/ 2044682 w 5761838"/>
              <a:gd name="connsiteY1" fmla="*/ 64445 h 2143739"/>
              <a:gd name="connsiteX2" fmla="*/ 4987607 w 5761838"/>
              <a:gd name="connsiteY2" fmla="*/ 181294 h 2143739"/>
              <a:gd name="connsiteX3" fmla="*/ 5582340 w 5761838"/>
              <a:gd name="connsiteY3" fmla="*/ 1923047 h 2143739"/>
              <a:gd name="connsiteX4" fmla="*/ 840350 w 5761838"/>
              <a:gd name="connsiteY4" fmla="*/ 2064360 h 2143739"/>
              <a:gd name="connsiteX5" fmla="*/ 101649 w 5761838"/>
              <a:gd name="connsiteY5" fmla="*/ 941739 h 2143739"/>
              <a:gd name="connsiteX0" fmla="*/ 188442 w 5536397"/>
              <a:gd name="connsiteY0" fmla="*/ 630387 h 2143793"/>
              <a:gd name="connsiteX1" fmla="*/ 1819241 w 5536397"/>
              <a:gd name="connsiteY1" fmla="*/ 43025 h 2143793"/>
              <a:gd name="connsiteX2" fmla="*/ 4762166 w 5536397"/>
              <a:gd name="connsiteY2" fmla="*/ 159874 h 2143793"/>
              <a:gd name="connsiteX3" fmla="*/ 5356899 w 5536397"/>
              <a:gd name="connsiteY3" fmla="*/ 1901627 h 2143793"/>
              <a:gd name="connsiteX4" fmla="*/ 614909 w 5536397"/>
              <a:gd name="connsiteY4" fmla="*/ 2042940 h 2143793"/>
              <a:gd name="connsiteX5" fmla="*/ 188442 w 5536397"/>
              <a:gd name="connsiteY5" fmla="*/ 630387 h 2143793"/>
              <a:gd name="connsiteX0" fmla="*/ 174325 w 5321361"/>
              <a:gd name="connsiteY0" fmla="*/ 630387 h 2200733"/>
              <a:gd name="connsiteX1" fmla="*/ 1805124 w 5321361"/>
              <a:gd name="connsiteY1" fmla="*/ 43025 h 2200733"/>
              <a:gd name="connsiteX2" fmla="*/ 4748049 w 5321361"/>
              <a:gd name="connsiteY2" fmla="*/ 159874 h 2200733"/>
              <a:gd name="connsiteX3" fmla="*/ 5086304 w 5321361"/>
              <a:gd name="connsiteY3" fmla="*/ 2035442 h 2200733"/>
              <a:gd name="connsiteX4" fmla="*/ 600792 w 5321361"/>
              <a:gd name="connsiteY4" fmla="*/ 2042940 h 2200733"/>
              <a:gd name="connsiteX5" fmla="*/ 174325 w 5321361"/>
              <a:gd name="connsiteY5" fmla="*/ 630387 h 2200733"/>
              <a:gd name="connsiteX0" fmla="*/ 174325 w 5420438"/>
              <a:gd name="connsiteY0" fmla="*/ 630387 h 2200733"/>
              <a:gd name="connsiteX1" fmla="*/ 1805124 w 5420438"/>
              <a:gd name="connsiteY1" fmla="*/ 43025 h 2200733"/>
              <a:gd name="connsiteX2" fmla="*/ 4748049 w 5420438"/>
              <a:gd name="connsiteY2" fmla="*/ 159874 h 2200733"/>
              <a:gd name="connsiteX3" fmla="*/ 5086304 w 5420438"/>
              <a:gd name="connsiteY3" fmla="*/ 2035442 h 2200733"/>
              <a:gd name="connsiteX4" fmla="*/ 600792 w 5420438"/>
              <a:gd name="connsiteY4" fmla="*/ 2042940 h 2200733"/>
              <a:gd name="connsiteX5" fmla="*/ 174325 w 5420438"/>
              <a:gd name="connsiteY5" fmla="*/ 630387 h 2200733"/>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428298"/>
              <a:gd name="connsiteY0" fmla="*/ 682960 h 2297981"/>
              <a:gd name="connsiteX1" fmla="*/ 1805124 w 5428298"/>
              <a:gd name="connsiteY1" fmla="*/ 95598 h 2297981"/>
              <a:gd name="connsiteX2" fmla="*/ 4748049 w 5428298"/>
              <a:gd name="connsiteY2" fmla="*/ 212447 h 2297981"/>
              <a:gd name="connsiteX3" fmla="*/ 5086304 w 5428298"/>
              <a:gd name="connsiteY3" fmla="*/ 2088015 h 2297981"/>
              <a:gd name="connsiteX4" fmla="*/ 600792 w 5428298"/>
              <a:gd name="connsiteY4" fmla="*/ 2095513 h 2297981"/>
              <a:gd name="connsiteX5" fmla="*/ 174325 w 5428298"/>
              <a:gd name="connsiteY5" fmla="*/ 682960 h 2297981"/>
              <a:gd name="connsiteX0" fmla="*/ 151277 w 4978783"/>
              <a:gd name="connsiteY0" fmla="*/ 2095513 h 2334141"/>
              <a:gd name="connsiteX1" fmla="*/ 1355609 w 4978783"/>
              <a:gd name="connsiteY1" fmla="*/ 95598 h 2334141"/>
              <a:gd name="connsiteX2" fmla="*/ 4298534 w 4978783"/>
              <a:gd name="connsiteY2" fmla="*/ 212447 h 2334141"/>
              <a:gd name="connsiteX3" fmla="*/ 4636789 w 4978783"/>
              <a:gd name="connsiteY3" fmla="*/ 2088015 h 2334141"/>
              <a:gd name="connsiteX4" fmla="*/ 151277 w 4978783"/>
              <a:gd name="connsiteY4" fmla="*/ 2095513 h 2334141"/>
              <a:gd name="connsiteX0" fmla="*/ 470246 w 5297752"/>
              <a:gd name="connsiteY0" fmla="*/ 2066922 h 2301280"/>
              <a:gd name="connsiteX1" fmla="*/ 604061 w 5297752"/>
              <a:gd name="connsiteY1" fmla="*/ 133915 h 2301280"/>
              <a:gd name="connsiteX2" fmla="*/ 4617503 w 5297752"/>
              <a:gd name="connsiteY2" fmla="*/ 183856 h 2301280"/>
              <a:gd name="connsiteX3" fmla="*/ 4955758 w 5297752"/>
              <a:gd name="connsiteY3" fmla="*/ 2059424 h 2301280"/>
              <a:gd name="connsiteX4" fmla="*/ 470246 w 5297752"/>
              <a:gd name="connsiteY4" fmla="*/ 2066922 h 2301280"/>
              <a:gd name="connsiteX0" fmla="*/ 508312 w 5335818"/>
              <a:gd name="connsiteY0" fmla="*/ 2088925 h 2323283"/>
              <a:gd name="connsiteX1" fmla="*/ 642127 w 5335818"/>
              <a:gd name="connsiteY1" fmla="*/ 155918 h 2323283"/>
              <a:gd name="connsiteX2" fmla="*/ 4655569 w 5335818"/>
              <a:gd name="connsiteY2" fmla="*/ 205859 h 2323283"/>
              <a:gd name="connsiteX3" fmla="*/ 4993824 w 5335818"/>
              <a:gd name="connsiteY3" fmla="*/ 2081427 h 2323283"/>
              <a:gd name="connsiteX4" fmla="*/ 508312 w 5335818"/>
              <a:gd name="connsiteY4" fmla="*/ 2088925 h 2323283"/>
              <a:gd name="connsiteX0" fmla="*/ 537928 w 5365434"/>
              <a:gd name="connsiteY0" fmla="*/ 2041763 h 2267686"/>
              <a:gd name="connsiteX1" fmla="*/ 615987 w 5365434"/>
              <a:gd name="connsiteY1" fmla="*/ 242570 h 2267686"/>
              <a:gd name="connsiteX2" fmla="*/ 4685185 w 5365434"/>
              <a:gd name="connsiteY2" fmla="*/ 158697 h 2267686"/>
              <a:gd name="connsiteX3" fmla="*/ 5023440 w 5365434"/>
              <a:gd name="connsiteY3" fmla="*/ 2034265 h 2267686"/>
              <a:gd name="connsiteX4" fmla="*/ 537928 w 5365434"/>
              <a:gd name="connsiteY4" fmla="*/ 2041763 h 2267686"/>
              <a:gd name="connsiteX0" fmla="*/ 475390 w 5302896"/>
              <a:gd name="connsiteY0" fmla="*/ 2088286 h 2314209"/>
              <a:gd name="connsiteX1" fmla="*/ 553449 w 5302896"/>
              <a:gd name="connsiteY1" fmla="*/ 289093 h 2314209"/>
              <a:gd name="connsiteX2" fmla="*/ 4622647 w 5302896"/>
              <a:gd name="connsiteY2" fmla="*/ 205220 h 2314209"/>
              <a:gd name="connsiteX3" fmla="*/ 4960902 w 5302896"/>
              <a:gd name="connsiteY3" fmla="*/ 2080788 h 2314209"/>
              <a:gd name="connsiteX4" fmla="*/ 475390 w 5302896"/>
              <a:gd name="connsiteY4" fmla="*/ 2088286 h 2314209"/>
              <a:gd name="connsiteX0" fmla="*/ 500620 w 5340218"/>
              <a:gd name="connsiteY0" fmla="*/ 2050101 h 2276024"/>
              <a:gd name="connsiteX1" fmla="*/ 578679 w 5340218"/>
              <a:gd name="connsiteY1" fmla="*/ 250908 h 2276024"/>
              <a:gd name="connsiteX2" fmla="*/ 4688872 w 5340218"/>
              <a:gd name="connsiteY2" fmla="*/ 227606 h 2276024"/>
              <a:gd name="connsiteX3" fmla="*/ 4986132 w 5340218"/>
              <a:gd name="connsiteY3" fmla="*/ 2042603 h 2276024"/>
              <a:gd name="connsiteX4" fmla="*/ 500620 w 5340218"/>
              <a:gd name="connsiteY4" fmla="*/ 2050101 h 2276024"/>
              <a:gd name="connsiteX0" fmla="*/ 500620 w 5340214"/>
              <a:gd name="connsiteY0" fmla="*/ 2163226 h 2389149"/>
              <a:gd name="connsiteX1" fmla="*/ 578679 w 5340214"/>
              <a:gd name="connsiteY1" fmla="*/ 364033 h 2389149"/>
              <a:gd name="connsiteX2" fmla="*/ 4688872 w 5340214"/>
              <a:gd name="connsiteY2" fmla="*/ 340731 h 2389149"/>
              <a:gd name="connsiteX3" fmla="*/ 4986132 w 5340214"/>
              <a:gd name="connsiteY3" fmla="*/ 2155728 h 2389149"/>
              <a:gd name="connsiteX4" fmla="*/ 500620 w 5340214"/>
              <a:gd name="connsiteY4" fmla="*/ 2163226 h 2389149"/>
              <a:gd name="connsiteX0" fmla="*/ 500620 w 5475509"/>
              <a:gd name="connsiteY0" fmla="*/ 2163226 h 2389149"/>
              <a:gd name="connsiteX1" fmla="*/ 578679 w 5475509"/>
              <a:gd name="connsiteY1" fmla="*/ 364033 h 2389149"/>
              <a:gd name="connsiteX2" fmla="*/ 4688872 w 5475509"/>
              <a:gd name="connsiteY2" fmla="*/ 340731 h 2389149"/>
              <a:gd name="connsiteX3" fmla="*/ 4986132 w 5475509"/>
              <a:gd name="connsiteY3" fmla="*/ 2155728 h 2389149"/>
              <a:gd name="connsiteX4" fmla="*/ 500620 w 5475509"/>
              <a:gd name="connsiteY4" fmla="*/ 2163226 h 2389149"/>
              <a:gd name="connsiteX0" fmla="*/ 631244 w 5319168"/>
              <a:gd name="connsiteY0" fmla="*/ 2163227 h 2389149"/>
              <a:gd name="connsiteX1" fmla="*/ 422338 w 5319168"/>
              <a:gd name="connsiteY1" fmla="*/ 364033 h 2389149"/>
              <a:gd name="connsiteX2" fmla="*/ 4532531 w 5319168"/>
              <a:gd name="connsiteY2" fmla="*/ 340731 h 2389149"/>
              <a:gd name="connsiteX3" fmla="*/ 4829791 w 5319168"/>
              <a:gd name="connsiteY3" fmla="*/ 2155728 h 2389149"/>
              <a:gd name="connsiteX4" fmla="*/ 631244 w 5319168"/>
              <a:gd name="connsiteY4" fmla="*/ 2163227 h 2389149"/>
              <a:gd name="connsiteX0" fmla="*/ 716431 w 5404355"/>
              <a:gd name="connsiteY0" fmla="*/ 2163227 h 2486204"/>
              <a:gd name="connsiteX1" fmla="*/ 507525 w 5404355"/>
              <a:gd name="connsiteY1" fmla="*/ 364033 h 2486204"/>
              <a:gd name="connsiteX2" fmla="*/ 4617718 w 5404355"/>
              <a:gd name="connsiteY2" fmla="*/ 340731 h 2486204"/>
              <a:gd name="connsiteX3" fmla="*/ 4914978 w 5404355"/>
              <a:gd name="connsiteY3" fmla="*/ 2155728 h 2486204"/>
              <a:gd name="connsiteX4" fmla="*/ 716431 w 5404355"/>
              <a:gd name="connsiteY4" fmla="*/ 2163227 h 2486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4355" h="2486204">
                <a:moveTo>
                  <a:pt x="716431" y="2163227"/>
                </a:moveTo>
                <a:cubicBezTo>
                  <a:pt x="-264115" y="1622327"/>
                  <a:pt x="-142690" y="667782"/>
                  <a:pt x="507525" y="364033"/>
                </a:cubicBezTo>
                <a:cubicBezTo>
                  <a:pt x="1157740" y="60284"/>
                  <a:pt x="3250955" y="-263909"/>
                  <a:pt x="4617718" y="340731"/>
                </a:cubicBezTo>
                <a:cubicBezTo>
                  <a:pt x="5615527" y="793943"/>
                  <a:pt x="5606187" y="1841884"/>
                  <a:pt x="4914978" y="2155728"/>
                </a:cubicBezTo>
                <a:cubicBezTo>
                  <a:pt x="4223769" y="2469572"/>
                  <a:pt x="1696977" y="2704127"/>
                  <a:pt x="716431" y="2163227"/>
                </a:cubicBezTo>
                <a:close/>
              </a:path>
            </a:pathLst>
          </a:custGeom>
          <a:solidFill>
            <a:schemeClr val="bg1">
              <a:lumMod val="85000"/>
            </a:schemeClr>
          </a:solidFill>
          <a:ln>
            <a:solidFill>
              <a:schemeClr val="accent4">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1" hangingPunct="1">
              <a:defRPr/>
            </a:pPr>
            <a:r>
              <a:rPr lang="fr-FR" sz="3200" b="1" dirty="0">
                <a:solidFill>
                  <a:schemeClr val="tx1"/>
                </a:solidFill>
              </a:rPr>
              <a:t>800 ppm</a:t>
            </a:r>
          </a:p>
        </p:txBody>
      </p:sp>
      <p:sp>
        <p:nvSpPr>
          <p:cNvPr id="46" name="2000ppm">
            <a:extLst>
              <a:ext uri="{FF2B5EF4-FFF2-40B4-BE49-F238E27FC236}">
                <a16:creationId xmlns:a16="http://schemas.microsoft.com/office/drawing/2014/main" id="{7587B0AF-15DD-4285-B7D9-1B7CF8175833}"/>
              </a:ext>
            </a:extLst>
          </p:cNvPr>
          <p:cNvSpPr/>
          <p:nvPr/>
        </p:nvSpPr>
        <p:spPr bwMode="auto">
          <a:xfrm>
            <a:off x="2431646" y="3261787"/>
            <a:ext cx="2254497" cy="662609"/>
          </a:xfrm>
          <a:custGeom>
            <a:avLst/>
            <a:gdLst>
              <a:gd name="connsiteX0" fmla="*/ 0 w 5826377"/>
              <a:gd name="connsiteY0" fmla="*/ 1033411 h 2066821"/>
              <a:gd name="connsiteX1" fmla="*/ 2913189 w 5826377"/>
              <a:gd name="connsiteY1" fmla="*/ 0 h 2066821"/>
              <a:gd name="connsiteX2" fmla="*/ 5826378 w 5826377"/>
              <a:gd name="connsiteY2" fmla="*/ 1033411 h 2066821"/>
              <a:gd name="connsiteX3" fmla="*/ 2913189 w 5826377"/>
              <a:gd name="connsiteY3" fmla="*/ 2066822 h 2066821"/>
              <a:gd name="connsiteX4" fmla="*/ 0 w 5826377"/>
              <a:gd name="connsiteY4" fmla="*/ 1033411 h 2066821"/>
              <a:gd name="connsiteX0" fmla="*/ 0 w 5963004"/>
              <a:gd name="connsiteY0" fmla="*/ 1117673 h 2151084"/>
              <a:gd name="connsiteX1" fmla="*/ 2913189 w 5963004"/>
              <a:gd name="connsiteY1" fmla="*/ 84262 h 2151084"/>
              <a:gd name="connsiteX2" fmla="*/ 4908260 w 5963004"/>
              <a:gd name="connsiteY2" fmla="*/ 178808 h 2151084"/>
              <a:gd name="connsiteX3" fmla="*/ 5826378 w 5963004"/>
              <a:gd name="connsiteY3" fmla="*/ 1117673 h 2151084"/>
              <a:gd name="connsiteX4" fmla="*/ 2913189 w 5963004"/>
              <a:gd name="connsiteY4" fmla="*/ 2151084 h 2151084"/>
              <a:gd name="connsiteX5" fmla="*/ 0 w 5963004"/>
              <a:gd name="connsiteY5" fmla="*/ 1117673 h 2151084"/>
              <a:gd name="connsiteX0" fmla="*/ 0 w 5682491"/>
              <a:gd name="connsiteY0" fmla="*/ 1117673 h 2198926"/>
              <a:gd name="connsiteX1" fmla="*/ 2913189 w 5682491"/>
              <a:gd name="connsiteY1" fmla="*/ 84262 h 2198926"/>
              <a:gd name="connsiteX2" fmla="*/ 4908260 w 5682491"/>
              <a:gd name="connsiteY2" fmla="*/ 178808 h 2198926"/>
              <a:gd name="connsiteX3" fmla="*/ 5502993 w 5682491"/>
              <a:gd name="connsiteY3" fmla="*/ 1920561 h 2198926"/>
              <a:gd name="connsiteX4" fmla="*/ 2913189 w 5682491"/>
              <a:gd name="connsiteY4" fmla="*/ 2151084 h 2198926"/>
              <a:gd name="connsiteX5" fmla="*/ 0 w 5682491"/>
              <a:gd name="connsiteY5" fmla="*/ 1117673 h 2198926"/>
              <a:gd name="connsiteX0" fmla="*/ 0 w 5660189"/>
              <a:gd name="connsiteY0" fmla="*/ 926212 h 2198502"/>
              <a:gd name="connsiteX1" fmla="*/ 2890887 w 5660189"/>
              <a:gd name="connsiteY1" fmla="*/ 71221 h 2198502"/>
              <a:gd name="connsiteX2" fmla="*/ 4885958 w 5660189"/>
              <a:gd name="connsiteY2" fmla="*/ 165767 h 2198502"/>
              <a:gd name="connsiteX3" fmla="*/ 5480691 w 5660189"/>
              <a:gd name="connsiteY3" fmla="*/ 1907520 h 2198502"/>
              <a:gd name="connsiteX4" fmla="*/ 2890887 w 5660189"/>
              <a:gd name="connsiteY4" fmla="*/ 2138043 h 2198502"/>
              <a:gd name="connsiteX5" fmla="*/ 0 w 5660189"/>
              <a:gd name="connsiteY5" fmla="*/ 926212 h 2198502"/>
              <a:gd name="connsiteX0" fmla="*/ 13287 w 5673476"/>
              <a:gd name="connsiteY0" fmla="*/ 941739 h 2214029"/>
              <a:gd name="connsiteX1" fmla="*/ 1956320 w 5673476"/>
              <a:gd name="connsiteY1" fmla="*/ 64445 h 2214029"/>
              <a:gd name="connsiteX2" fmla="*/ 4899245 w 5673476"/>
              <a:gd name="connsiteY2" fmla="*/ 181294 h 2214029"/>
              <a:gd name="connsiteX3" fmla="*/ 5493978 w 5673476"/>
              <a:gd name="connsiteY3" fmla="*/ 1923047 h 2214029"/>
              <a:gd name="connsiteX4" fmla="*/ 2904174 w 5673476"/>
              <a:gd name="connsiteY4" fmla="*/ 2153570 h 2214029"/>
              <a:gd name="connsiteX5" fmla="*/ 13287 w 5673476"/>
              <a:gd name="connsiteY5" fmla="*/ 941739 h 2214029"/>
              <a:gd name="connsiteX0" fmla="*/ 101649 w 5761838"/>
              <a:gd name="connsiteY0" fmla="*/ 941739 h 2143739"/>
              <a:gd name="connsiteX1" fmla="*/ 2044682 w 5761838"/>
              <a:gd name="connsiteY1" fmla="*/ 64445 h 2143739"/>
              <a:gd name="connsiteX2" fmla="*/ 4987607 w 5761838"/>
              <a:gd name="connsiteY2" fmla="*/ 181294 h 2143739"/>
              <a:gd name="connsiteX3" fmla="*/ 5582340 w 5761838"/>
              <a:gd name="connsiteY3" fmla="*/ 1923047 h 2143739"/>
              <a:gd name="connsiteX4" fmla="*/ 840350 w 5761838"/>
              <a:gd name="connsiteY4" fmla="*/ 2064360 h 2143739"/>
              <a:gd name="connsiteX5" fmla="*/ 101649 w 5761838"/>
              <a:gd name="connsiteY5" fmla="*/ 941739 h 2143739"/>
              <a:gd name="connsiteX0" fmla="*/ 188442 w 5536397"/>
              <a:gd name="connsiteY0" fmla="*/ 630387 h 2143793"/>
              <a:gd name="connsiteX1" fmla="*/ 1819241 w 5536397"/>
              <a:gd name="connsiteY1" fmla="*/ 43025 h 2143793"/>
              <a:gd name="connsiteX2" fmla="*/ 4762166 w 5536397"/>
              <a:gd name="connsiteY2" fmla="*/ 159874 h 2143793"/>
              <a:gd name="connsiteX3" fmla="*/ 5356899 w 5536397"/>
              <a:gd name="connsiteY3" fmla="*/ 1901627 h 2143793"/>
              <a:gd name="connsiteX4" fmla="*/ 614909 w 5536397"/>
              <a:gd name="connsiteY4" fmla="*/ 2042940 h 2143793"/>
              <a:gd name="connsiteX5" fmla="*/ 188442 w 5536397"/>
              <a:gd name="connsiteY5" fmla="*/ 630387 h 2143793"/>
              <a:gd name="connsiteX0" fmla="*/ 174325 w 5321361"/>
              <a:gd name="connsiteY0" fmla="*/ 630387 h 2200733"/>
              <a:gd name="connsiteX1" fmla="*/ 1805124 w 5321361"/>
              <a:gd name="connsiteY1" fmla="*/ 43025 h 2200733"/>
              <a:gd name="connsiteX2" fmla="*/ 4748049 w 5321361"/>
              <a:gd name="connsiteY2" fmla="*/ 159874 h 2200733"/>
              <a:gd name="connsiteX3" fmla="*/ 5086304 w 5321361"/>
              <a:gd name="connsiteY3" fmla="*/ 2035442 h 2200733"/>
              <a:gd name="connsiteX4" fmla="*/ 600792 w 5321361"/>
              <a:gd name="connsiteY4" fmla="*/ 2042940 h 2200733"/>
              <a:gd name="connsiteX5" fmla="*/ 174325 w 5321361"/>
              <a:gd name="connsiteY5" fmla="*/ 630387 h 2200733"/>
              <a:gd name="connsiteX0" fmla="*/ 174325 w 5420438"/>
              <a:gd name="connsiteY0" fmla="*/ 630387 h 2200733"/>
              <a:gd name="connsiteX1" fmla="*/ 1805124 w 5420438"/>
              <a:gd name="connsiteY1" fmla="*/ 43025 h 2200733"/>
              <a:gd name="connsiteX2" fmla="*/ 4748049 w 5420438"/>
              <a:gd name="connsiteY2" fmla="*/ 159874 h 2200733"/>
              <a:gd name="connsiteX3" fmla="*/ 5086304 w 5420438"/>
              <a:gd name="connsiteY3" fmla="*/ 2035442 h 2200733"/>
              <a:gd name="connsiteX4" fmla="*/ 600792 w 5420438"/>
              <a:gd name="connsiteY4" fmla="*/ 2042940 h 2200733"/>
              <a:gd name="connsiteX5" fmla="*/ 174325 w 5420438"/>
              <a:gd name="connsiteY5" fmla="*/ 630387 h 2200733"/>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428298"/>
              <a:gd name="connsiteY0" fmla="*/ 682960 h 2297981"/>
              <a:gd name="connsiteX1" fmla="*/ 1805124 w 5428298"/>
              <a:gd name="connsiteY1" fmla="*/ 95598 h 2297981"/>
              <a:gd name="connsiteX2" fmla="*/ 4748049 w 5428298"/>
              <a:gd name="connsiteY2" fmla="*/ 212447 h 2297981"/>
              <a:gd name="connsiteX3" fmla="*/ 5086304 w 5428298"/>
              <a:gd name="connsiteY3" fmla="*/ 2088015 h 2297981"/>
              <a:gd name="connsiteX4" fmla="*/ 600792 w 5428298"/>
              <a:gd name="connsiteY4" fmla="*/ 2095513 h 2297981"/>
              <a:gd name="connsiteX5" fmla="*/ 174325 w 5428298"/>
              <a:gd name="connsiteY5" fmla="*/ 682960 h 2297981"/>
              <a:gd name="connsiteX0" fmla="*/ 151277 w 4978783"/>
              <a:gd name="connsiteY0" fmla="*/ 2095513 h 2334141"/>
              <a:gd name="connsiteX1" fmla="*/ 1355609 w 4978783"/>
              <a:gd name="connsiteY1" fmla="*/ 95598 h 2334141"/>
              <a:gd name="connsiteX2" fmla="*/ 4298534 w 4978783"/>
              <a:gd name="connsiteY2" fmla="*/ 212447 h 2334141"/>
              <a:gd name="connsiteX3" fmla="*/ 4636789 w 4978783"/>
              <a:gd name="connsiteY3" fmla="*/ 2088015 h 2334141"/>
              <a:gd name="connsiteX4" fmla="*/ 151277 w 4978783"/>
              <a:gd name="connsiteY4" fmla="*/ 2095513 h 2334141"/>
              <a:gd name="connsiteX0" fmla="*/ 470246 w 5297752"/>
              <a:gd name="connsiteY0" fmla="*/ 2066922 h 2301280"/>
              <a:gd name="connsiteX1" fmla="*/ 604061 w 5297752"/>
              <a:gd name="connsiteY1" fmla="*/ 133915 h 2301280"/>
              <a:gd name="connsiteX2" fmla="*/ 4617503 w 5297752"/>
              <a:gd name="connsiteY2" fmla="*/ 183856 h 2301280"/>
              <a:gd name="connsiteX3" fmla="*/ 4955758 w 5297752"/>
              <a:gd name="connsiteY3" fmla="*/ 2059424 h 2301280"/>
              <a:gd name="connsiteX4" fmla="*/ 470246 w 5297752"/>
              <a:gd name="connsiteY4" fmla="*/ 2066922 h 2301280"/>
              <a:gd name="connsiteX0" fmla="*/ 508312 w 5335818"/>
              <a:gd name="connsiteY0" fmla="*/ 2088925 h 2323283"/>
              <a:gd name="connsiteX1" fmla="*/ 642127 w 5335818"/>
              <a:gd name="connsiteY1" fmla="*/ 155918 h 2323283"/>
              <a:gd name="connsiteX2" fmla="*/ 4655569 w 5335818"/>
              <a:gd name="connsiteY2" fmla="*/ 205859 h 2323283"/>
              <a:gd name="connsiteX3" fmla="*/ 4993824 w 5335818"/>
              <a:gd name="connsiteY3" fmla="*/ 2081427 h 2323283"/>
              <a:gd name="connsiteX4" fmla="*/ 508312 w 5335818"/>
              <a:gd name="connsiteY4" fmla="*/ 2088925 h 2323283"/>
              <a:gd name="connsiteX0" fmla="*/ 537928 w 5365434"/>
              <a:gd name="connsiteY0" fmla="*/ 2041763 h 2267686"/>
              <a:gd name="connsiteX1" fmla="*/ 615987 w 5365434"/>
              <a:gd name="connsiteY1" fmla="*/ 242570 h 2267686"/>
              <a:gd name="connsiteX2" fmla="*/ 4685185 w 5365434"/>
              <a:gd name="connsiteY2" fmla="*/ 158697 h 2267686"/>
              <a:gd name="connsiteX3" fmla="*/ 5023440 w 5365434"/>
              <a:gd name="connsiteY3" fmla="*/ 2034265 h 2267686"/>
              <a:gd name="connsiteX4" fmla="*/ 537928 w 5365434"/>
              <a:gd name="connsiteY4" fmla="*/ 2041763 h 2267686"/>
              <a:gd name="connsiteX0" fmla="*/ 475390 w 5302896"/>
              <a:gd name="connsiteY0" fmla="*/ 2088286 h 2314209"/>
              <a:gd name="connsiteX1" fmla="*/ 553449 w 5302896"/>
              <a:gd name="connsiteY1" fmla="*/ 289093 h 2314209"/>
              <a:gd name="connsiteX2" fmla="*/ 4622647 w 5302896"/>
              <a:gd name="connsiteY2" fmla="*/ 205220 h 2314209"/>
              <a:gd name="connsiteX3" fmla="*/ 4960902 w 5302896"/>
              <a:gd name="connsiteY3" fmla="*/ 2080788 h 2314209"/>
              <a:gd name="connsiteX4" fmla="*/ 475390 w 5302896"/>
              <a:gd name="connsiteY4" fmla="*/ 2088286 h 2314209"/>
              <a:gd name="connsiteX0" fmla="*/ 500620 w 5340218"/>
              <a:gd name="connsiteY0" fmla="*/ 2050101 h 2276024"/>
              <a:gd name="connsiteX1" fmla="*/ 578679 w 5340218"/>
              <a:gd name="connsiteY1" fmla="*/ 250908 h 2276024"/>
              <a:gd name="connsiteX2" fmla="*/ 4688872 w 5340218"/>
              <a:gd name="connsiteY2" fmla="*/ 227606 h 2276024"/>
              <a:gd name="connsiteX3" fmla="*/ 4986132 w 5340218"/>
              <a:gd name="connsiteY3" fmla="*/ 2042603 h 2276024"/>
              <a:gd name="connsiteX4" fmla="*/ 500620 w 5340218"/>
              <a:gd name="connsiteY4" fmla="*/ 2050101 h 2276024"/>
              <a:gd name="connsiteX0" fmla="*/ 500620 w 5340214"/>
              <a:gd name="connsiteY0" fmla="*/ 2163226 h 2389149"/>
              <a:gd name="connsiteX1" fmla="*/ 578679 w 5340214"/>
              <a:gd name="connsiteY1" fmla="*/ 364033 h 2389149"/>
              <a:gd name="connsiteX2" fmla="*/ 4688872 w 5340214"/>
              <a:gd name="connsiteY2" fmla="*/ 340731 h 2389149"/>
              <a:gd name="connsiteX3" fmla="*/ 4986132 w 5340214"/>
              <a:gd name="connsiteY3" fmla="*/ 2155728 h 2389149"/>
              <a:gd name="connsiteX4" fmla="*/ 500620 w 5340214"/>
              <a:gd name="connsiteY4" fmla="*/ 2163226 h 2389149"/>
              <a:gd name="connsiteX0" fmla="*/ 500620 w 5475509"/>
              <a:gd name="connsiteY0" fmla="*/ 2163226 h 2389149"/>
              <a:gd name="connsiteX1" fmla="*/ 578679 w 5475509"/>
              <a:gd name="connsiteY1" fmla="*/ 364033 h 2389149"/>
              <a:gd name="connsiteX2" fmla="*/ 4688872 w 5475509"/>
              <a:gd name="connsiteY2" fmla="*/ 340731 h 2389149"/>
              <a:gd name="connsiteX3" fmla="*/ 4986132 w 5475509"/>
              <a:gd name="connsiteY3" fmla="*/ 2155728 h 2389149"/>
              <a:gd name="connsiteX4" fmla="*/ 500620 w 5475509"/>
              <a:gd name="connsiteY4" fmla="*/ 2163226 h 2389149"/>
              <a:gd name="connsiteX0" fmla="*/ 631244 w 5319168"/>
              <a:gd name="connsiteY0" fmla="*/ 2163227 h 2389149"/>
              <a:gd name="connsiteX1" fmla="*/ 422338 w 5319168"/>
              <a:gd name="connsiteY1" fmla="*/ 364033 h 2389149"/>
              <a:gd name="connsiteX2" fmla="*/ 4532531 w 5319168"/>
              <a:gd name="connsiteY2" fmla="*/ 340731 h 2389149"/>
              <a:gd name="connsiteX3" fmla="*/ 4829791 w 5319168"/>
              <a:gd name="connsiteY3" fmla="*/ 2155728 h 2389149"/>
              <a:gd name="connsiteX4" fmla="*/ 631244 w 5319168"/>
              <a:gd name="connsiteY4" fmla="*/ 2163227 h 2389149"/>
              <a:gd name="connsiteX0" fmla="*/ 716431 w 5404355"/>
              <a:gd name="connsiteY0" fmla="*/ 2163227 h 2486204"/>
              <a:gd name="connsiteX1" fmla="*/ 507525 w 5404355"/>
              <a:gd name="connsiteY1" fmla="*/ 364033 h 2486204"/>
              <a:gd name="connsiteX2" fmla="*/ 4617718 w 5404355"/>
              <a:gd name="connsiteY2" fmla="*/ 340731 h 2486204"/>
              <a:gd name="connsiteX3" fmla="*/ 4914978 w 5404355"/>
              <a:gd name="connsiteY3" fmla="*/ 2155728 h 2486204"/>
              <a:gd name="connsiteX4" fmla="*/ 716431 w 5404355"/>
              <a:gd name="connsiteY4" fmla="*/ 2163227 h 2486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4355" h="2486204">
                <a:moveTo>
                  <a:pt x="716431" y="2163227"/>
                </a:moveTo>
                <a:cubicBezTo>
                  <a:pt x="-264115" y="1622327"/>
                  <a:pt x="-142690" y="667782"/>
                  <a:pt x="507525" y="364033"/>
                </a:cubicBezTo>
                <a:cubicBezTo>
                  <a:pt x="1157740" y="60284"/>
                  <a:pt x="3250955" y="-263909"/>
                  <a:pt x="4617718" y="340731"/>
                </a:cubicBezTo>
                <a:cubicBezTo>
                  <a:pt x="5615527" y="793943"/>
                  <a:pt x="5606187" y="1841884"/>
                  <a:pt x="4914978" y="2155728"/>
                </a:cubicBezTo>
                <a:cubicBezTo>
                  <a:pt x="4223769" y="2469572"/>
                  <a:pt x="1696977" y="2704127"/>
                  <a:pt x="716431" y="2163227"/>
                </a:cubicBezTo>
                <a:close/>
              </a:path>
            </a:pathLst>
          </a:custGeom>
          <a:solidFill>
            <a:schemeClr val="bg1">
              <a:lumMod val="85000"/>
            </a:schemeClr>
          </a:solidFill>
          <a:ln>
            <a:solidFill>
              <a:srgbClr val="C00000"/>
            </a:solidFill>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1" hangingPunct="1">
              <a:defRPr/>
            </a:pPr>
            <a:r>
              <a:rPr lang="fr-FR" sz="3200" b="1" dirty="0">
                <a:solidFill>
                  <a:schemeClr val="tx1"/>
                </a:solidFill>
              </a:rPr>
              <a:t>1 500 ppm</a:t>
            </a:r>
          </a:p>
        </p:txBody>
      </p:sp>
      <p:sp>
        <p:nvSpPr>
          <p:cNvPr id="47" name="5000ppm">
            <a:extLst>
              <a:ext uri="{FF2B5EF4-FFF2-40B4-BE49-F238E27FC236}">
                <a16:creationId xmlns:a16="http://schemas.microsoft.com/office/drawing/2014/main" id="{7587B0AF-15DD-4285-B7D9-1B7CF8175833}"/>
              </a:ext>
            </a:extLst>
          </p:cNvPr>
          <p:cNvSpPr/>
          <p:nvPr/>
        </p:nvSpPr>
        <p:spPr bwMode="auto">
          <a:xfrm>
            <a:off x="2402194" y="1760622"/>
            <a:ext cx="2263266" cy="662609"/>
          </a:xfrm>
          <a:custGeom>
            <a:avLst/>
            <a:gdLst>
              <a:gd name="connsiteX0" fmla="*/ 0 w 5826377"/>
              <a:gd name="connsiteY0" fmla="*/ 1033411 h 2066821"/>
              <a:gd name="connsiteX1" fmla="*/ 2913189 w 5826377"/>
              <a:gd name="connsiteY1" fmla="*/ 0 h 2066821"/>
              <a:gd name="connsiteX2" fmla="*/ 5826378 w 5826377"/>
              <a:gd name="connsiteY2" fmla="*/ 1033411 h 2066821"/>
              <a:gd name="connsiteX3" fmla="*/ 2913189 w 5826377"/>
              <a:gd name="connsiteY3" fmla="*/ 2066822 h 2066821"/>
              <a:gd name="connsiteX4" fmla="*/ 0 w 5826377"/>
              <a:gd name="connsiteY4" fmla="*/ 1033411 h 2066821"/>
              <a:gd name="connsiteX0" fmla="*/ 0 w 5963004"/>
              <a:gd name="connsiteY0" fmla="*/ 1117673 h 2151084"/>
              <a:gd name="connsiteX1" fmla="*/ 2913189 w 5963004"/>
              <a:gd name="connsiteY1" fmla="*/ 84262 h 2151084"/>
              <a:gd name="connsiteX2" fmla="*/ 4908260 w 5963004"/>
              <a:gd name="connsiteY2" fmla="*/ 178808 h 2151084"/>
              <a:gd name="connsiteX3" fmla="*/ 5826378 w 5963004"/>
              <a:gd name="connsiteY3" fmla="*/ 1117673 h 2151084"/>
              <a:gd name="connsiteX4" fmla="*/ 2913189 w 5963004"/>
              <a:gd name="connsiteY4" fmla="*/ 2151084 h 2151084"/>
              <a:gd name="connsiteX5" fmla="*/ 0 w 5963004"/>
              <a:gd name="connsiteY5" fmla="*/ 1117673 h 2151084"/>
              <a:gd name="connsiteX0" fmla="*/ 0 w 5682491"/>
              <a:gd name="connsiteY0" fmla="*/ 1117673 h 2198926"/>
              <a:gd name="connsiteX1" fmla="*/ 2913189 w 5682491"/>
              <a:gd name="connsiteY1" fmla="*/ 84262 h 2198926"/>
              <a:gd name="connsiteX2" fmla="*/ 4908260 w 5682491"/>
              <a:gd name="connsiteY2" fmla="*/ 178808 h 2198926"/>
              <a:gd name="connsiteX3" fmla="*/ 5502993 w 5682491"/>
              <a:gd name="connsiteY3" fmla="*/ 1920561 h 2198926"/>
              <a:gd name="connsiteX4" fmla="*/ 2913189 w 5682491"/>
              <a:gd name="connsiteY4" fmla="*/ 2151084 h 2198926"/>
              <a:gd name="connsiteX5" fmla="*/ 0 w 5682491"/>
              <a:gd name="connsiteY5" fmla="*/ 1117673 h 2198926"/>
              <a:gd name="connsiteX0" fmla="*/ 0 w 5660189"/>
              <a:gd name="connsiteY0" fmla="*/ 926212 h 2198502"/>
              <a:gd name="connsiteX1" fmla="*/ 2890887 w 5660189"/>
              <a:gd name="connsiteY1" fmla="*/ 71221 h 2198502"/>
              <a:gd name="connsiteX2" fmla="*/ 4885958 w 5660189"/>
              <a:gd name="connsiteY2" fmla="*/ 165767 h 2198502"/>
              <a:gd name="connsiteX3" fmla="*/ 5480691 w 5660189"/>
              <a:gd name="connsiteY3" fmla="*/ 1907520 h 2198502"/>
              <a:gd name="connsiteX4" fmla="*/ 2890887 w 5660189"/>
              <a:gd name="connsiteY4" fmla="*/ 2138043 h 2198502"/>
              <a:gd name="connsiteX5" fmla="*/ 0 w 5660189"/>
              <a:gd name="connsiteY5" fmla="*/ 926212 h 2198502"/>
              <a:gd name="connsiteX0" fmla="*/ 13287 w 5673476"/>
              <a:gd name="connsiteY0" fmla="*/ 941739 h 2214029"/>
              <a:gd name="connsiteX1" fmla="*/ 1956320 w 5673476"/>
              <a:gd name="connsiteY1" fmla="*/ 64445 h 2214029"/>
              <a:gd name="connsiteX2" fmla="*/ 4899245 w 5673476"/>
              <a:gd name="connsiteY2" fmla="*/ 181294 h 2214029"/>
              <a:gd name="connsiteX3" fmla="*/ 5493978 w 5673476"/>
              <a:gd name="connsiteY3" fmla="*/ 1923047 h 2214029"/>
              <a:gd name="connsiteX4" fmla="*/ 2904174 w 5673476"/>
              <a:gd name="connsiteY4" fmla="*/ 2153570 h 2214029"/>
              <a:gd name="connsiteX5" fmla="*/ 13287 w 5673476"/>
              <a:gd name="connsiteY5" fmla="*/ 941739 h 2214029"/>
              <a:gd name="connsiteX0" fmla="*/ 101649 w 5761838"/>
              <a:gd name="connsiteY0" fmla="*/ 941739 h 2143739"/>
              <a:gd name="connsiteX1" fmla="*/ 2044682 w 5761838"/>
              <a:gd name="connsiteY1" fmla="*/ 64445 h 2143739"/>
              <a:gd name="connsiteX2" fmla="*/ 4987607 w 5761838"/>
              <a:gd name="connsiteY2" fmla="*/ 181294 h 2143739"/>
              <a:gd name="connsiteX3" fmla="*/ 5582340 w 5761838"/>
              <a:gd name="connsiteY3" fmla="*/ 1923047 h 2143739"/>
              <a:gd name="connsiteX4" fmla="*/ 840350 w 5761838"/>
              <a:gd name="connsiteY4" fmla="*/ 2064360 h 2143739"/>
              <a:gd name="connsiteX5" fmla="*/ 101649 w 5761838"/>
              <a:gd name="connsiteY5" fmla="*/ 941739 h 2143739"/>
              <a:gd name="connsiteX0" fmla="*/ 188442 w 5536397"/>
              <a:gd name="connsiteY0" fmla="*/ 630387 h 2143793"/>
              <a:gd name="connsiteX1" fmla="*/ 1819241 w 5536397"/>
              <a:gd name="connsiteY1" fmla="*/ 43025 h 2143793"/>
              <a:gd name="connsiteX2" fmla="*/ 4762166 w 5536397"/>
              <a:gd name="connsiteY2" fmla="*/ 159874 h 2143793"/>
              <a:gd name="connsiteX3" fmla="*/ 5356899 w 5536397"/>
              <a:gd name="connsiteY3" fmla="*/ 1901627 h 2143793"/>
              <a:gd name="connsiteX4" fmla="*/ 614909 w 5536397"/>
              <a:gd name="connsiteY4" fmla="*/ 2042940 h 2143793"/>
              <a:gd name="connsiteX5" fmla="*/ 188442 w 5536397"/>
              <a:gd name="connsiteY5" fmla="*/ 630387 h 2143793"/>
              <a:gd name="connsiteX0" fmla="*/ 174325 w 5321361"/>
              <a:gd name="connsiteY0" fmla="*/ 630387 h 2200733"/>
              <a:gd name="connsiteX1" fmla="*/ 1805124 w 5321361"/>
              <a:gd name="connsiteY1" fmla="*/ 43025 h 2200733"/>
              <a:gd name="connsiteX2" fmla="*/ 4748049 w 5321361"/>
              <a:gd name="connsiteY2" fmla="*/ 159874 h 2200733"/>
              <a:gd name="connsiteX3" fmla="*/ 5086304 w 5321361"/>
              <a:gd name="connsiteY3" fmla="*/ 2035442 h 2200733"/>
              <a:gd name="connsiteX4" fmla="*/ 600792 w 5321361"/>
              <a:gd name="connsiteY4" fmla="*/ 2042940 h 2200733"/>
              <a:gd name="connsiteX5" fmla="*/ 174325 w 5321361"/>
              <a:gd name="connsiteY5" fmla="*/ 630387 h 2200733"/>
              <a:gd name="connsiteX0" fmla="*/ 174325 w 5420438"/>
              <a:gd name="connsiteY0" fmla="*/ 630387 h 2200733"/>
              <a:gd name="connsiteX1" fmla="*/ 1805124 w 5420438"/>
              <a:gd name="connsiteY1" fmla="*/ 43025 h 2200733"/>
              <a:gd name="connsiteX2" fmla="*/ 4748049 w 5420438"/>
              <a:gd name="connsiteY2" fmla="*/ 159874 h 2200733"/>
              <a:gd name="connsiteX3" fmla="*/ 5086304 w 5420438"/>
              <a:gd name="connsiteY3" fmla="*/ 2035442 h 2200733"/>
              <a:gd name="connsiteX4" fmla="*/ 600792 w 5420438"/>
              <a:gd name="connsiteY4" fmla="*/ 2042940 h 2200733"/>
              <a:gd name="connsiteX5" fmla="*/ 174325 w 5420438"/>
              <a:gd name="connsiteY5" fmla="*/ 630387 h 2200733"/>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428298"/>
              <a:gd name="connsiteY0" fmla="*/ 682960 h 2297981"/>
              <a:gd name="connsiteX1" fmla="*/ 1805124 w 5428298"/>
              <a:gd name="connsiteY1" fmla="*/ 95598 h 2297981"/>
              <a:gd name="connsiteX2" fmla="*/ 4748049 w 5428298"/>
              <a:gd name="connsiteY2" fmla="*/ 212447 h 2297981"/>
              <a:gd name="connsiteX3" fmla="*/ 5086304 w 5428298"/>
              <a:gd name="connsiteY3" fmla="*/ 2088015 h 2297981"/>
              <a:gd name="connsiteX4" fmla="*/ 600792 w 5428298"/>
              <a:gd name="connsiteY4" fmla="*/ 2095513 h 2297981"/>
              <a:gd name="connsiteX5" fmla="*/ 174325 w 5428298"/>
              <a:gd name="connsiteY5" fmla="*/ 682960 h 2297981"/>
              <a:gd name="connsiteX0" fmla="*/ 151277 w 4978783"/>
              <a:gd name="connsiteY0" fmla="*/ 2095513 h 2334141"/>
              <a:gd name="connsiteX1" fmla="*/ 1355609 w 4978783"/>
              <a:gd name="connsiteY1" fmla="*/ 95598 h 2334141"/>
              <a:gd name="connsiteX2" fmla="*/ 4298534 w 4978783"/>
              <a:gd name="connsiteY2" fmla="*/ 212447 h 2334141"/>
              <a:gd name="connsiteX3" fmla="*/ 4636789 w 4978783"/>
              <a:gd name="connsiteY3" fmla="*/ 2088015 h 2334141"/>
              <a:gd name="connsiteX4" fmla="*/ 151277 w 4978783"/>
              <a:gd name="connsiteY4" fmla="*/ 2095513 h 2334141"/>
              <a:gd name="connsiteX0" fmla="*/ 470246 w 5297752"/>
              <a:gd name="connsiteY0" fmla="*/ 2066922 h 2301280"/>
              <a:gd name="connsiteX1" fmla="*/ 604061 w 5297752"/>
              <a:gd name="connsiteY1" fmla="*/ 133915 h 2301280"/>
              <a:gd name="connsiteX2" fmla="*/ 4617503 w 5297752"/>
              <a:gd name="connsiteY2" fmla="*/ 183856 h 2301280"/>
              <a:gd name="connsiteX3" fmla="*/ 4955758 w 5297752"/>
              <a:gd name="connsiteY3" fmla="*/ 2059424 h 2301280"/>
              <a:gd name="connsiteX4" fmla="*/ 470246 w 5297752"/>
              <a:gd name="connsiteY4" fmla="*/ 2066922 h 2301280"/>
              <a:gd name="connsiteX0" fmla="*/ 508312 w 5335818"/>
              <a:gd name="connsiteY0" fmla="*/ 2088925 h 2323283"/>
              <a:gd name="connsiteX1" fmla="*/ 642127 w 5335818"/>
              <a:gd name="connsiteY1" fmla="*/ 155918 h 2323283"/>
              <a:gd name="connsiteX2" fmla="*/ 4655569 w 5335818"/>
              <a:gd name="connsiteY2" fmla="*/ 205859 h 2323283"/>
              <a:gd name="connsiteX3" fmla="*/ 4993824 w 5335818"/>
              <a:gd name="connsiteY3" fmla="*/ 2081427 h 2323283"/>
              <a:gd name="connsiteX4" fmla="*/ 508312 w 5335818"/>
              <a:gd name="connsiteY4" fmla="*/ 2088925 h 2323283"/>
              <a:gd name="connsiteX0" fmla="*/ 537928 w 5365434"/>
              <a:gd name="connsiteY0" fmla="*/ 2041763 h 2267686"/>
              <a:gd name="connsiteX1" fmla="*/ 615987 w 5365434"/>
              <a:gd name="connsiteY1" fmla="*/ 242570 h 2267686"/>
              <a:gd name="connsiteX2" fmla="*/ 4685185 w 5365434"/>
              <a:gd name="connsiteY2" fmla="*/ 158697 h 2267686"/>
              <a:gd name="connsiteX3" fmla="*/ 5023440 w 5365434"/>
              <a:gd name="connsiteY3" fmla="*/ 2034265 h 2267686"/>
              <a:gd name="connsiteX4" fmla="*/ 537928 w 5365434"/>
              <a:gd name="connsiteY4" fmla="*/ 2041763 h 2267686"/>
              <a:gd name="connsiteX0" fmla="*/ 475390 w 5302896"/>
              <a:gd name="connsiteY0" fmla="*/ 2088286 h 2314209"/>
              <a:gd name="connsiteX1" fmla="*/ 553449 w 5302896"/>
              <a:gd name="connsiteY1" fmla="*/ 289093 h 2314209"/>
              <a:gd name="connsiteX2" fmla="*/ 4622647 w 5302896"/>
              <a:gd name="connsiteY2" fmla="*/ 205220 h 2314209"/>
              <a:gd name="connsiteX3" fmla="*/ 4960902 w 5302896"/>
              <a:gd name="connsiteY3" fmla="*/ 2080788 h 2314209"/>
              <a:gd name="connsiteX4" fmla="*/ 475390 w 5302896"/>
              <a:gd name="connsiteY4" fmla="*/ 2088286 h 2314209"/>
              <a:gd name="connsiteX0" fmla="*/ 500620 w 5340218"/>
              <a:gd name="connsiteY0" fmla="*/ 2050101 h 2276024"/>
              <a:gd name="connsiteX1" fmla="*/ 578679 w 5340218"/>
              <a:gd name="connsiteY1" fmla="*/ 250908 h 2276024"/>
              <a:gd name="connsiteX2" fmla="*/ 4688872 w 5340218"/>
              <a:gd name="connsiteY2" fmla="*/ 227606 h 2276024"/>
              <a:gd name="connsiteX3" fmla="*/ 4986132 w 5340218"/>
              <a:gd name="connsiteY3" fmla="*/ 2042603 h 2276024"/>
              <a:gd name="connsiteX4" fmla="*/ 500620 w 5340218"/>
              <a:gd name="connsiteY4" fmla="*/ 2050101 h 2276024"/>
              <a:gd name="connsiteX0" fmla="*/ 500620 w 5340214"/>
              <a:gd name="connsiteY0" fmla="*/ 2163226 h 2389149"/>
              <a:gd name="connsiteX1" fmla="*/ 578679 w 5340214"/>
              <a:gd name="connsiteY1" fmla="*/ 364033 h 2389149"/>
              <a:gd name="connsiteX2" fmla="*/ 4688872 w 5340214"/>
              <a:gd name="connsiteY2" fmla="*/ 340731 h 2389149"/>
              <a:gd name="connsiteX3" fmla="*/ 4986132 w 5340214"/>
              <a:gd name="connsiteY3" fmla="*/ 2155728 h 2389149"/>
              <a:gd name="connsiteX4" fmla="*/ 500620 w 5340214"/>
              <a:gd name="connsiteY4" fmla="*/ 2163226 h 2389149"/>
              <a:gd name="connsiteX0" fmla="*/ 500620 w 5475509"/>
              <a:gd name="connsiteY0" fmla="*/ 2163226 h 2389149"/>
              <a:gd name="connsiteX1" fmla="*/ 578679 w 5475509"/>
              <a:gd name="connsiteY1" fmla="*/ 364033 h 2389149"/>
              <a:gd name="connsiteX2" fmla="*/ 4688872 w 5475509"/>
              <a:gd name="connsiteY2" fmla="*/ 340731 h 2389149"/>
              <a:gd name="connsiteX3" fmla="*/ 4986132 w 5475509"/>
              <a:gd name="connsiteY3" fmla="*/ 2155728 h 2389149"/>
              <a:gd name="connsiteX4" fmla="*/ 500620 w 5475509"/>
              <a:gd name="connsiteY4" fmla="*/ 2163226 h 2389149"/>
              <a:gd name="connsiteX0" fmla="*/ 631244 w 5319168"/>
              <a:gd name="connsiteY0" fmla="*/ 2163227 h 2389149"/>
              <a:gd name="connsiteX1" fmla="*/ 422338 w 5319168"/>
              <a:gd name="connsiteY1" fmla="*/ 364033 h 2389149"/>
              <a:gd name="connsiteX2" fmla="*/ 4532531 w 5319168"/>
              <a:gd name="connsiteY2" fmla="*/ 340731 h 2389149"/>
              <a:gd name="connsiteX3" fmla="*/ 4829791 w 5319168"/>
              <a:gd name="connsiteY3" fmla="*/ 2155728 h 2389149"/>
              <a:gd name="connsiteX4" fmla="*/ 631244 w 5319168"/>
              <a:gd name="connsiteY4" fmla="*/ 2163227 h 2389149"/>
              <a:gd name="connsiteX0" fmla="*/ 716431 w 5404355"/>
              <a:gd name="connsiteY0" fmla="*/ 2163227 h 2486204"/>
              <a:gd name="connsiteX1" fmla="*/ 507525 w 5404355"/>
              <a:gd name="connsiteY1" fmla="*/ 364033 h 2486204"/>
              <a:gd name="connsiteX2" fmla="*/ 4617718 w 5404355"/>
              <a:gd name="connsiteY2" fmla="*/ 340731 h 2486204"/>
              <a:gd name="connsiteX3" fmla="*/ 4914978 w 5404355"/>
              <a:gd name="connsiteY3" fmla="*/ 2155728 h 2486204"/>
              <a:gd name="connsiteX4" fmla="*/ 716431 w 5404355"/>
              <a:gd name="connsiteY4" fmla="*/ 2163227 h 2486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4355" h="2486204">
                <a:moveTo>
                  <a:pt x="716431" y="2163227"/>
                </a:moveTo>
                <a:cubicBezTo>
                  <a:pt x="-264115" y="1622327"/>
                  <a:pt x="-142690" y="667782"/>
                  <a:pt x="507525" y="364033"/>
                </a:cubicBezTo>
                <a:cubicBezTo>
                  <a:pt x="1157740" y="60284"/>
                  <a:pt x="3250955" y="-263909"/>
                  <a:pt x="4617718" y="340731"/>
                </a:cubicBezTo>
                <a:cubicBezTo>
                  <a:pt x="5615527" y="793943"/>
                  <a:pt x="5606187" y="1841884"/>
                  <a:pt x="4914978" y="2155728"/>
                </a:cubicBezTo>
                <a:cubicBezTo>
                  <a:pt x="4223769" y="2469572"/>
                  <a:pt x="1696977" y="2704127"/>
                  <a:pt x="716431" y="2163227"/>
                </a:cubicBezTo>
                <a:close/>
              </a:path>
            </a:pathLst>
          </a:custGeom>
          <a:solidFill>
            <a:schemeClr val="bg1">
              <a:lumMod val="85000"/>
            </a:schemeClr>
          </a:solidFill>
          <a:ln>
            <a:solidFill>
              <a:srgbClr val="7A0000"/>
            </a:solidFill>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1" hangingPunct="1">
              <a:defRPr/>
            </a:pPr>
            <a:r>
              <a:rPr lang="fr-FR" sz="3200" b="1" dirty="0">
                <a:solidFill>
                  <a:schemeClr val="tx1"/>
                </a:solidFill>
              </a:rPr>
              <a:t>5 000 ppm</a:t>
            </a:r>
          </a:p>
        </p:txBody>
      </p:sp>
      <p:sp>
        <p:nvSpPr>
          <p:cNvPr id="48" name="ZoneTexte 47">
            <a:extLst>
              <a:ext uri="{FF2B5EF4-FFF2-40B4-BE49-F238E27FC236}">
                <a16:creationId xmlns:a16="http://schemas.microsoft.com/office/drawing/2014/main" id="{A0709B9F-8495-D331-2533-CE635DDBA81B}"/>
              </a:ext>
            </a:extLst>
          </p:cNvPr>
          <p:cNvSpPr txBox="1"/>
          <p:nvPr/>
        </p:nvSpPr>
        <p:spPr>
          <a:xfrm>
            <a:off x="2673413" y="4168941"/>
            <a:ext cx="1797328" cy="369332"/>
          </a:xfrm>
          <a:prstGeom prst="rect">
            <a:avLst/>
          </a:prstGeom>
          <a:noFill/>
        </p:spPr>
        <p:txBody>
          <a:bodyPr wrap="square" rtlCol="0">
            <a:spAutoFit/>
          </a:bodyPr>
          <a:lstStyle/>
          <a:p>
            <a:pPr algn="ctr"/>
            <a:r>
              <a:rPr lang="fr-FR" b="1" dirty="0">
                <a:solidFill>
                  <a:schemeClr val="bg1"/>
                </a:solidFill>
              </a:rPr>
              <a:t>Aérer</a:t>
            </a:r>
          </a:p>
        </p:txBody>
      </p:sp>
      <p:sp>
        <p:nvSpPr>
          <p:cNvPr id="49" name="ZoneTexte 48">
            <a:extLst>
              <a:ext uri="{FF2B5EF4-FFF2-40B4-BE49-F238E27FC236}">
                <a16:creationId xmlns:a16="http://schemas.microsoft.com/office/drawing/2014/main" id="{5C9C744D-4F42-48B1-5024-3996FE0457EE}"/>
              </a:ext>
            </a:extLst>
          </p:cNvPr>
          <p:cNvSpPr txBox="1"/>
          <p:nvPr/>
        </p:nvSpPr>
        <p:spPr>
          <a:xfrm>
            <a:off x="2647259" y="5574789"/>
            <a:ext cx="1797328" cy="369332"/>
          </a:xfrm>
          <a:prstGeom prst="rect">
            <a:avLst/>
          </a:prstGeom>
          <a:noFill/>
        </p:spPr>
        <p:txBody>
          <a:bodyPr wrap="square" rtlCol="0">
            <a:spAutoFit/>
          </a:bodyPr>
          <a:lstStyle/>
          <a:p>
            <a:pPr algn="ctr"/>
            <a:r>
              <a:rPr lang="fr-FR" b="1" dirty="0">
                <a:solidFill>
                  <a:schemeClr val="bg1"/>
                </a:solidFill>
              </a:rPr>
              <a:t>Bon</a:t>
            </a:r>
          </a:p>
        </p:txBody>
      </p:sp>
      <p:sp>
        <p:nvSpPr>
          <p:cNvPr id="50" name="ZoneTexte 49">
            <a:extLst>
              <a:ext uri="{FF2B5EF4-FFF2-40B4-BE49-F238E27FC236}">
                <a16:creationId xmlns:a16="http://schemas.microsoft.com/office/drawing/2014/main" id="{182BF1E6-82F7-6C2D-3D77-2ABF996912BB}"/>
              </a:ext>
            </a:extLst>
          </p:cNvPr>
          <p:cNvSpPr txBox="1"/>
          <p:nvPr/>
        </p:nvSpPr>
        <p:spPr>
          <a:xfrm>
            <a:off x="2656429" y="2647364"/>
            <a:ext cx="1797328" cy="369332"/>
          </a:xfrm>
          <a:prstGeom prst="rect">
            <a:avLst/>
          </a:prstGeom>
          <a:noFill/>
        </p:spPr>
        <p:txBody>
          <a:bodyPr wrap="square" rtlCol="0">
            <a:spAutoFit/>
          </a:bodyPr>
          <a:lstStyle/>
          <a:p>
            <a:pPr algn="ctr"/>
            <a:r>
              <a:rPr lang="fr-FR" b="1" dirty="0">
                <a:solidFill>
                  <a:schemeClr val="bg1"/>
                </a:solidFill>
              </a:rPr>
              <a:t>Aérer vite</a:t>
            </a:r>
          </a:p>
        </p:txBody>
      </p:sp>
      <p:sp>
        <p:nvSpPr>
          <p:cNvPr id="51" name="Texte"/>
          <p:cNvSpPr/>
          <p:nvPr/>
        </p:nvSpPr>
        <p:spPr>
          <a:xfrm>
            <a:off x="5203723" y="2380699"/>
            <a:ext cx="5121366" cy="923330"/>
          </a:xfrm>
          <a:prstGeom prst="rect">
            <a:avLst/>
          </a:prstGeom>
        </p:spPr>
        <p:txBody>
          <a:bodyPr wrap="square">
            <a:spAutoFit/>
          </a:bodyPr>
          <a:lstStyle/>
          <a:p>
            <a:pPr>
              <a:spcBef>
                <a:spcPct val="0"/>
              </a:spcBef>
            </a:pPr>
            <a:r>
              <a:rPr lang="fr-FR" altLang="fr-FR" sz="1800" b="1" dirty="0">
                <a:solidFill>
                  <a:srgbClr val="0098BC"/>
                </a:solidFill>
                <a:cs typeface="Arial" panose="020B0604020202020204" pitchFamily="34" charset="0"/>
              </a:rPr>
              <a:t>Envie de dormir, mal de tête, favorise l’accumulation des polluants intérieurs et la transmission des maladies infectieuses</a:t>
            </a:r>
          </a:p>
        </p:txBody>
      </p:sp>
      <p:sp>
        <p:nvSpPr>
          <p:cNvPr id="52" name="Texte"/>
          <p:cNvSpPr/>
          <p:nvPr/>
        </p:nvSpPr>
        <p:spPr>
          <a:xfrm>
            <a:off x="5203723" y="3844265"/>
            <a:ext cx="4826157" cy="923330"/>
          </a:xfrm>
          <a:prstGeom prst="rect">
            <a:avLst/>
          </a:prstGeom>
        </p:spPr>
        <p:txBody>
          <a:bodyPr wrap="square">
            <a:spAutoFit/>
          </a:bodyPr>
          <a:lstStyle/>
          <a:p>
            <a:pPr>
              <a:spcBef>
                <a:spcPct val="0"/>
              </a:spcBef>
            </a:pPr>
            <a:r>
              <a:rPr lang="fr-FR" altLang="fr-FR" b="1" dirty="0">
                <a:solidFill>
                  <a:srgbClr val="0098BC"/>
                </a:solidFill>
                <a:cs typeface="Arial" panose="020B0604020202020204" pitchFamily="34" charset="0"/>
              </a:rPr>
              <a:t>P</a:t>
            </a:r>
            <a:r>
              <a:rPr lang="fr-FR" altLang="fr-FR" sz="1800" b="1" dirty="0">
                <a:solidFill>
                  <a:srgbClr val="0098BC"/>
                </a:solidFill>
                <a:cs typeface="Arial" panose="020B0604020202020204" pitchFamily="34" charset="0"/>
              </a:rPr>
              <a:t>roblèmes d’attention :</a:t>
            </a:r>
          </a:p>
          <a:p>
            <a:pPr>
              <a:spcBef>
                <a:spcPct val="0"/>
              </a:spcBef>
            </a:pPr>
            <a:r>
              <a:rPr lang="fr-FR" altLang="fr-FR" sz="1800" b="1" dirty="0">
                <a:solidFill>
                  <a:srgbClr val="0098BC"/>
                </a:solidFill>
                <a:cs typeface="Arial" panose="020B0604020202020204" pitchFamily="34" charset="0"/>
              </a:rPr>
              <a:t>plus de difficulté à se concentrer et à</a:t>
            </a:r>
          </a:p>
          <a:p>
            <a:pPr>
              <a:spcBef>
                <a:spcPct val="0"/>
              </a:spcBef>
            </a:pPr>
            <a:r>
              <a:rPr lang="fr-FR" altLang="fr-FR" sz="1800" b="1" dirty="0">
                <a:solidFill>
                  <a:srgbClr val="0098BC"/>
                </a:solidFill>
                <a:cs typeface="Arial" panose="020B0604020202020204" pitchFamily="34" charset="0"/>
              </a:rPr>
              <a:t>prendre des décisions.</a:t>
            </a:r>
          </a:p>
        </p:txBody>
      </p:sp>
      <p:sp>
        <p:nvSpPr>
          <p:cNvPr id="53" name="ZoneTexte 52">
            <a:extLst>
              <a:ext uri="{FF2B5EF4-FFF2-40B4-BE49-F238E27FC236}">
                <a16:creationId xmlns:a16="http://schemas.microsoft.com/office/drawing/2014/main" id="{69E8BE43-CABD-27E5-550A-ADDF9285C66A}"/>
              </a:ext>
            </a:extLst>
          </p:cNvPr>
          <p:cNvSpPr txBox="1"/>
          <p:nvPr/>
        </p:nvSpPr>
        <p:spPr>
          <a:xfrm>
            <a:off x="5222886" y="6281573"/>
            <a:ext cx="3290178" cy="400110"/>
          </a:xfrm>
          <a:prstGeom prst="rect">
            <a:avLst/>
          </a:prstGeom>
          <a:noFill/>
        </p:spPr>
        <p:txBody>
          <a:bodyPr wrap="square" rtlCol="0">
            <a:spAutoFit/>
          </a:bodyPr>
          <a:lstStyle/>
          <a:p>
            <a:r>
              <a:rPr lang="fr-FR" sz="2000" b="1" dirty="0">
                <a:solidFill>
                  <a:srgbClr val="2F754F"/>
                </a:solidFill>
              </a:rPr>
              <a:t>Concentration extérieure</a:t>
            </a:r>
          </a:p>
        </p:txBody>
      </p:sp>
      <p:sp>
        <p:nvSpPr>
          <p:cNvPr id="54" name="ZoneTexte 53">
            <a:extLst>
              <a:ext uri="{FF2B5EF4-FFF2-40B4-BE49-F238E27FC236}">
                <a16:creationId xmlns:a16="http://schemas.microsoft.com/office/drawing/2014/main" id="{CF401D31-9938-F5C4-19E7-FE14302616AA}"/>
              </a:ext>
            </a:extLst>
          </p:cNvPr>
          <p:cNvSpPr txBox="1"/>
          <p:nvPr/>
        </p:nvSpPr>
        <p:spPr>
          <a:xfrm>
            <a:off x="5203723" y="4911678"/>
            <a:ext cx="2163455" cy="400110"/>
          </a:xfrm>
          <a:prstGeom prst="rect">
            <a:avLst/>
          </a:prstGeom>
          <a:noFill/>
        </p:spPr>
        <p:txBody>
          <a:bodyPr wrap="square" rtlCol="0">
            <a:spAutoFit/>
          </a:bodyPr>
          <a:lstStyle/>
          <a:p>
            <a:r>
              <a:rPr lang="fr-FR" sz="2000" b="1" dirty="0">
                <a:solidFill>
                  <a:srgbClr val="DAA600"/>
                </a:solidFill>
              </a:rPr>
              <a:t>Valeur repère</a:t>
            </a:r>
          </a:p>
        </p:txBody>
      </p:sp>
      <p:sp>
        <p:nvSpPr>
          <p:cNvPr id="55" name="ZoneTexte 54">
            <a:extLst>
              <a:ext uri="{FF2B5EF4-FFF2-40B4-BE49-F238E27FC236}">
                <a16:creationId xmlns:a16="http://schemas.microsoft.com/office/drawing/2014/main" id="{BC8DECA3-D86E-7297-A879-CD3ED9CAB6B6}"/>
              </a:ext>
            </a:extLst>
          </p:cNvPr>
          <p:cNvSpPr txBox="1"/>
          <p:nvPr/>
        </p:nvSpPr>
        <p:spPr>
          <a:xfrm>
            <a:off x="5182405" y="3436488"/>
            <a:ext cx="2547938" cy="400110"/>
          </a:xfrm>
          <a:prstGeom prst="rect">
            <a:avLst/>
          </a:prstGeom>
          <a:noFill/>
        </p:spPr>
        <p:txBody>
          <a:bodyPr wrap="square" rtlCol="0">
            <a:spAutoFit/>
          </a:bodyPr>
          <a:lstStyle/>
          <a:p>
            <a:r>
              <a:rPr lang="fr-FR" sz="2000" b="1" dirty="0">
                <a:solidFill>
                  <a:srgbClr val="C00000"/>
                </a:solidFill>
              </a:rPr>
              <a:t>Valeur d’action rapide</a:t>
            </a:r>
          </a:p>
        </p:txBody>
      </p:sp>
      <p:sp>
        <p:nvSpPr>
          <p:cNvPr id="56" name="Texte">
            <a:extLst>
              <a:ext uri="{FF2B5EF4-FFF2-40B4-BE49-F238E27FC236}">
                <a16:creationId xmlns:a16="http://schemas.microsoft.com/office/drawing/2014/main" id="{F2A619A6-2752-BECA-4228-730B1C561622}"/>
              </a:ext>
            </a:extLst>
          </p:cNvPr>
          <p:cNvSpPr/>
          <p:nvPr/>
        </p:nvSpPr>
        <p:spPr>
          <a:xfrm>
            <a:off x="5203723" y="5331070"/>
            <a:ext cx="4242029" cy="923330"/>
          </a:xfrm>
          <a:prstGeom prst="rect">
            <a:avLst/>
          </a:prstGeom>
        </p:spPr>
        <p:txBody>
          <a:bodyPr wrap="square">
            <a:spAutoFit/>
          </a:bodyPr>
          <a:lstStyle/>
          <a:p>
            <a:pPr>
              <a:spcBef>
                <a:spcPct val="0"/>
              </a:spcBef>
            </a:pPr>
            <a:r>
              <a:rPr lang="fr-FR" altLang="fr-FR" sz="1800" b="1" dirty="0">
                <a:solidFill>
                  <a:srgbClr val="0098BC"/>
                </a:solidFill>
                <a:cs typeface="Arial" panose="020B0604020202020204" pitchFamily="34" charset="0"/>
              </a:rPr>
              <a:t>Conditions idéales pour travailler, peu d’accumulation de polluants et de virus dans l’air </a:t>
            </a:r>
          </a:p>
        </p:txBody>
      </p:sp>
      <p:cxnSp>
        <p:nvCxnSpPr>
          <p:cNvPr id="58" name="Connecteur droit avec flèche 57"/>
          <p:cNvCxnSpPr>
            <a:endCxn id="55" idx="1"/>
          </p:cNvCxnSpPr>
          <p:nvPr/>
        </p:nvCxnSpPr>
        <p:spPr>
          <a:xfrm>
            <a:off x="4686143" y="3636543"/>
            <a:ext cx="496262" cy="0"/>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60" name="Connecteur droit avec flèche 59"/>
          <p:cNvCxnSpPr>
            <a:endCxn id="54" idx="1"/>
          </p:cNvCxnSpPr>
          <p:nvPr/>
        </p:nvCxnSpPr>
        <p:spPr>
          <a:xfrm>
            <a:off x="4665460" y="5111733"/>
            <a:ext cx="538263" cy="0"/>
          </a:xfrm>
          <a:prstGeom prst="straightConnector1">
            <a:avLst/>
          </a:prstGeom>
          <a:ln w="28575">
            <a:solidFill>
              <a:srgbClr val="DAA600"/>
            </a:solidFill>
            <a:tailEnd type="triangle"/>
          </a:ln>
        </p:spPr>
        <p:style>
          <a:lnRef idx="1">
            <a:schemeClr val="accent1"/>
          </a:lnRef>
          <a:fillRef idx="0">
            <a:schemeClr val="accent1"/>
          </a:fillRef>
          <a:effectRef idx="0">
            <a:schemeClr val="accent1"/>
          </a:effectRef>
          <a:fontRef idx="minor">
            <a:schemeClr val="tx1"/>
          </a:fontRef>
        </p:style>
      </p:cxnSp>
      <p:cxnSp>
        <p:nvCxnSpPr>
          <p:cNvPr id="62" name="Connecteur droit avec flèche 61"/>
          <p:cNvCxnSpPr/>
          <p:nvPr/>
        </p:nvCxnSpPr>
        <p:spPr>
          <a:xfrm>
            <a:off x="4686143" y="6487453"/>
            <a:ext cx="496262" cy="0"/>
          </a:xfrm>
          <a:prstGeom prst="straightConnector1">
            <a:avLst/>
          </a:prstGeom>
          <a:ln w="28575">
            <a:solidFill>
              <a:srgbClr val="2F754F"/>
            </a:solidFill>
            <a:tailEnd type="triangle"/>
          </a:ln>
        </p:spPr>
        <p:style>
          <a:lnRef idx="1">
            <a:schemeClr val="accent1"/>
          </a:lnRef>
          <a:fillRef idx="0">
            <a:schemeClr val="accent1"/>
          </a:fillRef>
          <a:effectRef idx="0">
            <a:schemeClr val="accent1"/>
          </a:effectRef>
          <a:fontRef idx="minor">
            <a:schemeClr val="tx1"/>
          </a:fontRef>
        </p:style>
      </p:cxnSp>
      <p:pic>
        <p:nvPicPr>
          <p:cNvPr id="64" name="Dormir img"/>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029880" y="3772512"/>
            <a:ext cx="1620714" cy="1237694"/>
          </a:xfrm>
          <a:prstGeom prst="rect">
            <a:avLst/>
          </a:prstGeom>
        </p:spPr>
      </p:pic>
      <p:pic>
        <p:nvPicPr>
          <p:cNvPr id="2" name="Image 3">
            <a:extLst>
              <a:ext uri="{FF2B5EF4-FFF2-40B4-BE49-F238E27FC236}">
                <a16:creationId xmlns:a16="http://schemas.microsoft.com/office/drawing/2014/main" id="{D8701E4A-DE13-E155-8304-E0833FAD6145}"/>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bwMode="auto">
          <a:xfrm>
            <a:off x="10143691" y="1185492"/>
            <a:ext cx="1524749" cy="26809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ZoneTexte 2">
            <a:extLst>
              <a:ext uri="{FF2B5EF4-FFF2-40B4-BE49-F238E27FC236}">
                <a16:creationId xmlns:a16="http://schemas.microsoft.com/office/drawing/2014/main" id="{2EBB8F35-3F90-CD8F-A636-A6C20CBEAC56}"/>
              </a:ext>
            </a:extLst>
          </p:cNvPr>
          <p:cNvSpPr txBox="1"/>
          <p:nvPr/>
        </p:nvSpPr>
        <p:spPr>
          <a:xfrm>
            <a:off x="5182405" y="1898221"/>
            <a:ext cx="4953816" cy="400110"/>
          </a:xfrm>
          <a:prstGeom prst="rect">
            <a:avLst/>
          </a:prstGeom>
          <a:noFill/>
        </p:spPr>
        <p:txBody>
          <a:bodyPr wrap="square" rtlCol="0">
            <a:spAutoFit/>
          </a:bodyPr>
          <a:lstStyle/>
          <a:p>
            <a:r>
              <a:rPr lang="fr-FR" sz="2000" b="1" dirty="0">
                <a:solidFill>
                  <a:srgbClr val="C00000"/>
                </a:solidFill>
              </a:rPr>
              <a:t>Valeur maximale des appareils de mesure</a:t>
            </a:r>
          </a:p>
        </p:txBody>
      </p:sp>
      <p:cxnSp>
        <p:nvCxnSpPr>
          <p:cNvPr id="4" name="Connecteur droit avec flèche 3">
            <a:extLst>
              <a:ext uri="{FF2B5EF4-FFF2-40B4-BE49-F238E27FC236}">
                <a16:creationId xmlns:a16="http://schemas.microsoft.com/office/drawing/2014/main" id="{8CD9010D-1F74-A6DA-8EB5-37ADA6B0EAFD}"/>
              </a:ext>
            </a:extLst>
          </p:cNvPr>
          <p:cNvCxnSpPr/>
          <p:nvPr/>
        </p:nvCxnSpPr>
        <p:spPr>
          <a:xfrm>
            <a:off x="4676415" y="2117732"/>
            <a:ext cx="496262" cy="0"/>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5" name="Texte 1">
            <a:extLst>
              <a:ext uri="{FF2B5EF4-FFF2-40B4-BE49-F238E27FC236}">
                <a16:creationId xmlns:a16="http://schemas.microsoft.com/office/drawing/2014/main" id="{9732ED9D-70FE-9D76-FEAC-F05BC53E65FB}"/>
              </a:ext>
            </a:extLst>
          </p:cNvPr>
          <p:cNvSpPr/>
          <p:nvPr/>
        </p:nvSpPr>
        <p:spPr>
          <a:xfrm>
            <a:off x="3045219" y="1211476"/>
            <a:ext cx="951731" cy="584775"/>
          </a:xfrm>
          <a:prstGeom prst="rect">
            <a:avLst/>
          </a:prstGeom>
        </p:spPr>
        <p:txBody>
          <a:bodyPr wrap="square">
            <a:spAutoFit/>
          </a:bodyPr>
          <a:lstStyle/>
          <a:p>
            <a:pPr algn="ctr">
              <a:spcBef>
                <a:spcPct val="0"/>
              </a:spcBef>
            </a:pPr>
            <a:r>
              <a:rPr lang="fr-FR" altLang="fr-FR" sz="3200" b="1" dirty="0"/>
              <a:t>CO</a:t>
            </a:r>
            <a:r>
              <a:rPr lang="fr-FR" altLang="fr-FR" sz="3200" b="1" baseline="-25000" dirty="0"/>
              <a:t>2</a:t>
            </a:r>
          </a:p>
        </p:txBody>
      </p:sp>
      <p:pic>
        <p:nvPicPr>
          <p:cNvPr id="6" name="En Savoir 2">
            <a:hlinkClick r:id="rId7" action="ppaction://hlinksldjump"/>
            <a:extLst>
              <a:ext uri="{FF2B5EF4-FFF2-40B4-BE49-F238E27FC236}">
                <a16:creationId xmlns:a16="http://schemas.microsoft.com/office/drawing/2014/main" id="{B750946B-ABD8-D8BB-E009-6521A42B4112}"/>
              </a:ext>
            </a:extLst>
          </p:cNvPr>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rot="1145184">
            <a:off x="4243451" y="1240268"/>
            <a:ext cx="785812"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01412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éponse 3"/>
          <p:cNvSpPr/>
          <p:nvPr/>
        </p:nvSpPr>
        <p:spPr>
          <a:xfrm>
            <a:off x="3159246" y="4936275"/>
            <a:ext cx="4797004" cy="707886"/>
          </a:xfrm>
          <a:prstGeom prst="rect">
            <a:avLst/>
          </a:prstGeom>
        </p:spPr>
        <p:txBody>
          <a:bodyPr wrap="square">
            <a:spAutoFit/>
          </a:bodyPr>
          <a:lstStyle/>
          <a:p>
            <a:r>
              <a:rPr lang="fr-FR" sz="2000" b="1" dirty="0">
                <a:solidFill>
                  <a:srgbClr val="0098BC"/>
                </a:solidFill>
                <a:cs typeface="Arial" panose="020B0604020202020204" pitchFamily="34" charset="0"/>
              </a:rPr>
              <a:t>Baisse de la quantité de virus dans l’air</a:t>
            </a:r>
            <a:br>
              <a:rPr lang="fr-FR" sz="2000" b="1" dirty="0">
                <a:solidFill>
                  <a:srgbClr val="0098BC"/>
                </a:solidFill>
                <a:cs typeface="Arial" panose="020B0604020202020204" pitchFamily="34" charset="0"/>
              </a:rPr>
            </a:br>
            <a:r>
              <a:rPr lang="fr-FR" sz="2000" b="1" dirty="0">
                <a:solidFill>
                  <a:srgbClr val="0098BC"/>
                </a:solidFill>
                <a:cs typeface="Arial" panose="020B0604020202020204" pitchFamily="34" charset="0"/>
              </a:rPr>
              <a:t>(COVID et autres).</a:t>
            </a:r>
          </a:p>
        </p:txBody>
      </p:sp>
      <p:sp>
        <p:nvSpPr>
          <p:cNvPr id="4" name="Réponse 2"/>
          <p:cNvSpPr/>
          <p:nvPr/>
        </p:nvSpPr>
        <p:spPr>
          <a:xfrm>
            <a:off x="3112908" y="3839473"/>
            <a:ext cx="4295407" cy="400110"/>
          </a:xfrm>
          <a:prstGeom prst="rect">
            <a:avLst/>
          </a:prstGeom>
        </p:spPr>
        <p:txBody>
          <a:bodyPr wrap="none">
            <a:spAutoFit/>
          </a:bodyPr>
          <a:lstStyle/>
          <a:p>
            <a:r>
              <a:rPr lang="fr-FR" sz="2000" b="1" dirty="0">
                <a:solidFill>
                  <a:srgbClr val="0098BC"/>
                </a:solidFill>
                <a:cs typeface="Arial" panose="020B0604020202020204" pitchFamily="34" charset="0"/>
              </a:rPr>
              <a:t>Meilleures conditions d'apprentissage</a:t>
            </a:r>
          </a:p>
        </p:txBody>
      </p:sp>
      <p:sp>
        <p:nvSpPr>
          <p:cNvPr id="6" name="Réponse 1"/>
          <p:cNvSpPr/>
          <p:nvPr/>
        </p:nvSpPr>
        <p:spPr>
          <a:xfrm>
            <a:off x="3107859" y="2656152"/>
            <a:ext cx="4797004" cy="400110"/>
          </a:xfrm>
          <a:prstGeom prst="rect">
            <a:avLst/>
          </a:prstGeom>
        </p:spPr>
        <p:txBody>
          <a:bodyPr wrap="square">
            <a:spAutoFit/>
          </a:bodyPr>
          <a:lstStyle/>
          <a:p>
            <a:r>
              <a:rPr lang="fr-FR" sz="2000" b="1" dirty="0">
                <a:solidFill>
                  <a:srgbClr val="0098BC"/>
                </a:solidFill>
                <a:cs typeface="Arial" panose="020B0604020202020204" pitchFamily="34" charset="0"/>
              </a:rPr>
              <a:t>Amélioration de la qualité de l'air intérieur</a:t>
            </a:r>
          </a:p>
        </p:txBody>
      </p:sp>
      <p:sp>
        <p:nvSpPr>
          <p:cNvPr id="15" name="Fond Blanc">
            <a:extLst>
              <a:ext uri="{FF2B5EF4-FFF2-40B4-BE49-F238E27FC236}">
                <a16:creationId xmlns:a16="http://schemas.microsoft.com/office/drawing/2014/main" id="{FA3B2686-94FE-40EF-960C-4F0A2531B978}"/>
              </a:ext>
            </a:extLst>
          </p:cNvPr>
          <p:cNvSpPr/>
          <p:nvPr/>
        </p:nvSpPr>
        <p:spPr>
          <a:xfrm>
            <a:off x="0" y="3861"/>
            <a:ext cx="1670132" cy="685800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17" name="TP"/>
          <p:cNvGrpSpPr/>
          <p:nvPr/>
        </p:nvGrpSpPr>
        <p:grpSpPr>
          <a:xfrm>
            <a:off x="330442" y="5258668"/>
            <a:ext cx="1084263" cy="830356"/>
            <a:chOff x="330442" y="5254806"/>
            <a:chExt cx="1084263" cy="830356"/>
          </a:xfrm>
        </p:grpSpPr>
        <p:sp>
          <p:nvSpPr>
            <p:cNvPr id="29" name="Txt tp">
              <a:extLst>
                <a:ext uri="{FF2B5EF4-FFF2-40B4-BE49-F238E27FC236}">
                  <a16:creationId xmlns:a16="http://schemas.microsoft.com/office/drawing/2014/main" id="{068AD82C-35A7-4983-827A-713281010F7B}"/>
                </a:ext>
              </a:extLst>
            </p:cNvPr>
            <p:cNvSpPr txBox="1">
              <a:spLocks noChangeArrowheads="1"/>
            </p:cNvSpPr>
            <p:nvPr/>
          </p:nvSpPr>
          <p:spPr bwMode="auto">
            <a:xfrm>
              <a:off x="330442" y="5747025"/>
              <a:ext cx="1084263" cy="338137"/>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TP</a:t>
              </a:r>
            </a:p>
          </p:txBody>
        </p:sp>
        <p:pic>
          <p:nvPicPr>
            <p:cNvPr id="30" name="Picto">
              <a:extLst>
                <a:ext uri="{FF2B5EF4-FFF2-40B4-BE49-F238E27FC236}">
                  <a16:creationId xmlns:a16="http://schemas.microsoft.com/office/drawing/2014/main" id="{75391B0D-8C13-4486-817C-65EA0FA7CAAE}"/>
                </a:ext>
              </a:extLst>
            </p:cNvPr>
            <p:cNvPicPr>
              <a:picLocks noChangeAspect="1"/>
            </p:cNvPicPr>
            <p:nvPr/>
          </p:nvPicPr>
          <p:blipFill rotWithShape="1">
            <a:blip r:embed="rId2">
              <a:extLst>
                <a:ext uri="{28A0092B-C50C-407E-A947-70E740481C1C}">
                  <a14:useLocalDpi xmlns:a14="http://schemas.microsoft.com/office/drawing/2010/main" val="0"/>
                </a:ext>
              </a:extLst>
            </a:blip>
            <a:srcRect l="2040" t="2673" r="2116" b="5000"/>
            <a:stretch/>
          </p:blipFill>
          <p:spPr bwMode="auto">
            <a:xfrm>
              <a:off x="550102" y="5254806"/>
              <a:ext cx="681644" cy="5569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8" name="Video"/>
          <p:cNvGrpSpPr/>
          <p:nvPr/>
        </p:nvGrpSpPr>
        <p:grpSpPr>
          <a:xfrm>
            <a:off x="330443" y="4186380"/>
            <a:ext cx="1084263" cy="874441"/>
            <a:chOff x="330443" y="4182518"/>
            <a:chExt cx="1084263" cy="874441"/>
          </a:xfrm>
        </p:grpSpPr>
        <p:sp>
          <p:nvSpPr>
            <p:cNvPr id="27" name="Txt video">
              <a:extLst>
                <a:ext uri="{FF2B5EF4-FFF2-40B4-BE49-F238E27FC236}">
                  <a16:creationId xmlns:a16="http://schemas.microsoft.com/office/drawing/2014/main" id="{497FE70E-A465-4313-ACA4-D25B0274D1AF}"/>
                </a:ext>
              </a:extLst>
            </p:cNvPr>
            <p:cNvSpPr txBox="1">
              <a:spLocks noChangeArrowheads="1"/>
            </p:cNvSpPr>
            <p:nvPr/>
          </p:nvSpPr>
          <p:spPr bwMode="auto">
            <a:xfrm>
              <a:off x="330443" y="4718822"/>
              <a:ext cx="1084263" cy="338137"/>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VIDEO</a:t>
              </a:r>
            </a:p>
          </p:txBody>
        </p:sp>
        <p:pic>
          <p:nvPicPr>
            <p:cNvPr id="28" name="Picto guide">
              <a:extLst>
                <a:ext uri="{FF2B5EF4-FFF2-40B4-BE49-F238E27FC236}">
                  <a16:creationId xmlns:a16="http://schemas.microsoft.com/office/drawing/2014/main" id="{10D6FA2E-1F17-41B3-964A-E622C2DB457D}"/>
                </a:ext>
              </a:extLst>
            </p:cNvPr>
            <p:cNvPicPr>
              <a:picLocks noChangeAspect="1"/>
            </p:cNvPicPr>
            <p:nvPr/>
          </p:nvPicPr>
          <p:blipFill rotWithShape="1">
            <a:blip r:embed="rId3">
              <a:extLst>
                <a:ext uri="{28A0092B-C50C-407E-A947-70E740481C1C}">
                  <a14:useLocalDpi xmlns:a14="http://schemas.microsoft.com/office/drawing/2010/main" val="0"/>
                </a:ext>
              </a:extLst>
            </a:blip>
            <a:srcRect l="4186" t="1958" r="10959" b="5944"/>
            <a:stretch/>
          </p:blipFill>
          <p:spPr bwMode="auto">
            <a:xfrm>
              <a:off x="545220" y="4182518"/>
              <a:ext cx="631767" cy="5818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5" name="Txt guide">
            <a:extLst>
              <a:ext uri="{FF2B5EF4-FFF2-40B4-BE49-F238E27FC236}">
                <a16:creationId xmlns:a16="http://schemas.microsoft.com/office/drawing/2014/main" id="{CD90D079-7F62-48CC-8B04-9EDA9213D908}"/>
              </a:ext>
            </a:extLst>
          </p:cNvPr>
          <p:cNvSpPr txBox="1">
            <a:spLocks noChangeArrowheads="1"/>
          </p:cNvSpPr>
          <p:nvPr/>
        </p:nvSpPr>
        <p:spPr bwMode="auto">
          <a:xfrm>
            <a:off x="330444" y="3675232"/>
            <a:ext cx="1084262" cy="339725"/>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Verdana" panose="020B0604030504040204" pitchFamily="34" charset="0"/>
              </a:rPr>
              <a:t>GUIDE</a:t>
            </a:r>
          </a:p>
        </p:txBody>
      </p:sp>
      <p:pic>
        <p:nvPicPr>
          <p:cNvPr id="26" name="Picto guide">
            <a:hlinkClick r:id="rId4" action="ppaction://hlinksldjump"/>
            <a:extLst>
              <a:ext uri="{FF2B5EF4-FFF2-40B4-BE49-F238E27FC236}">
                <a16:creationId xmlns:a16="http://schemas.microsoft.com/office/drawing/2014/main" id="{4784EAE9-EC02-44D3-9F43-AC31EE721370}"/>
              </a:ext>
            </a:extLst>
          </p:cNvPr>
          <p:cNvPicPr>
            <a:picLocks noChangeAspect="1"/>
          </p:cNvPicPr>
          <p:nvPr/>
        </p:nvPicPr>
        <p:blipFill rotWithShape="1">
          <a:blip r:embed="rId5">
            <a:duotone>
              <a:schemeClr val="accent6">
                <a:shade val="45000"/>
                <a:satMod val="135000"/>
              </a:schemeClr>
              <a:prstClr val="white"/>
            </a:duotone>
            <a:extLst>
              <a:ext uri="{28A0092B-C50C-407E-A947-70E740481C1C}">
                <a14:useLocalDpi xmlns:a14="http://schemas.microsoft.com/office/drawing/2010/main" val="0"/>
              </a:ext>
            </a:extLst>
          </a:blip>
          <a:srcRect l="5015" t="1565" r="10709" b="5873"/>
          <a:stretch/>
        </p:blipFill>
        <p:spPr bwMode="auto">
          <a:xfrm>
            <a:off x="545220" y="3123586"/>
            <a:ext cx="623454" cy="5818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Txt info">
            <a:extLst>
              <a:ext uri="{FF2B5EF4-FFF2-40B4-BE49-F238E27FC236}">
                <a16:creationId xmlns:a16="http://schemas.microsoft.com/office/drawing/2014/main" id="{80C3DAD2-B6EA-4E7C-933D-5756572579F7}"/>
              </a:ext>
            </a:extLst>
          </p:cNvPr>
          <p:cNvSpPr txBox="1">
            <a:spLocks noChangeArrowheads="1"/>
          </p:cNvSpPr>
          <p:nvPr/>
        </p:nvSpPr>
        <p:spPr bwMode="auto">
          <a:xfrm>
            <a:off x="314816" y="2530286"/>
            <a:ext cx="1084262" cy="338137"/>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INFO</a:t>
            </a:r>
          </a:p>
        </p:txBody>
      </p:sp>
      <p:sp>
        <p:nvSpPr>
          <p:cNvPr id="21" name="Module CO2">
            <a:extLst>
              <a:ext uri="{FF2B5EF4-FFF2-40B4-BE49-F238E27FC236}">
                <a16:creationId xmlns:a16="http://schemas.microsoft.com/office/drawing/2014/main" id="{ED7333EA-7CC1-4589-A171-23DE7A5DE385}"/>
              </a:ext>
            </a:extLst>
          </p:cNvPr>
          <p:cNvSpPr/>
          <p:nvPr/>
        </p:nvSpPr>
        <p:spPr>
          <a:xfrm>
            <a:off x="65263" y="1509203"/>
            <a:ext cx="1539605" cy="276999"/>
          </a:xfrm>
          <a:prstGeom prst="rect">
            <a:avLst/>
          </a:prstGeom>
          <a:solidFill>
            <a:srgbClr val="002060"/>
          </a:solidFill>
        </p:spPr>
        <p:txBody>
          <a:bodyPr wrap="square">
            <a:spAutoFit/>
          </a:bodyPr>
          <a:lstStyle/>
          <a:p>
            <a:pPr algn="ctr"/>
            <a:r>
              <a:rPr lang="fr-FR" sz="1200" b="1" dirty="0">
                <a:solidFill>
                  <a:schemeClr val="bg1"/>
                </a:solidFill>
                <a:latin typeface="Century Gothic" panose="020B0502020202020204" pitchFamily="34" charset="0"/>
              </a:rPr>
              <a:t>L’air de ma classe</a:t>
            </a:r>
            <a:endParaRPr lang="fr-FR" sz="1200" dirty="0">
              <a:solidFill>
                <a:schemeClr val="bg1"/>
              </a:solidFill>
            </a:endParaRPr>
          </a:p>
        </p:txBody>
      </p:sp>
      <p:pic>
        <p:nvPicPr>
          <p:cNvPr id="22" name="Logo AEM">
            <a:extLst>
              <a:ext uri="{FF2B5EF4-FFF2-40B4-BE49-F238E27FC236}">
                <a16:creationId xmlns:a16="http://schemas.microsoft.com/office/drawing/2014/main" id="{74F59558-1101-451A-ACCC-8D43FF7E327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57636" y="224669"/>
            <a:ext cx="954858" cy="1218997"/>
          </a:xfrm>
          <a:prstGeom prst="rect">
            <a:avLst/>
          </a:prstGeom>
        </p:spPr>
      </p:pic>
      <p:sp>
        <p:nvSpPr>
          <p:cNvPr id="31" name="Titre">
            <a:extLst>
              <a:ext uri="{FF2B5EF4-FFF2-40B4-BE49-F238E27FC236}">
                <a16:creationId xmlns:a16="http://schemas.microsoft.com/office/drawing/2014/main" id="{EB21CE3D-BF66-49F8-8B37-55B056C9B2AB}"/>
              </a:ext>
            </a:extLst>
          </p:cNvPr>
          <p:cNvSpPr/>
          <p:nvPr/>
        </p:nvSpPr>
        <p:spPr>
          <a:xfrm>
            <a:off x="1670130" y="0"/>
            <a:ext cx="10521870" cy="11934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Autofit/>
          </a:bodyPr>
          <a:lstStyle/>
          <a:p>
            <a:pPr algn="ctr">
              <a:lnSpc>
                <a:spcPct val="90000"/>
              </a:lnSpc>
              <a:spcBef>
                <a:spcPct val="0"/>
              </a:spcBef>
            </a:pPr>
            <a:r>
              <a:rPr lang="fr-FR" altLang="fr-FR" sz="4000" b="1" dirty="0">
                <a:solidFill>
                  <a:srgbClr val="002060"/>
                </a:solidFill>
                <a:latin typeface="Century Gothic" panose="020B0502020202020204" pitchFamily="34" charset="0"/>
              </a:rPr>
              <a:t>Quels sont les avantages de l’aération ?</a:t>
            </a:r>
          </a:p>
        </p:txBody>
      </p:sp>
      <p:pic>
        <p:nvPicPr>
          <p:cNvPr id="32" name="Picto info active">
            <a:extLst>
              <a:ext uri="{FF2B5EF4-FFF2-40B4-BE49-F238E27FC236}">
                <a16:creationId xmlns:a16="http://schemas.microsoft.com/office/drawing/2014/main" id="{AF547198-FE98-4138-9A99-13C9872F80FF}"/>
              </a:ext>
            </a:extLst>
          </p:cNvPr>
          <p:cNvPicPr>
            <a:picLocks noChangeAspect="1"/>
          </p:cNvPicPr>
          <p:nvPr/>
        </p:nvPicPr>
        <p:blipFill rotWithShape="1">
          <a:blip r:embed="rId7">
            <a:extLst>
              <a:ext uri="{28A0092B-C50C-407E-A947-70E740481C1C}">
                <a14:useLocalDpi xmlns:a14="http://schemas.microsoft.com/office/drawing/2010/main" val="0"/>
              </a:ext>
            </a:extLst>
          </a:blip>
          <a:srcRect l="6268" t="3278" r="13588" b="5866"/>
          <a:stretch/>
        </p:blipFill>
        <p:spPr bwMode="auto">
          <a:xfrm>
            <a:off x="530536" y="1995482"/>
            <a:ext cx="624689" cy="597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 name="Carré corné Info">
            <a:extLst>
              <a:ext uri="{FF2B5EF4-FFF2-40B4-BE49-F238E27FC236}">
                <a16:creationId xmlns:a16="http://schemas.microsoft.com/office/drawing/2014/main" id="{48371EF2-B58F-4908-AAC6-F8519D287C5F}"/>
              </a:ext>
            </a:extLst>
          </p:cNvPr>
          <p:cNvSpPr/>
          <p:nvPr/>
        </p:nvSpPr>
        <p:spPr>
          <a:xfrm>
            <a:off x="38179" y="4955774"/>
            <a:ext cx="1609401" cy="1590225"/>
          </a:xfrm>
          <a:prstGeom prst="foldedCorner">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fr-FR" sz="1200" dirty="0">
                <a:solidFill>
                  <a:schemeClr val="tx1"/>
                </a:solidFill>
              </a:rPr>
              <a:t>    </a:t>
            </a:r>
          </a:p>
          <a:p>
            <a:pPr>
              <a:defRPr/>
            </a:pPr>
            <a:r>
              <a:rPr lang="fr-FR" sz="1200" b="1" dirty="0">
                <a:solidFill>
                  <a:srgbClr val="FFFFFF"/>
                </a:solidFill>
              </a:rPr>
              <a:t>1 : Amélioration de la qualité de l'air intérieur</a:t>
            </a:r>
          </a:p>
          <a:p>
            <a:pPr>
              <a:defRPr/>
            </a:pPr>
            <a:r>
              <a:rPr lang="fr-FR" sz="1200" b="1" dirty="0">
                <a:solidFill>
                  <a:srgbClr val="FFFFFF"/>
                </a:solidFill>
              </a:rPr>
              <a:t>2 : Meilleures conditions d'apprentissage</a:t>
            </a:r>
          </a:p>
          <a:p>
            <a:pPr>
              <a:defRPr/>
            </a:pPr>
            <a:r>
              <a:rPr lang="fr-FR" sz="1200" b="1" dirty="0">
                <a:solidFill>
                  <a:srgbClr val="FFFFFF"/>
                </a:solidFill>
              </a:rPr>
              <a:t>3 : Baisse le nombre de virus dans l’air </a:t>
            </a:r>
          </a:p>
        </p:txBody>
      </p:sp>
      <p:sp>
        <p:nvSpPr>
          <p:cNvPr id="33" name="Espace réservé du numéro de diapositive 1">
            <a:extLst>
              <a:ext uri="{FF2B5EF4-FFF2-40B4-BE49-F238E27FC236}">
                <a16:creationId xmlns:a16="http://schemas.microsoft.com/office/drawing/2014/main" id="{0A9C897A-D76F-44BC-9BE6-97D37E1452F8}"/>
              </a:ext>
            </a:extLst>
          </p:cNvPr>
          <p:cNvSpPr txBox="1">
            <a:spLocks/>
          </p:cNvSpPr>
          <p:nvPr/>
        </p:nvSpPr>
        <p:spPr bwMode="auto">
          <a:xfrm>
            <a:off x="11126800" y="6409271"/>
            <a:ext cx="1018821" cy="365125"/>
          </a:xfrm>
          <a:prstGeom prst="rect">
            <a:avLst/>
          </a:prstGeom>
          <a:solidFill>
            <a:srgbClr val="002060"/>
          </a:solidFill>
          <a:ln>
            <a:noFill/>
          </a:ln>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dirty="0">
                <a:solidFill>
                  <a:schemeClr val="bg1"/>
                </a:solidFill>
              </a:rPr>
              <a:t>M</a:t>
            </a:r>
            <a:r>
              <a:rPr lang="fr-FR" altLang="fr-FR" sz="1800" b="1" baseline="30000" dirty="0">
                <a:solidFill>
                  <a:schemeClr val="bg1"/>
                </a:solidFill>
              </a:rPr>
              <a:t>8</a:t>
            </a:r>
            <a:r>
              <a:rPr lang="fr-FR" altLang="fr-FR" sz="1800" b="1" dirty="0">
                <a:solidFill>
                  <a:srgbClr val="CFEDEF"/>
                </a:solidFill>
              </a:rPr>
              <a:t> </a:t>
            </a:r>
            <a:r>
              <a:rPr lang="fr-FR" altLang="fr-FR" sz="1800" b="1" dirty="0">
                <a:solidFill>
                  <a:schemeClr val="bg1"/>
                </a:solidFill>
              </a:rPr>
              <a:t>- </a:t>
            </a:r>
            <a:fld id="{6B65CB28-E51F-4F6B-B370-8F5765EA14E9}" type="slidenum">
              <a:rPr lang="fr-FR" altLang="fr-FR" sz="1800" b="1" smtClean="0">
                <a:solidFill>
                  <a:schemeClr val="bg1"/>
                </a:solidFill>
              </a:rPr>
              <a:pPr algn="ctr" eaLnBrk="1" hangingPunct="1">
                <a:lnSpc>
                  <a:spcPct val="100000"/>
                </a:lnSpc>
                <a:spcBef>
                  <a:spcPct val="0"/>
                </a:spcBef>
                <a:buFontTx/>
                <a:buNone/>
              </a:pPr>
              <a:t>13</a:t>
            </a:fld>
            <a:endParaRPr lang="fr-FR" altLang="fr-FR" sz="1800" b="1" dirty="0">
              <a:solidFill>
                <a:schemeClr val="bg1"/>
              </a:solidFill>
            </a:endParaRPr>
          </a:p>
        </p:txBody>
      </p:sp>
      <p:sp>
        <p:nvSpPr>
          <p:cNvPr id="35" name="1 Bleu">
            <a:extLst>
              <a:ext uri="{FF2B5EF4-FFF2-40B4-BE49-F238E27FC236}">
                <a16:creationId xmlns:a16="http://schemas.microsoft.com/office/drawing/2014/main" id="{272D237F-5182-4808-BEA2-269C35B86180}"/>
              </a:ext>
            </a:extLst>
          </p:cNvPr>
          <p:cNvSpPr/>
          <p:nvPr/>
        </p:nvSpPr>
        <p:spPr bwMode="auto">
          <a:xfrm>
            <a:off x="2143701" y="2464481"/>
            <a:ext cx="778754" cy="777519"/>
          </a:xfrm>
          <a:custGeom>
            <a:avLst/>
            <a:gdLst>
              <a:gd name="connsiteX0" fmla="*/ 0 w 5826377"/>
              <a:gd name="connsiteY0" fmla="*/ 1033411 h 2066821"/>
              <a:gd name="connsiteX1" fmla="*/ 2913189 w 5826377"/>
              <a:gd name="connsiteY1" fmla="*/ 0 h 2066821"/>
              <a:gd name="connsiteX2" fmla="*/ 5826378 w 5826377"/>
              <a:gd name="connsiteY2" fmla="*/ 1033411 h 2066821"/>
              <a:gd name="connsiteX3" fmla="*/ 2913189 w 5826377"/>
              <a:gd name="connsiteY3" fmla="*/ 2066822 h 2066821"/>
              <a:gd name="connsiteX4" fmla="*/ 0 w 5826377"/>
              <a:gd name="connsiteY4" fmla="*/ 1033411 h 2066821"/>
              <a:gd name="connsiteX0" fmla="*/ 0 w 5963004"/>
              <a:gd name="connsiteY0" fmla="*/ 1117673 h 2151084"/>
              <a:gd name="connsiteX1" fmla="*/ 2913189 w 5963004"/>
              <a:gd name="connsiteY1" fmla="*/ 84262 h 2151084"/>
              <a:gd name="connsiteX2" fmla="*/ 4908260 w 5963004"/>
              <a:gd name="connsiteY2" fmla="*/ 178808 h 2151084"/>
              <a:gd name="connsiteX3" fmla="*/ 5826378 w 5963004"/>
              <a:gd name="connsiteY3" fmla="*/ 1117673 h 2151084"/>
              <a:gd name="connsiteX4" fmla="*/ 2913189 w 5963004"/>
              <a:gd name="connsiteY4" fmla="*/ 2151084 h 2151084"/>
              <a:gd name="connsiteX5" fmla="*/ 0 w 5963004"/>
              <a:gd name="connsiteY5" fmla="*/ 1117673 h 2151084"/>
              <a:gd name="connsiteX0" fmla="*/ 0 w 5682491"/>
              <a:gd name="connsiteY0" fmla="*/ 1117673 h 2198926"/>
              <a:gd name="connsiteX1" fmla="*/ 2913189 w 5682491"/>
              <a:gd name="connsiteY1" fmla="*/ 84262 h 2198926"/>
              <a:gd name="connsiteX2" fmla="*/ 4908260 w 5682491"/>
              <a:gd name="connsiteY2" fmla="*/ 178808 h 2198926"/>
              <a:gd name="connsiteX3" fmla="*/ 5502993 w 5682491"/>
              <a:gd name="connsiteY3" fmla="*/ 1920561 h 2198926"/>
              <a:gd name="connsiteX4" fmla="*/ 2913189 w 5682491"/>
              <a:gd name="connsiteY4" fmla="*/ 2151084 h 2198926"/>
              <a:gd name="connsiteX5" fmla="*/ 0 w 5682491"/>
              <a:gd name="connsiteY5" fmla="*/ 1117673 h 2198926"/>
              <a:gd name="connsiteX0" fmla="*/ 0 w 5660189"/>
              <a:gd name="connsiteY0" fmla="*/ 926212 h 2198502"/>
              <a:gd name="connsiteX1" fmla="*/ 2890887 w 5660189"/>
              <a:gd name="connsiteY1" fmla="*/ 71221 h 2198502"/>
              <a:gd name="connsiteX2" fmla="*/ 4885958 w 5660189"/>
              <a:gd name="connsiteY2" fmla="*/ 165767 h 2198502"/>
              <a:gd name="connsiteX3" fmla="*/ 5480691 w 5660189"/>
              <a:gd name="connsiteY3" fmla="*/ 1907520 h 2198502"/>
              <a:gd name="connsiteX4" fmla="*/ 2890887 w 5660189"/>
              <a:gd name="connsiteY4" fmla="*/ 2138043 h 2198502"/>
              <a:gd name="connsiteX5" fmla="*/ 0 w 5660189"/>
              <a:gd name="connsiteY5" fmla="*/ 926212 h 2198502"/>
              <a:gd name="connsiteX0" fmla="*/ 13287 w 5673476"/>
              <a:gd name="connsiteY0" fmla="*/ 941739 h 2214029"/>
              <a:gd name="connsiteX1" fmla="*/ 1956320 w 5673476"/>
              <a:gd name="connsiteY1" fmla="*/ 64445 h 2214029"/>
              <a:gd name="connsiteX2" fmla="*/ 4899245 w 5673476"/>
              <a:gd name="connsiteY2" fmla="*/ 181294 h 2214029"/>
              <a:gd name="connsiteX3" fmla="*/ 5493978 w 5673476"/>
              <a:gd name="connsiteY3" fmla="*/ 1923047 h 2214029"/>
              <a:gd name="connsiteX4" fmla="*/ 2904174 w 5673476"/>
              <a:gd name="connsiteY4" fmla="*/ 2153570 h 2214029"/>
              <a:gd name="connsiteX5" fmla="*/ 13287 w 5673476"/>
              <a:gd name="connsiteY5" fmla="*/ 941739 h 2214029"/>
              <a:gd name="connsiteX0" fmla="*/ 101649 w 5761838"/>
              <a:gd name="connsiteY0" fmla="*/ 941739 h 2143739"/>
              <a:gd name="connsiteX1" fmla="*/ 2044682 w 5761838"/>
              <a:gd name="connsiteY1" fmla="*/ 64445 h 2143739"/>
              <a:gd name="connsiteX2" fmla="*/ 4987607 w 5761838"/>
              <a:gd name="connsiteY2" fmla="*/ 181294 h 2143739"/>
              <a:gd name="connsiteX3" fmla="*/ 5582340 w 5761838"/>
              <a:gd name="connsiteY3" fmla="*/ 1923047 h 2143739"/>
              <a:gd name="connsiteX4" fmla="*/ 840350 w 5761838"/>
              <a:gd name="connsiteY4" fmla="*/ 2064360 h 2143739"/>
              <a:gd name="connsiteX5" fmla="*/ 101649 w 5761838"/>
              <a:gd name="connsiteY5" fmla="*/ 941739 h 2143739"/>
              <a:gd name="connsiteX0" fmla="*/ 188442 w 5536397"/>
              <a:gd name="connsiteY0" fmla="*/ 630387 h 2143793"/>
              <a:gd name="connsiteX1" fmla="*/ 1819241 w 5536397"/>
              <a:gd name="connsiteY1" fmla="*/ 43025 h 2143793"/>
              <a:gd name="connsiteX2" fmla="*/ 4762166 w 5536397"/>
              <a:gd name="connsiteY2" fmla="*/ 159874 h 2143793"/>
              <a:gd name="connsiteX3" fmla="*/ 5356899 w 5536397"/>
              <a:gd name="connsiteY3" fmla="*/ 1901627 h 2143793"/>
              <a:gd name="connsiteX4" fmla="*/ 614909 w 5536397"/>
              <a:gd name="connsiteY4" fmla="*/ 2042940 h 2143793"/>
              <a:gd name="connsiteX5" fmla="*/ 188442 w 5536397"/>
              <a:gd name="connsiteY5" fmla="*/ 630387 h 2143793"/>
              <a:gd name="connsiteX0" fmla="*/ 174325 w 5321361"/>
              <a:gd name="connsiteY0" fmla="*/ 630387 h 2200733"/>
              <a:gd name="connsiteX1" fmla="*/ 1805124 w 5321361"/>
              <a:gd name="connsiteY1" fmla="*/ 43025 h 2200733"/>
              <a:gd name="connsiteX2" fmla="*/ 4748049 w 5321361"/>
              <a:gd name="connsiteY2" fmla="*/ 159874 h 2200733"/>
              <a:gd name="connsiteX3" fmla="*/ 5086304 w 5321361"/>
              <a:gd name="connsiteY3" fmla="*/ 2035442 h 2200733"/>
              <a:gd name="connsiteX4" fmla="*/ 600792 w 5321361"/>
              <a:gd name="connsiteY4" fmla="*/ 2042940 h 2200733"/>
              <a:gd name="connsiteX5" fmla="*/ 174325 w 5321361"/>
              <a:gd name="connsiteY5" fmla="*/ 630387 h 2200733"/>
              <a:gd name="connsiteX0" fmla="*/ 174325 w 5420438"/>
              <a:gd name="connsiteY0" fmla="*/ 630387 h 2200733"/>
              <a:gd name="connsiteX1" fmla="*/ 1805124 w 5420438"/>
              <a:gd name="connsiteY1" fmla="*/ 43025 h 2200733"/>
              <a:gd name="connsiteX2" fmla="*/ 4748049 w 5420438"/>
              <a:gd name="connsiteY2" fmla="*/ 159874 h 2200733"/>
              <a:gd name="connsiteX3" fmla="*/ 5086304 w 5420438"/>
              <a:gd name="connsiteY3" fmla="*/ 2035442 h 2200733"/>
              <a:gd name="connsiteX4" fmla="*/ 600792 w 5420438"/>
              <a:gd name="connsiteY4" fmla="*/ 2042940 h 2200733"/>
              <a:gd name="connsiteX5" fmla="*/ 174325 w 5420438"/>
              <a:gd name="connsiteY5" fmla="*/ 630387 h 2200733"/>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428298"/>
              <a:gd name="connsiteY0" fmla="*/ 682960 h 2297981"/>
              <a:gd name="connsiteX1" fmla="*/ 1805124 w 5428298"/>
              <a:gd name="connsiteY1" fmla="*/ 95598 h 2297981"/>
              <a:gd name="connsiteX2" fmla="*/ 4748049 w 5428298"/>
              <a:gd name="connsiteY2" fmla="*/ 212447 h 2297981"/>
              <a:gd name="connsiteX3" fmla="*/ 5086304 w 5428298"/>
              <a:gd name="connsiteY3" fmla="*/ 2088015 h 2297981"/>
              <a:gd name="connsiteX4" fmla="*/ 600792 w 5428298"/>
              <a:gd name="connsiteY4" fmla="*/ 2095513 h 2297981"/>
              <a:gd name="connsiteX5" fmla="*/ 174325 w 5428298"/>
              <a:gd name="connsiteY5" fmla="*/ 682960 h 2297981"/>
              <a:gd name="connsiteX0" fmla="*/ 151277 w 4978783"/>
              <a:gd name="connsiteY0" fmla="*/ 2095513 h 2334141"/>
              <a:gd name="connsiteX1" fmla="*/ 1355609 w 4978783"/>
              <a:gd name="connsiteY1" fmla="*/ 95598 h 2334141"/>
              <a:gd name="connsiteX2" fmla="*/ 4298534 w 4978783"/>
              <a:gd name="connsiteY2" fmla="*/ 212447 h 2334141"/>
              <a:gd name="connsiteX3" fmla="*/ 4636789 w 4978783"/>
              <a:gd name="connsiteY3" fmla="*/ 2088015 h 2334141"/>
              <a:gd name="connsiteX4" fmla="*/ 151277 w 4978783"/>
              <a:gd name="connsiteY4" fmla="*/ 2095513 h 2334141"/>
              <a:gd name="connsiteX0" fmla="*/ 470246 w 5297752"/>
              <a:gd name="connsiteY0" fmla="*/ 2066922 h 2301280"/>
              <a:gd name="connsiteX1" fmla="*/ 604061 w 5297752"/>
              <a:gd name="connsiteY1" fmla="*/ 133915 h 2301280"/>
              <a:gd name="connsiteX2" fmla="*/ 4617503 w 5297752"/>
              <a:gd name="connsiteY2" fmla="*/ 183856 h 2301280"/>
              <a:gd name="connsiteX3" fmla="*/ 4955758 w 5297752"/>
              <a:gd name="connsiteY3" fmla="*/ 2059424 h 2301280"/>
              <a:gd name="connsiteX4" fmla="*/ 470246 w 5297752"/>
              <a:gd name="connsiteY4" fmla="*/ 2066922 h 2301280"/>
              <a:gd name="connsiteX0" fmla="*/ 508312 w 5335818"/>
              <a:gd name="connsiteY0" fmla="*/ 2088925 h 2323283"/>
              <a:gd name="connsiteX1" fmla="*/ 642127 w 5335818"/>
              <a:gd name="connsiteY1" fmla="*/ 155918 h 2323283"/>
              <a:gd name="connsiteX2" fmla="*/ 4655569 w 5335818"/>
              <a:gd name="connsiteY2" fmla="*/ 205859 h 2323283"/>
              <a:gd name="connsiteX3" fmla="*/ 4993824 w 5335818"/>
              <a:gd name="connsiteY3" fmla="*/ 2081427 h 2323283"/>
              <a:gd name="connsiteX4" fmla="*/ 508312 w 5335818"/>
              <a:gd name="connsiteY4" fmla="*/ 2088925 h 2323283"/>
              <a:gd name="connsiteX0" fmla="*/ 537928 w 5365434"/>
              <a:gd name="connsiteY0" fmla="*/ 2041763 h 2267686"/>
              <a:gd name="connsiteX1" fmla="*/ 615987 w 5365434"/>
              <a:gd name="connsiteY1" fmla="*/ 242570 h 2267686"/>
              <a:gd name="connsiteX2" fmla="*/ 4685185 w 5365434"/>
              <a:gd name="connsiteY2" fmla="*/ 158697 h 2267686"/>
              <a:gd name="connsiteX3" fmla="*/ 5023440 w 5365434"/>
              <a:gd name="connsiteY3" fmla="*/ 2034265 h 2267686"/>
              <a:gd name="connsiteX4" fmla="*/ 537928 w 5365434"/>
              <a:gd name="connsiteY4" fmla="*/ 2041763 h 2267686"/>
              <a:gd name="connsiteX0" fmla="*/ 475390 w 5302896"/>
              <a:gd name="connsiteY0" fmla="*/ 2088286 h 2314209"/>
              <a:gd name="connsiteX1" fmla="*/ 553449 w 5302896"/>
              <a:gd name="connsiteY1" fmla="*/ 289093 h 2314209"/>
              <a:gd name="connsiteX2" fmla="*/ 4622647 w 5302896"/>
              <a:gd name="connsiteY2" fmla="*/ 205220 h 2314209"/>
              <a:gd name="connsiteX3" fmla="*/ 4960902 w 5302896"/>
              <a:gd name="connsiteY3" fmla="*/ 2080788 h 2314209"/>
              <a:gd name="connsiteX4" fmla="*/ 475390 w 5302896"/>
              <a:gd name="connsiteY4" fmla="*/ 2088286 h 2314209"/>
              <a:gd name="connsiteX0" fmla="*/ 500620 w 5340218"/>
              <a:gd name="connsiteY0" fmla="*/ 2050101 h 2276024"/>
              <a:gd name="connsiteX1" fmla="*/ 578679 w 5340218"/>
              <a:gd name="connsiteY1" fmla="*/ 250908 h 2276024"/>
              <a:gd name="connsiteX2" fmla="*/ 4688872 w 5340218"/>
              <a:gd name="connsiteY2" fmla="*/ 227606 h 2276024"/>
              <a:gd name="connsiteX3" fmla="*/ 4986132 w 5340218"/>
              <a:gd name="connsiteY3" fmla="*/ 2042603 h 2276024"/>
              <a:gd name="connsiteX4" fmla="*/ 500620 w 5340218"/>
              <a:gd name="connsiteY4" fmla="*/ 2050101 h 2276024"/>
              <a:gd name="connsiteX0" fmla="*/ 500620 w 5340214"/>
              <a:gd name="connsiteY0" fmla="*/ 2163226 h 2389149"/>
              <a:gd name="connsiteX1" fmla="*/ 578679 w 5340214"/>
              <a:gd name="connsiteY1" fmla="*/ 364033 h 2389149"/>
              <a:gd name="connsiteX2" fmla="*/ 4688872 w 5340214"/>
              <a:gd name="connsiteY2" fmla="*/ 340731 h 2389149"/>
              <a:gd name="connsiteX3" fmla="*/ 4986132 w 5340214"/>
              <a:gd name="connsiteY3" fmla="*/ 2155728 h 2389149"/>
              <a:gd name="connsiteX4" fmla="*/ 500620 w 5340214"/>
              <a:gd name="connsiteY4" fmla="*/ 2163226 h 2389149"/>
              <a:gd name="connsiteX0" fmla="*/ 500620 w 5475509"/>
              <a:gd name="connsiteY0" fmla="*/ 2163226 h 2389149"/>
              <a:gd name="connsiteX1" fmla="*/ 578679 w 5475509"/>
              <a:gd name="connsiteY1" fmla="*/ 364033 h 2389149"/>
              <a:gd name="connsiteX2" fmla="*/ 4688872 w 5475509"/>
              <a:gd name="connsiteY2" fmla="*/ 340731 h 2389149"/>
              <a:gd name="connsiteX3" fmla="*/ 4986132 w 5475509"/>
              <a:gd name="connsiteY3" fmla="*/ 2155728 h 2389149"/>
              <a:gd name="connsiteX4" fmla="*/ 500620 w 5475509"/>
              <a:gd name="connsiteY4" fmla="*/ 2163226 h 2389149"/>
              <a:gd name="connsiteX0" fmla="*/ 631244 w 5319168"/>
              <a:gd name="connsiteY0" fmla="*/ 2163227 h 2389149"/>
              <a:gd name="connsiteX1" fmla="*/ 422338 w 5319168"/>
              <a:gd name="connsiteY1" fmla="*/ 364033 h 2389149"/>
              <a:gd name="connsiteX2" fmla="*/ 4532531 w 5319168"/>
              <a:gd name="connsiteY2" fmla="*/ 340731 h 2389149"/>
              <a:gd name="connsiteX3" fmla="*/ 4829791 w 5319168"/>
              <a:gd name="connsiteY3" fmla="*/ 2155728 h 2389149"/>
              <a:gd name="connsiteX4" fmla="*/ 631244 w 5319168"/>
              <a:gd name="connsiteY4" fmla="*/ 2163227 h 2389149"/>
              <a:gd name="connsiteX0" fmla="*/ 716431 w 5404355"/>
              <a:gd name="connsiteY0" fmla="*/ 2163227 h 2486204"/>
              <a:gd name="connsiteX1" fmla="*/ 507525 w 5404355"/>
              <a:gd name="connsiteY1" fmla="*/ 364033 h 2486204"/>
              <a:gd name="connsiteX2" fmla="*/ 4617718 w 5404355"/>
              <a:gd name="connsiteY2" fmla="*/ 340731 h 2486204"/>
              <a:gd name="connsiteX3" fmla="*/ 4914978 w 5404355"/>
              <a:gd name="connsiteY3" fmla="*/ 2155728 h 2486204"/>
              <a:gd name="connsiteX4" fmla="*/ 716431 w 5404355"/>
              <a:gd name="connsiteY4" fmla="*/ 2163227 h 2486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4355" h="2486204">
                <a:moveTo>
                  <a:pt x="716431" y="2163227"/>
                </a:moveTo>
                <a:cubicBezTo>
                  <a:pt x="-264115" y="1622327"/>
                  <a:pt x="-142690" y="667782"/>
                  <a:pt x="507525" y="364033"/>
                </a:cubicBezTo>
                <a:cubicBezTo>
                  <a:pt x="1157740" y="60284"/>
                  <a:pt x="3250955" y="-263909"/>
                  <a:pt x="4617718" y="340731"/>
                </a:cubicBezTo>
                <a:cubicBezTo>
                  <a:pt x="5615527" y="793943"/>
                  <a:pt x="5606187" y="1841884"/>
                  <a:pt x="4914978" y="2155728"/>
                </a:cubicBezTo>
                <a:cubicBezTo>
                  <a:pt x="4223769" y="2469572"/>
                  <a:pt x="1696977" y="2704127"/>
                  <a:pt x="716431" y="2163227"/>
                </a:cubicBezTo>
                <a:close/>
              </a:path>
            </a:pathLst>
          </a:custGeom>
          <a:solidFill>
            <a:srgbClr val="0098BC"/>
          </a:solidFill>
          <a:ln>
            <a:noFill/>
          </a:ln>
          <a:effectLst/>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r>
              <a:rPr lang="fr-FR" sz="4800" b="1" dirty="0">
                <a:solidFill>
                  <a:schemeClr val="bg1"/>
                </a:solidFill>
              </a:rPr>
              <a:t>1</a:t>
            </a:r>
            <a:endParaRPr lang="fr-FR" b="1" dirty="0">
              <a:solidFill>
                <a:schemeClr val="bg1"/>
              </a:solidFill>
            </a:endParaRPr>
          </a:p>
        </p:txBody>
      </p:sp>
      <p:sp>
        <p:nvSpPr>
          <p:cNvPr id="36" name="3 Bleu">
            <a:extLst>
              <a:ext uri="{FF2B5EF4-FFF2-40B4-BE49-F238E27FC236}">
                <a16:creationId xmlns:a16="http://schemas.microsoft.com/office/drawing/2014/main" id="{077DA251-8574-4BA5-B017-401C75372DEB}"/>
              </a:ext>
            </a:extLst>
          </p:cNvPr>
          <p:cNvSpPr/>
          <p:nvPr/>
        </p:nvSpPr>
        <p:spPr bwMode="auto">
          <a:xfrm>
            <a:off x="2143701" y="4875237"/>
            <a:ext cx="778754" cy="766861"/>
          </a:xfrm>
          <a:custGeom>
            <a:avLst/>
            <a:gdLst>
              <a:gd name="connsiteX0" fmla="*/ 0 w 5826377"/>
              <a:gd name="connsiteY0" fmla="*/ 1033411 h 2066821"/>
              <a:gd name="connsiteX1" fmla="*/ 2913189 w 5826377"/>
              <a:gd name="connsiteY1" fmla="*/ 0 h 2066821"/>
              <a:gd name="connsiteX2" fmla="*/ 5826378 w 5826377"/>
              <a:gd name="connsiteY2" fmla="*/ 1033411 h 2066821"/>
              <a:gd name="connsiteX3" fmla="*/ 2913189 w 5826377"/>
              <a:gd name="connsiteY3" fmla="*/ 2066822 h 2066821"/>
              <a:gd name="connsiteX4" fmla="*/ 0 w 5826377"/>
              <a:gd name="connsiteY4" fmla="*/ 1033411 h 2066821"/>
              <a:gd name="connsiteX0" fmla="*/ 0 w 5963004"/>
              <a:gd name="connsiteY0" fmla="*/ 1117673 h 2151084"/>
              <a:gd name="connsiteX1" fmla="*/ 2913189 w 5963004"/>
              <a:gd name="connsiteY1" fmla="*/ 84262 h 2151084"/>
              <a:gd name="connsiteX2" fmla="*/ 4908260 w 5963004"/>
              <a:gd name="connsiteY2" fmla="*/ 178808 h 2151084"/>
              <a:gd name="connsiteX3" fmla="*/ 5826378 w 5963004"/>
              <a:gd name="connsiteY3" fmla="*/ 1117673 h 2151084"/>
              <a:gd name="connsiteX4" fmla="*/ 2913189 w 5963004"/>
              <a:gd name="connsiteY4" fmla="*/ 2151084 h 2151084"/>
              <a:gd name="connsiteX5" fmla="*/ 0 w 5963004"/>
              <a:gd name="connsiteY5" fmla="*/ 1117673 h 2151084"/>
              <a:gd name="connsiteX0" fmla="*/ 0 w 5682491"/>
              <a:gd name="connsiteY0" fmla="*/ 1117673 h 2198926"/>
              <a:gd name="connsiteX1" fmla="*/ 2913189 w 5682491"/>
              <a:gd name="connsiteY1" fmla="*/ 84262 h 2198926"/>
              <a:gd name="connsiteX2" fmla="*/ 4908260 w 5682491"/>
              <a:gd name="connsiteY2" fmla="*/ 178808 h 2198926"/>
              <a:gd name="connsiteX3" fmla="*/ 5502993 w 5682491"/>
              <a:gd name="connsiteY3" fmla="*/ 1920561 h 2198926"/>
              <a:gd name="connsiteX4" fmla="*/ 2913189 w 5682491"/>
              <a:gd name="connsiteY4" fmla="*/ 2151084 h 2198926"/>
              <a:gd name="connsiteX5" fmla="*/ 0 w 5682491"/>
              <a:gd name="connsiteY5" fmla="*/ 1117673 h 2198926"/>
              <a:gd name="connsiteX0" fmla="*/ 0 w 5660189"/>
              <a:gd name="connsiteY0" fmla="*/ 926212 h 2198502"/>
              <a:gd name="connsiteX1" fmla="*/ 2890887 w 5660189"/>
              <a:gd name="connsiteY1" fmla="*/ 71221 h 2198502"/>
              <a:gd name="connsiteX2" fmla="*/ 4885958 w 5660189"/>
              <a:gd name="connsiteY2" fmla="*/ 165767 h 2198502"/>
              <a:gd name="connsiteX3" fmla="*/ 5480691 w 5660189"/>
              <a:gd name="connsiteY3" fmla="*/ 1907520 h 2198502"/>
              <a:gd name="connsiteX4" fmla="*/ 2890887 w 5660189"/>
              <a:gd name="connsiteY4" fmla="*/ 2138043 h 2198502"/>
              <a:gd name="connsiteX5" fmla="*/ 0 w 5660189"/>
              <a:gd name="connsiteY5" fmla="*/ 926212 h 2198502"/>
              <a:gd name="connsiteX0" fmla="*/ 13287 w 5673476"/>
              <a:gd name="connsiteY0" fmla="*/ 941739 h 2214029"/>
              <a:gd name="connsiteX1" fmla="*/ 1956320 w 5673476"/>
              <a:gd name="connsiteY1" fmla="*/ 64445 h 2214029"/>
              <a:gd name="connsiteX2" fmla="*/ 4899245 w 5673476"/>
              <a:gd name="connsiteY2" fmla="*/ 181294 h 2214029"/>
              <a:gd name="connsiteX3" fmla="*/ 5493978 w 5673476"/>
              <a:gd name="connsiteY3" fmla="*/ 1923047 h 2214029"/>
              <a:gd name="connsiteX4" fmla="*/ 2904174 w 5673476"/>
              <a:gd name="connsiteY4" fmla="*/ 2153570 h 2214029"/>
              <a:gd name="connsiteX5" fmla="*/ 13287 w 5673476"/>
              <a:gd name="connsiteY5" fmla="*/ 941739 h 2214029"/>
              <a:gd name="connsiteX0" fmla="*/ 101649 w 5761838"/>
              <a:gd name="connsiteY0" fmla="*/ 941739 h 2143739"/>
              <a:gd name="connsiteX1" fmla="*/ 2044682 w 5761838"/>
              <a:gd name="connsiteY1" fmla="*/ 64445 h 2143739"/>
              <a:gd name="connsiteX2" fmla="*/ 4987607 w 5761838"/>
              <a:gd name="connsiteY2" fmla="*/ 181294 h 2143739"/>
              <a:gd name="connsiteX3" fmla="*/ 5582340 w 5761838"/>
              <a:gd name="connsiteY3" fmla="*/ 1923047 h 2143739"/>
              <a:gd name="connsiteX4" fmla="*/ 840350 w 5761838"/>
              <a:gd name="connsiteY4" fmla="*/ 2064360 h 2143739"/>
              <a:gd name="connsiteX5" fmla="*/ 101649 w 5761838"/>
              <a:gd name="connsiteY5" fmla="*/ 941739 h 2143739"/>
              <a:gd name="connsiteX0" fmla="*/ 188442 w 5536397"/>
              <a:gd name="connsiteY0" fmla="*/ 630387 h 2143793"/>
              <a:gd name="connsiteX1" fmla="*/ 1819241 w 5536397"/>
              <a:gd name="connsiteY1" fmla="*/ 43025 h 2143793"/>
              <a:gd name="connsiteX2" fmla="*/ 4762166 w 5536397"/>
              <a:gd name="connsiteY2" fmla="*/ 159874 h 2143793"/>
              <a:gd name="connsiteX3" fmla="*/ 5356899 w 5536397"/>
              <a:gd name="connsiteY3" fmla="*/ 1901627 h 2143793"/>
              <a:gd name="connsiteX4" fmla="*/ 614909 w 5536397"/>
              <a:gd name="connsiteY4" fmla="*/ 2042940 h 2143793"/>
              <a:gd name="connsiteX5" fmla="*/ 188442 w 5536397"/>
              <a:gd name="connsiteY5" fmla="*/ 630387 h 2143793"/>
              <a:gd name="connsiteX0" fmla="*/ 174325 w 5321361"/>
              <a:gd name="connsiteY0" fmla="*/ 630387 h 2200733"/>
              <a:gd name="connsiteX1" fmla="*/ 1805124 w 5321361"/>
              <a:gd name="connsiteY1" fmla="*/ 43025 h 2200733"/>
              <a:gd name="connsiteX2" fmla="*/ 4748049 w 5321361"/>
              <a:gd name="connsiteY2" fmla="*/ 159874 h 2200733"/>
              <a:gd name="connsiteX3" fmla="*/ 5086304 w 5321361"/>
              <a:gd name="connsiteY3" fmla="*/ 2035442 h 2200733"/>
              <a:gd name="connsiteX4" fmla="*/ 600792 w 5321361"/>
              <a:gd name="connsiteY4" fmla="*/ 2042940 h 2200733"/>
              <a:gd name="connsiteX5" fmla="*/ 174325 w 5321361"/>
              <a:gd name="connsiteY5" fmla="*/ 630387 h 2200733"/>
              <a:gd name="connsiteX0" fmla="*/ 174325 w 5420438"/>
              <a:gd name="connsiteY0" fmla="*/ 630387 h 2200733"/>
              <a:gd name="connsiteX1" fmla="*/ 1805124 w 5420438"/>
              <a:gd name="connsiteY1" fmla="*/ 43025 h 2200733"/>
              <a:gd name="connsiteX2" fmla="*/ 4748049 w 5420438"/>
              <a:gd name="connsiteY2" fmla="*/ 159874 h 2200733"/>
              <a:gd name="connsiteX3" fmla="*/ 5086304 w 5420438"/>
              <a:gd name="connsiteY3" fmla="*/ 2035442 h 2200733"/>
              <a:gd name="connsiteX4" fmla="*/ 600792 w 5420438"/>
              <a:gd name="connsiteY4" fmla="*/ 2042940 h 2200733"/>
              <a:gd name="connsiteX5" fmla="*/ 174325 w 5420438"/>
              <a:gd name="connsiteY5" fmla="*/ 630387 h 2200733"/>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428298"/>
              <a:gd name="connsiteY0" fmla="*/ 682960 h 2297981"/>
              <a:gd name="connsiteX1" fmla="*/ 1805124 w 5428298"/>
              <a:gd name="connsiteY1" fmla="*/ 95598 h 2297981"/>
              <a:gd name="connsiteX2" fmla="*/ 4748049 w 5428298"/>
              <a:gd name="connsiteY2" fmla="*/ 212447 h 2297981"/>
              <a:gd name="connsiteX3" fmla="*/ 5086304 w 5428298"/>
              <a:gd name="connsiteY3" fmla="*/ 2088015 h 2297981"/>
              <a:gd name="connsiteX4" fmla="*/ 600792 w 5428298"/>
              <a:gd name="connsiteY4" fmla="*/ 2095513 h 2297981"/>
              <a:gd name="connsiteX5" fmla="*/ 174325 w 5428298"/>
              <a:gd name="connsiteY5" fmla="*/ 682960 h 2297981"/>
              <a:gd name="connsiteX0" fmla="*/ 151277 w 4978783"/>
              <a:gd name="connsiteY0" fmla="*/ 2095513 h 2334141"/>
              <a:gd name="connsiteX1" fmla="*/ 1355609 w 4978783"/>
              <a:gd name="connsiteY1" fmla="*/ 95598 h 2334141"/>
              <a:gd name="connsiteX2" fmla="*/ 4298534 w 4978783"/>
              <a:gd name="connsiteY2" fmla="*/ 212447 h 2334141"/>
              <a:gd name="connsiteX3" fmla="*/ 4636789 w 4978783"/>
              <a:gd name="connsiteY3" fmla="*/ 2088015 h 2334141"/>
              <a:gd name="connsiteX4" fmla="*/ 151277 w 4978783"/>
              <a:gd name="connsiteY4" fmla="*/ 2095513 h 2334141"/>
              <a:gd name="connsiteX0" fmla="*/ 470246 w 5297752"/>
              <a:gd name="connsiteY0" fmla="*/ 2066922 h 2301280"/>
              <a:gd name="connsiteX1" fmla="*/ 604061 w 5297752"/>
              <a:gd name="connsiteY1" fmla="*/ 133915 h 2301280"/>
              <a:gd name="connsiteX2" fmla="*/ 4617503 w 5297752"/>
              <a:gd name="connsiteY2" fmla="*/ 183856 h 2301280"/>
              <a:gd name="connsiteX3" fmla="*/ 4955758 w 5297752"/>
              <a:gd name="connsiteY3" fmla="*/ 2059424 h 2301280"/>
              <a:gd name="connsiteX4" fmla="*/ 470246 w 5297752"/>
              <a:gd name="connsiteY4" fmla="*/ 2066922 h 2301280"/>
              <a:gd name="connsiteX0" fmla="*/ 508312 w 5335818"/>
              <a:gd name="connsiteY0" fmla="*/ 2088925 h 2323283"/>
              <a:gd name="connsiteX1" fmla="*/ 642127 w 5335818"/>
              <a:gd name="connsiteY1" fmla="*/ 155918 h 2323283"/>
              <a:gd name="connsiteX2" fmla="*/ 4655569 w 5335818"/>
              <a:gd name="connsiteY2" fmla="*/ 205859 h 2323283"/>
              <a:gd name="connsiteX3" fmla="*/ 4993824 w 5335818"/>
              <a:gd name="connsiteY3" fmla="*/ 2081427 h 2323283"/>
              <a:gd name="connsiteX4" fmla="*/ 508312 w 5335818"/>
              <a:gd name="connsiteY4" fmla="*/ 2088925 h 2323283"/>
              <a:gd name="connsiteX0" fmla="*/ 537928 w 5365434"/>
              <a:gd name="connsiteY0" fmla="*/ 2041763 h 2267686"/>
              <a:gd name="connsiteX1" fmla="*/ 615987 w 5365434"/>
              <a:gd name="connsiteY1" fmla="*/ 242570 h 2267686"/>
              <a:gd name="connsiteX2" fmla="*/ 4685185 w 5365434"/>
              <a:gd name="connsiteY2" fmla="*/ 158697 h 2267686"/>
              <a:gd name="connsiteX3" fmla="*/ 5023440 w 5365434"/>
              <a:gd name="connsiteY3" fmla="*/ 2034265 h 2267686"/>
              <a:gd name="connsiteX4" fmla="*/ 537928 w 5365434"/>
              <a:gd name="connsiteY4" fmla="*/ 2041763 h 2267686"/>
              <a:gd name="connsiteX0" fmla="*/ 475390 w 5302896"/>
              <a:gd name="connsiteY0" fmla="*/ 2088286 h 2314209"/>
              <a:gd name="connsiteX1" fmla="*/ 553449 w 5302896"/>
              <a:gd name="connsiteY1" fmla="*/ 289093 h 2314209"/>
              <a:gd name="connsiteX2" fmla="*/ 4622647 w 5302896"/>
              <a:gd name="connsiteY2" fmla="*/ 205220 h 2314209"/>
              <a:gd name="connsiteX3" fmla="*/ 4960902 w 5302896"/>
              <a:gd name="connsiteY3" fmla="*/ 2080788 h 2314209"/>
              <a:gd name="connsiteX4" fmla="*/ 475390 w 5302896"/>
              <a:gd name="connsiteY4" fmla="*/ 2088286 h 2314209"/>
              <a:gd name="connsiteX0" fmla="*/ 500620 w 5340218"/>
              <a:gd name="connsiteY0" fmla="*/ 2050101 h 2276024"/>
              <a:gd name="connsiteX1" fmla="*/ 578679 w 5340218"/>
              <a:gd name="connsiteY1" fmla="*/ 250908 h 2276024"/>
              <a:gd name="connsiteX2" fmla="*/ 4688872 w 5340218"/>
              <a:gd name="connsiteY2" fmla="*/ 227606 h 2276024"/>
              <a:gd name="connsiteX3" fmla="*/ 4986132 w 5340218"/>
              <a:gd name="connsiteY3" fmla="*/ 2042603 h 2276024"/>
              <a:gd name="connsiteX4" fmla="*/ 500620 w 5340218"/>
              <a:gd name="connsiteY4" fmla="*/ 2050101 h 2276024"/>
              <a:gd name="connsiteX0" fmla="*/ 500620 w 5340214"/>
              <a:gd name="connsiteY0" fmla="*/ 2163226 h 2389149"/>
              <a:gd name="connsiteX1" fmla="*/ 578679 w 5340214"/>
              <a:gd name="connsiteY1" fmla="*/ 364033 h 2389149"/>
              <a:gd name="connsiteX2" fmla="*/ 4688872 w 5340214"/>
              <a:gd name="connsiteY2" fmla="*/ 340731 h 2389149"/>
              <a:gd name="connsiteX3" fmla="*/ 4986132 w 5340214"/>
              <a:gd name="connsiteY3" fmla="*/ 2155728 h 2389149"/>
              <a:gd name="connsiteX4" fmla="*/ 500620 w 5340214"/>
              <a:gd name="connsiteY4" fmla="*/ 2163226 h 2389149"/>
              <a:gd name="connsiteX0" fmla="*/ 500620 w 5475509"/>
              <a:gd name="connsiteY0" fmla="*/ 2163226 h 2389149"/>
              <a:gd name="connsiteX1" fmla="*/ 578679 w 5475509"/>
              <a:gd name="connsiteY1" fmla="*/ 364033 h 2389149"/>
              <a:gd name="connsiteX2" fmla="*/ 4688872 w 5475509"/>
              <a:gd name="connsiteY2" fmla="*/ 340731 h 2389149"/>
              <a:gd name="connsiteX3" fmla="*/ 4986132 w 5475509"/>
              <a:gd name="connsiteY3" fmla="*/ 2155728 h 2389149"/>
              <a:gd name="connsiteX4" fmla="*/ 500620 w 5475509"/>
              <a:gd name="connsiteY4" fmla="*/ 2163226 h 2389149"/>
              <a:gd name="connsiteX0" fmla="*/ 631244 w 5319168"/>
              <a:gd name="connsiteY0" fmla="*/ 2163227 h 2389149"/>
              <a:gd name="connsiteX1" fmla="*/ 422338 w 5319168"/>
              <a:gd name="connsiteY1" fmla="*/ 364033 h 2389149"/>
              <a:gd name="connsiteX2" fmla="*/ 4532531 w 5319168"/>
              <a:gd name="connsiteY2" fmla="*/ 340731 h 2389149"/>
              <a:gd name="connsiteX3" fmla="*/ 4829791 w 5319168"/>
              <a:gd name="connsiteY3" fmla="*/ 2155728 h 2389149"/>
              <a:gd name="connsiteX4" fmla="*/ 631244 w 5319168"/>
              <a:gd name="connsiteY4" fmla="*/ 2163227 h 2389149"/>
              <a:gd name="connsiteX0" fmla="*/ 716431 w 5404355"/>
              <a:gd name="connsiteY0" fmla="*/ 2163227 h 2486204"/>
              <a:gd name="connsiteX1" fmla="*/ 507525 w 5404355"/>
              <a:gd name="connsiteY1" fmla="*/ 364033 h 2486204"/>
              <a:gd name="connsiteX2" fmla="*/ 4617718 w 5404355"/>
              <a:gd name="connsiteY2" fmla="*/ 340731 h 2486204"/>
              <a:gd name="connsiteX3" fmla="*/ 4914978 w 5404355"/>
              <a:gd name="connsiteY3" fmla="*/ 2155728 h 2486204"/>
              <a:gd name="connsiteX4" fmla="*/ 716431 w 5404355"/>
              <a:gd name="connsiteY4" fmla="*/ 2163227 h 2486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4355" h="2486204">
                <a:moveTo>
                  <a:pt x="716431" y="2163227"/>
                </a:moveTo>
                <a:cubicBezTo>
                  <a:pt x="-264115" y="1622327"/>
                  <a:pt x="-142690" y="667782"/>
                  <a:pt x="507525" y="364033"/>
                </a:cubicBezTo>
                <a:cubicBezTo>
                  <a:pt x="1157740" y="60284"/>
                  <a:pt x="3250955" y="-263909"/>
                  <a:pt x="4617718" y="340731"/>
                </a:cubicBezTo>
                <a:cubicBezTo>
                  <a:pt x="5615527" y="793943"/>
                  <a:pt x="5606187" y="1841884"/>
                  <a:pt x="4914978" y="2155728"/>
                </a:cubicBezTo>
                <a:cubicBezTo>
                  <a:pt x="4223769" y="2469572"/>
                  <a:pt x="1696977" y="2704127"/>
                  <a:pt x="716431" y="2163227"/>
                </a:cubicBezTo>
                <a:close/>
              </a:path>
            </a:pathLst>
          </a:custGeom>
          <a:solidFill>
            <a:srgbClr val="0098BC"/>
          </a:solidFill>
          <a:ln>
            <a:noFill/>
          </a:ln>
          <a:effectLst/>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r>
              <a:rPr lang="fr-FR" sz="4800" b="1" dirty="0">
                <a:solidFill>
                  <a:schemeClr val="bg1"/>
                </a:solidFill>
              </a:rPr>
              <a:t>3</a:t>
            </a:r>
          </a:p>
        </p:txBody>
      </p:sp>
      <p:sp>
        <p:nvSpPr>
          <p:cNvPr id="37" name="2 Bleu">
            <a:extLst>
              <a:ext uri="{FF2B5EF4-FFF2-40B4-BE49-F238E27FC236}">
                <a16:creationId xmlns:a16="http://schemas.microsoft.com/office/drawing/2014/main" id="{DBA5742C-6597-48A4-B717-F83606146B32}"/>
              </a:ext>
            </a:extLst>
          </p:cNvPr>
          <p:cNvSpPr/>
          <p:nvPr/>
        </p:nvSpPr>
        <p:spPr bwMode="auto">
          <a:xfrm>
            <a:off x="2143701" y="3669859"/>
            <a:ext cx="778754" cy="777519"/>
          </a:xfrm>
          <a:custGeom>
            <a:avLst/>
            <a:gdLst>
              <a:gd name="connsiteX0" fmla="*/ 0 w 5826377"/>
              <a:gd name="connsiteY0" fmla="*/ 1033411 h 2066821"/>
              <a:gd name="connsiteX1" fmla="*/ 2913189 w 5826377"/>
              <a:gd name="connsiteY1" fmla="*/ 0 h 2066821"/>
              <a:gd name="connsiteX2" fmla="*/ 5826378 w 5826377"/>
              <a:gd name="connsiteY2" fmla="*/ 1033411 h 2066821"/>
              <a:gd name="connsiteX3" fmla="*/ 2913189 w 5826377"/>
              <a:gd name="connsiteY3" fmla="*/ 2066822 h 2066821"/>
              <a:gd name="connsiteX4" fmla="*/ 0 w 5826377"/>
              <a:gd name="connsiteY4" fmla="*/ 1033411 h 2066821"/>
              <a:gd name="connsiteX0" fmla="*/ 0 w 5963004"/>
              <a:gd name="connsiteY0" fmla="*/ 1117673 h 2151084"/>
              <a:gd name="connsiteX1" fmla="*/ 2913189 w 5963004"/>
              <a:gd name="connsiteY1" fmla="*/ 84262 h 2151084"/>
              <a:gd name="connsiteX2" fmla="*/ 4908260 w 5963004"/>
              <a:gd name="connsiteY2" fmla="*/ 178808 h 2151084"/>
              <a:gd name="connsiteX3" fmla="*/ 5826378 w 5963004"/>
              <a:gd name="connsiteY3" fmla="*/ 1117673 h 2151084"/>
              <a:gd name="connsiteX4" fmla="*/ 2913189 w 5963004"/>
              <a:gd name="connsiteY4" fmla="*/ 2151084 h 2151084"/>
              <a:gd name="connsiteX5" fmla="*/ 0 w 5963004"/>
              <a:gd name="connsiteY5" fmla="*/ 1117673 h 2151084"/>
              <a:gd name="connsiteX0" fmla="*/ 0 w 5682491"/>
              <a:gd name="connsiteY0" fmla="*/ 1117673 h 2198926"/>
              <a:gd name="connsiteX1" fmla="*/ 2913189 w 5682491"/>
              <a:gd name="connsiteY1" fmla="*/ 84262 h 2198926"/>
              <a:gd name="connsiteX2" fmla="*/ 4908260 w 5682491"/>
              <a:gd name="connsiteY2" fmla="*/ 178808 h 2198926"/>
              <a:gd name="connsiteX3" fmla="*/ 5502993 w 5682491"/>
              <a:gd name="connsiteY3" fmla="*/ 1920561 h 2198926"/>
              <a:gd name="connsiteX4" fmla="*/ 2913189 w 5682491"/>
              <a:gd name="connsiteY4" fmla="*/ 2151084 h 2198926"/>
              <a:gd name="connsiteX5" fmla="*/ 0 w 5682491"/>
              <a:gd name="connsiteY5" fmla="*/ 1117673 h 2198926"/>
              <a:gd name="connsiteX0" fmla="*/ 0 w 5660189"/>
              <a:gd name="connsiteY0" fmla="*/ 926212 h 2198502"/>
              <a:gd name="connsiteX1" fmla="*/ 2890887 w 5660189"/>
              <a:gd name="connsiteY1" fmla="*/ 71221 h 2198502"/>
              <a:gd name="connsiteX2" fmla="*/ 4885958 w 5660189"/>
              <a:gd name="connsiteY2" fmla="*/ 165767 h 2198502"/>
              <a:gd name="connsiteX3" fmla="*/ 5480691 w 5660189"/>
              <a:gd name="connsiteY3" fmla="*/ 1907520 h 2198502"/>
              <a:gd name="connsiteX4" fmla="*/ 2890887 w 5660189"/>
              <a:gd name="connsiteY4" fmla="*/ 2138043 h 2198502"/>
              <a:gd name="connsiteX5" fmla="*/ 0 w 5660189"/>
              <a:gd name="connsiteY5" fmla="*/ 926212 h 2198502"/>
              <a:gd name="connsiteX0" fmla="*/ 13287 w 5673476"/>
              <a:gd name="connsiteY0" fmla="*/ 941739 h 2214029"/>
              <a:gd name="connsiteX1" fmla="*/ 1956320 w 5673476"/>
              <a:gd name="connsiteY1" fmla="*/ 64445 h 2214029"/>
              <a:gd name="connsiteX2" fmla="*/ 4899245 w 5673476"/>
              <a:gd name="connsiteY2" fmla="*/ 181294 h 2214029"/>
              <a:gd name="connsiteX3" fmla="*/ 5493978 w 5673476"/>
              <a:gd name="connsiteY3" fmla="*/ 1923047 h 2214029"/>
              <a:gd name="connsiteX4" fmla="*/ 2904174 w 5673476"/>
              <a:gd name="connsiteY4" fmla="*/ 2153570 h 2214029"/>
              <a:gd name="connsiteX5" fmla="*/ 13287 w 5673476"/>
              <a:gd name="connsiteY5" fmla="*/ 941739 h 2214029"/>
              <a:gd name="connsiteX0" fmla="*/ 101649 w 5761838"/>
              <a:gd name="connsiteY0" fmla="*/ 941739 h 2143739"/>
              <a:gd name="connsiteX1" fmla="*/ 2044682 w 5761838"/>
              <a:gd name="connsiteY1" fmla="*/ 64445 h 2143739"/>
              <a:gd name="connsiteX2" fmla="*/ 4987607 w 5761838"/>
              <a:gd name="connsiteY2" fmla="*/ 181294 h 2143739"/>
              <a:gd name="connsiteX3" fmla="*/ 5582340 w 5761838"/>
              <a:gd name="connsiteY3" fmla="*/ 1923047 h 2143739"/>
              <a:gd name="connsiteX4" fmla="*/ 840350 w 5761838"/>
              <a:gd name="connsiteY4" fmla="*/ 2064360 h 2143739"/>
              <a:gd name="connsiteX5" fmla="*/ 101649 w 5761838"/>
              <a:gd name="connsiteY5" fmla="*/ 941739 h 2143739"/>
              <a:gd name="connsiteX0" fmla="*/ 188442 w 5536397"/>
              <a:gd name="connsiteY0" fmla="*/ 630387 h 2143793"/>
              <a:gd name="connsiteX1" fmla="*/ 1819241 w 5536397"/>
              <a:gd name="connsiteY1" fmla="*/ 43025 h 2143793"/>
              <a:gd name="connsiteX2" fmla="*/ 4762166 w 5536397"/>
              <a:gd name="connsiteY2" fmla="*/ 159874 h 2143793"/>
              <a:gd name="connsiteX3" fmla="*/ 5356899 w 5536397"/>
              <a:gd name="connsiteY3" fmla="*/ 1901627 h 2143793"/>
              <a:gd name="connsiteX4" fmla="*/ 614909 w 5536397"/>
              <a:gd name="connsiteY4" fmla="*/ 2042940 h 2143793"/>
              <a:gd name="connsiteX5" fmla="*/ 188442 w 5536397"/>
              <a:gd name="connsiteY5" fmla="*/ 630387 h 2143793"/>
              <a:gd name="connsiteX0" fmla="*/ 174325 w 5321361"/>
              <a:gd name="connsiteY0" fmla="*/ 630387 h 2200733"/>
              <a:gd name="connsiteX1" fmla="*/ 1805124 w 5321361"/>
              <a:gd name="connsiteY1" fmla="*/ 43025 h 2200733"/>
              <a:gd name="connsiteX2" fmla="*/ 4748049 w 5321361"/>
              <a:gd name="connsiteY2" fmla="*/ 159874 h 2200733"/>
              <a:gd name="connsiteX3" fmla="*/ 5086304 w 5321361"/>
              <a:gd name="connsiteY3" fmla="*/ 2035442 h 2200733"/>
              <a:gd name="connsiteX4" fmla="*/ 600792 w 5321361"/>
              <a:gd name="connsiteY4" fmla="*/ 2042940 h 2200733"/>
              <a:gd name="connsiteX5" fmla="*/ 174325 w 5321361"/>
              <a:gd name="connsiteY5" fmla="*/ 630387 h 2200733"/>
              <a:gd name="connsiteX0" fmla="*/ 174325 w 5420438"/>
              <a:gd name="connsiteY0" fmla="*/ 630387 h 2200733"/>
              <a:gd name="connsiteX1" fmla="*/ 1805124 w 5420438"/>
              <a:gd name="connsiteY1" fmla="*/ 43025 h 2200733"/>
              <a:gd name="connsiteX2" fmla="*/ 4748049 w 5420438"/>
              <a:gd name="connsiteY2" fmla="*/ 159874 h 2200733"/>
              <a:gd name="connsiteX3" fmla="*/ 5086304 w 5420438"/>
              <a:gd name="connsiteY3" fmla="*/ 2035442 h 2200733"/>
              <a:gd name="connsiteX4" fmla="*/ 600792 w 5420438"/>
              <a:gd name="connsiteY4" fmla="*/ 2042940 h 2200733"/>
              <a:gd name="connsiteX5" fmla="*/ 174325 w 5420438"/>
              <a:gd name="connsiteY5" fmla="*/ 630387 h 2200733"/>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428298"/>
              <a:gd name="connsiteY0" fmla="*/ 682960 h 2297981"/>
              <a:gd name="connsiteX1" fmla="*/ 1805124 w 5428298"/>
              <a:gd name="connsiteY1" fmla="*/ 95598 h 2297981"/>
              <a:gd name="connsiteX2" fmla="*/ 4748049 w 5428298"/>
              <a:gd name="connsiteY2" fmla="*/ 212447 h 2297981"/>
              <a:gd name="connsiteX3" fmla="*/ 5086304 w 5428298"/>
              <a:gd name="connsiteY3" fmla="*/ 2088015 h 2297981"/>
              <a:gd name="connsiteX4" fmla="*/ 600792 w 5428298"/>
              <a:gd name="connsiteY4" fmla="*/ 2095513 h 2297981"/>
              <a:gd name="connsiteX5" fmla="*/ 174325 w 5428298"/>
              <a:gd name="connsiteY5" fmla="*/ 682960 h 2297981"/>
              <a:gd name="connsiteX0" fmla="*/ 151277 w 4978783"/>
              <a:gd name="connsiteY0" fmla="*/ 2095513 h 2334141"/>
              <a:gd name="connsiteX1" fmla="*/ 1355609 w 4978783"/>
              <a:gd name="connsiteY1" fmla="*/ 95598 h 2334141"/>
              <a:gd name="connsiteX2" fmla="*/ 4298534 w 4978783"/>
              <a:gd name="connsiteY2" fmla="*/ 212447 h 2334141"/>
              <a:gd name="connsiteX3" fmla="*/ 4636789 w 4978783"/>
              <a:gd name="connsiteY3" fmla="*/ 2088015 h 2334141"/>
              <a:gd name="connsiteX4" fmla="*/ 151277 w 4978783"/>
              <a:gd name="connsiteY4" fmla="*/ 2095513 h 2334141"/>
              <a:gd name="connsiteX0" fmla="*/ 470246 w 5297752"/>
              <a:gd name="connsiteY0" fmla="*/ 2066922 h 2301280"/>
              <a:gd name="connsiteX1" fmla="*/ 604061 w 5297752"/>
              <a:gd name="connsiteY1" fmla="*/ 133915 h 2301280"/>
              <a:gd name="connsiteX2" fmla="*/ 4617503 w 5297752"/>
              <a:gd name="connsiteY2" fmla="*/ 183856 h 2301280"/>
              <a:gd name="connsiteX3" fmla="*/ 4955758 w 5297752"/>
              <a:gd name="connsiteY3" fmla="*/ 2059424 h 2301280"/>
              <a:gd name="connsiteX4" fmla="*/ 470246 w 5297752"/>
              <a:gd name="connsiteY4" fmla="*/ 2066922 h 2301280"/>
              <a:gd name="connsiteX0" fmla="*/ 508312 w 5335818"/>
              <a:gd name="connsiteY0" fmla="*/ 2088925 h 2323283"/>
              <a:gd name="connsiteX1" fmla="*/ 642127 w 5335818"/>
              <a:gd name="connsiteY1" fmla="*/ 155918 h 2323283"/>
              <a:gd name="connsiteX2" fmla="*/ 4655569 w 5335818"/>
              <a:gd name="connsiteY2" fmla="*/ 205859 h 2323283"/>
              <a:gd name="connsiteX3" fmla="*/ 4993824 w 5335818"/>
              <a:gd name="connsiteY3" fmla="*/ 2081427 h 2323283"/>
              <a:gd name="connsiteX4" fmla="*/ 508312 w 5335818"/>
              <a:gd name="connsiteY4" fmla="*/ 2088925 h 2323283"/>
              <a:gd name="connsiteX0" fmla="*/ 537928 w 5365434"/>
              <a:gd name="connsiteY0" fmla="*/ 2041763 h 2267686"/>
              <a:gd name="connsiteX1" fmla="*/ 615987 w 5365434"/>
              <a:gd name="connsiteY1" fmla="*/ 242570 h 2267686"/>
              <a:gd name="connsiteX2" fmla="*/ 4685185 w 5365434"/>
              <a:gd name="connsiteY2" fmla="*/ 158697 h 2267686"/>
              <a:gd name="connsiteX3" fmla="*/ 5023440 w 5365434"/>
              <a:gd name="connsiteY3" fmla="*/ 2034265 h 2267686"/>
              <a:gd name="connsiteX4" fmla="*/ 537928 w 5365434"/>
              <a:gd name="connsiteY4" fmla="*/ 2041763 h 2267686"/>
              <a:gd name="connsiteX0" fmla="*/ 475390 w 5302896"/>
              <a:gd name="connsiteY0" fmla="*/ 2088286 h 2314209"/>
              <a:gd name="connsiteX1" fmla="*/ 553449 w 5302896"/>
              <a:gd name="connsiteY1" fmla="*/ 289093 h 2314209"/>
              <a:gd name="connsiteX2" fmla="*/ 4622647 w 5302896"/>
              <a:gd name="connsiteY2" fmla="*/ 205220 h 2314209"/>
              <a:gd name="connsiteX3" fmla="*/ 4960902 w 5302896"/>
              <a:gd name="connsiteY3" fmla="*/ 2080788 h 2314209"/>
              <a:gd name="connsiteX4" fmla="*/ 475390 w 5302896"/>
              <a:gd name="connsiteY4" fmla="*/ 2088286 h 2314209"/>
              <a:gd name="connsiteX0" fmla="*/ 500620 w 5340218"/>
              <a:gd name="connsiteY0" fmla="*/ 2050101 h 2276024"/>
              <a:gd name="connsiteX1" fmla="*/ 578679 w 5340218"/>
              <a:gd name="connsiteY1" fmla="*/ 250908 h 2276024"/>
              <a:gd name="connsiteX2" fmla="*/ 4688872 w 5340218"/>
              <a:gd name="connsiteY2" fmla="*/ 227606 h 2276024"/>
              <a:gd name="connsiteX3" fmla="*/ 4986132 w 5340218"/>
              <a:gd name="connsiteY3" fmla="*/ 2042603 h 2276024"/>
              <a:gd name="connsiteX4" fmla="*/ 500620 w 5340218"/>
              <a:gd name="connsiteY4" fmla="*/ 2050101 h 2276024"/>
              <a:gd name="connsiteX0" fmla="*/ 500620 w 5340214"/>
              <a:gd name="connsiteY0" fmla="*/ 2163226 h 2389149"/>
              <a:gd name="connsiteX1" fmla="*/ 578679 w 5340214"/>
              <a:gd name="connsiteY1" fmla="*/ 364033 h 2389149"/>
              <a:gd name="connsiteX2" fmla="*/ 4688872 w 5340214"/>
              <a:gd name="connsiteY2" fmla="*/ 340731 h 2389149"/>
              <a:gd name="connsiteX3" fmla="*/ 4986132 w 5340214"/>
              <a:gd name="connsiteY3" fmla="*/ 2155728 h 2389149"/>
              <a:gd name="connsiteX4" fmla="*/ 500620 w 5340214"/>
              <a:gd name="connsiteY4" fmla="*/ 2163226 h 2389149"/>
              <a:gd name="connsiteX0" fmla="*/ 500620 w 5475509"/>
              <a:gd name="connsiteY0" fmla="*/ 2163226 h 2389149"/>
              <a:gd name="connsiteX1" fmla="*/ 578679 w 5475509"/>
              <a:gd name="connsiteY1" fmla="*/ 364033 h 2389149"/>
              <a:gd name="connsiteX2" fmla="*/ 4688872 w 5475509"/>
              <a:gd name="connsiteY2" fmla="*/ 340731 h 2389149"/>
              <a:gd name="connsiteX3" fmla="*/ 4986132 w 5475509"/>
              <a:gd name="connsiteY3" fmla="*/ 2155728 h 2389149"/>
              <a:gd name="connsiteX4" fmla="*/ 500620 w 5475509"/>
              <a:gd name="connsiteY4" fmla="*/ 2163226 h 2389149"/>
              <a:gd name="connsiteX0" fmla="*/ 631244 w 5319168"/>
              <a:gd name="connsiteY0" fmla="*/ 2163227 h 2389149"/>
              <a:gd name="connsiteX1" fmla="*/ 422338 w 5319168"/>
              <a:gd name="connsiteY1" fmla="*/ 364033 h 2389149"/>
              <a:gd name="connsiteX2" fmla="*/ 4532531 w 5319168"/>
              <a:gd name="connsiteY2" fmla="*/ 340731 h 2389149"/>
              <a:gd name="connsiteX3" fmla="*/ 4829791 w 5319168"/>
              <a:gd name="connsiteY3" fmla="*/ 2155728 h 2389149"/>
              <a:gd name="connsiteX4" fmla="*/ 631244 w 5319168"/>
              <a:gd name="connsiteY4" fmla="*/ 2163227 h 2389149"/>
              <a:gd name="connsiteX0" fmla="*/ 716431 w 5404355"/>
              <a:gd name="connsiteY0" fmla="*/ 2163227 h 2486204"/>
              <a:gd name="connsiteX1" fmla="*/ 507525 w 5404355"/>
              <a:gd name="connsiteY1" fmla="*/ 364033 h 2486204"/>
              <a:gd name="connsiteX2" fmla="*/ 4617718 w 5404355"/>
              <a:gd name="connsiteY2" fmla="*/ 340731 h 2486204"/>
              <a:gd name="connsiteX3" fmla="*/ 4914978 w 5404355"/>
              <a:gd name="connsiteY3" fmla="*/ 2155728 h 2486204"/>
              <a:gd name="connsiteX4" fmla="*/ 716431 w 5404355"/>
              <a:gd name="connsiteY4" fmla="*/ 2163227 h 2486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4355" h="2486204">
                <a:moveTo>
                  <a:pt x="716431" y="2163227"/>
                </a:moveTo>
                <a:cubicBezTo>
                  <a:pt x="-264115" y="1622327"/>
                  <a:pt x="-142690" y="667782"/>
                  <a:pt x="507525" y="364033"/>
                </a:cubicBezTo>
                <a:cubicBezTo>
                  <a:pt x="1157740" y="60284"/>
                  <a:pt x="3250955" y="-263909"/>
                  <a:pt x="4617718" y="340731"/>
                </a:cubicBezTo>
                <a:cubicBezTo>
                  <a:pt x="5615527" y="793943"/>
                  <a:pt x="5606187" y="1841884"/>
                  <a:pt x="4914978" y="2155728"/>
                </a:cubicBezTo>
                <a:cubicBezTo>
                  <a:pt x="4223769" y="2469572"/>
                  <a:pt x="1696977" y="2704127"/>
                  <a:pt x="716431" y="2163227"/>
                </a:cubicBezTo>
                <a:close/>
              </a:path>
            </a:pathLst>
          </a:custGeom>
          <a:solidFill>
            <a:srgbClr val="0098BC"/>
          </a:solidFill>
          <a:ln>
            <a:noFill/>
          </a:ln>
          <a:effectLst/>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r>
              <a:rPr lang="fr-FR" sz="4800" b="1" dirty="0">
                <a:solidFill>
                  <a:schemeClr val="bg1"/>
                </a:solidFill>
              </a:rPr>
              <a:t>2</a:t>
            </a:r>
          </a:p>
        </p:txBody>
      </p:sp>
      <p:sp>
        <p:nvSpPr>
          <p:cNvPr id="3" name="Rectangle 2">
            <a:extLst>
              <a:ext uri="{FF2B5EF4-FFF2-40B4-BE49-F238E27FC236}">
                <a16:creationId xmlns:a16="http://schemas.microsoft.com/office/drawing/2014/main" id="{36615AB2-F973-4567-A8FE-2C8DDB651390}"/>
              </a:ext>
            </a:extLst>
          </p:cNvPr>
          <p:cNvSpPr/>
          <p:nvPr/>
        </p:nvSpPr>
        <p:spPr>
          <a:xfrm>
            <a:off x="2223911" y="6482552"/>
            <a:ext cx="7913511" cy="276999"/>
          </a:xfrm>
          <a:prstGeom prst="rect">
            <a:avLst/>
          </a:prstGeom>
        </p:spPr>
        <p:txBody>
          <a:bodyPr wrap="square">
            <a:spAutoFit/>
          </a:bodyPr>
          <a:lstStyle/>
          <a:p>
            <a:r>
              <a:rPr lang="fr-FR" sz="1200" i="1" dirty="0">
                <a:solidFill>
                  <a:srgbClr val="002060"/>
                </a:solidFill>
                <a:latin typeface="Century Gothic" panose="020B0502020202020204" pitchFamily="34" charset="0"/>
              </a:rPr>
              <a:t>Recommandations pour l’enseignant ou l’animateur : Cliquez sur l’icône GUIDE (voir menu à gauche) </a:t>
            </a:r>
          </a:p>
        </p:txBody>
      </p:sp>
      <p:sp>
        <p:nvSpPr>
          <p:cNvPr id="38" name="ZoneTexte 37">
            <a:extLst>
              <a:ext uri="{FF2B5EF4-FFF2-40B4-BE49-F238E27FC236}">
                <a16:creationId xmlns:a16="http://schemas.microsoft.com/office/drawing/2014/main" id="{A119EDF1-BDBB-4346-B4AF-2752DC07BAEC}"/>
              </a:ext>
            </a:extLst>
          </p:cNvPr>
          <p:cNvSpPr txBox="1"/>
          <p:nvPr/>
        </p:nvSpPr>
        <p:spPr>
          <a:xfrm>
            <a:off x="314816" y="6525295"/>
            <a:ext cx="835485" cy="246221"/>
          </a:xfrm>
          <a:prstGeom prst="rect">
            <a:avLst/>
          </a:prstGeom>
          <a:noFill/>
        </p:spPr>
        <p:txBody>
          <a:bodyPr wrap="none" rtlCol="0">
            <a:spAutoFit/>
          </a:bodyPr>
          <a:lstStyle/>
          <a:p>
            <a:r>
              <a:rPr lang="fr-FR" sz="1000" dirty="0" err="1"/>
              <a:t>Aq</a:t>
            </a:r>
            <a:r>
              <a:rPr lang="fr-FR" sz="1000" dirty="0"/>
              <a:t> – Mc - </a:t>
            </a:r>
            <a:r>
              <a:rPr lang="fr-FR" sz="1000" dirty="0" err="1"/>
              <a:t>Bv</a:t>
            </a:r>
            <a:endParaRPr lang="fr-FR" sz="1000" dirty="0"/>
          </a:p>
        </p:txBody>
      </p:sp>
      <p:pic>
        <p:nvPicPr>
          <p:cNvPr id="39" name="Fenêtre ouverte">
            <a:extLst>
              <a:ext uri="{FF2B5EF4-FFF2-40B4-BE49-F238E27FC236}">
                <a16:creationId xmlns:a16="http://schemas.microsoft.com/office/drawing/2014/main" id="{3D0A3FFF-EFED-46B0-84D8-2DF1806421E9}"/>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769" t="-454" r="3658"/>
          <a:stretch/>
        </p:blipFill>
        <p:spPr>
          <a:xfrm>
            <a:off x="7989159" y="1546855"/>
            <a:ext cx="4137578" cy="4757855"/>
          </a:xfrm>
          <a:prstGeom prst="rect">
            <a:avLst/>
          </a:prstGeom>
        </p:spPr>
      </p:pic>
    </p:spTree>
    <p:extLst>
      <p:ext uri="{BB962C8B-B14F-4D97-AF65-F5344CB8AC3E}">
        <p14:creationId xmlns:p14="http://schemas.microsoft.com/office/powerpoint/2010/main" val="405989747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5"/>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nextCondLst>
                <p:cond evt="onClick" delay="0">
                  <p:tgtEl>
                    <p:spTgt spid="35"/>
                  </p:tgtEl>
                </p:cond>
              </p:nextCondLst>
            </p:seq>
            <p:seq concurrent="1" nextAc="seek">
              <p:cTn id="7" restart="whenNotActive" fill="hold" evtFilter="cancelBubble" nodeType="interactiveSeq">
                <p:stCondLst>
                  <p:cond evt="onClick" delay="0">
                    <p:tgtEl>
                      <p:spTgt spid="37"/>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childTnLst>
                                </p:cTn>
                              </p:par>
                            </p:childTnLst>
                          </p:cTn>
                        </p:par>
                      </p:childTnLst>
                    </p:cTn>
                  </p:par>
                </p:childTnLst>
              </p:cTn>
              <p:nextCondLst>
                <p:cond evt="onClick" delay="0">
                  <p:tgtEl>
                    <p:spTgt spid="37"/>
                  </p:tgtEl>
                </p:cond>
              </p:nextCondLst>
            </p:seq>
            <p:seq concurrent="1" nextAc="seek">
              <p:cTn id="12" restart="whenNotActive" fill="hold" evtFilter="cancelBubble" nodeType="interactiveSeq">
                <p:stCondLst>
                  <p:cond evt="onClick" delay="0">
                    <p:tgtEl>
                      <p:spTgt spid="36"/>
                    </p:tgtEl>
                  </p:cond>
                </p:stCondLst>
                <p:endSync evt="end" delay="0">
                  <p:rtn val="all"/>
                </p:endSync>
                <p:childTnLst>
                  <p:par>
                    <p:cTn id="13" fill="hold">
                      <p:stCondLst>
                        <p:cond delay="0"/>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childTnLst>
                                </p:cTn>
                              </p:par>
                            </p:childTnLst>
                          </p:cTn>
                        </p:par>
                      </p:childTnLst>
                    </p:cTn>
                  </p:par>
                </p:childTnLst>
              </p:cTn>
              <p:nextCondLst>
                <p:cond evt="onClick" delay="0">
                  <p:tgtEl>
                    <p:spTgt spid="36"/>
                  </p:tgtEl>
                </p:cond>
              </p:nextCondLst>
            </p:seq>
            <p:seq concurrent="1" nextAc="seek">
              <p:cTn id="17" restart="whenNotActive" fill="hold" evtFilter="cancelBubble" nodeType="interactiveSeq">
                <p:stCondLst>
                  <p:cond evt="onClick" delay="0">
                    <p:tgtEl>
                      <p:spTgt spid="32"/>
                    </p:tgtEl>
                  </p:cond>
                </p:stCondLst>
                <p:endSync evt="end" delay="0">
                  <p:rtn val="all"/>
                </p:endSync>
                <p:childTnLst>
                  <p:par>
                    <p:cTn id="18" fill="hold">
                      <p:stCondLst>
                        <p:cond delay="0"/>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34"/>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xit" presetSubtype="0" fill="hold" grpId="1" nodeType="clickEffect">
                                  <p:stCondLst>
                                    <p:cond delay="0"/>
                                  </p:stCondLst>
                                  <p:childTnLst>
                                    <p:set>
                                      <p:cBhvr>
                                        <p:cTn id="25" dur="1" fill="hold">
                                          <p:stCondLst>
                                            <p:cond delay="0"/>
                                          </p:stCondLst>
                                        </p:cTn>
                                        <p:tgtEl>
                                          <p:spTgt spid="34"/>
                                        </p:tgtEl>
                                        <p:attrNameLst>
                                          <p:attrName>style.visibility</p:attrName>
                                        </p:attrNameLst>
                                      </p:cBhvr>
                                      <p:to>
                                        <p:strVal val="hidden"/>
                                      </p:to>
                                    </p:set>
                                  </p:childTnLst>
                                </p:cTn>
                              </p:par>
                            </p:childTnLst>
                          </p:cTn>
                        </p:par>
                      </p:childTnLst>
                    </p:cTn>
                  </p:par>
                </p:childTnLst>
              </p:cTn>
              <p:nextCondLst>
                <p:cond evt="onClick" delay="0">
                  <p:tgtEl>
                    <p:spTgt spid="32"/>
                  </p:tgtEl>
                </p:cond>
              </p:nextCondLst>
            </p:seq>
          </p:childTnLst>
        </p:cTn>
      </p:par>
    </p:tnLst>
    <p:bldLst>
      <p:bldP spid="2" grpId="0"/>
      <p:bldP spid="4" grpId="0"/>
      <p:bldP spid="6" grpId="0"/>
      <p:bldP spid="34" grpId="0" animBg="1"/>
      <p:bldP spid="34"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Fenêtre"/>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89031" y="-1"/>
            <a:ext cx="5895589" cy="5895589"/>
          </a:xfrm>
          <a:prstGeom prst="rect">
            <a:avLst/>
          </a:prstGeom>
        </p:spPr>
      </p:pic>
      <p:sp>
        <p:nvSpPr>
          <p:cNvPr id="9" name="Sommaire page">
            <a:hlinkClick r:id="rId3" action="ppaction://hlinksldjump"/>
          </p:cNvPr>
          <p:cNvSpPr/>
          <p:nvPr/>
        </p:nvSpPr>
        <p:spPr>
          <a:xfrm>
            <a:off x="11302730" y="6222333"/>
            <a:ext cx="828000" cy="216000"/>
          </a:xfrm>
          <a:prstGeom prst="roundRect">
            <a:avLst/>
          </a:prstGeom>
          <a:solidFill>
            <a:schemeClr val="bg1"/>
          </a:solidFill>
          <a:ln>
            <a:solidFill>
              <a:srgbClr val="0C99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00" dirty="0">
                <a:solidFill>
                  <a:srgbClr val="0C99BC"/>
                </a:solidFill>
              </a:rPr>
              <a:t>SOMMAIRE</a:t>
            </a:r>
          </a:p>
        </p:txBody>
      </p:sp>
      <p:sp>
        <p:nvSpPr>
          <p:cNvPr id="6" name="Espace réservé du numéro de diapositive 1">
            <a:extLst>
              <a:ext uri="{FF2B5EF4-FFF2-40B4-BE49-F238E27FC236}">
                <a16:creationId xmlns:a16="http://schemas.microsoft.com/office/drawing/2014/main" id="{7E3656CE-9A6B-4096-B96D-35ED0C5D2606}"/>
              </a:ext>
            </a:extLst>
          </p:cNvPr>
          <p:cNvSpPr txBox="1">
            <a:spLocks/>
          </p:cNvSpPr>
          <p:nvPr/>
        </p:nvSpPr>
        <p:spPr bwMode="auto">
          <a:xfrm>
            <a:off x="11126800" y="6409271"/>
            <a:ext cx="1018821" cy="365125"/>
          </a:xfrm>
          <a:prstGeom prst="rect">
            <a:avLst/>
          </a:prstGeom>
          <a:solidFill>
            <a:srgbClr val="002060"/>
          </a:solidFill>
          <a:ln>
            <a:noFill/>
          </a:ln>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dirty="0">
                <a:solidFill>
                  <a:schemeClr val="bg1"/>
                </a:solidFill>
              </a:rPr>
              <a:t>M</a:t>
            </a:r>
            <a:r>
              <a:rPr lang="fr-FR" altLang="fr-FR" sz="1800" b="1" baseline="30000" dirty="0">
                <a:solidFill>
                  <a:schemeClr val="bg1"/>
                </a:solidFill>
              </a:rPr>
              <a:t>8</a:t>
            </a:r>
            <a:r>
              <a:rPr lang="fr-FR" altLang="fr-FR" sz="1800" b="1" dirty="0">
                <a:solidFill>
                  <a:srgbClr val="CFEDEF"/>
                </a:solidFill>
              </a:rPr>
              <a:t> </a:t>
            </a:r>
            <a:r>
              <a:rPr lang="fr-FR" altLang="fr-FR" sz="1800" b="1" dirty="0">
                <a:solidFill>
                  <a:schemeClr val="bg1"/>
                </a:solidFill>
              </a:rPr>
              <a:t>- </a:t>
            </a:r>
            <a:fld id="{6B65CB28-E51F-4F6B-B370-8F5765EA14E9}" type="slidenum">
              <a:rPr lang="fr-FR" altLang="fr-FR" sz="1800" b="1" smtClean="0">
                <a:solidFill>
                  <a:schemeClr val="bg1"/>
                </a:solidFill>
              </a:rPr>
              <a:pPr algn="ctr" eaLnBrk="1" hangingPunct="1">
                <a:lnSpc>
                  <a:spcPct val="100000"/>
                </a:lnSpc>
                <a:spcBef>
                  <a:spcPct val="0"/>
                </a:spcBef>
                <a:buFontTx/>
                <a:buNone/>
              </a:pPr>
              <a:t>14</a:t>
            </a:fld>
            <a:endParaRPr lang="fr-FR" altLang="fr-FR" sz="1800" b="1" dirty="0">
              <a:solidFill>
                <a:schemeClr val="bg1"/>
              </a:solidFill>
            </a:endParaRPr>
          </a:p>
        </p:txBody>
      </p:sp>
      <p:sp>
        <p:nvSpPr>
          <p:cNvPr id="19" name="Titre"/>
          <p:cNvSpPr/>
          <p:nvPr/>
        </p:nvSpPr>
        <p:spPr>
          <a:xfrm>
            <a:off x="7868366" y="876509"/>
            <a:ext cx="4320000" cy="2160000"/>
          </a:xfrm>
          <a:prstGeom prst="rect">
            <a:avLst/>
          </a:prstGeom>
          <a:solidFill>
            <a:srgbClr val="008CB4"/>
          </a:solidFill>
          <a:ln>
            <a:solidFill>
              <a:srgbClr val="008CB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4800" b="1" dirty="0">
                <a:solidFill>
                  <a:schemeClr val="bg1"/>
                </a:solidFill>
                <a:latin typeface="Century Gothic" panose="020B0502020202020204" pitchFamily="34" charset="0"/>
              </a:rPr>
              <a:t>L’air intérieur</a:t>
            </a:r>
          </a:p>
        </p:txBody>
      </p:sp>
    </p:spTree>
    <p:extLst>
      <p:ext uri="{BB962C8B-B14F-4D97-AF65-F5344CB8AC3E}">
        <p14:creationId xmlns:p14="http://schemas.microsoft.com/office/powerpoint/2010/main" val="4392669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Exemple 6"/>
          <p:cNvGrpSpPr/>
          <p:nvPr/>
        </p:nvGrpSpPr>
        <p:grpSpPr>
          <a:xfrm>
            <a:off x="8852654" y="4396227"/>
            <a:ext cx="2370876" cy="1819506"/>
            <a:chOff x="8852654" y="4396227"/>
            <a:chExt cx="2370876" cy="1819506"/>
          </a:xfrm>
        </p:grpSpPr>
        <p:sp>
          <p:nvSpPr>
            <p:cNvPr id="35" name="Texte"/>
            <p:cNvSpPr txBox="1">
              <a:spLocks noChangeArrowheads="1"/>
            </p:cNvSpPr>
            <p:nvPr/>
          </p:nvSpPr>
          <p:spPr bwMode="auto">
            <a:xfrm>
              <a:off x="8922713" y="5815623"/>
              <a:ext cx="230081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2000" b="1" dirty="0">
                  <a:solidFill>
                    <a:srgbClr val="0098BC"/>
                  </a:solidFill>
                  <a:latin typeface="+mn-lt"/>
                  <a:cs typeface="Arial" panose="020B0604020202020204" pitchFamily="34" charset="0"/>
                </a:rPr>
                <a:t>Les transports</a:t>
              </a:r>
            </a:p>
          </p:txBody>
        </p:sp>
        <p:pic>
          <p:nvPicPr>
            <p:cNvPr id="92" name="Voiture img"/>
            <p:cNvPicPr/>
            <p:nvPr/>
          </p:nvPicPr>
          <p:blipFill rotWithShape="1">
            <a:blip r:embed="rId2" cstate="print">
              <a:extLst>
                <a:ext uri="{28A0092B-C50C-407E-A947-70E740481C1C}">
                  <a14:useLocalDpi xmlns:a14="http://schemas.microsoft.com/office/drawing/2010/main" val="0"/>
                </a:ext>
              </a:extLst>
            </a:blip>
            <a:srcRect l="4270" t="24194" r="3568" b="20255"/>
            <a:stretch/>
          </p:blipFill>
          <p:spPr>
            <a:xfrm>
              <a:off x="8852654" y="4396227"/>
              <a:ext cx="2366010" cy="1188720"/>
            </a:xfrm>
            <a:prstGeom prst="rect">
              <a:avLst/>
            </a:prstGeom>
          </p:spPr>
        </p:pic>
      </p:grpSp>
      <p:sp>
        <p:nvSpPr>
          <p:cNvPr id="71" name="Numéro 6">
            <a:extLst>
              <a:ext uri="{FF2B5EF4-FFF2-40B4-BE49-F238E27FC236}">
                <a16:creationId xmlns:a16="http://schemas.microsoft.com/office/drawing/2014/main" id="{7587B0AF-15DD-4285-B7D9-1B7CF8175833}"/>
              </a:ext>
            </a:extLst>
          </p:cNvPr>
          <p:cNvSpPr/>
          <p:nvPr/>
        </p:nvSpPr>
        <p:spPr bwMode="auto">
          <a:xfrm>
            <a:off x="9528059" y="4407952"/>
            <a:ext cx="1015200" cy="1015200"/>
          </a:xfrm>
          <a:custGeom>
            <a:avLst/>
            <a:gdLst>
              <a:gd name="connsiteX0" fmla="*/ 0 w 5826377"/>
              <a:gd name="connsiteY0" fmla="*/ 1033411 h 2066821"/>
              <a:gd name="connsiteX1" fmla="*/ 2913189 w 5826377"/>
              <a:gd name="connsiteY1" fmla="*/ 0 h 2066821"/>
              <a:gd name="connsiteX2" fmla="*/ 5826378 w 5826377"/>
              <a:gd name="connsiteY2" fmla="*/ 1033411 h 2066821"/>
              <a:gd name="connsiteX3" fmla="*/ 2913189 w 5826377"/>
              <a:gd name="connsiteY3" fmla="*/ 2066822 h 2066821"/>
              <a:gd name="connsiteX4" fmla="*/ 0 w 5826377"/>
              <a:gd name="connsiteY4" fmla="*/ 1033411 h 2066821"/>
              <a:gd name="connsiteX0" fmla="*/ 0 w 5963004"/>
              <a:gd name="connsiteY0" fmla="*/ 1117673 h 2151084"/>
              <a:gd name="connsiteX1" fmla="*/ 2913189 w 5963004"/>
              <a:gd name="connsiteY1" fmla="*/ 84262 h 2151084"/>
              <a:gd name="connsiteX2" fmla="*/ 4908260 w 5963004"/>
              <a:gd name="connsiteY2" fmla="*/ 178808 h 2151084"/>
              <a:gd name="connsiteX3" fmla="*/ 5826378 w 5963004"/>
              <a:gd name="connsiteY3" fmla="*/ 1117673 h 2151084"/>
              <a:gd name="connsiteX4" fmla="*/ 2913189 w 5963004"/>
              <a:gd name="connsiteY4" fmla="*/ 2151084 h 2151084"/>
              <a:gd name="connsiteX5" fmla="*/ 0 w 5963004"/>
              <a:gd name="connsiteY5" fmla="*/ 1117673 h 2151084"/>
              <a:gd name="connsiteX0" fmla="*/ 0 w 5682491"/>
              <a:gd name="connsiteY0" fmla="*/ 1117673 h 2198926"/>
              <a:gd name="connsiteX1" fmla="*/ 2913189 w 5682491"/>
              <a:gd name="connsiteY1" fmla="*/ 84262 h 2198926"/>
              <a:gd name="connsiteX2" fmla="*/ 4908260 w 5682491"/>
              <a:gd name="connsiteY2" fmla="*/ 178808 h 2198926"/>
              <a:gd name="connsiteX3" fmla="*/ 5502993 w 5682491"/>
              <a:gd name="connsiteY3" fmla="*/ 1920561 h 2198926"/>
              <a:gd name="connsiteX4" fmla="*/ 2913189 w 5682491"/>
              <a:gd name="connsiteY4" fmla="*/ 2151084 h 2198926"/>
              <a:gd name="connsiteX5" fmla="*/ 0 w 5682491"/>
              <a:gd name="connsiteY5" fmla="*/ 1117673 h 2198926"/>
              <a:gd name="connsiteX0" fmla="*/ 0 w 5660189"/>
              <a:gd name="connsiteY0" fmla="*/ 926212 h 2198502"/>
              <a:gd name="connsiteX1" fmla="*/ 2890887 w 5660189"/>
              <a:gd name="connsiteY1" fmla="*/ 71221 h 2198502"/>
              <a:gd name="connsiteX2" fmla="*/ 4885958 w 5660189"/>
              <a:gd name="connsiteY2" fmla="*/ 165767 h 2198502"/>
              <a:gd name="connsiteX3" fmla="*/ 5480691 w 5660189"/>
              <a:gd name="connsiteY3" fmla="*/ 1907520 h 2198502"/>
              <a:gd name="connsiteX4" fmla="*/ 2890887 w 5660189"/>
              <a:gd name="connsiteY4" fmla="*/ 2138043 h 2198502"/>
              <a:gd name="connsiteX5" fmla="*/ 0 w 5660189"/>
              <a:gd name="connsiteY5" fmla="*/ 926212 h 2198502"/>
              <a:gd name="connsiteX0" fmla="*/ 13287 w 5673476"/>
              <a:gd name="connsiteY0" fmla="*/ 941739 h 2214029"/>
              <a:gd name="connsiteX1" fmla="*/ 1956320 w 5673476"/>
              <a:gd name="connsiteY1" fmla="*/ 64445 h 2214029"/>
              <a:gd name="connsiteX2" fmla="*/ 4899245 w 5673476"/>
              <a:gd name="connsiteY2" fmla="*/ 181294 h 2214029"/>
              <a:gd name="connsiteX3" fmla="*/ 5493978 w 5673476"/>
              <a:gd name="connsiteY3" fmla="*/ 1923047 h 2214029"/>
              <a:gd name="connsiteX4" fmla="*/ 2904174 w 5673476"/>
              <a:gd name="connsiteY4" fmla="*/ 2153570 h 2214029"/>
              <a:gd name="connsiteX5" fmla="*/ 13287 w 5673476"/>
              <a:gd name="connsiteY5" fmla="*/ 941739 h 2214029"/>
              <a:gd name="connsiteX0" fmla="*/ 101649 w 5761838"/>
              <a:gd name="connsiteY0" fmla="*/ 941739 h 2143739"/>
              <a:gd name="connsiteX1" fmla="*/ 2044682 w 5761838"/>
              <a:gd name="connsiteY1" fmla="*/ 64445 h 2143739"/>
              <a:gd name="connsiteX2" fmla="*/ 4987607 w 5761838"/>
              <a:gd name="connsiteY2" fmla="*/ 181294 h 2143739"/>
              <a:gd name="connsiteX3" fmla="*/ 5582340 w 5761838"/>
              <a:gd name="connsiteY3" fmla="*/ 1923047 h 2143739"/>
              <a:gd name="connsiteX4" fmla="*/ 840350 w 5761838"/>
              <a:gd name="connsiteY4" fmla="*/ 2064360 h 2143739"/>
              <a:gd name="connsiteX5" fmla="*/ 101649 w 5761838"/>
              <a:gd name="connsiteY5" fmla="*/ 941739 h 2143739"/>
              <a:gd name="connsiteX0" fmla="*/ 188442 w 5536397"/>
              <a:gd name="connsiteY0" fmla="*/ 630387 h 2143793"/>
              <a:gd name="connsiteX1" fmla="*/ 1819241 w 5536397"/>
              <a:gd name="connsiteY1" fmla="*/ 43025 h 2143793"/>
              <a:gd name="connsiteX2" fmla="*/ 4762166 w 5536397"/>
              <a:gd name="connsiteY2" fmla="*/ 159874 h 2143793"/>
              <a:gd name="connsiteX3" fmla="*/ 5356899 w 5536397"/>
              <a:gd name="connsiteY3" fmla="*/ 1901627 h 2143793"/>
              <a:gd name="connsiteX4" fmla="*/ 614909 w 5536397"/>
              <a:gd name="connsiteY4" fmla="*/ 2042940 h 2143793"/>
              <a:gd name="connsiteX5" fmla="*/ 188442 w 5536397"/>
              <a:gd name="connsiteY5" fmla="*/ 630387 h 2143793"/>
              <a:gd name="connsiteX0" fmla="*/ 174325 w 5321361"/>
              <a:gd name="connsiteY0" fmla="*/ 630387 h 2200733"/>
              <a:gd name="connsiteX1" fmla="*/ 1805124 w 5321361"/>
              <a:gd name="connsiteY1" fmla="*/ 43025 h 2200733"/>
              <a:gd name="connsiteX2" fmla="*/ 4748049 w 5321361"/>
              <a:gd name="connsiteY2" fmla="*/ 159874 h 2200733"/>
              <a:gd name="connsiteX3" fmla="*/ 5086304 w 5321361"/>
              <a:gd name="connsiteY3" fmla="*/ 2035442 h 2200733"/>
              <a:gd name="connsiteX4" fmla="*/ 600792 w 5321361"/>
              <a:gd name="connsiteY4" fmla="*/ 2042940 h 2200733"/>
              <a:gd name="connsiteX5" fmla="*/ 174325 w 5321361"/>
              <a:gd name="connsiteY5" fmla="*/ 630387 h 2200733"/>
              <a:gd name="connsiteX0" fmla="*/ 174325 w 5420438"/>
              <a:gd name="connsiteY0" fmla="*/ 630387 h 2200733"/>
              <a:gd name="connsiteX1" fmla="*/ 1805124 w 5420438"/>
              <a:gd name="connsiteY1" fmla="*/ 43025 h 2200733"/>
              <a:gd name="connsiteX2" fmla="*/ 4748049 w 5420438"/>
              <a:gd name="connsiteY2" fmla="*/ 159874 h 2200733"/>
              <a:gd name="connsiteX3" fmla="*/ 5086304 w 5420438"/>
              <a:gd name="connsiteY3" fmla="*/ 2035442 h 2200733"/>
              <a:gd name="connsiteX4" fmla="*/ 600792 w 5420438"/>
              <a:gd name="connsiteY4" fmla="*/ 2042940 h 2200733"/>
              <a:gd name="connsiteX5" fmla="*/ 174325 w 5420438"/>
              <a:gd name="connsiteY5" fmla="*/ 630387 h 2200733"/>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428298"/>
              <a:gd name="connsiteY0" fmla="*/ 682960 h 2297981"/>
              <a:gd name="connsiteX1" fmla="*/ 1805124 w 5428298"/>
              <a:gd name="connsiteY1" fmla="*/ 95598 h 2297981"/>
              <a:gd name="connsiteX2" fmla="*/ 4748049 w 5428298"/>
              <a:gd name="connsiteY2" fmla="*/ 212447 h 2297981"/>
              <a:gd name="connsiteX3" fmla="*/ 5086304 w 5428298"/>
              <a:gd name="connsiteY3" fmla="*/ 2088015 h 2297981"/>
              <a:gd name="connsiteX4" fmla="*/ 600792 w 5428298"/>
              <a:gd name="connsiteY4" fmla="*/ 2095513 h 2297981"/>
              <a:gd name="connsiteX5" fmla="*/ 174325 w 5428298"/>
              <a:gd name="connsiteY5" fmla="*/ 682960 h 2297981"/>
              <a:gd name="connsiteX0" fmla="*/ 151277 w 4978783"/>
              <a:gd name="connsiteY0" fmla="*/ 2095513 h 2334141"/>
              <a:gd name="connsiteX1" fmla="*/ 1355609 w 4978783"/>
              <a:gd name="connsiteY1" fmla="*/ 95598 h 2334141"/>
              <a:gd name="connsiteX2" fmla="*/ 4298534 w 4978783"/>
              <a:gd name="connsiteY2" fmla="*/ 212447 h 2334141"/>
              <a:gd name="connsiteX3" fmla="*/ 4636789 w 4978783"/>
              <a:gd name="connsiteY3" fmla="*/ 2088015 h 2334141"/>
              <a:gd name="connsiteX4" fmla="*/ 151277 w 4978783"/>
              <a:gd name="connsiteY4" fmla="*/ 2095513 h 2334141"/>
              <a:gd name="connsiteX0" fmla="*/ 470246 w 5297752"/>
              <a:gd name="connsiteY0" fmla="*/ 2066922 h 2301280"/>
              <a:gd name="connsiteX1" fmla="*/ 604061 w 5297752"/>
              <a:gd name="connsiteY1" fmla="*/ 133915 h 2301280"/>
              <a:gd name="connsiteX2" fmla="*/ 4617503 w 5297752"/>
              <a:gd name="connsiteY2" fmla="*/ 183856 h 2301280"/>
              <a:gd name="connsiteX3" fmla="*/ 4955758 w 5297752"/>
              <a:gd name="connsiteY3" fmla="*/ 2059424 h 2301280"/>
              <a:gd name="connsiteX4" fmla="*/ 470246 w 5297752"/>
              <a:gd name="connsiteY4" fmla="*/ 2066922 h 2301280"/>
              <a:gd name="connsiteX0" fmla="*/ 508312 w 5335818"/>
              <a:gd name="connsiteY0" fmla="*/ 2088925 h 2323283"/>
              <a:gd name="connsiteX1" fmla="*/ 642127 w 5335818"/>
              <a:gd name="connsiteY1" fmla="*/ 155918 h 2323283"/>
              <a:gd name="connsiteX2" fmla="*/ 4655569 w 5335818"/>
              <a:gd name="connsiteY2" fmla="*/ 205859 h 2323283"/>
              <a:gd name="connsiteX3" fmla="*/ 4993824 w 5335818"/>
              <a:gd name="connsiteY3" fmla="*/ 2081427 h 2323283"/>
              <a:gd name="connsiteX4" fmla="*/ 508312 w 5335818"/>
              <a:gd name="connsiteY4" fmla="*/ 2088925 h 2323283"/>
              <a:gd name="connsiteX0" fmla="*/ 537928 w 5365434"/>
              <a:gd name="connsiteY0" fmla="*/ 2041763 h 2267686"/>
              <a:gd name="connsiteX1" fmla="*/ 615987 w 5365434"/>
              <a:gd name="connsiteY1" fmla="*/ 242570 h 2267686"/>
              <a:gd name="connsiteX2" fmla="*/ 4685185 w 5365434"/>
              <a:gd name="connsiteY2" fmla="*/ 158697 h 2267686"/>
              <a:gd name="connsiteX3" fmla="*/ 5023440 w 5365434"/>
              <a:gd name="connsiteY3" fmla="*/ 2034265 h 2267686"/>
              <a:gd name="connsiteX4" fmla="*/ 537928 w 5365434"/>
              <a:gd name="connsiteY4" fmla="*/ 2041763 h 2267686"/>
              <a:gd name="connsiteX0" fmla="*/ 475390 w 5302896"/>
              <a:gd name="connsiteY0" fmla="*/ 2088286 h 2314209"/>
              <a:gd name="connsiteX1" fmla="*/ 553449 w 5302896"/>
              <a:gd name="connsiteY1" fmla="*/ 289093 h 2314209"/>
              <a:gd name="connsiteX2" fmla="*/ 4622647 w 5302896"/>
              <a:gd name="connsiteY2" fmla="*/ 205220 h 2314209"/>
              <a:gd name="connsiteX3" fmla="*/ 4960902 w 5302896"/>
              <a:gd name="connsiteY3" fmla="*/ 2080788 h 2314209"/>
              <a:gd name="connsiteX4" fmla="*/ 475390 w 5302896"/>
              <a:gd name="connsiteY4" fmla="*/ 2088286 h 2314209"/>
              <a:gd name="connsiteX0" fmla="*/ 500620 w 5340218"/>
              <a:gd name="connsiteY0" fmla="*/ 2050101 h 2276024"/>
              <a:gd name="connsiteX1" fmla="*/ 578679 w 5340218"/>
              <a:gd name="connsiteY1" fmla="*/ 250908 h 2276024"/>
              <a:gd name="connsiteX2" fmla="*/ 4688872 w 5340218"/>
              <a:gd name="connsiteY2" fmla="*/ 227606 h 2276024"/>
              <a:gd name="connsiteX3" fmla="*/ 4986132 w 5340218"/>
              <a:gd name="connsiteY3" fmla="*/ 2042603 h 2276024"/>
              <a:gd name="connsiteX4" fmla="*/ 500620 w 5340218"/>
              <a:gd name="connsiteY4" fmla="*/ 2050101 h 2276024"/>
              <a:gd name="connsiteX0" fmla="*/ 500620 w 5340214"/>
              <a:gd name="connsiteY0" fmla="*/ 2163226 h 2389149"/>
              <a:gd name="connsiteX1" fmla="*/ 578679 w 5340214"/>
              <a:gd name="connsiteY1" fmla="*/ 364033 h 2389149"/>
              <a:gd name="connsiteX2" fmla="*/ 4688872 w 5340214"/>
              <a:gd name="connsiteY2" fmla="*/ 340731 h 2389149"/>
              <a:gd name="connsiteX3" fmla="*/ 4986132 w 5340214"/>
              <a:gd name="connsiteY3" fmla="*/ 2155728 h 2389149"/>
              <a:gd name="connsiteX4" fmla="*/ 500620 w 5340214"/>
              <a:gd name="connsiteY4" fmla="*/ 2163226 h 2389149"/>
              <a:gd name="connsiteX0" fmla="*/ 500620 w 5475509"/>
              <a:gd name="connsiteY0" fmla="*/ 2163226 h 2389149"/>
              <a:gd name="connsiteX1" fmla="*/ 578679 w 5475509"/>
              <a:gd name="connsiteY1" fmla="*/ 364033 h 2389149"/>
              <a:gd name="connsiteX2" fmla="*/ 4688872 w 5475509"/>
              <a:gd name="connsiteY2" fmla="*/ 340731 h 2389149"/>
              <a:gd name="connsiteX3" fmla="*/ 4986132 w 5475509"/>
              <a:gd name="connsiteY3" fmla="*/ 2155728 h 2389149"/>
              <a:gd name="connsiteX4" fmla="*/ 500620 w 5475509"/>
              <a:gd name="connsiteY4" fmla="*/ 2163226 h 2389149"/>
              <a:gd name="connsiteX0" fmla="*/ 631244 w 5319168"/>
              <a:gd name="connsiteY0" fmla="*/ 2163227 h 2389149"/>
              <a:gd name="connsiteX1" fmla="*/ 422338 w 5319168"/>
              <a:gd name="connsiteY1" fmla="*/ 364033 h 2389149"/>
              <a:gd name="connsiteX2" fmla="*/ 4532531 w 5319168"/>
              <a:gd name="connsiteY2" fmla="*/ 340731 h 2389149"/>
              <a:gd name="connsiteX3" fmla="*/ 4829791 w 5319168"/>
              <a:gd name="connsiteY3" fmla="*/ 2155728 h 2389149"/>
              <a:gd name="connsiteX4" fmla="*/ 631244 w 5319168"/>
              <a:gd name="connsiteY4" fmla="*/ 2163227 h 2389149"/>
              <a:gd name="connsiteX0" fmla="*/ 716431 w 5404355"/>
              <a:gd name="connsiteY0" fmla="*/ 2163227 h 2486204"/>
              <a:gd name="connsiteX1" fmla="*/ 507525 w 5404355"/>
              <a:gd name="connsiteY1" fmla="*/ 364033 h 2486204"/>
              <a:gd name="connsiteX2" fmla="*/ 4617718 w 5404355"/>
              <a:gd name="connsiteY2" fmla="*/ 340731 h 2486204"/>
              <a:gd name="connsiteX3" fmla="*/ 4914978 w 5404355"/>
              <a:gd name="connsiteY3" fmla="*/ 2155728 h 2486204"/>
              <a:gd name="connsiteX4" fmla="*/ 716431 w 5404355"/>
              <a:gd name="connsiteY4" fmla="*/ 2163227 h 2486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4355" h="2486204">
                <a:moveTo>
                  <a:pt x="716431" y="2163227"/>
                </a:moveTo>
                <a:cubicBezTo>
                  <a:pt x="-264115" y="1622327"/>
                  <a:pt x="-142690" y="667782"/>
                  <a:pt x="507525" y="364033"/>
                </a:cubicBezTo>
                <a:cubicBezTo>
                  <a:pt x="1157740" y="60284"/>
                  <a:pt x="3250955" y="-263909"/>
                  <a:pt x="4617718" y="340731"/>
                </a:cubicBezTo>
                <a:cubicBezTo>
                  <a:pt x="5615527" y="793943"/>
                  <a:pt x="5606187" y="1841884"/>
                  <a:pt x="4914978" y="2155728"/>
                </a:cubicBezTo>
                <a:cubicBezTo>
                  <a:pt x="4223769" y="2469572"/>
                  <a:pt x="1696977" y="2704127"/>
                  <a:pt x="716431" y="2163227"/>
                </a:cubicBezTo>
                <a:close/>
              </a:path>
            </a:pathLst>
          </a:custGeom>
          <a:solidFill>
            <a:srgbClr val="0098BC"/>
          </a:solidFill>
          <a:ln>
            <a:solidFill>
              <a:srgbClr val="0098BC"/>
            </a:solidFill>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1" hangingPunct="1">
              <a:defRPr/>
            </a:pPr>
            <a:r>
              <a:rPr lang="fr-FR" sz="4800" b="1" dirty="0"/>
              <a:t>6</a:t>
            </a:r>
          </a:p>
        </p:txBody>
      </p:sp>
      <p:grpSp>
        <p:nvGrpSpPr>
          <p:cNvPr id="6" name="Groupe 5"/>
          <p:cNvGrpSpPr/>
          <p:nvPr/>
        </p:nvGrpSpPr>
        <p:grpSpPr>
          <a:xfrm>
            <a:off x="5417926" y="4153589"/>
            <a:ext cx="2300817" cy="2067014"/>
            <a:chOff x="5417926" y="4153589"/>
            <a:chExt cx="2300817" cy="2067014"/>
          </a:xfrm>
        </p:grpSpPr>
        <p:pic>
          <p:nvPicPr>
            <p:cNvPr id="5" name="Imag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02119" y="4153589"/>
              <a:ext cx="2055941" cy="1703432"/>
            </a:xfrm>
            <a:prstGeom prst="rect">
              <a:avLst/>
            </a:prstGeom>
          </p:spPr>
        </p:pic>
        <p:sp>
          <p:nvSpPr>
            <p:cNvPr id="34" name="Texte"/>
            <p:cNvSpPr txBox="1">
              <a:spLocks noChangeArrowheads="1"/>
            </p:cNvSpPr>
            <p:nvPr/>
          </p:nvSpPr>
          <p:spPr bwMode="auto">
            <a:xfrm>
              <a:off x="5417926" y="5820493"/>
              <a:ext cx="230081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2000" b="1" dirty="0">
                  <a:solidFill>
                    <a:srgbClr val="0098BC"/>
                  </a:solidFill>
                  <a:latin typeface="+mn-lt"/>
                  <a:cs typeface="Arial" panose="020B0604020202020204" pitchFamily="34" charset="0"/>
                </a:rPr>
                <a:t>Les lieux publics</a:t>
              </a:r>
            </a:p>
          </p:txBody>
        </p:sp>
      </p:grpSp>
      <p:sp>
        <p:nvSpPr>
          <p:cNvPr id="70" name="Numéro 5">
            <a:extLst>
              <a:ext uri="{FF2B5EF4-FFF2-40B4-BE49-F238E27FC236}">
                <a16:creationId xmlns:a16="http://schemas.microsoft.com/office/drawing/2014/main" id="{7587B0AF-15DD-4285-B7D9-1B7CF8175833}"/>
              </a:ext>
            </a:extLst>
          </p:cNvPr>
          <p:cNvSpPr/>
          <p:nvPr/>
        </p:nvSpPr>
        <p:spPr bwMode="auto">
          <a:xfrm>
            <a:off x="6122489" y="4553221"/>
            <a:ext cx="1015200" cy="1015200"/>
          </a:xfrm>
          <a:custGeom>
            <a:avLst/>
            <a:gdLst>
              <a:gd name="connsiteX0" fmla="*/ 0 w 5826377"/>
              <a:gd name="connsiteY0" fmla="*/ 1033411 h 2066821"/>
              <a:gd name="connsiteX1" fmla="*/ 2913189 w 5826377"/>
              <a:gd name="connsiteY1" fmla="*/ 0 h 2066821"/>
              <a:gd name="connsiteX2" fmla="*/ 5826378 w 5826377"/>
              <a:gd name="connsiteY2" fmla="*/ 1033411 h 2066821"/>
              <a:gd name="connsiteX3" fmla="*/ 2913189 w 5826377"/>
              <a:gd name="connsiteY3" fmla="*/ 2066822 h 2066821"/>
              <a:gd name="connsiteX4" fmla="*/ 0 w 5826377"/>
              <a:gd name="connsiteY4" fmla="*/ 1033411 h 2066821"/>
              <a:gd name="connsiteX0" fmla="*/ 0 w 5963004"/>
              <a:gd name="connsiteY0" fmla="*/ 1117673 h 2151084"/>
              <a:gd name="connsiteX1" fmla="*/ 2913189 w 5963004"/>
              <a:gd name="connsiteY1" fmla="*/ 84262 h 2151084"/>
              <a:gd name="connsiteX2" fmla="*/ 4908260 w 5963004"/>
              <a:gd name="connsiteY2" fmla="*/ 178808 h 2151084"/>
              <a:gd name="connsiteX3" fmla="*/ 5826378 w 5963004"/>
              <a:gd name="connsiteY3" fmla="*/ 1117673 h 2151084"/>
              <a:gd name="connsiteX4" fmla="*/ 2913189 w 5963004"/>
              <a:gd name="connsiteY4" fmla="*/ 2151084 h 2151084"/>
              <a:gd name="connsiteX5" fmla="*/ 0 w 5963004"/>
              <a:gd name="connsiteY5" fmla="*/ 1117673 h 2151084"/>
              <a:gd name="connsiteX0" fmla="*/ 0 w 5682491"/>
              <a:gd name="connsiteY0" fmla="*/ 1117673 h 2198926"/>
              <a:gd name="connsiteX1" fmla="*/ 2913189 w 5682491"/>
              <a:gd name="connsiteY1" fmla="*/ 84262 h 2198926"/>
              <a:gd name="connsiteX2" fmla="*/ 4908260 w 5682491"/>
              <a:gd name="connsiteY2" fmla="*/ 178808 h 2198926"/>
              <a:gd name="connsiteX3" fmla="*/ 5502993 w 5682491"/>
              <a:gd name="connsiteY3" fmla="*/ 1920561 h 2198926"/>
              <a:gd name="connsiteX4" fmla="*/ 2913189 w 5682491"/>
              <a:gd name="connsiteY4" fmla="*/ 2151084 h 2198926"/>
              <a:gd name="connsiteX5" fmla="*/ 0 w 5682491"/>
              <a:gd name="connsiteY5" fmla="*/ 1117673 h 2198926"/>
              <a:gd name="connsiteX0" fmla="*/ 0 w 5660189"/>
              <a:gd name="connsiteY0" fmla="*/ 926212 h 2198502"/>
              <a:gd name="connsiteX1" fmla="*/ 2890887 w 5660189"/>
              <a:gd name="connsiteY1" fmla="*/ 71221 h 2198502"/>
              <a:gd name="connsiteX2" fmla="*/ 4885958 w 5660189"/>
              <a:gd name="connsiteY2" fmla="*/ 165767 h 2198502"/>
              <a:gd name="connsiteX3" fmla="*/ 5480691 w 5660189"/>
              <a:gd name="connsiteY3" fmla="*/ 1907520 h 2198502"/>
              <a:gd name="connsiteX4" fmla="*/ 2890887 w 5660189"/>
              <a:gd name="connsiteY4" fmla="*/ 2138043 h 2198502"/>
              <a:gd name="connsiteX5" fmla="*/ 0 w 5660189"/>
              <a:gd name="connsiteY5" fmla="*/ 926212 h 2198502"/>
              <a:gd name="connsiteX0" fmla="*/ 13287 w 5673476"/>
              <a:gd name="connsiteY0" fmla="*/ 941739 h 2214029"/>
              <a:gd name="connsiteX1" fmla="*/ 1956320 w 5673476"/>
              <a:gd name="connsiteY1" fmla="*/ 64445 h 2214029"/>
              <a:gd name="connsiteX2" fmla="*/ 4899245 w 5673476"/>
              <a:gd name="connsiteY2" fmla="*/ 181294 h 2214029"/>
              <a:gd name="connsiteX3" fmla="*/ 5493978 w 5673476"/>
              <a:gd name="connsiteY3" fmla="*/ 1923047 h 2214029"/>
              <a:gd name="connsiteX4" fmla="*/ 2904174 w 5673476"/>
              <a:gd name="connsiteY4" fmla="*/ 2153570 h 2214029"/>
              <a:gd name="connsiteX5" fmla="*/ 13287 w 5673476"/>
              <a:gd name="connsiteY5" fmla="*/ 941739 h 2214029"/>
              <a:gd name="connsiteX0" fmla="*/ 101649 w 5761838"/>
              <a:gd name="connsiteY0" fmla="*/ 941739 h 2143739"/>
              <a:gd name="connsiteX1" fmla="*/ 2044682 w 5761838"/>
              <a:gd name="connsiteY1" fmla="*/ 64445 h 2143739"/>
              <a:gd name="connsiteX2" fmla="*/ 4987607 w 5761838"/>
              <a:gd name="connsiteY2" fmla="*/ 181294 h 2143739"/>
              <a:gd name="connsiteX3" fmla="*/ 5582340 w 5761838"/>
              <a:gd name="connsiteY3" fmla="*/ 1923047 h 2143739"/>
              <a:gd name="connsiteX4" fmla="*/ 840350 w 5761838"/>
              <a:gd name="connsiteY4" fmla="*/ 2064360 h 2143739"/>
              <a:gd name="connsiteX5" fmla="*/ 101649 w 5761838"/>
              <a:gd name="connsiteY5" fmla="*/ 941739 h 2143739"/>
              <a:gd name="connsiteX0" fmla="*/ 188442 w 5536397"/>
              <a:gd name="connsiteY0" fmla="*/ 630387 h 2143793"/>
              <a:gd name="connsiteX1" fmla="*/ 1819241 w 5536397"/>
              <a:gd name="connsiteY1" fmla="*/ 43025 h 2143793"/>
              <a:gd name="connsiteX2" fmla="*/ 4762166 w 5536397"/>
              <a:gd name="connsiteY2" fmla="*/ 159874 h 2143793"/>
              <a:gd name="connsiteX3" fmla="*/ 5356899 w 5536397"/>
              <a:gd name="connsiteY3" fmla="*/ 1901627 h 2143793"/>
              <a:gd name="connsiteX4" fmla="*/ 614909 w 5536397"/>
              <a:gd name="connsiteY4" fmla="*/ 2042940 h 2143793"/>
              <a:gd name="connsiteX5" fmla="*/ 188442 w 5536397"/>
              <a:gd name="connsiteY5" fmla="*/ 630387 h 2143793"/>
              <a:gd name="connsiteX0" fmla="*/ 174325 w 5321361"/>
              <a:gd name="connsiteY0" fmla="*/ 630387 h 2200733"/>
              <a:gd name="connsiteX1" fmla="*/ 1805124 w 5321361"/>
              <a:gd name="connsiteY1" fmla="*/ 43025 h 2200733"/>
              <a:gd name="connsiteX2" fmla="*/ 4748049 w 5321361"/>
              <a:gd name="connsiteY2" fmla="*/ 159874 h 2200733"/>
              <a:gd name="connsiteX3" fmla="*/ 5086304 w 5321361"/>
              <a:gd name="connsiteY3" fmla="*/ 2035442 h 2200733"/>
              <a:gd name="connsiteX4" fmla="*/ 600792 w 5321361"/>
              <a:gd name="connsiteY4" fmla="*/ 2042940 h 2200733"/>
              <a:gd name="connsiteX5" fmla="*/ 174325 w 5321361"/>
              <a:gd name="connsiteY5" fmla="*/ 630387 h 2200733"/>
              <a:gd name="connsiteX0" fmla="*/ 174325 w 5420438"/>
              <a:gd name="connsiteY0" fmla="*/ 630387 h 2200733"/>
              <a:gd name="connsiteX1" fmla="*/ 1805124 w 5420438"/>
              <a:gd name="connsiteY1" fmla="*/ 43025 h 2200733"/>
              <a:gd name="connsiteX2" fmla="*/ 4748049 w 5420438"/>
              <a:gd name="connsiteY2" fmla="*/ 159874 h 2200733"/>
              <a:gd name="connsiteX3" fmla="*/ 5086304 w 5420438"/>
              <a:gd name="connsiteY3" fmla="*/ 2035442 h 2200733"/>
              <a:gd name="connsiteX4" fmla="*/ 600792 w 5420438"/>
              <a:gd name="connsiteY4" fmla="*/ 2042940 h 2200733"/>
              <a:gd name="connsiteX5" fmla="*/ 174325 w 5420438"/>
              <a:gd name="connsiteY5" fmla="*/ 630387 h 2200733"/>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428298"/>
              <a:gd name="connsiteY0" fmla="*/ 682960 h 2297981"/>
              <a:gd name="connsiteX1" fmla="*/ 1805124 w 5428298"/>
              <a:gd name="connsiteY1" fmla="*/ 95598 h 2297981"/>
              <a:gd name="connsiteX2" fmla="*/ 4748049 w 5428298"/>
              <a:gd name="connsiteY2" fmla="*/ 212447 h 2297981"/>
              <a:gd name="connsiteX3" fmla="*/ 5086304 w 5428298"/>
              <a:gd name="connsiteY3" fmla="*/ 2088015 h 2297981"/>
              <a:gd name="connsiteX4" fmla="*/ 600792 w 5428298"/>
              <a:gd name="connsiteY4" fmla="*/ 2095513 h 2297981"/>
              <a:gd name="connsiteX5" fmla="*/ 174325 w 5428298"/>
              <a:gd name="connsiteY5" fmla="*/ 682960 h 2297981"/>
              <a:gd name="connsiteX0" fmla="*/ 151277 w 4978783"/>
              <a:gd name="connsiteY0" fmla="*/ 2095513 h 2334141"/>
              <a:gd name="connsiteX1" fmla="*/ 1355609 w 4978783"/>
              <a:gd name="connsiteY1" fmla="*/ 95598 h 2334141"/>
              <a:gd name="connsiteX2" fmla="*/ 4298534 w 4978783"/>
              <a:gd name="connsiteY2" fmla="*/ 212447 h 2334141"/>
              <a:gd name="connsiteX3" fmla="*/ 4636789 w 4978783"/>
              <a:gd name="connsiteY3" fmla="*/ 2088015 h 2334141"/>
              <a:gd name="connsiteX4" fmla="*/ 151277 w 4978783"/>
              <a:gd name="connsiteY4" fmla="*/ 2095513 h 2334141"/>
              <a:gd name="connsiteX0" fmla="*/ 470246 w 5297752"/>
              <a:gd name="connsiteY0" fmla="*/ 2066922 h 2301280"/>
              <a:gd name="connsiteX1" fmla="*/ 604061 w 5297752"/>
              <a:gd name="connsiteY1" fmla="*/ 133915 h 2301280"/>
              <a:gd name="connsiteX2" fmla="*/ 4617503 w 5297752"/>
              <a:gd name="connsiteY2" fmla="*/ 183856 h 2301280"/>
              <a:gd name="connsiteX3" fmla="*/ 4955758 w 5297752"/>
              <a:gd name="connsiteY3" fmla="*/ 2059424 h 2301280"/>
              <a:gd name="connsiteX4" fmla="*/ 470246 w 5297752"/>
              <a:gd name="connsiteY4" fmla="*/ 2066922 h 2301280"/>
              <a:gd name="connsiteX0" fmla="*/ 508312 w 5335818"/>
              <a:gd name="connsiteY0" fmla="*/ 2088925 h 2323283"/>
              <a:gd name="connsiteX1" fmla="*/ 642127 w 5335818"/>
              <a:gd name="connsiteY1" fmla="*/ 155918 h 2323283"/>
              <a:gd name="connsiteX2" fmla="*/ 4655569 w 5335818"/>
              <a:gd name="connsiteY2" fmla="*/ 205859 h 2323283"/>
              <a:gd name="connsiteX3" fmla="*/ 4993824 w 5335818"/>
              <a:gd name="connsiteY3" fmla="*/ 2081427 h 2323283"/>
              <a:gd name="connsiteX4" fmla="*/ 508312 w 5335818"/>
              <a:gd name="connsiteY4" fmla="*/ 2088925 h 2323283"/>
              <a:gd name="connsiteX0" fmla="*/ 537928 w 5365434"/>
              <a:gd name="connsiteY0" fmla="*/ 2041763 h 2267686"/>
              <a:gd name="connsiteX1" fmla="*/ 615987 w 5365434"/>
              <a:gd name="connsiteY1" fmla="*/ 242570 h 2267686"/>
              <a:gd name="connsiteX2" fmla="*/ 4685185 w 5365434"/>
              <a:gd name="connsiteY2" fmla="*/ 158697 h 2267686"/>
              <a:gd name="connsiteX3" fmla="*/ 5023440 w 5365434"/>
              <a:gd name="connsiteY3" fmla="*/ 2034265 h 2267686"/>
              <a:gd name="connsiteX4" fmla="*/ 537928 w 5365434"/>
              <a:gd name="connsiteY4" fmla="*/ 2041763 h 2267686"/>
              <a:gd name="connsiteX0" fmla="*/ 475390 w 5302896"/>
              <a:gd name="connsiteY0" fmla="*/ 2088286 h 2314209"/>
              <a:gd name="connsiteX1" fmla="*/ 553449 w 5302896"/>
              <a:gd name="connsiteY1" fmla="*/ 289093 h 2314209"/>
              <a:gd name="connsiteX2" fmla="*/ 4622647 w 5302896"/>
              <a:gd name="connsiteY2" fmla="*/ 205220 h 2314209"/>
              <a:gd name="connsiteX3" fmla="*/ 4960902 w 5302896"/>
              <a:gd name="connsiteY3" fmla="*/ 2080788 h 2314209"/>
              <a:gd name="connsiteX4" fmla="*/ 475390 w 5302896"/>
              <a:gd name="connsiteY4" fmla="*/ 2088286 h 2314209"/>
              <a:gd name="connsiteX0" fmla="*/ 500620 w 5340218"/>
              <a:gd name="connsiteY0" fmla="*/ 2050101 h 2276024"/>
              <a:gd name="connsiteX1" fmla="*/ 578679 w 5340218"/>
              <a:gd name="connsiteY1" fmla="*/ 250908 h 2276024"/>
              <a:gd name="connsiteX2" fmla="*/ 4688872 w 5340218"/>
              <a:gd name="connsiteY2" fmla="*/ 227606 h 2276024"/>
              <a:gd name="connsiteX3" fmla="*/ 4986132 w 5340218"/>
              <a:gd name="connsiteY3" fmla="*/ 2042603 h 2276024"/>
              <a:gd name="connsiteX4" fmla="*/ 500620 w 5340218"/>
              <a:gd name="connsiteY4" fmla="*/ 2050101 h 2276024"/>
              <a:gd name="connsiteX0" fmla="*/ 500620 w 5340214"/>
              <a:gd name="connsiteY0" fmla="*/ 2163226 h 2389149"/>
              <a:gd name="connsiteX1" fmla="*/ 578679 w 5340214"/>
              <a:gd name="connsiteY1" fmla="*/ 364033 h 2389149"/>
              <a:gd name="connsiteX2" fmla="*/ 4688872 w 5340214"/>
              <a:gd name="connsiteY2" fmla="*/ 340731 h 2389149"/>
              <a:gd name="connsiteX3" fmla="*/ 4986132 w 5340214"/>
              <a:gd name="connsiteY3" fmla="*/ 2155728 h 2389149"/>
              <a:gd name="connsiteX4" fmla="*/ 500620 w 5340214"/>
              <a:gd name="connsiteY4" fmla="*/ 2163226 h 2389149"/>
              <a:gd name="connsiteX0" fmla="*/ 500620 w 5475509"/>
              <a:gd name="connsiteY0" fmla="*/ 2163226 h 2389149"/>
              <a:gd name="connsiteX1" fmla="*/ 578679 w 5475509"/>
              <a:gd name="connsiteY1" fmla="*/ 364033 h 2389149"/>
              <a:gd name="connsiteX2" fmla="*/ 4688872 w 5475509"/>
              <a:gd name="connsiteY2" fmla="*/ 340731 h 2389149"/>
              <a:gd name="connsiteX3" fmla="*/ 4986132 w 5475509"/>
              <a:gd name="connsiteY3" fmla="*/ 2155728 h 2389149"/>
              <a:gd name="connsiteX4" fmla="*/ 500620 w 5475509"/>
              <a:gd name="connsiteY4" fmla="*/ 2163226 h 2389149"/>
              <a:gd name="connsiteX0" fmla="*/ 631244 w 5319168"/>
              <a:gd name="connsiteY0" fmla="*/ 2163227 h 2389149"/>
              <a:gd name="connsiteX1" fmla="*/ 422338 w 5319168"/>
              <a:gd name="connsiteY1" fmla="*/ 364033 h 2389149"/>
              <a:gd name="connsiteX2" fmla="*/ 4532531 w 5319168"/>
              <a:gd name="connsiteY2" fmla="*/ 340731 h 2389149"/>
              <a:gd name="connsiteX3" fmla="*/ 4829791 w 5319168"/>
              <a:gd name="connsiteY3" fmla="*/ 2155728 h 2389149"/>
              <a:gd name="connsiteX4" fmla="*/ 631244 w 5319168"/>
              <a:gd name="connsiteY4" fmla="*/ 2163227 h 2389149"/>
              <a:gd name="connsiteX0" fmla="*/ 716431 w 5404355"/>
              <a:gd name="connsiteY0" fmla="*/ 2163227 h 2486204"/>
              <a:gd name="connsiteX1" fmla="*/ 507525 w 5404355"/>
              <a:gd name="connsiteY1" fmla="*/ 364033 h 2486204"/>
              <a:gd name="connsiteX2" fmla="*/ 4617718 w 5404355"/>
              <a:gd name="connsiteY2" fmla="*/ 340731 h 2486204"/>
              <a:gd name="connsiteX3" fmla="*/ 4914978 w 5404355"/>
              <a:gd name="connsiteY3" fmla="*/ 2155728 h 2486204"/>
              <a:gd name="connsiteX4" fmla="*/ 716431 w 5404355"/>
              <a:gd name="connsiteY4" fmla="*/ 2163227 h 2486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4355" h="2486204">
                <a:moveTo>
                  <a:pt x="716431" y="2163227"/>
                </a:moveTo>
                <a:cubicBezTo>
                  <a:pt x="-264115" y="1622327"/>
                  <a:pt x="-142690" y="667782"/>
                  <a:pt x="507525" y="364033"/>
                </a:cubicBezTo>
                <a:cubicBezTo>
                  <a:pt x="1157740" y="60284"/>
                  <a:pt x="3250955" y="-263909"/>
                  <a:pt x="4617718" y="340731"/>
                </a:cubicBezTo>
                <a:cubicBezTo>
                  <a:pt x="5615527" y="793943"/>
                  <a:pt x="5606187" y="1841884"/>
                  <a:pt x="4914978" y="2155728"/>
                </a:cubicBezTo>
                <a:cubicBezTo>
                  <a:pt x="4223769" y="2469572"/>
                  <a:pt x="1696977" y="2704127"/>
                  <a:pt x="716431" y="2163227"/>
                </a:cubicBezTo>
                <a:close/>
              </a:path>
            </a:pathLst>
          </a:custGeom>
          <a:solidFill>
            <a:srgbClr val="0098BC"/>
          </a:solidFill>
          <a:ln>
            <a:solidFill>
              <a:srgbClr val="0098BC"/>
            </a:solidFill>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1" hangingPunct="1">
              <a:defRPr/>
            </a:pPr>
            <a:r>
              <a:rPr lang="fr-FR" sz="4800" b="1" dirty="0"/>
              <a:t>5</a:t>
            </a:r>
          </a:p>
        </p:txBody>
      </p:sp>
      <p:grpSp>
        <p:nvGrpSpPr>
          <p:cNvPr id="3" name="Exemple 4"/>
          <p:cNvGrpSpPr/>
          <p:nvPr/>
        </p:nvGrpSpPr>
        <p:grpSpPr>
          <a:xfrm>
            <a:off x="2298759" y="3963865"/>
            <a:ext cx="1969350" cy="2254927"/>
            <a:chOff x="2706196" y="3960806"/>
            <a:chExt cx="1969350" cy="2254927"/>
          </a:xfrm>
        </p:grpSpPr>
        <p:sp>
          <p:nvSpPr>
            <p:cNvPr id="30" name="Texte"/>
            <p:cNvSpPr txBox="1">
              <a:spLocks noChangeArrowheads="1"/>
            </p:cNvSpPr>
            <p:nvPr/>
          </p:nvSpPr>
          <p:spPr bwMode="auto">
            <a:xfrm>
              <a:off x="2774926" y="5815623"/>
              <a:ext cx="190062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2000" b="1" dirty="0">
                  <a:solidFill>
                    <a:srgbClr val="0098BC"/>
                  </a:solidFill>
                  <a:latin typeface="+mn-lt"/>
                  <a:cs typeface="Arial" panose="020B0604020202020204" pitchFamily="34" charset="0"/>
                </a:rPr>
                <a:t>Les magasins</a:t>
              </a:r>
            </a:p>
          </p:txBody>
        </p:sp>
        <p:pic>
          <p:nvPicPr>
            <p:cNvPr id="13" name="Magasin img"/>
            <p:cNvPicPr>
              <a:picLocks noChangeAspect="1"/>
            </p:cNvPicPr>
            <p:nvPr/>
          </p:nvPicPr>
          <p:blipFill rotWithShape="1">
            <a:blip r:embed="rId4">
              <a:extLst>
                <a:ext uri="{28A0092B-C50C-407E-A947-70E740481C1C}">
                  <a14:useLocalDpi xmlns:a14="http://schemas.microsoft.com/office/drawing/2010/main" val="0"/>
                </a:ext>
              </a:extLst>
            </a:blip>
            <a:srcRect l="14200"/>
            <a:stretch/>
          </p:blipFill>
          <p:spPr>
            <a:xfrm>
              <a:off x="2706196" y="3960806"/>
              <a:ext cx="1969350" cy="1847422"/>
            </a:xfrm>
            <a:prstGeom prst="rect">
              <a:avLst/>
            </a:prstGeom>
          </p:spPr>
        </p:pic>
      </p:grpSp>
      <p:sp>
        <p:nvSpPr>
          <p:cNvPr id="69" name="Numéro 4">
            <a:extLst>
              <a:ext uri="{FF2B5EF4-FFF2-40B4-BE49-F238E27FC236}">
                <a16:creationId xmlns:a16="http://schemas.microsoft.com/office/drawing/2014/main" id="{7587B0AF-15DD-4285-B7D9-1B7CF8175833}"/>
              </a:ext>
            </a:extLst>
          </p:cNvPr>
          <p:cNvSpPr/>
          <p:nvPr/>
        </p:nvSpPr>
        <p:spPr bwMode="auto">
          <a:xfrm>
            <a:off x="2810199" y="4411011"/>
            <a:ext cx="1015200" cy="1015200"/>
          </a:xfrm>
          <a:custGeom>
            <a:avLst/>
            <a:gdLst>
              <a:gd name="connsiteX0" fmla="*/ 0 w 5826377"/>
              <a:gd name="connsiteY0" fmla="*/ 1033411 h 2066821"/>
              <a:gd name="connsiteX1" fmla="*/ 2913189 w 5826377"/>
              <a:gd name="connsiteY1" fmla="*/ 0 h 2066821"/>
              <a:gd name="connsiteX2" fmla="*/ 5826378 w 5826377"/>
              <a:gd name="connsiteY2" fmla="*/ 1033411 h 2066821"/>
              <a:gd name="connsiteX3" fmla="*/ 2913189 w 5826377"/>
              <a:gd name="connsiteY3" fmla="*/ 2066822 h 2066821"/>
              <a:gd name="connsiteX4" fmla="*/ 0 w 5826377"/>
              <a:gd name="connsiteY4" fmla="*/ 1033411 h 2066821"/>
              <a:gd name="connsiteX0" fmla="*/ 0 w 5963004"/>
              <a:gd name="connsiteY0" fmla="*/ 1117673 h 2151084"/>
              <a:gd name="connsiteX1" fmla="*/ 2913189 w 5963004"/>
              <a:gd name="connsiteY1" fmla="*/ 84262 h 2151084"/>
              <a:gd name="connsiteX2" fmla="*/ 4908260 w 5963004"/>
              <a:gd name="connsiteY2" fmla="*/ 178808 h 2151084"/>
              <a:gd name="connsiteX3" fmla="*/ 5826378 w 5963004"/>
              <a:gd name="connsiteY3" fmla="*/ 1117673 h 2151084"/>
              <a:gd name="connsiteX4" fmla="*/ 2913189 w 5963004"/>
              <a:gd name="connsiteY4" fmla="*/ 2151084 h 2151084"/>
              <a:gd name="connsiteX5" fmla="*/ 0 w 5963004"/>
              <a:gd name="connsiteY5" fmla="*/ 1117673 h 2151084"/>
              <a:gd name="connsiteX0" fmla="*/ 0 w 5682491"/>
              <a:gd name="connsiteY0" fmla="*/ 1117673 h 2198926"/>
              <a:gd name="connsiteX1" fmla="*/ 2913189 w 5682491"/>
              <a:gd name="connsiteY1" fmla="*/ 84262 h 2198926"/>
              <a:gd name="connsiteX2" fmla="*/ 4908260 w 5682491"/>
              <a:gd name="connsiteY2" fmla="*/ 178808 h 2198926"/>
              <a:gd name="connsiteX3" fmla="*/ 5502993 w 5682491"/>
              <a:gd name="connsiteY3" fmla="*/ 1920561 h 2198926"/>
              <a:gd name="connsiteX4" fmla="*/ 2913189 w 5682491"/>
              <a:gd name="connsiteY4" fmla="*/ 2151084 h 2198926"/>
              <a:gd name="connsiteX5" fmla="*/ 0 w 5682491"/>
              <a:gd name="connsiteY5" fmla="*/ 1117673 h 2198926"/>
              <a:gd name="connsiteX0" fmla="*/ 0 w 5660189"/>
              <a:gd name="connsiteY0" fmla="*/ 926212 h 2198502"/>
              <a:gd name="connsiteX1" fmla="*/ 2890887 w 5660189"/>
              <a:gd name="connsiteY1" fmla="*/ 71221 h 2198502"/>
              <a:gd name="connsiteX2" fmla="*/ 4885958 w 5660189"/>
              <a:gd name="connsiteY2" fmla="*/ 165767 h 2198502"/>
              <a:gd name="connsiteX3" fmla="*/ 5480691 w 5660189"/>
              <a:gd name="connsiteY3" fmla="*/ 1907520 h 2198502"/>
              <a:gd name="connsiteX4" fmla="*/ 2890887 w 5660189"/>
              <a:gd name="connsiteY4" fmla="*/ 2138043 h 2198502"/>
              <a:gd name="connsiteX5" fmla="*/ 0 w 5660189"/>
              <a:gd name="connsiteY5" fmla="*/ 926212 h 2198502"/>
              <a:gd name="connsiteX0" fmla="*/ 13287 w 5673476"/>
              <a:gd name="connsiteY0" fmla="*/ 941739 h 2214029"/>
              <a:gd name="connsiteX1" fmla="*/ 1956320 w 5673476"/>
              <a:gd name="connsiteY1" fmla="*/ 64445 h 2214029"/>
              <a:gd name="connsiteX2" fmla="*/ 4899245 w 5673476"/>
              <a:gd name="connsiteY2" fmla="*/ 181294 h 2214029"/>
              <a:gd name="connsiteX3" fmla="*/ 5493978 w 5673476"/>
              <a:gd name="connsiteY3" fmla="*/ 1923047 h 2214029"/>
              <a:gd name="connsiteX4" fmla="*/ 2904174 w 5673476"/>
              <a:gd name="connsiteY4" fmla="*/ 2153570 h 2214029"/>
              <a:gd name="connsiteX5" fmla="*/ 13287 w 5673476"/>
              <a:gd name="connsiteY5" fmla="*/ 941739 h 2214029"/>
              <a:gd name="connsiteX0" fmla="*/ 101649 w 5761838"/>
              <a:gd name="connsiteY0" fmla="*/ 941739 h 2143739"/>
              <a:gd name="connsiteX1" fmla="*/ 2044682 w 5761838"/>
              <a:gd name="connsiteY1" fmla="*/ 64445 h 2143739"/>
              <a:gd name="connsiteX2" fmla="*/ 4987607 w 5761838"/>
              <a:gd name="connsiteY2" fmla="*/ 181294 h 2143739"/>
              <a:gd name="connsiteX3" fmla="*/ 5582340 w 5761838"/>
              <a:gd name="connsiteY3" fmla="*/ 1923047 h 2143739"/>
              <a:gd name="connsiteX4" fmla="*/ 840350 w 5761838"/>
              <a:gd name="connsiteY4" fmla="*/ 2064360 h 2143739"/>
              <a:gd name="connsiteX5" fmla="*/ 101649 w 5761838"/>
              <a:gd name="connsiteY5" fmla="*/ 941739 h 2143739"/>
              <a:gd name="connsiteX0" fmla="*/ 188442 w 5536397"/>
              <a:gd name="connsiteY0" fmla="*/ 630387 h 2143793"/>
              <a:gd name="connsiteX1" fmla="*/ 1819241 w 5536397"/>
              <a:gd name="connsiteY1" fmla="*/ 43025 h 2143793"/>
              <a:gd name="connsiteX2" fmla="*/ 4762166 w 5536397"/>
              <a:gd name="connsiteY2" fmla="*/ 159874 h 2143793"/>
              <a:gd name="connsiteX3" fmla="*/ 5356899 w 5536397"/>
              <a:gd name="connsiteY3" fmla="*/ 1901627 h 2143793"/>
              <a:gd name="connsiteX4" fmla="*/ 614909 w 5536397"/>
              <a:gd name="connsiteY4" fmla="*/ 2042940 h 2143793"/>
              <a:gd name="connsiteX5" fmla="*/ 188442 w 5536397"/>
              <a:gd name="connsiteY5" fmla="*/ 630387 h 2143793"/>
              <a:gd name="connsiteX0" fmla="*/ 174325 w 5321361"/>
              <a:gd name="connsiteY0" fmla="*/ 630387 h 2200733"/>
              <a:gd name="connsiteX1" fmla="*/ 1805124 w 5321361"/>
              <a:gd name="connsiteY1" fmla="*/ 43025 h 2200733"/>
              <a:gd name="connsiteX2" fmla="*/ 4748049 w 5321361"/>
              <a:gd name="connsiteY2" fmla="*/ 159874 h 2200733"/>
              <a:gd name="connsiteX3" fmla="*/ 5086304 w 5321361"/>
              <a:gd name="connsiteY3" fmla="*/ 2035442 h 2200733"/>
              <a:gd name="connsiteX4" fmla="*/ 600792 w 5321361"/>
              <a:gd name="connsiteY4" fmla="*/ 2042940 h 2200733"/>
              <a:gd name="connsiteX5" fmla="*/ 174325 w 5321361"/>
              <a:gd name="connsiteY5" fmla="*/ 630387 h 2200733"/>
              <a:gd name="connsiteX0" fmla="*/ 174325 w 5420438"/>
              <a:gd name="connsiteY0" fmla="*/ 630387 h 2200733"/>
              <a:gd name="connsiteX1" fmla="*/ 1805124 w 5420438"/>
              <a:gd name="connsiteY1" fmla="*/ 43025 h 2200733"/>
              <a:gd name="connsiteX2" fmla="*/ 4748049 w 5420438"/>
              <a:gd name="connsiteY2" fmla="*/ 159874 h 2200733"/>
              <a:gd name="connsiteX3" fmla="*/ 5086304 w 5420438"/>
              <a:gd name="connsiteY3" fmla="*/ 2035442 h 2200733"/>
              <a:gd name="connsiteX4" fmla="*/ 600792 w 5420438"/>
              <a:gd name="connsiteY4" fmla="*/ 2042940 h 2200733"/>
              <a:gd name="connsiteX5" fmla="*/ 174325 w 5420438"/>
              <a:gd name="connsiteY5" fmla="*/ 630387 h 2200733"/>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428298"/>
              <a:gd name="connsiteY0" fmla="*/ 682960 h 2297981"/>
              <a:gd name="connsiteX1" fmla="*/ 1805124 w 5428298"/>
              <a:gd name="connsiteY1" fmla="*/ 95598 h 2297981"/>
              <a:gd name="connsiteX2" fmla="*/ 4748049 w 5428298"/>
              <a:gd name="connsiteY2" fmla="*/ 212447 h 2297981"/>
              <a:gd name="connsiteX3" fmla="*/ 5086304 w 5428298"/>
              <a:gd name="connsiteY3" fmla="*/ 2088015 h 2297981"/>
              <a:gd name="connsiteX4" fmla="*/ 600792 w 5428298"/>
              <a:gd name="connsiteY4" fmla="*/ 2095513 h 2297981"/>
              <a:gd name="connsiteX5" fmla="*/ 174325 w 5428298"/>
              <a:gd name="connsiteY5" fmla="*/ 682960 h 2297981"/>
              <a:gd name="connsiteX0" fmla="*/ 151277 w 4978783"/>
              <a:gd name="connsiteY0" fmla="*/ 2095513 h 2334141"/>
              <a:gd name="connsiteX1" fmla="*/ 1355609 w 4978783"/>
              <a:gd name="connsiteY1" fmla="*/ 95598 h 2334141"/>
              <a:gd name="connsiteX2" fmla="*/ 4298534 w 4978783"/>
              <a:gd name="connsiteY2" fmla="*/ 212447 h 2334141"/>
              <a:gd name="connsiteX3" fmla="*/ 4636789 w 4978783"/>
              <a:gd name="connsiteY3" fmla="*/ 2088015 h 2334141"/>
              <a:gd name="connsiteX4" fmla="*/ 151277 w 4978783"/>
              <a:gd name="connsiteY4" fmla="*/ 2095513 h 2334141"/>
              <a:gd name="connsiteX0" fmla="*/ 470246 w 5297752"/>
              <a:gd name="connsiteY0" fmla="*/ 2066922 h 2301280"/>
              <a:gd name="connsiteX1" fmla="*/ 604061 w 5297752"/>
              <a:gd name="connsiteY1" fmla="*/ 133915 h 2301280"/>
              <a:gd name="connsiteX2" fmla="*/ 4617503 w 5297752"/>
              <a:gd name="connsiteY2" fmla="*/ 183856 h 2301280"/>
              <a:gd name="connsiteX3" fmla="*/ 4955758 w 5297752"/>
              <a:gd name="connsiteY3" fmla="*/ 2059424 h 2301280"/>
              <a:gd name="connsiteX4" fmla="*/ 470246 w 5297752"/>
              <a:gd name="connsiteY4" fmla="*/ 2066922 h 2301280"/>
              <a:gd name="connsiteX0" fmla="*/ 508312 w 5335818"/>
              <a:gd name="connsiteY0" fmla="*/ 2088925 h 2323283"/>
              <a:gd name="connsiteX1" fmla="*/ 642127 w 5335818"/>
              <a:gd name="connsiteY1" fmla="*/ 155918 h 2323283"/>
              <a:gd name="connsiteX2" fmla="*/ 4655569 w 5335818"/>
              <a:gd name="connsiteY2" fmla="*/ 205859 h 2323283"/>
              <a:gd name="connsiteX3" fmla="*/ 4993824 w 5335818"/>
              <a:gd name="connsiteY3" fmla="*/ 2081427 h 2323283"/>
              <a:gd name="connsiteX4" fmla="*/ 508312 w 5335818"/>
              <a:gd name="connsiteY4" fmla="*/ 2088925 h 2323283"/>
              <a:gd name="connsiteX0" fmla="*/ 537928 w 5365434"/>
              <a:gd name="connsiteY0" fmla="*/ 2041763 h 2267686"/>
              <a:gd name="connsiteX1" fmla="*/ 615987 w 5365434"/>
              <a:gd name="connsiteY1" fmla="*/ 242570 h 2267686"/>
              <a:gd name="connsiteX2" fmla="*/ 4685185 w 5365434"/>
              <a:gd name="connsiteY2" fmla="*/ 158697 h 2267686"/>
              <a:gd name="connsiteX3" fmla="*/ 5023440 w 5365434"/>
              <a:gd name="connsiteY3" fmla="*/ 2034265 h 2267686"/>
              <a:gd name="connsiteX4" fmla="*/ 537928 w 5365434"/>
              <a:gd name="connsiteY4" fmla="*/ 2041763 h 2267686"/>
              <a:gd name="connsiteX0" fmla="*/ 475390 w 5302896"/>
              <a:gd name="connsiteY0" fmla="*/ 2088286 h 2314209"/>
              <a:gd name="connsiteX1" fmla="*/ 553449 w 5302896"/>
              <a:gd name="connsiteY1" fmla="*/ 289093 h 2314209"/>
              <a:gd name="connsiteX2" fmla="*/ 4622647 w 5302896"/>
              <a:gd name="connsiteY2" fmla="*/ 205220 h 2314209"/>
              <a:gd name="connsiteX3" fmla="*/ 4960902 w 5302896"/>
              <a:gd name="connsiteY3" fmla="*/ 2080788 h 2314209"/>
              <a:gd name="connsiteX4" fmla="*/ 475390 w 5302896"/>
              <a:gd name="connsiteY4" fmla="*/ 2088286 h 2314209"/>
              <a:gd name="connsiteX0" fmla="*/ 500620 w 5340218"/>
              <a:gd name="connsiteY0" fmla="*/ 2050101 h 2276024"/>
              <a:gd name="connsiteX1" fmla="*/ 578679 w 5340218"/>
              <a:gd name="connsiteY1" fmla="*/ 250908 h 2276024"/>
              <a:gd name="connsiteX2" fmla="*/ 4688872 w 5340218"/>
              <a:gd name="connsiteY2" fmla="*/ 227606 h 2276024"/>
              <a:gd name="connsiteX3" fmla="*/ 4986132 w 5340218"/>
              <a:gd name="connsiteY3" fmla="*/ 2042603 h 2276024"/>
              <a:gd name="connsiteX4" fmla="*/ 500620 w 5340218"/>
              <a:gd name="connsiteY4" fmla="*/ 2050101 h 2276024"/>
              <a:gd name="connsiteX0" fmla="*/ 500620 w 5340214"/>
              <a:gd name="connsiteY0" fmla="*/ 2163226 h 2389149"/>
              <a:gd name="connsiteX1" fmla="*/ 578679 w 5340214"/>
              <a:gd name="connsiteY1" fmla="*/ 364033 h 2389149"/>
              <a:gd name="connsiteX2" fmla="*/ 4688872 w 5340214"/>
              <a:gd name="connsiteY2" fmla="*/ 340731 h 2389149"/>
              <a:gd name="connsiteX3" fmla="*/ 4986132 w 5340214"/>
              <a:gd name="connsiteY3" fmla="*/ 2155728 h 2389149"/>
              <a:gd name="connsiteX4" fmla="*/ 500620 w 5340214"/>
              <a:gd name="connsiteY4" fmla="*/ 2163226 h 2389149"/>
              <a:gd name="connsiteX0" fmla="*/ 500620 w 5475509"/>
              <a:gd name="connsiteY0" fmla="*/ 2163226 h 2389149"/>
              <a:gd name="connsiteX1" fmla="*/ 578679 w 5475509"/>
              <a:gd name="connsiteY1" fmla="*/ 364033 h 2389149"/>
              <a:gd name="connsiteX2" fmla="*/ 4688872 w 5475509"/>
              <a:gd name="connsiteY2" fmla="*/ 340731 h 2389149"/>
              <a:gd name="connsiteX3" fmla="*/ 4986132 w 5475509"/>
              <a:gd name="connsiteY3" fmla="*/ 2155728 h 2389149"/>
              <a:gd name="connsiteX4" fmla="*/ 500620 w 5475509"/>
              <a:gd name="connsiteY4" fmla="*/ 2163226 h 2389149"/>
              <a:gd name="connsiteX0" fmla="*/ 631244 w 5319168"/>
              <a:gd name="connsiteY0" fmla="*/ 2163227 h 2389149"/>
              <a:gd name="connsiteX1" fmla="*/ 422338 w 5319168"/>
              <a:gd name="connsiteY1" fmla="*/ 364033 h 2389149"/>
              <a:gd name="connsiteX2" fmla="*/ 4532531 w 5319168"/>
              <a:gd name="connsiteY2" fmla="*/ 340731 h 2389149"/>
              <a:gd name="connsiteX3" fmla="*/ 4829791 w 5319168"/>
              <a:gd name="connsiteY3" fmla="*/ 2155728 h 2389149"/>
              <a:gd name="connsiteX4" fmla="*/ 631244 w 5319168"/>
              <a:gd name="connsiteY4" fmla="*/ 2163227 h 2389149"/>
              <a:gd name="connsiteX0" fmla="*/ 716431 w 5404355"/>
              <a:gd name="connsiteY0" fmla="*/ 2163227 h 2486204"/>
              <a:gd name="connsiteX1" fmla="*/ 507525 w 5404355"/>
              <a:gd name="connsiteY1" fmla="*/ 364033 h 2486204"/>
              <a:gd name="connsiteX2" fmla="*/ 4617718 w 5404355"/>
              <a:gd name="connsiteY2" fmla="*/ 340731 h 2486204"/>
              <a:gd name="connsiteX3" fmla="*/ 4914978 w 5404355"/>
              <a:gd name="connsiteY3" fmla="*/ 2155728 h 2486204"/>
              <a:gd name="connsiteX4" fmla="*/ 716431 w 5404355"/>
              <a:gd name="connsiteY4" fmla="*/ 2163227 h 2486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4355" h="2486204">
                <a:moveTo>
                  <a:pt x="716431" y="2163227"/>
                </a:moveTo>
                <a:cubicBezTo>
                  <a:pt x="-264115" y="1622327"/>
                  <a:pt x="-142690" y="667782"/>
                  <a:pt x="507525" y="364033"/>
                </a:cubicBezTo>
                <a:cubicBezTo>
                  <a:pt x="1157740" y="60284"/>
                  <a:pt x="3250955" y="-263909"/>
                  <a:pt x="4617718" y="340731"/>
                </a:cubicBezTo>
                <a:cubicBezTo>
                  <a:pt x="5615527" y="793943"/>
                  <a:pt x="5606187" y="1841884"/>
                  <a:pt x="4914978" y="2155728"/>
                </a:cubicBezTo>
                <a:cubicBezTo>
                  <a:pt x="4223769" y="2469572"/>
                  <a:pt x="1696977" y="2704127"/>
                  <a:pt x="716431" y="2163227"/>
                </a:cubicBezTo>
                <a:close/>
              </a:path>
            </a:pathLst>
          </a:custGeom>
          <a:solidFill>
            <a:srgbClr val="0098BC"/>
          </a:solidFill>
          <a:ln>
            <a:solidFill>
              <a:srgbClr val="0098BC"/>
            </a:solidFill>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1" hangingPunct="1">
              <a:defRPr/>
            </a:pPr>
            <a:r>
              <a:rPr lang="fr-FR" sz="4800" b="1" dirty="0"/>
              <a:t>4</a:t>
            </a:r>
          </a:p>
        </p:txBody>
      </p:sp>
      <p:grpSp>
        <p:nvGrpSpPr>
          <p:cNvPr id="11" name="Exemple 3"/>
          <p:cNvGrpSpPr/>
          <p:nvPr/>
        </p:nvGrpSpPr>
        <p:grpSpPr>
          <a:xfrm>
            <a:off x="8715914" y="1418561"/>
            <a:ext cx="2714414" cy="2224446"/>
            <a:chOff x="8715914" y="1418561"/>
            <a:chExt cx="2714414" cy="2224446"/>
          </a:xfrm>
        </p:grpSpPr>
        <p:sp>
          <p:nvSpPr>
            <p:cNvPr id="32" name="Texte"/>
            <p:cNvSpPr txBox="1">
              <a:spLocks noChangeArrowheads="1"/>
            </p:cNvSpPr>
            <p:nvPr/>
          </p:nvSpPr>
          <p:spPr bwMode="auto">
            <a:xfrm>
              <a:off x="9305040" y="3242897"/>
              <a:ext cx="146123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2000" b="1" dirty="0">
                  <a:solidFill>
                    <a:srgbClr val="0098BC"/>
                  </a:solidFill>
                  <a:latin typeface="+mn-lt"/>
                  <a:cs typeface="Arial" panose="020B0604020202020204" pitchFamily="34" charset="0"/>
                </a:rPr>
                <a:t>Le travail</a:t>
              </a:r>
            </a:p>
          </p:txBody>
        </p:sp>
        <p:pic>
          <p:nvPicPr>
            <p:cNvPr id="8" name="Bureau im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715914" y="1418561"/>
              <a:ext cx="2714414" cy="1728305"/>
            </a:xfrm>
            <a:prstGeom prst="rect">
              <a:avLst/>
            </a:prstGeom>
          </p:spPr>
        </p:pic>
      </p:grpSp>
      <p:sp>
        <p:nvSpPr>
          <p:cNvPr id="67" name="Numéro 3">
            <a:extLst>
              <a:ext uri="{FF2B5EF4-FFF2-40B4-BE49-F238E27FC236}">
                <a16:creationId xmlns:a16="http://schemas.microsoft.com/office/drawing/2014/main" id="{7587B0AF-15DD-4285-B7D9-1B7CF8175833}"/>
              </a:ext>
            </a:extLst>
          </p:cNvPr>
          <p:cNvSpPr/>
          <p:nvPr/>
        </p:nvSpPr>
        <p:spPr bwMode="auto">
          <a:xfrm>
            <a:off x="9528059" y="1840857"/>
            <a:ext cx="1015200" cy="1015200"/>
          </a:xfrm>
          <a:custGeom>
            <a:avLst/>
            <a:gdLst>
              <a:gd name="connsiteX0" fmla="*/ 0 w 5826377"/>
              <a:gd name="connsiteY0" fmla="*/ 1033411 h 2066821"/>
              <a:gd name="connsiteX1" fmla="*/ 2913189 w 5826377"/>
              <a:gd name="connsiteY1" fmla="*/ 0 h 2066821"/>
              <a:gd name="connsiteX2" fmla="*/ 5826378 w 5826377"/>
              <a:gd name="connsiteY2" fmla="*/ 1033411 h 2066821"/>
              <a:gd name="connsiteX3" fmla="*/ 2913189 w 5826377"/>
              <a:gd name="connsiteY3" fmla="*/ 2066822 h 2066821"/>
              <a:gd name="connsiteX4" fmla="*/ 0 w 5826377"/>
              <a:gd name="connsiteY4" fmla="*/ 1033411 h 2066821"/>
              <a:gd name="connsiteX0" fmla="*/ 0 w 5963004"/>
              <a:gd name="connsiteY0" fmla="*/ 1117673 h 2151084"/>
              <a:gd name="connsiteX1" fmla="*/ 2913189 w 5963004"/>
              <a:gd name="connsiteY1" fmla="*/ 84262 h 2151084"/>
              <a:gd name="connsiteX2" fmla="*/ 4908260 w 5963004"/>
              <a:gd name="connsiteY2" fmla="*/ 178808 h 2151084"/>
              <a:gd name="connsiteX3" fmla="*/ 5826378 w 5963004"/>
              <a:gd name="connsiteY3" fmla="*/ 1117673 h 2151084"/>
              <a:gd name="connsiteX4" fmla="*/ 2913189 w 5963004"/>
              <a:gd name="connsiteY4" fmla="*/ 2151084 h 2151084"/>
              <a:gd name="connsiteX5" fmla="*/ 0 w 5963004"/>
              <a:gd name="connsiteY5" fmla="*/ 1117673 h 2151084"/>
              <a:gd name="connsiteX0" fmla="*/ 0 w 5682491"/>
              <a:gd name="connsiteY0" fmla="*/ 1117673 h 2198926"/>
              <a:gd name="connsiteX1" fmla="*/ 2913189 w 5682491"/>
              <a:gd name="connsiteY1" fmla="*/ 84262 h 2198926"/>
              <a:gd name="connsiteX2" fmla="*/ 4908260 w 5682491"/>
              <a:gd name="connsiteY2" fmla="*/ 178808 h 2198926"/>
              <a:gd name="connsiteX3" fmla="*/ 5502993 w 5682491"/>
              <a:gd name="connsiteY3" fmla="*/ 1920561 h 2198926"/>
              <a:gd name="connsiteX4" fmla="*/ 2913189 w 5682491"/>
              <a:gd name="connsiteY4" fmla="*/ 2151084 h 2198926"/>
              <a:gd name="connsiteX5" fmla="*/ 0 w 5682491"/>
              <a:gd name="connsiteY5" fmla="*/ 1117673 h 2198926"/>
              <a:gd name="connsiteX0" fmla="*/ 0 w 5660189"/>
              <a:gd name="connsiteY0" fmla="*/ 926212 h 2198502"/>
              <a:gd name="connsiteX1" fmla="*/ 2890887 w 5660189"/>
              <a:gd name="connsiteY1" fmla="*/ 71221 h 2198502"/>
              <a:gd name="connsiteX2" fmla="*/ 4885958 w 5660189"/>
              <a:gd name="connsiteY2" fmla="*/ 165767 h 2198502"/>
              <a:gd name="connsiteX3" fmla="*/ 5480691 w 5660189"/>
              <a:gd name="connsiteY3" fmla="*/ 1907520 h 2198502"/>
              <a:gd name="connsiteX4" fmla="*/ 2890887 w 5660189"/>
              <a:gd name="connsiteY4" fmla="*/ 2138043 h 2198502"/>
              <a:gd name="connsiteX5" fmla="*/ 0 w 5660189"/>
              <a:gd name="connsiteY5" fmla="*/ 926212 h 2198502"/>
              <a:gd name="connsiteX0" fmla="*/ 13287 w 5673476"/>
              <a:gd name="connsiteY0" fmla="*/ 941739 h 2214029"/>
              <a:gd name="connsiteX1" fmla="*/ 1956320 w 5673476"/>
              <a:gd name="connsiteY1" fmla="*/ 64445 h 2214029"/>
              <a:gd name="connsiteX2" fmla="*/ 4899245 w 5673476"/>
              <a:gd name="connsiteY2" fmla="*/ 181294 h 2214029"/>
              <a:gd name="connsiteX3" fmla="*/ 5493978 w 5673476"/>
              <a:gd name="connsiteY3" fmla="*/ 1923047 h 2214029"/>
              <a:gd name="connsiteX4" fmla="*/ 2904174 w 5673476"/>
              <a:gd name="connsiteY4" fmla="*/ 2153570 h 2214029"/>
              <a:gd name="connsiteX5" fmla="*/ 13287 w 5673476"/>
              <a:gd name="connsiteY5" fmla="*/ 941739 h 2214029"/>
              <a:gd name="connsiteX0" fmla="*/ 101649 w 5761838"/>
              <a:gd name="connsiteY0" fmla="*/ 941739 h 2143739"/>
              <a:gd name="connsiteX1" fmla="*/ 2044682 w 5761838"/>
              <a:gd name="connsiteY1" fmla="*/ 64445 h 2143739"/>
              <a:gd name="connsiteX2" fmla="*/ 4987607 w 5761838"/>
              <a:gd name="connsiteY2" fmla="*/ 181294 h 2143739"/>
              <a:gd name="connsiteX3" fmla="*/ 5582340 w 5761838"/>
              <a:gd name="connsiteY3" fmla="*/ 1923047 h 2143739"/>
              <a:gd name="connsiteX4" fmla="*/ 840350 w 5761838"/>
              <a:gd name="connsiteY4" fmla="*/ 2064360 h 2143739"/>
              <a:gd name="connsiteX5" fmla="*/ 101649 w 5761838"/>
              <a:gd name="connsiteY5" fmla="*/ 941739 h 2143739"/>
              <a:gd name="connsiteX0" fmla="*/ 188442 w 5536397"/>
              <a:gd name="connsiteY0" fmla="*/ 630387 h 2143793"/>
              <a:gd name="connsiteX1" fmla="*/ 1819241 w 5536397"/>
              <a:gd name="connsiteY1" fmla="*/ 43025 h 2143793"/>
              <a:gd name="connsiteX2" fmla="*/ 4762166 w 5536397"/>
              <a:gd name="connsiteY2" fmla="*/ 159874 h 2143793"/>
              <a:gd name="connsiteX3" fmla="*/ 5356899 w 5536397"/>
              <a:gd name="connsiteY3" fmla="*/ 1901627 h 2143793"/>
              <a:gd name="connsiteX4" fmla="*/ 614909 w 5536397"/>
              <a:gd name="connsiteY4" fmla="*/ 2042940 h 2143793"/>
              <a:gd name="connsiteX5" fmla="*/ 188442 w 5536397"/>
              <a:gd name="connsiteY5" fmla="*/ 630387 h 2143793"/>
              <a:gd name="connsiteX0" fmla="*/ 174325 w 5321361"/>
              <a:gd name="connsiteY0" fmla="*/ 630387 h 2200733"/>
              <a:gd name="connsiteX1" fmla="*/ 1805124 w 5321361"/>
              <a:gd name="connsiteY1" fmla="*/ 43025 h 2200733"/>
              <a:gd name="connsiteX2" fmla="*/ 4748049 w 5321361"/>
              <a:gd name="connsiteY2" fmla="*/ 159874 h 2200733"/>
              <a:gd name="connsiteX3" fmla="*/ 5086304 w 5321361"/>
              <a:gd name="connsiteY3" fmla="*/ 2035442 h 2200733"/>
              <a:gd name="connsiteX4" fmla="*/ 600792 w 5321361"/>
              <a:gd name="connsiteY4" fmla="*/ 2042940 h 2200733"/>
              <a:gd name="connsiteX5" fmla="*/ 174325 w 5321361"/>
              <a:gd name="connsiteY5" fmla="*/ 630387 h 2200733"/>
              <a:gd name="connsiteX0" fmla="*/ 174325 w 5420438"/>
              <a:gd name="connsiteY0" fmla="*/ 630387 h 2200733"/>
              <a:gd name="connsiteX1" fmla="*/ 1805124 w 5420438"/>
              <a:gd name="connsiteY1" fmla="*/ 43025 h 2200733"/>
              <a:gd name="connsiteX2" fmla="*/ 4748049 w 5420438"/>
              <a:gd name="connsiteY2" fmla="*/ 159874 h 2200733"/>
              <a:gd name="connsiteX3" fmla="*/ 5086304 w 5420438"/>
              <a:gd name="connsiteY3" fmla="*/ 2035442 h 2200733"/>
              <a:gd name="connsiteX4" fmla="*/ 600792 w 5420438"/>
              <a:gd name="connsiteY4" fmla="*/ 2042940 h 2200733"/>
              <a:gd name="connsiteX5" fmla="*/ 174325 w 5420438"/>
              <a:gd name="connsiteY5" fmla="*/ 630387 h 2200733"/>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428298"/>
              <a:gd name="connsiteY0" fmla="*/ 682960 h 2297981"/>
              <a:gd name="connsiteX1" fmla="*/ 1805124 w 5428298"/>
              <a:gd name="connsiteY1" fmla="*/ 95598 h 2297981"/>
              <a:gd name="connsiteX2" fmla="*/ 4748049 w 5428298"/>
              <a:gd name="connsiteY2" fmla="*/ 212447 h 2297981"/>
              <a:gd name="connsiteX3" fmla="*/ 5086304 w 5428298"/>
              <a:gd name="connsiteY3" fmla="*/ 2088015 h 2297981"/>
              <a:gd name="connsiteX4" fmla="*/ 600792 w 5428298"/>
              <a:gd name="connsiteY4" fmla="*/ 2095513 h 2297981"/>
              <a:gd name="connsiteX5" fmla="*/ 174325 w 5428298"/>
              <a:gd name="connsiteY5" fmla="*/ 682960 h 2297981"/>
              <a:gd name="connsiteX0" fmla="*/ 151277 w 4978783"/>
              <a:gd name="connsiteY0" fmla="*/ 2095513 h 2334141"/>
              <a:gd name="connsiteX1" fmla="*/ 1355609 w 4978783"/>
              <a:gd name="connsiteY1" fmla="*/ 95598 h 2334141"/>
              <a:gd name="connsiteX2" fmla="*/ 4298534 w 4978783"/>
              <a:gd name="connsiteY2" fmla="*/ 212447 h 2334141"/>
              <a:gd name="connsiteX3" fmla="*/ 4636789 w 4978783"/>
              <a:gd name="connsiteY3" fmla="*/ 2088015 h 2334141"/>
              <a:gd name="connsiteX4" fmla="*/ 151277 w 4978783"/>
              <a:gd name="connsiteY4" fmla="*/ 2095513 h 2334141"/>
              <a:gd name="connsiteX0" fmla="*/ 470246 w 5297752"/>
              <a:gd name="connsiteY0" fmla="*/ 2066922 h 2301280"/>
              <a:gd name="connsiteX1" fmla="*/ 604061 w 5297752"/>
              <a:gd name="connsiteY1" fmla="*/ 133915 h 2301280"/>
              <a:gd name="connsiteX2" fmla="*/ 4617503 w 5297752"/>
              <a:gd name="connsiteY2" fmla="*/ 183856 h 2301280"/>
              <a:gd name="connsiteX3" fmla="*/ 4955758 w 5297752"/>
              <a:gd name="connsiteY3" fmla="*/ 2059424 h 2301280"/>
              <a:gd name="connsiteX4" fmla="*/ 470246 w 5297752"/>
              <a:gd name="connsiteY4" fmla="*/ 2066922 h 2301280"/>
              <a:gd name="connsiteX0" fmla="*/ 508312 w 5335818"/>
              <a:gd name="connsiteY0" fmla="*/ 2088925 h 2323283"/>
              <a:gd name="connsiteX1" fmla="*/ 642127 w 5335818"/>
              <a:gd name="connsiteY1" fmla="*/ 155918 h 2323283"/>
              <a:gd name="connsiteX2" fmla="*/ 4655569 w 5335818"/>
              <a:gd name="connsiteY2" fmla="*/ 205859 h 2323283"/>
              <a:gd name="connsiteX3" fmla="*/ 4993824 w 5335818"/>
              <a:gd name="connsiteY3" fmla="*/ 2081427 h 2323283"/>
              <a:gd name="connsiteX4" fmla="*/ 508312 w 5335818"/>
              <a:gd name="connsiteY4" fmla="*/ 2088925 h 2323283"/>
              <a:gd name="connsiteX0" fmla="*/ 537928 w 5365434"/>
              <a:gd name="connsiteY0" fmla="*/ 2041763 h 2267686"/>
              <a:gd name="connsiteX1" fmla="*/ 615987 w 5365434"/>
              <a:gd name="connsiteY1" fmla="*/ 242570 h 2267686"/>
              <a:gd name="connsiteX2" fmla="*/ 4685185 w 5365434"/>
              <a:gd name="connsiteY2" fmla="*/ 158697 h 2267686"/>
              <a:gd name="connsiteX3" fmla="*/ 5023440 w 5365434"/>
              <a:gd name="connsiteY3" fmla="*/ 2034265 h 2267686"/>
              <a:gd name="connsiteX4" fmla="*/ 537928 w 5365434"/>
              <a:gd name="connsiteY4" fmla="*/ 2041763 h 2267686"/>
              <a:gd name="connsiteX0" fmla="*/ 475390 w 5302896"/>
              <a:gd name="connsiteY0" fmla="*/ 2088286 h 2314209"/>
              <a:gd name="connsiteX1" fmla="*/ 553449 w 5302896"/>
              <a:gd name="connsiteY1" fmla="*/ 289093 h 2314209"/>
              <a:gd name="connsiteX2" fmla="*/ 4622647 w 5302896"/>
              <a:gd name="connsiteY2" fmla="*/ 205220 h 2314209"/>
              <a:gd name="connsiteX3" fmla="*/ 4960902 w 5302896"/>
              <a:gd name="connsiteY3" fmla="*/ 2080788 h 2314209"/>
              <a:gd name="connsiteX4" fmla="*/ 475390 w 5302896"/>
              <a:gd name="connsiteY4" fmla="*/ 2088286 h 2314209"/>
              <a:gd name="connsiteX0" fmla="*/ 500620 w 5340218"/>
              <a:gd name="connsiteY0" fmla="*/ 2050101 h 2276024"/>
              <a:gd name="connsiteX1" fmla="*/ 578679 w 5340218"/>
              <a:gd name="connsiteY1" fmla="*/ 250908 h 2276024"/>
              <a:gd name="connsiteX2" fmla="*/ 4688872 w 5340218"/>
              <a:gd name="connsiteY2" fmla="*/ 227606 h 2276024"/>
              <a:gd name="connsiteX3" fmla="*/ 4986132 w 5340218"/>
              <a:gd name="connsiteY3" fmla="*/ 2042603 h 2276024"/>
              <a:gd name="connsiteX4" fmla="*/ 500620 w 5340218"/>
              <a:gd name="connsiteY4" fmla="*/ 2050101 h 2276024"/>
              <a:gd name="connsiteX0" fmla="*/ 500620 w 5340214"/>
              <a:gd name="connsiteY0" fmla="*/ 2163226 h 2389149"/>
              <a:gd name="connsiteX1" fmla="*/ 578679 w 5340214"/>
              <a:gd name="connsiteY1" fmla="*/ 364033 h 2389149"/>
              <a:gd name="connsiteX2" fmla="*/ 4688872 w 5340214"/>
              <a:gd name="connsiteY2" fmla="*/ 340731 h 2389149"/>
              <a:gd name="connsiteX3" fmla="*/ 4986132 w 5340214"/>
              <a:gd name="connsiteY3" fmla="*/ 2155728 h 2389149"/>
              <a:gd name="connsiteX4" fmla="*/ 500620 w 5340214"/>
              <a:gd name="connsiteY4" fmla="*/ 2163226 h 2389149"/>
              <a:gd name="connsiteX0" fmla="*/ 500620 w 5475509"/>
              <a:gd name="connsiteY0" fmla="*/ 2163226 h 2389149"/>
              <a:gd name="connsiteX1" fmla="*/ 578679 w 5475509"/>
              <a:gd name="connsiteY1" fmla="*/ 364033 h 2389149"/>
              <a:gd name="connsiteX2" fmla="*/ 4688872 w 5475509"/>
              <a:gd name="connsiteY2" fmla="*/ 340731 h 2389149"/>
              <a:gd name="connsiteX3" fmla="*/ 4986132 w 5475509"/>
              <a:gd name="connsiteY3" fmla="*/ 2155728 h 2389149"/>
              <a:gd name="connsiteX4" fmla="*/ 500620 w 5475509"/>
              <a:gd name="connsiteY4" fmla="*/ 2163226 h 2389149"/>
              <a:gd name="connsiteX0" fmla="*/ 631244 w 5319168"/>
              <a:gd name="connsiteY0" fmla="*/ 2163227 h 2389149"/>
              <a:gd name="connsiteX1" fmla="*/ 422338 w 5319168"/>
              <a:gd name="connsiteY1" fmla="*/ 364033 h 2389149"/>
              <a:gd name="connsiteX2" fmla="*/ 4532531 w 5319168"/>
              <a:gd name="connsiteY2" fmla="*/ 340731 h 2389149"/>
              <a:gd name="connsiteX3" fmla="*/ 4829791 w 5319168"/>
              <a:gd name="connsiteY3" fmla="*/ 2155728 h 2389149"/>
              <a:gd name="connsiteX4" fmla="*/ 631244 w 5319168"/>
              <a:gd name="connsiteY4" fmla="*/ 2163227 h 2389149"/>
              <a:gd name="connsiteX0" fmla="*/ 716431 w 5404355"/>
              <a:gd name="connsiteY0" fmla="*/ 2163227 h 2486204"/>
              <a:gd name="connsiteX1" fmla="*/ 507525 w 5404355"/>
              <a:gd name="connsiteY1" fmla="*/ 364033 h 2486204"/>
              <a:gd name="connsiteX2" fmla="*/ 4617718 w 5404355"/>
              <a:gd name="connsiteY2" fmla="*/ 340731 h 2486204"/>
              <a:gd name="connsiteX3" fmla="*/ 4914978 w 5404355"/>
              <a:gd name="connsiteY3" fmla="*/ 2155728 h 2486204"/>
              <a:gd name="connsiteX4" fmla="*/ 716431 w 5404355"/>
              <a:gd name="connsiteY4" fmla="*/ 2163227 h 2486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4355" h="2486204">
                <a:moveTo>
                  <a:pt x="716431" y="2163227"/>
                </a:moveTo>
                <a:cubicBezTo>
                  <a:pt x="-264115" y="1622327"/>
                  <a:pt x="-142690" y="667782"/>
                  <a:pt x="507525" y="364033"/>
                </a:cubicBezTo>
                <a:cubicBezTo>
                  <a:pt x="1157740" y="60284"/>
                  <a:pt x="3250955" y="-263909"/>
                  <a:pt x="4617718" y="340731"/>
                </a:cubicBezTo>
                <a:cubicBezTo>
                  <a:pt x="5615527" y="793943"/>
                  <a:pt x="5606187" y="1841884"/>
                  <a:pt x="4914978" y="2155728"/>
                </a:cubicBezTo>
                <a:cubicBezTo>
                  <a:pt x="4223769" y="2469572"/>
                  <a:pt x="1696977" y="2704127"/>
                  <a:pt x="716431" y="2163227"/>
                </a:cubicBezTo>
                <a:close/>
              </a:path>
            </a:pathLst>
          </a:custGeom>
          <a:solidFill>
            <a:srgbClr val="0098BC"/>
          </a:solidFill>
          <a:ln>
            <a:solidFill>
              <a:srgbClr val="0098BC"/>
            </a:solidFill>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1" hangingPunct="1">
              <a:defRPr/>
            </a:pPr>
            <a:r>
              <a:rPr lang="fr-FR" sz="4800" b="1" dirty="0"/>
              <a:t>3</a:t>
            </a:r>
          </a:p>
        </p:txBody>
      </p:sp>
      <p:grpSp>
        <p:nvGrpSpPr>
          <p:cNvPr id="10" name="Exemple 2"/>
          <p:cNvGrpSpPr/>
          <p:nvPr/>
        </p:nvGrpSpPr>
        <p:grpSpPr>
          <a:xfrm>
            <a:off x="5115454" y="1464981"/>
            <a:ext cx="2905760" cy="2130609"/>
            <a:chOff x="5512917" y="1460111"/>
            <a:chExt cx="2905760" cy="2130609"/>
          </a:xfrm>
        </p:grpSpPr>
        <p:sp>
          <p:nvSpPr>
            <p:cNvPr id="31" name="Texte"/>
            <p:cNvSpPr txBox="1">
              <a:spLocks noChangeArrowheads="1"/>
            </p:cNvSpPr>
            <p:nvPr/>
          </p:nvSpPr>
          <p:spPr bwMode="auto">
            <a:xfrm>
              <a:off x="6305271" y="3190610"/>
              <a:ext cx="136488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2000" b="1" dirty="0">
                  <a:solidFill>
                    <a:srgbClr val="0098BC"/>
                  </a:solidFill>
                  <a:latin typeface="+mn-lt"/>
                  <a:cs typeface="Arial" panose="020B0604020202020204" pitchFamily="34" charset="0"/>
                </a:rPr>
                <a:t>L’école</a:t>
              </a:r>
            </a:p>
          </p:txBody>
        </p:sp>
        <p:pic>
          <p:nvPicPr>
            <p:cNvPr id="93" name="Classe vide img"/>
            <p:cNvPicPr/>
            <p:nvPr/>
          </p:nvPicPr>
          <p:blipFill>
            <a:blip r:embed="rId6" cstate="print">
              <a:extLst>
                <a:ext uri="{28A0092B-C50C-407E-A947-70E740481C1C}">
                  <a14:useLocalDpi xmlns:a14="http://schemas.microsoft.com/office/drawing/2010/main" val="0"/>
                </a:ext>
              </a:extLst>
            </a:blip>
            <a:stretch>
              <a:fillRect/>
            </a:stretch>
          </p:blipFill>
          <p:spPr bwMode="auto">
            <a:xfrm>
              <a:off x="5512917" y="1460111"/>
              <a:ext cx="2905760" cy="1688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6" name="Numéro 2">
            <a:extLst>
              <a:ext uri="{FF2B5EF4-FFF2-40B4-BE49-F238E27FC236}">
                <a16:creationId xmlns:a16="http://schemas.microsoft.com/office/drawing/2014/main" id="{7587B0AF-15DD-4285-B7D9-1B7CF8175833}"/>
              </a:ext>
            </a:extLst>
          </p:cNvPr>
          <p:cNvSpPr/>
          <p:nvPr/>
        </p:nvSpPr>
        <p:spPr bwMode="auto">
          <a:xfrm>
            <a:off x="6060734" y="1795298"/>
            <a:ext cx="1015200" cy="1015200"/>
          </a:xfrm>
          <a:custGeom>
            <a:avLst/>
            <a:gdLst>
              <a:gd name="connsiteX0" fmla="*/ 0 w 5826377"/>
              <a:gd name="connsiteY0" fmla="*/ 1033411 h 2066821"/>
              <a:gd name="connsiteX1" fmla="*/ 2913189 w 5826377"/>
              <a:gd name="connsiteY1" fmla="*/ 0 h 2066821"/>
              <a:gd name="connsiteX2" fmla="*/ 5826378 w 5826377"/>
              <a:gd name="connsiteY2" fmla="*/ 1033411 h 2066821"/>
              <a:gd name="connsiteX3" fmla="*/ 2913189 w 5826377"/>
              <a:gd name="connsiteY3" fmla="*/ 2066822 h 2066821"/>
              <a:gd name="connsiteX4" fmla="*/ 0 w 5826377"/>
              <a:gd name="connsiteY4" fmla="*/ 1033411 h 2066821"/>
              <a:gd name="connsiteX0" fmla="*/ 0 w 5963004"/>
              <a:gd name="connsiteY0" fmla="*/ 1117673 h 2151084"/>
              <a:gd name="connsiteX1" fmla="*/ 2913189 w 5963004"/>
              <a:gd name="connsiteY1" fmla="*/ 84262 h 2151084"/>
              <a:gd name="connsiteX2" fmla="*/ 4908260 w 5963004"/>
              <a:gd name="connsiteY2" fmla="*/ 178808 h 2151084"/>
              <a:gd name="connsiteX3" fmla="*/ 5826378 w 5963004"/>
              <a:gd name="connsiteY3" fmla="*/ 1117673 h 2151084"/>
              <a:gd name="connsiteX4" fmla="*/ 2913189 w 5963004"/>
              <a:gd name="connsiteY4" fmla="*/ 2151084 h 2151084"/>
              <a:gd name="connsiteX5" fmla="*/ 0 w 5963004"/>
              <a:gd name="connsiteY5" fmla="*/ 1117673 h 2151084"/>
              <a:gd name="connsiteX0" fmla="*/ 0 w 5682491"/>
              <a:gd name="connsiteY0" fmla="*/ 1117673 h 2198926"/>
              <a:gd name="connsiteX1" fmla="*/ 2913189 w 5682491"/>
              <a:gd name="connsiteY1" fmla="*/ 84262 h 2198926"/>
              <a:gd name="connsiteX2" fmla="*/ 4908260 w 5682491"/>
              <a:gd name="connsiteY2" fmla="*/ 178808 h 2198926"/>
              <a:gd name="connsiteX3" fmla="*/ 5502993 w 5682491"/>
              <a:gd name="connsiteY3" fmla="*/ 1920561 h 2198926"/>
              <a:gd name="connsiteX4" fmla="*/ 2913189 w 5682491"/>
              <a:gd name="connsiteY4" fmla="*/ 2151084 h 2198926"/>
              <a:gd name="connsiteX5" fmla="*/ 0 w 5682491"/>
              <a:gd name="connsiteY5" fmla="*/ 1117673 h 2198926"/>
              <a:gd name="connsiteX0" fmla="*/ 0 w 5660189"/>
              <a:gd name="connsiteY0" fmla="*/ 926212 h 2198502"/>
              <a:gd name="connsiteX1" fmla="*/ 2890887 w 5660189"/>
              <a:gd name="connsiteY1" fmla="*/ 71221 h 2198502"/>
              <a:gd name="connsiteX2" fmla="*/ 4885958 w 5660189"/>
              <a:gd name="connsiteY2" fmla="*/ 165767 h 2198502"/>
              <a:gd name="connsiteX3" fmla="*/ 5480691 w 5660189"/>
              <a:gd name="connsiteY3" fmla="*/ 1907520 h 2198502"/>
              <a:gd name="connsiteX4" fmla="*/ 2890887 w 5660189"/>
              <a:gd name="connsiteY4" fmla="*/ 2138043 h 2198502"/>
              <a:gd name="connsiteX5" fmla="*/ 0 w 5660189"/>
              <a:gd name="connsiteY5" fmla="*/ 926212 h 2198502"/>
              <a:gd name="connsiteX0" fmla="*/ 13287 w 5673476"/>
              <a:gd name="connsiteY0" fmla="*/ 941739 h 2214029"/>
              <a:gd name="connsiteX1" fmla="*/ 1956320 w 5673476"/>
              <a:gd name="connsiteY1" fmla="*/ 64445 h 2214029"/>
              <a:gd name="connsiteX2" fmla="*/ 4899245 w 5673476"/>
              <a:gd name="connsiteY2" fmla="*/ 181294 h 2214029"/>
              <a:gd name="connsiteX3" fmla="*/ 5493978 w 5673476"/>
              <a:gd name="connsiteY3" fmla="*/ 1923047 h 2214029"/>
              <a:gd name="connsiteX4" fmla="*/ 2904174 w 5673476"/>
              <a:gd name="connsiteY4" fmla="*/ 2153570 h 2214029"/>
              <a:gd name="connsiteX5" fmla="*/ 13287 w 5673476"/>
              <a:gd name="connsiteY5" fmla="*/ 941739 h 2214029"/>
              <a:gd name="connsiteX0" fmla="*/ 101649 w 5761838"/>
              <a:gd name="connsiteY0" fmla="*/ 941739 h 2143739"/>
              <a:gd name="connsiteX1" fmla="*/ 2044682 w 5761838"/>
              <a:gd name="connsiteY1" fmla="*/ 64445 h 2143739"/>
              <a:gd name="connsiteX2" fmla="*/ 4987607 w 5761838"/>
              <a:gd name="connsiteY2" fmla="*/ 181294 h 2143739"/>
              <a:gd name="connsiteX3" fmla="*/ 5582340 w 5761838"/>
              <a:gd name="connsiteY3" fmla="*/ 1923047 h 2143739"/>
              <a:gd name="connsiteX4" fmla="*/ 840350 w 5761838"/>
              <a:gd name="connsiteY4" fmla="*/ 2064360 h 2143739"/>
              <a:gd name="connsiteX5" fmla="*/ 101649 w 5761838"/>
              <a:gd name="connsiteY5" fmla="*/ 941739 h 2143739"/>
              <a:gd name="connsiteX0" fmla="*/ 188442 w 5536397"/>
              <a:gd name="connsiteY0" fmla="*/ 630387 h 2143793"/>
              <a:gd name="connsiteX1" fmla="*/ 1819241 w 5536397"/>
              <a:gd name="connsiteY1" fmla="*/ 43025 h 2143793"/>
              <a:gd name="connsiteX2" fmla="*/ 4762166 w 5536397"/>
              <a:gd name="connsiteY2" fmla="*/ 159874 h 2143793"/>
              <a:gd name="connsiteX3" fmla="*/ 5356899 w 5536397"/>
              <a:gd name="connsiteY3" fmla="*/ 1901627 h 2143793"/>
              <a:gd name="connsiteX4" fmla="*/ 614909 w 5536397"/>
              <a:gd name="connsiteY4" fmla="*/ 2042940 h 2143793"/>
              <a:gd name="connsiteX5" fmla="*/ 188442 w 5536397"/>
              <a:gd name="connsiteY5" fmla="*/ 630387 h 2143793"/>
              <a:gd name="connsiteX0" fmla="*/ 174325 w 5321361"/>
              <a:gd name="connsiteY0" fmla="*/ 630387 h 2200733"/>
              <a:gd name="connsiteX1" fmla="*/ 1805124 w 5321361"/>
              <a:gd name="connsiteY1" fmla="*/ 43025 h 2200733"/>
              <a:gd name="connsiteX2" fmla="*/ 4748049 w 5321361"/>
              <a:gd name="connsiteY2" fmla="*/ 159874 h 2200733"/>
              <a:gd name="connsiteX3" fmla="*/ 5086304 w 5321361"/>
              <a:gd name="connsiteY3" fmla="*/ 2035442 h 2200733"/>
              <a:gd name="connsiteX4" fmla="*/ 600792 w 5321361"/>
              <a:gd name="connsiteY4" fmla="*/ 2042940 h 2200733"/>
              <a:gd name="connsiteX5" fmla="*/ 174325 w 5321361"/>
              <a:gd name="connsiteY5" fmla="*/ 630387 h 2200733"/>
              <a:gd name="connsiteX0" fmla="*/ 174325 w 5420438"/>
              <a:gd name="connsiteY0" fmla="*/ 630387 h 2200733"/>
              <a:gd name="connsiteX1" fmla="*/ 1805124 w 5420438"/>
              <a:gd name="connsiteY1" fmla="*/ 43025 h 2200733"/>
              <a:gd name="connsiteX2" fmla="*/ 4748049 w 5420438"/>
              <a:gd name="connsiteY2" fmla="*/ 159874 h 2200733"/>
              <a:gd name="connsiteX3" fmla="*/ 5086304 w 5420438"/>
              <a:gd name="connsiteY3" fmla="*/ 2035442 h 2200733"/>
              <a:gd name="connsiteX4" fmla="*/ 600792 w 5420438"/>
              <a:gd name="connsiteY4" fmla="*/ 2042940 h 2200733"/>
              <a:gd name="connsiteX5" fmla="*/ 174325 w 5420438"/>
              <a:gd name="connsiteY5" fmla="*/ 630387 h 2200733"/>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428298"/>
              <a:gd name="connsiteY0" fmla="*/ 682960 h 2297981"/>
              <a:gd name="connsiteX1" fmla="*/ 1805124 w 5428298"/>
              <a:gd name="connsiteY1" fmla="*/ 95598 h 2297981"/>
              <a:gd name="connsiteX2" fmla="*/ 4748049 w 5428298"/>
              <a:gd name="connsiteY2" fmla="*/ 212447 h 2297981"/>
              <a:gd name="connsiteX3" fmla="*/ 5086304 w 5428298"/>
              <a:gd name="connsiteY3" fmla="*/ 2088015 h 2297981"/>
              <a:gd name="connsiteX4" fmla="*/ 600792 w 5428298"/>
              <a:gd name="connsiteY4" fmla="*/ 2095513 h 2297981"/>
              <a:gd name="connsiteX5" fmla="*/ 174325 w 5428298"/>
              <a:gd name="connsiteY5" fmla="*/ 682960 h 2297981"/>
              <a:gd name="connsiteX0" fmla="*/ 151277 w 4978783"/>
              <a:gd name="connsiteY0" fmla="*/ 2095513 h 2334141"/>
              <a:gd name="connsiteX1" fmla="*/ 1355609 w 4978783"/>
              <a:gd name="connsiteY1" fmla="*/ 95598 h 2334141"/>
              <a:gd name="connsiteX2" fmla="*/ 4298534 w 4978783"/>
              <a:gd name="connsiteY2" fmla="*/ 212447 h 2334141"/>
              <a:gd name="connsiteX3" fmla="*/ 4636789 w 4978783"/>
              <a:gd name="connsiteY3" fmla="*/ 2088015 h 2334141"/>
              <a:gd name="connsiteX4" fmla="*/ 151277 w 4978783"/>
              <a:gd name="connsiteY4" fmla="*/ 2095513 h 2334141"/>
              <a:gd name="connsiteX0" fmla="*/ 470246 w 5297752"/>
              <a:gd name="connsiteY0" fmla="*/ 2066922 h 2301280"/>
              <a:gd name="connsiteX1" fmla="*/ 604061 w 5297752"/>
              <a:gd name="connsiteY1" fmla="*/ 133915 h 2301280"/>
              <a:gd name="connsiteX2" fmla="*/ 4617503 w 5297752"/>
              <a:gd name="connsiteY2" fmla="*/ 183856 h 2301280"/>
              <a:gd name="connsiteX3" fmla="*/ 4955758 w 5297752"/>
              <a:gd name="connsiteY3" fmla="*/ 2059424 h 2301280"/>
              <a:gd name="connsiteX4" fmla="*/ 470246 w 5297752"/>
              <a:gd name="connsiteY4" fmla="*/ 2066922 h 2301280"/>
              <a:gd name="connsiteX0" fmla="*/ 508312 w 5335818"/>
              <a:gd name="connsiteY0" fmla="*/ 2088925 h 2323283"/>
              <a:gd name="connsiteX1" fmla="*/ 642127 w 5335818"/>
              <a:gd name="connsiteY1" fmla="*/ 155918 h 2323283"/>
              <a:gd name="connsiteX2" fmla="*/ 4655569 w 5335818"/>
              <a:gd name="connsiteY2" fmla="*/ 205859 h 2323283"/>
              <a:gd name="connsiteX3" fmla="*/ 4993824 w 5335818"/>
              <a:gd name="connsiteY3" fmla="*/ 2081427 h 2323283"/>
              <a:gd name="connsiteX4" fmla="*/ 508312 w 5335818"/>
              <a:gd name="connsiteY4" fmla="*/ 2088925 h 2323283"/>
              <a:gd name="connsiteX0" fmla="*/ 537928 w 5365434"/>
              <a:gd name="connsiteY0" fmla="*/ 2041763 h 2267686"/>
              <a:gd name="connsiteX1" fmla="*/ 615987 w 5365434"/>
              <a:gd name="connsiteY1" fmla="*/ 242570 h 2267686"/>
              <a:gd name="connsiteX2" fmla="*/ 4685185 w 5365434"/>
              <a:gd name="connsiteY2" fmla="*/ 158697 h 2267686"/>
              <a:gd name="connsiteX3" fmla="*/ 5023440 w 5365434"/>
              <a:gd name="connsiteY3" fmla="*/ 2034265 h 2267686"/>
              <a:gd name="connsiteX4" fmla="*/ 537928 w 5365434"/>
              <a:gd name="connsiteY4" fmla="*/ 2041763 h 2267686"/>
              <a:gd name="connsiteX0" fmla="*/ 475390 w 5302896"/>
              <a:gd name="connsiteY0" fmla="*/ 2088286 h 2314209"/>
              <a:gd name="connsiteX1" fmla="*/ 553449 w 5302896"/>
              <a:gd name="connsiteY1" fmla="*/ 289093 h 2314209"/>
              <a:gd name="connsiteX2" fmla="*/ 4622647 w 5302896"/>
              <a:gd name="connsiteY2" fmla="*/ 205220 h 2314209"/>
              <a:gd name="connsiteX3" fmla="*/ 4960902 w 5302896"/>
              <a:gd name="connsiteY3" fmla="*/ 2080788 h 2314209"/>
              <a:gd name="connsiteX4" fmla="*/ 475390 w 5302896"/>
              <a:gd name="connsiteY4" fmla="*/ 2088286 h 2314209"/>
              <a:gd name="connsiteX0" fmla="*/ 500620 w 5340218"/>
              <a:gd name="connsiteY0" fmla="*/ 2050101 h 2276024"/>
              <a:gd name="connsiteX1" fmla="*/ 578679 w 5340218"/>
              <a:gd name="connsiteY1" fmla="*/ 250908 h 2276024"/>
              <a:gd name="connsiteX2" fmla="*/ 4688872 w 5340218"/>
              <a:gd name="connsiteY2" fmla="*/ 227606 h 2276024"/>
              <a:gd name="connsiteX3" fmla="*/ 4986132 w 5340218"/>
              <a:gd name="connsiteY3" fmla="*/ 2042603 h 2276024"/>
              <a:gd name="connsiteX4" fmla="*/ 500620 w 5340218"/>
              <a:gd name="connsiteY4" fmla="*/ 2050101 h 2276024"/>
              <a:gd name="connsiteX0" fmla="*/ 500620 w 5340214"/>
              <a:gd name="connsiteY0" fmla="*/ 2163226 h 2389149"/>
              <a:gd name="connsiteX1" fmla="*/ 578679 w 5340214"/>
              <a:gd name="connsiteY1" fmla="*/ 364033 h 2389149"/>
              <a:gd name="connsiteX2" fmla="*/ 4688872 w 5340214"/>
              <a:gd name="connsiteY2" fmla="*/ 340731 h 2389149"/>
              <a:gd name="connsiteX3" fmla="*/ 4986132 w 5340214"/>
              <a:gd name="connsiteY3" fmla="*/ 2155728 h 2389149"/>
              <a:gd name="connsiteX4" fmla="*/ 500620 w 5340214"/>
              <a:gd name="connsiteY4" fmla="*/ 2163226 h 2389149"/>
              <a:gd name="connsiteX0" fmla="*/ 500620 w 5475509"/>
              <a:gd name="connsiteY0" fmla="*/ 2163226 h 2389149"/>
              <a:gd name="connsiteX1" fmla="*/ 578679 w 5475509"/>
              <a:gd name="connsiteY1" fmla="*/ 364033 h 2389149"/>
              <a:gd name="connsiteX2" fmla="*/ 4688872 w 5475509"/>
              <a:gd name="connsiteY2" fmla="*/ 340731 h 2389149"/>
              <a:gd name="connsiteX3" fmla="*/ 4986132 w 5475509"/>
              <a:gd name="connsiteY3" fmla="*/ 2155728 h 2389149"/>
              <a:gd name="connsiteX4" fmla="*/ 500620 w 5475509"/>
              <a:gd name="connsiteY4" fmla="*/ 2163226 h 2389149"/>
              <a:gd name="connsiteX0" fmla="*/ 631244 w 5319168"/>
              <a:gd name="connsiteY0" fmla="*/ 2163227 h 2389149"/>
              <a:gd name="connsiteX1" fmla="*/ 422338 w 5319168"/>
              <a:gd name="connsiteY1" fmla="*/ 364033 h 2389149"/>
              <a:gd name="connsiteX2" fmla="*/ 4532531 w 5319168"/>
              <a:gd name="connsiteY2" fmla="*/ 340731 h 2389149"/>
              <a:gd name="connsiteX3" fmla="*/ 4829791 w 5319168"/>
              <a:gd name="connsiteY3" fmla="*/ 2155728 h 2389149"/>
              <a:gd name="connsiteX4" fmla="*/ 631244 w 5319168"/>
              <a:gd name="connsiteY4" fmla="*/ 2163227 h 2389149"/>
              <a:gd name="connsiteX0" fmla="*/ 716431 w 5404355"/>
              <a:gd name="connsiteY0" fmla="*/ 2163227 h 2486204"/>
              <a:gd name="connsiteX1" fmla="*/ 507525 w 5404355"/>
              <a:gd name="connsiteY1" fmla="*/ 364033 h 2486204"/>
              <a:gd name="connsiteX2" fmla="*/ 4617718 w 5404355"/>
              <a:gd name="connsiteY2" fmla="*/ 340731 h 2486204"/>
              <a:gd name="connsiteX3" fmla="*/ 4914978 w 5404355"/>
              <a:gd name="connsiteY3" fmla="*/ 2155728 h 2486204"/>
              <a:gd name="connsiteX4" fmla="*/ 716431 w 5404355"/>
              <a:gd name="connsiteY4" fmla="*/ 2163227 h 2486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4355" h="2486204">
                <a:moveTo>
                  <a:pt x="716431" y="2163227"/>
                </a:moveTo>
                <a:cubicBezTo>
                  <a:pt x="-264115" y="1622327"/>
                  <a:pt x="-142690" y="667782"/>
                  <a:pt x="507525" y="364033"/>
                </a:cubicBezTo>
                <a:cubicBezTo>
                  <a:pt x="1157740" y="60284"/>
                  <a:pt x="3250955" y="-263909"/>
                  <a:pt x="4617718" y="340731"/>
                </a:cubicBezTo>
                <a:cubicBezTo>
                  <a:pt x="5615527" y="793943"/>
                  <a:pt x="5606187" y="1841884"/>
                  <a:pt x="4914978" y="2155728"/>
                </a:cubicBezTo>
                <a:cubicBezTo>
                  <a:pt x="4223769" y="2469572"/>
                  <a:pt x="1696977" y="2704127"/>
                  <a:pt x="716431" y="2163227"/>
                </a:cubicBezTo>
                <a:close/>
              </a:path>
            </a:pathLst>
          </a:custGeom>
          <a:solidFill>
            <a:srgbClr val="0098BC"/>
          </a:solidFill>
          <a:ln>
            <a:solidFill>
              <a:srgbClr val="0098BC"/>
            </a:solidFill>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1" hangingPunct="1">
              <a:defRPr/>
            </a:pPr>
            <a:r>
              <a:rPr lang="fr-FR" sz="4800" b="1" dirty="0"/>
              <a:t>2</a:t>
            </a:r>
          </a:p>
        </p:txBody>
      </p:sp>
      <p:grpSp>
        <p:nvGrpSpPr>
          <p:cNvPr id="9" name="Exemple 1"/>
          <p:cNvGrpSpPr/>
          <p:nvPr/>
        </p:nvGrpSpPr>
        <p:grpSpPr>
          <a:xfrm>
            <a:off x="2193692" y="1619954"/>
            <a:ext cx="2248214" cy="2343911"/>
            <a:chOff x="2601129" y="1616895"/>
            <a:chExt cx="2248214" cy="2343911"/>
          </a:xfrm>
        </p:grpSpPr>
        <p:sp>
          <p:nvSpPr>
            <p:cNvPr id="33" name="Texte"/>
            <p:cNvSpPr txBox="1">
              <a:spLocks noChangeArrowheads="1"/>
            </p:cNvSpPr>
            <p:nvPr/>
          </p:nvSpPr>
          <p:spPr bwMode="auto">
            <a:xfrm>
              <a:off x="3109398" y="3252920"/>
              <a:ext cx="1461239"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2000" b="1" dirty="0">
                  <a:solidFill>
                    <a:srgbClr val="0098BC"/>
                  </a:solidFill>
                  <a:latin typeface="+mn-lt"/>
                  <a:cs typeface="Arial" panose="020B0604020202020204" pitchFamily="34" charset="0"/>
                </a:rPr>
                <a:t>La maison</a:t>
              </a:r>
            </a:p>
            <a:p>
              <a:pPr algn="ctr" eaLnBrk="1" hangingPunct="1">
                <a:lnSpc>
                  <a:spcPct val="100000"/>
                </a:lnSpc>
                <a:spcBef>
                  <a:spcPct val="0"/>
                </a:spcBef>
                <a:buFontTx/>
                <a:buNone/>
              </a:pPr>
              <a:endParaRPr lang="fr-FR" altLang="fr-FR" sz="2000" b="1" dirty="0">
                <a:solidFill>
                  <a:srgbClr val="0098BC"/>
                </a:solidFill>
                <a:latin typeface="+mn-lt"/>
                <a:cs typeface="Arial" panose="020B0604020202020204" pitchFamily="34" charset="0"/>
              </a:endParaRPr>
            </a:p>
          </p:txBody>
        </p:sp>
        <p:pic>
          <p:nvPicPr>
            <p:cNvPr id="7" name="Maison im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601129" y="1616895"/>
              <a:ext cx="2248214" cy="1362265"/>
            </a:xfrm>
            <a:prstGeom prst="rect">
              <a:avLst/>
            </a:prstGeom>
          </p:spPr>
        </p:pic>
      </p:grpSp>
      <p:sp>
        <p:nvSpPr>
          <p:cNvPr id="65" name="Numéro 1">
            <a:extLst>
              <a:ext uri="{FF2B5EF4-FFF2-40B4-BE49-F238E27FC236}">
                <a16:creationId xmlns:a16="http://schemas.microsoft.com/office/drawing/2014/main" id="{7587B0AF-15DD-4285-B7D9-1B7CF8175833}"/>
              </a:ext>
            </a:extLst>
          </p:cNvPr>
          <p:cNvSpPr/>
          <p:nvPr/>
        </p:nvSpPr>
        <p:spPr bwMode="auto">
          <a:xfrm>
            <a:off x="2810199" y="1843916"/>
            <a:ext cx="1015200" cy="1015200"/>
          </a:xfrm>
          <a:custGeom>
            <a:avLst/>
            <a:gdLst>
              <a:gd name="connsiteX0" fmla="*/ 0 w 5826377"/>
              <a:gd name="connsiteY0" fmla="*/ 1033411 h 2066821"/>
              <a:gd name="connsiteX1" fmla="*/ 2913189 w 5826377"/>
              <a:gd name="connsiteY1" fmla="*/ 0 h 2066821"/>
              <a:gd name="connsiteX2" fmla="*/ 5826378 w 5826377"/>
              <a:gd name="connsiteY2" fmla="*/ 1033411 h 2066821"/>
              <a:gd name="connsiteX3" fmla="*/ 2913189 w 5826377"/>
              <a:gd name="connsiteY3" fmla="*/ 2066822 h 2066821"/>
              <a:gd name="connsiteX4" fmla="*/ 0 w 5826377"/>
              <a:gd name="connsiteY4" fmla="*/ 1033411 h 2066821"/>
              <a:gd name="connsiteX0" fmla="*/ 0 w 5963004"/>
              <a:gd name="connsiteY0" fmla="*/ 1117673 h 2151084"/>
              <a:gd name="connsiteX1" fmla="*/ 2913189 w 5963004"/>
              <a:gd name="connsiteY1" fmla="*/ 84262 h 2151084"/>
              <a:gd name="connsiteX2" fmla="*/ 4908260 w 5963004"/>
              <a:gd name="connsiteY2" fmla="*/ 178808 h 2151084"/>
              <a:gd name="connsiteX3" fmla="*/ 5826378 w 5963004"/>
              <a:gd name="connsiteY3" fmla="*/ 1117673 h 2151084"/>
              <a:gd name="connsiteX4" fmla="*/ 2913189 w 5963004"/>
              <a:gd name="connsiteY4" fmla="*/ 2151084 h 2151084"/>
              <a:gd name="connsiteX5" fmla="*/ 0 w 5963004"/>
              <a:gd name="connsiteY5" fmla="*/ 1117673 h 2151084"/>
              <a:gd name="connsiteX0" fmla="*/ 0 w 5682491"/>
              <a:gd name="connsiteY0" fmla="*/ 1117673 h 2198926"/>
              <a:gd name="connsiteX1" fmla="*/ 2913189 w 5682491"/>
              <a:gd name="connsiteY1" fmla="*/ 84262 h 2198926"/>
              <a:gd name="connsiteX2" fmla="*/ 4908260 w 5682491"/>
              <a:gd name="connsiteY2" fmla="*/ 178808 h 2198926"/>
              <a:gd name="connsiteX3" fmla="*/ 5502993 w 5682491"/>
              <a:gd name="connsiteY3" fmla="*/ 1920561 h 2198926"/>
              <a:gd name="connsiteX4" fmla="*/ 2913189 w 5682491"/>
              <a:gd name="connsiteY4" fmla="*/ 2151084 h 2198926"/>
              <a:gd name="connsiteX5" fmla="*/ 0 w 5682491"/>
              <a:gd name="connsiteY5" fmla="*/ 1117673 h 2198926"/>
              <a:gd name="connsiteX0" fmla="*/ 0 w 5660189"/>
              <a:gd name="connsiteY0" fmla="*/ 926212 h 2198502"/>
              <a:gd name="connsiteX1" fmla="*/ 2890887 w 5660189"/>
              <a:gd name="connsiteY1" fmla="*/ 71221 h 2198502"/>
              <a:gd name="connsiteX2" fmla="*/ 4885958 w 5660189"/>
              <a:gd name="connsiteY2" fmla="*/ 165767 h 2198502"/>
              <a:gd name="connsiteX3" fmla="*/ 5480691 w 5660189"/>
              <a:gd name="connsiteY3" fmla="*/ 1907520 h 2198502"/>
              <a:gd name="connsiteX4" fmla="*/ 2890887 w 5660189"/>
              <a:gd name="connsiteY4" fmla="*/ 2138043 h 2198502"/>
              <a:gd name="connsiteX5" fmla="*/ 0 w 5660189"/>
              <a:gd name="connsiteY5" fmla="*/ 926212 h 2198502"/>
              <a:gd name="connsiteX0" fmla="*/ 13287 w 5673476"/>
              <a:gd name="connsiteY0" fmla="*/ 941739 h 2214029"/>
              <a:gd name="connsiteX1" fmla="*/ 1956320 w 5673476"/>
              <a:gd name="connsiteY1" fmla="*/ 64445 h 2214029"/>
              <a:gd name="connsiteX2" fmla="*/ 4899245 w 5673476"/>
              <a:gd name="connsiteY2" fmla="*/ 181294 h 2214029"/>
              <a:gd name="connsiteX3" fmla="*/ 5493978 w 5673476"/>
              <a:gd name="connsiteY3" fmla="*/ 1923047 h 2214029"/>
              <a:gd name="connsiteX4" fmla="*/ 2904174 w 5673476"/>
              <a:gd name="connsiteY4" fmla="*/ 2153570 h 2214029"/>
              <a:gd name="connsiteX5" fmla="*/ 13287 w 5673476"/>
              <a:gd name="connsiteY5" fmla="*/ 941739 h 2214029"/>
              <a:gd name="connsiteX0" fmla="*/ 101649 w 5761838"/>
              <a:gd name="connsiteY0" fmla="*/ 941739 h 2143739"/>
              <a:gd name="connsiteX1" fmla="*/ 2044682 w 5761838"/>
              <a:gd name="connsiteY1" fmla="*/ 64445 h 2143739"/>
              <a:gd name="connsiteX2" fmla="*/ 4987607 w 5761838"/>
              <a:gd name="connsiteY2" fmla="*/ 181294 h 2143739"/>
              <a:gd name="connsiteX3" fmla="*/ 5582340 w 5761838"/>
              <a:gd name="connsiteY3" fmla="*/ 1923047 h 2143739"/>
              <a:gd name="connsiteX4" fmla="*/ 840350 w 5761838"/>
              <a:gd name="connsiteY4" fmla="*/ 2064360 h 2143739"/>
              <a:gd name="connsiteX5" fmla="*/ 101649 w 5761838"/>
              <a:gd name="connsiteY5" fmla="*/ 941739 h 2143739"/>
              <a:gd name="connsiteX0" fmla="*/ 188442 w 5536397"/>
              <a:gd name="connsiteY0" fmla="*/ 630387 h 2143793"/>
              <a:gd name="connsiteX1" fmla="*/ 1819241 w 5536397"/>
              <a:gd name="connsiteY1" fmla="*/ 43025 h 2143793"/>
              <a:gd name="connsiteX2" fmla="*/ 4762166 w 5536397"/>
              <a:gd name="connsiteY2" fmla="*/ 159874 h 2143793"/>
              <a:gd name="connsiteX3" fmla="*/ 5356899 w 5536397"/>
              <a:gd name="connsiteY3" fmla="*/ 1901627 h 2143793"/>
              <a:gd name="connsiteX4" fmla="*/ 614909 w 5536397"/>
              <a:gd name="connsiteY4" fmla="*/ 2042940 h 2143793"/>
              <a:gd name="connsiteX5" fmla="*/ 188442 w 5536397"/>
              <a:gd name="connsiteY5" fmla="*/ 630387 h 2143793"/>
              <a:gd name="connsiteX0" fmla="*/ 174325 w 5321361"/>
              <a:gd name="connsiteY0" fmla="*/ 630387 h 2200733"/>
              <a:gd name="connsiteX1" fmla="*/ 1805124 w 5321361"/>
              <a:gd name="connsiteY1" fmla="*/ 43025 h 2200733"/>
              <a:gd name="connsiteX2" fmla="*/ 4748049 w 5321361"/>
              <a:gd name="connsiteY2" fmla="*/ 159874 h 2200733"/>
              <a:gd name="connsiteX3" fmla="*/ 5086304 w 5321361"/>
              <a:gd name="connsiteY3" fmla="*/ 2035442 h 2200733"/>
              <a:gd name="connsiteX4" fmla="*/ 600792 w 5321361"/>
              <a:gd name="connsiteY4" fmla="*/ 2042940 h 2200733"/>
              <a:gd name="connsiteX5" fmla="*/ 174325 w 5321361"/>
              <a:gd name="connsiteY5" fmla="*/ 630387 h 2200733"/>
              <a:gd name="connsiteX0" fmla="*/ 174325 w 5420438"/>
              <a:gd name="connsiteY0" fmla="*/ 630387 h 2200733"/>
              <a:gd name="connsiteX1" fmla="*/ 1805124 w 5420438"/>
              <a:gd name="connsiteY1" fmla="*/ 43025 h 2200733"/>
              <a:gd name="connsiteX2" fmla="*/ 4748049 w 5420438"/>
              <a:gd name="connsiteY2" fmla="*/ 159874 h 2200733"/>
              <a:gd name="connsiteX3" fmla="*/ 5086304 w 5420438"/>
              <a:gd name="connsiteY3" fmla="*/ 2035442 h 2200733"/>
              <a:gd name="connsiteX4" fmla="*/ 600792 w 5420438"/>
              <a:gd name="connsiteY4" fmla="*/ 2042940 h 2200733"/>
              <a:gd name="connsiteX5" fmla="*/ 174325 w 5420438"/>
              <a:gd name="connsiteY5" fmla="*/ 630387 h 2200733"/>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428298"/>
              <a:gd name="connsiteY0" fmla="*/ 682960 h 2297981"/>
              <a:gd name="connsiteX1" fmla="*/ 1805124 w 5428298"/>
              <a:gd name="connsiteY1" fmla="*/ 95598 h 2297981"/>
              <a:gd name="connsiteX2" fmla="*/ 4748049 w 5428298"/>
              <a:gd name="connsiteY2" fmla="*/ 212447 h 2297981"/>
              <a:gd name="connsiteX3" fmla="*/ 5086304 w 5428298"/>
              <a:gd name="connsiteY3" fmla="*/ 2088015 h 2297981"/>
              <a:gd name="connsiteX4" fmla="*/ 600792 w 5428298"/>
              <a:gd name="connsiteY4" fmla="*/ 2095513 h 2297981"/>
              <a:gd name="connsiteX5" fmla="*/ 174325 w 5428298"/>
              <a:gd name="connsiteY5" fmla="*/ 682960 h 2297981"/>
              <a:gd name="connsiteX0" fmla="*/ 151277 w 4978783"/>
              <a:gd name="connsiteY0" fmla="*/ 2095513 h 2334141"/>
              <a:gd name="connsiteX1" fmla="*/ 1355609 w 4978783"/>
              <a:gd name="connsiteY1" fmla="*/ 95598 h 2334141"/>
              <a:gd name="connsiteX2" fmla="*/ 4298534 w 4978783"/>
              <a:gd name="connsiteY2" fmla="*/ 212447 h 2334141"/>
              <a:gd name="connsiteX3" fmla="*/ 4636789 w 4978783"/>
              <a:gd name="connsiteY3" fmla="*/ 2088015 h 2334141"/>
              <a:gd name="connsiteX4" fmla="*/ 151277 w 4978783"/>
              <a:gd name="connsiteY4" fmla="*/ 2095513 h 2334141"/>
              <a:gd name="connsiteX0" fmla="*/ 470246 w 5297752"/>
              <a:gd name="connsiteY0" fmla="*/ 2066922 h 2301280"/>
              <a:gd name="connsiteX1" fmla="*/ 604061 w 5297752"/>
              <a:gd name="connsiteY1" fmla="*/ 133915 h 2301280"/>
              <a:gd name="connsiteX2" fmla="*/ 4617503 w 5297752"/>
              <a:gd name="connsiteY2" fmla="*/ 183856 h 2301280"/>
              <a:gd name="connsiteX3" fmla="*/ 4955758 w 5297752"/>
              <a:gd name="connsiteY3" fmla="*/ 2059424 h 2301280"/>
              <a:gd name="connsiteX4" fmla="*/ 470246 w 5297752"/>
              <a:gd name="connsiteY4" fmla="*/ 2066922 h 2301280"/>
              <a:gd name="connsiteX0" fmla="*/ 508312 w 5335818"/>
              <a:gd name="connsiteY0" fmla="*/ 2088925 h 2323283"/>
              <a:gd name="connsiteX1" fmla="*/ 642127 w 5335818"/>
              <a:gd name="connsiteY1" fmla="*/ 155918 h 2323283"/>
              <a:gd name="connsiteX2" fmla="*/ 4655569 w 5335818"/>
              <a:gd name="connsiteY2" fmla="*/ 205859 h 2323283"/>
              <a:gd name="connsiteX3" fmla="*/ 4993824 w 5335818"/>
              <a:gd name="connsiteY3" fmla="*/ 2081427 h 2323283"/>
              <a:gd name="connsiteX4" fmla="*/ 508312 w 5335818"/>
              <a:gd name="connsiteY4" fmla="*/ 2088925 h 2323283"/>
              <a:gd name="connsiteX0" fmla="*/ 537928 w 5365434"/>
              <a:gd name="connsiteY0" fmla="*/ 2041763 h 2267686"/>
              <a:gd name="connsiteX1" fmla="*/ 615987 w 5365434"/>
              <a:gd name="connsiteY1" fmla="*/ 242570 h 2267686"/>
              <a:gd name="connsiteX2" fmla="*/ 4685185 w 5365434"/>
              <a:gd name="connsiteY2" fmla="*/ 158697 h 2267686"/>
              <a:gd name="connsiteX3" fmla="*/ 5023440 w 5365434"/>
              <a:gd name="connsiteY3" fmla="*/ 2034265 h 2267686"/>
              <a:gd name="connsiteX4" fmla="*/ 537928 w 5365434"/>
              <a:gd name="connsiteY4" fmla="*/ 2041763 h 2267686"/>
              <a:gd name="connsiteX0" fmla="*/ 475390 w 5302896"/>
              <a:gd name="connsiteY0" fmla="*/ 2088286 h 2314209"/>
              <a:gd name="connsiteX1" fmla="*/ 553449 w 5302896"/>
              <a:gd name="connsiteY1" fmla="*/ 289093 h 2314209"/>
              <a:gd name="connsiteX2" fmla="*/ 4622647 w 5302896"/>
              <a:gd name="connsiteY2" fmla="*/ 205220 h 2314209"/>
              <a:gd name="connsiteX3" fmla="*/ 4960902 w 5302896"/>
              <a:gd name="connsiteY3" fmla="*/ 2080788 h 2314209"/>
              <a:gd name="connsiteX4" fmla="*/ 475390 w 5302896"/>
              <a:gd name="connsiteY4" fmla="*/ 2088286 h 2314209"/>
              <a:gd name="connsiteX0" fmla="*/ 500620 w 5340218"/>
              <a:gd name="connsiteY0" fmla="*/ 2050101 h 2276024"/>
              <a:gd name="connsiteX1" fmla="*/ 578679 w 5340218"/>
              <a:gd name="connsiteY1" fmla="*/ 250908 h 2276024"/>
              <a:gd name="connsiteX2" fmla="*/ 4688872 w 5340218"/>
              <a:gd name="connsiteY2" fmla="*/ 227606 h 2276024"/>
              <a:gd name="connsiteX3" fmla="*/ 4986132 w 5340218"/>
              <a:gd name="connsiteY3" fmla="*/ 2042603 h 2276024"/>
              <a:gd name="connsiteX4" fmla="*/ 500620 w 5340218"/>
              <a:gd name="connsiteY4" fmla="*/ 2050101 h 2276024"/>
              <a:gd name="connsiteX0" fmla="*/ 500620 w 5340214"/>
              <a:gd name="connsiteY0" fmla="*/ 2163226 h 2389149"/>
              <a:gd name="connsiteX1" fmla="*/ 578679 w 5340214"/>
              <a:gd name="connsiteY1" fmla="*/ 364033 h 2389149"/>
              <a:gd name="connsiteX2" fmla="*/ 4688872 w 5340214"/>
              <a:gd name="connsiteY2" fmla="*/ 340731 h 2389149"/>
              <a:gd name="connsiteX3" fmla="*/ 4986132 w 5340214"/>
              <a:gd name="connsiteY3" fmla="*/ 2155728 h 2389149"/>
              <a:gd name="connsiteX4" fmla="*/ 500620 w 5340214"/>
              <a:gd name="connsiteY4" fmla="*/ 2163226 h 2389149"/>
              <a:gd name="connsiteX0" fmla="*/ 500620 w 5475509"/>
              <a:gd name="connsiteY0" fmla="*/ 2163226 h 2389149"/>
              <a:gd name="connsiteX1" fmla="*/ 578679 w 5475509"/>
              <a:gd name="connsiteY1" fmla="*/ 364033 h 2389149"/>
              <a:gd name="connsiteX2" fmla="*/ 4688872 w 5475509"/>
              <a:gd name="connsiteY2" fmla="*/ 340731 h 2389149"/>
              <a:gd name="connsiteX3" fmla="*/ 4986132 w 5475509"/>
              <a:gd name="connsiteY3" fmla="*/ 2155728 h 2389149"/>
              <a:gd name="connsiteX4" fmla="*/ 500620 w 5475509"/>
              <a:gd name="connsiteY4" fmla="*/ 2163226 h 2389149"/>
              <a:gd name="connsiteX0" fmla="*/ 631244 w 5319168"/>
              <a:gd name="connsiteY0" fmla="*/ 2163227 h 2389149"/>
              <a:gd name="connsiteX1" fmla="*/ 422338 w 5319168"/>
              <a:gd name="connsiteY1" fmla="*/ 364033 h 2389149"/>
              <a:gd name="connsiteX2" fmla="*/ 4532531 w 5319168"/>
              <a:gd name="connsiteY2" fmla="*/ 340731 h 2389149"/>
              <a:gd name="connsiteX3" fmla="*/ 4829791 w 5319168"/>
              <a:gd name="connsiteY3" fmla="*/ 2155728 h 2389149"/>
              <a:gd name="connsiteX4" fmla="*/ 631244 w 5319168"/>
              <a:gd name="connsiteY4" fmla="*/ 2163227 h 2389149"/>
              <a:gd name="connsiteX0" fmla="*/ 716431 w 5404355"/>
              <a:gd name="connsiteY0" fmla="*/ 2163227 h 2486204"/>
              <a:gd name="connsiteX1" fmla="*/ 507525 w 5404355"/>
              <a:gd name="connsiteY1" fmla="*/ 364033 h 2486204"/>
              <a:gd name="connsiteX2" fmla="*/ 4617718 w 5404355"/>
              <a:gd name="connsiteY2" fmla="*/ 340731 h 2486204"/>
              <a:gd name="connsiteX3" fmla="*/ 4914978 w 5404355"/>
              <a:gd name="connsiteY3" fmla="*/ 2155728 h 2486204"/>
              <a:gd name="connsiteX4" fmla="*/ 716431 w 5404355"/>
              <a:gd name="connsiteY4" fmla="*/ 2163227 h 2486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4355" h="2486204">
                <a:moveTo>
                  <a:pt x="716431" y="2163227"/>
                </a:moveTo>
                <a:cubicBezTo>
                  <a:pt x="-264115" y="1622327"/>
                  <a:pt x="-142690" y="667782"/>
                  <a:pt x="507525" y="364033"/>
                </a:cubicBezTo>
                <a:cubicBezTo>
                  <a:pt x="1157740" y="60284"/>
                  <a:pt x="3250955" y="-263909"/>
                  <a:pt x="4617718" y="340731"/>
                </a:cubicBezTo>
                <a:cubicBezTo>
                  <a:pt x="5615527" y="793943"/>
                  <a:pt x="5606187" y="1841884"/>
                  <a:pt x="4914978" y="2155728"/>
                </a:cubicBezTo>
                <a:cubicBezTo>
                  <a:pt x="4223769" y="2469572"/>
                  <a:pt x="1696977" y="2704127"/>
                  <a:pt x="716431" y="2163227"/>
                </a:cubicBezTo>
                <a:close/>
              </a:path>
            </a:pathLst>
          </a:custGeom>
          <a:solidFill>
            <a:srgbClr val="0098BC"/>
          </a:solidFill>
          <a:ln>
            <a:solidFill>
              <a:srgbClr val="0098BC"/>
            </a:solidFill>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1" hangingPunct="1">
              <a:defRPr/>
            </a:pPr>
            <a:r>
              <a:rPr lang="fr-FR" sz="4800" b="1" dirty="0"/>
              <a:t>1</a:t>
            </a:r>
          </a:p>
        </p:txBody>
      </p:sp>
      <p:sp>
        <p:nvSpPr>
          <p:cNvPr id="68" name="Fond Blanc">
            <a:extLst>
              <a:ext uri="{FF2B5EF4-FFF2-40B4-BE49-F238E27FC236}">
                <a16:creationId xmlns:a16="http://schemas.microsoft.com/office/drawing/2014/main" id="{FA3B2686-94FE-40EF-960C-4F0A2531B978}"/>
              </a:ext>
            </a:extLst>
          </p:cNvPr>
          <p:cNvSpPr/>
          <p:nvPr/>
        </p:nvSpPr>
        <p:spPr>
          <a:xfrm>
            <a:off x="0" y="3861"/>
            <a:ext cx="1670132" cy="685800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73" name="TP"/>
          <p:cNvGrpSpPr/>
          <p:nvPr/>
        </p:nvGrpSpPr>
        <p:grpSpPr>
          <a:xfrm>
            <a:off x="330442" y="5258668"/>
            <a:ext cx="1084263" cy="830356"/>
            <a:chOff x="330442" y="5254806"/>
            <a:chExt cx="1084263" cy="830356"/>
          </a:xfrm>
        </p:grpSpPr>
        <p:sp>
          <p:nvSpPr>
            <p:cNvPr id="85" name="Txt tp">
              <a:extLst>
                <a:ext uri="{FF2B5EF4-FFF2-40B4-BE49-F238E27FC236}">
                  <a16:creationId xmlns:a16="http://schemas.microsoft.com/office/drawing/2014/main" id="{068AD82C-35A7-4983-827A-713281010F7B}"/>
                </a:ext>
              </a:extLst>
            </p:cNvPr>
            <p:cNvSpPr txBox="1">
              <a:spLocks noChangeArrowheads="1"/>
            </p:cNvSpPr>
            <p:nvPr/>
          </p:nvSpPr>
          <p:spPr bwMode="auto">
            <a:xfrm>
              <a:off x="330442" y="5747025"/>
              <a:ext cx="1084263" cy="338137"/>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TP</a:t>
              </a:r>
            </a:p>
          </p:txBody>
        </p:sp>
        <p:pic>
          <p:nvPicPr>
            <p:cNvPr id="86" name="Picto">
              <a:extLst>
                <a:ext uri="{FF2B5EF4-FFF2-40B4-BE49-F238E27FC236}">
                  <a16:creationId xmlns:a16="http://schemas.microsoft.com/office/drawing/2014/main" id="{75391B0D-8C13-4486-817C-65EA0FA7CAAE}"/>
                </a:ext>
              </a:extLst>
            </p:cNvPr>
            <p:cNvPicPr>
              <a:picLocks noChangeAspect="1"/>
            </p:cNvPicPr>
            <p:nvPr/>
          </p:nvPicPr>
          <p:blipFill rotWithShape="1">
            <a:blip r:embed="rId8">
              <a:extLst>
                <a:ext uri="{28A0092B-C50C-407E-A947-70E740481C1C}">
                  <a14:useLocalDpi xmlns:a14="http://schemas.microsoft.com/office/drawing/2010/main" val="0"/>
                </a:ext>
              </a:extLst>
            </a:blip>
            <a:srcRect l="2040" t="2673" r="2116" b="5000"/>
            <a:stretch/>
          </p:blipFill>
          <p:spPr bwMode="auto">
            <a:xfrm>
              <a:off x="550102" y="5254806"/>
              <a:ext cx="681644" cy="5569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74" name="Video"/>
          <p:cNvGrpSpPr/>
          <p:nvPr/>
        </p:nvGrpSpPr>
        <p:grpSpPr>
          <a:xfrm>
            <a:off x="330443" y="4186380"/>
            <a:ext cx="1084263" cy="874441"/>
            <a:chOff x="330443" y="4182518"/>
            <a:chExt cx="1084263" cy="874441"/>
          </a:xfrm>
        </p:grpSpPr>
        <p:sp>
          <p:nvSpPr>
            <p:cNvPr id="83" name="Txt video">
              <a:extLst>
                <a:ext uri="{FF2B5EF4-FFF2-40B4-BE49-F238E27FC236}">
                  <a16:creationId xmlns:a16="http://schemas.microsoft.com/office/drawing/2014/main" id="{497FE70E-A465-4313-ACA4-D25B0274D1AF}"/>
                </a:ext>
              </a:extLst>
            </p:cNvPr>
            <p:cNvSpPr txBox="1">
              <a:spLocks noChangeArrowheads="1"/>
            </p:cNvSpPr>
            <p:nvPr/>
          </p:nvSpPr>
          <p:spPr bwMode="auto">
            <a:xfrm>
              <a:off x="330443" y="4718822"/>
              <a:ext cx="1084263" cy="338137"/>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VIDEO</a:t>
              </a:r>
            </a:p>
          </p:txBody>
        </p:sp>
        <p:pic>
          <p:nvPicPr>
            <p:cNvPr id="84" name="Picto guide">
              <a:extLst>
                <a:ext uri="{FF2B5EF4-FFF2-40B4-BE49-F238E27FC236}">
                  <a16:creationId xmlns:a16="http://schemas.microsoft.com/office/drawing/2014/main" id="{10D6FA2E-1F17-41B3-964A-E622C2DB457D}"/>
                </a:ext>
              </a:extLst>
            </p:cNvPr>
            <p:cNvPicPr>
              <a:picLocks noChangeAspect="1"/>
            </p:cNvPicPr>
            <p:nvPr/>
          </p:nvPicPr>
          <p:blipFill rotWithShape="1">
            <a:blip r:embed="rId9">
              <a:extLst>
                <a:ext uri="{28A0092B-C50C-407E-A947-70E740481C1C}">
                  <a14:useLocalDpi xmlns:a14="http://schemas.microsoft.com/office/drawing/2010/main" val="0"/>
                </a:ext>
              </a:extLst>
            </a:blip>
            <a:srcRect l="4186" t="1958" r="10959" b="5944"/>
            <a:stretch/>
          </p:blipFill>
          <p:spPr bwMode="auto">
            <a:xfrm>
              <a:off x="545220" y="4182518"/>
              <a:ext cx="631767" cy="5818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75" name="Guide"/>
          <p:cNvGrpSpPr/>
          <p:nvPr/>
        </p:nvGrpSpPr>
        <p:grpSpPr>
          <a:xfrm>
            <a:off x="330444" y="3123586"/>
            <a:ext cx="1084262" cy="891371"/>
            <a:chOff x="330444" y="3119724"/>
            <a:chExt cx="1084262" cy="891371"/>
          </a:xfrm>
        </p:grpSpPr>
        <p:sp>
          <p:nvSpPr>
            <p:cNvPr id="81" name="Txt guide">
              <a:extLst>
                <a:ext uri="{FF2B5EF4-FFF2-40B4-BE49-F238E27FC236}">
                  <a16:creationId xmlns:a16="http://schemas.microsoft.com/office/drawing/2014/main" id="{CD90D079-7F62-48CC-8B04-9EDA9213D908}"/>
                </a:ext>
              </a:extLst>
            </p:cNvPr>
            <p:cNvSpPr txBox="1">
              <a:spLocks noChangeArrowheads="1"/>
            </p:cNvSpPr>
            <p:nvPr/>
          </p:nvSpPr>
          <p:spPr bwMode="auto">
            <a:xfrm>
              <a:off x="330444" y="3671370"/>
              <a:ext cx="1084262" cy="339725"/>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Verdana" panose="020B0604030504040204" pitchFamily="34" charset="0"/>
                </a:rPr>
                <a:t>GUIDE</a:t>
              </a:r>
            </a:p>
          </p:txBody>
        </p:sp>
        <p:pic>
          <p:nvPicPr>
            <p:cNvPr id="82" name="Picto guide">
              <a:extLst>
                <a:ext uri="{FF2B5EF4-FFF2-40B4-BE49-F238E27FC236}">
                  <a16:creationId xmlns:a16="http://schemas.microsoft.com/office/drawing/2014/main" id="{4784EAE9-EC02-44D3-9F43-AC31EE721370}"/>
                </a:ext>
              </a:extLst>
            </p:cNvPr>
            <p:cNvPicPr>
              <a:picLocks noChangeAspect="1"/>
            </p:cNvPicPr>
            <p:nvPr/>
          </p:nvPicPr>
          <p:blipFill rotWithShape="1">
            <a:blip r:embed="rId10">
              <a:extLst>
                <a:ext uri="{28A0092B-C50C-407E-A947-70E740481C1C}">
                  <a14:useLocalDpi xmlns:a14="http://schemas.microsoft.com/office/drawing/2010/main" val="0"/>
                </a:ext>
              </a:extLst>
            </a:blip>
            <a:srcRect l="5015" t="1565" r="10709" b="5873"/>
            <a:stretch/>
          </p:blipFill>
          <p:spPr bwMode="auto">
            <a:xfrm>
              <a:off x="545220" y="3119724"/>
              <a:ext cx="623454" cy="5818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9" name="Txt info">
            <a:extLst>
              <a:ext uri="{FF2B5EF4-FFF2-40B4-BE49-F238E27FC236}">
                <a16:creationId xmlns:a16="http://schemas.microsoft.com/office/drawing/2014/main" id="{80C3DAD2-B6EA-4E7C-933D-5756572579F7}"/>
              </a:ext>
            </a:extLst>
          </p:cNvPr>
          <p:cNvSpPr txBox="1">
            <a:spLocks noChangeArrowheads="1"/>
          </p:cNvSpPr>
          <p:nvPr/>
        </p:nvSpPr>
        <p:spPr bwMode="auto">
          <a:xfrm>
            <a:off x="314816" y="2530286"/>
            <a:ext cx="1084262" cy="338137"/>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INFO</a:t>
            </a:r>
          </a:p>
        </p:txBody>
      </p:sp>
      <p:sp>
        <p:nvSpPr>
          <p:cNvPr id="77" name="Module CO2">
            <a:extLst>
              <a:ext uri="{FF2B5EF4-FFF2-40B4-BE49-F238E27FC236}">
                <a16:creationId xmlns:a16="http://schemas.microsoft.com/office/drawing/2014/main" id="{ED7333EA-7CC1-4589-A171-23DE7A5DE385}"/>
              </a:ext>
            </a:extLst>
          </p:cNvPr>
          <p:cNvSpPr/>
          <p:nvPr/>
        </p:nvSpPr>
        <p:spPr>
          <a:xfrm>
            <a:off x="65263" y="1509203"/>
            <a:ext cx="1539605" cy="276999"/>
          </a:xfrm>
          <a:prstGeom prst="rect">
            <a:avLst/>
          </a:prstGeom>
          <a:solidFill>
            <a:srgbClr val="002060"/>
          </a:solidFill>
        </p:spPr>
        <p:txBody>
          <a:bodyPr wrap="square">
            <a:spAutoFit/>
          </a:bodyPr>
          <a:lstStyle/>
          <a:p>
            <a:pPr algn="ctr"/>
            <a:r>
              <a:rPr lang="fr-FR" sz="1200" b="1" dirty="0">
                <a:solidFill>
                  <a:schemeClr val="bg1"/>
                </a:solidFill>
                <a:latin typeface="Century Gothic" panose="020B0502020202020204" pitchFamily="34" charset="0"/>
              </a:rPr>
              <a:t>L’air de ma classe</a:t>
            </a:r>
            <a:endParaRPr lang="fr-FR" sz="1200" dirty="0">
              <a:solidFill>
                <a:schemeClr val="bg1"/>
              </a:solidFill>
            </a:endParaRPr>
          </a:p>
        </p:txBody>
      </p:sp>
      <p:pic>
        <p:nvPicPr>
          <p:cNvPr id="78" name="Logo AEM">
            <a:extLst>
              <a:ext uri="{FF2B5EF4-FFF2-40B4-BE49-F238E27FC236}">
                <a16:creationId xmlns:a16="http://schemas.microsoft.com/office/drawing/2014/main" id="{74F59558-1101-451A-ACCC-8D43FF7E327C}"/>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57636" y="224669"/>
            <a:ext cx="954858" cy="1218997"/>
          </a:xfrm>
          <a:prstGeom prst="rect">
            <a:avLst/>
          </a:prstGeom>
        </p:spPr>
      </p:pic>
      <p:sp>
        <p:nvSpPr>
          <p:cNvPr id="89" name="Titre">
            <a:extLst>
              <a:ext uri="{FF2B5EF4-FFF2-40B4-BE49-F238E27FC236}">
                <a16:creationId xmlns:a16="http://schemas.microsoft.com/office/drawing/2014/main" id="{9502F96F-F415-4295-814B-372B30F06531}"/>
              </a:ext>
            </a:extLst>
          </p:cNvPr>
          <p:cNvSpPr txBox="1"/>
          <p:nvPr/>
        </p:nvSpPr>
        <p:spPr>
          <a:xfrm>
            <a:off x="1670130" y="3198"/>
            <a:ext cx="10521870" cy="106444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Autofit/>
          </a:bodyPr>
          <a:lstStyle>
            <a:defPPr>
              <a:defRPr lang="fr-FR"/>
            </a:defPPr>
            <a:lvl1pPr algn="ctr">
              <a:lnSpc>
                <a:spcPct val="90000"/>
              </a:lnSpc>
              <a:spcBef>
                <a:spcPct val="0"/>
              </a:spcBef>
              <a:defRPr sz="4000" b="1">
                <a:solidFill>
                  <a:schemeClr val="bg1"/>
                </a:solidFill>
                <a:latin typeface="Century Gothic" panose="020B0502020202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fr-FR" altLang="fr-FR" dirty="0">
                <a:solidFill>
                  <a:srgbClr val="002060"/>
                </a:solidFill>
              </a:rPr>
              <a:t>Donne des exemples d’espaces fermés</a:t>
            </a:r>
          </a:p>
        </p:txBody>
      </p:sp>
      <p:sp>
        <p:nvSpPr>
          <p:cNvPr id="46" name="Espace réservé du numéro de diapositive 1">
            <a:extLst>
              <a:ext uri="{FF2B5EF4-FFF2-40B4-BE49-F238E27FC236}">
                <a16:creationId xmlns:a16="http://schemas.microsoft.com/office/drawing/2014/main" id="{26C92091-FD11-419A-B906-50CB18ED9BBE}"/>
              </a:ext>
            </a:extLst>
          </p:cNvPr>
          <p:cNvSpPr txBox="1">
            <a:spLocks/>
          </p:cNvSpPr>
          <p:nvPr/>
        </p:nvSpPr>
        <p:spPr bwMode="auto">
          <a:xfrm>
            <a:off x="11126800" y="6409271"/>
            <a:ext cx="1018821" cy="365125"/>
          </a:xfrm>
          <a:prstGeom prst="rect">
            <a:avLst/>
          </a:prstGeom>
          <a:solidFill>
            <a:srgbClr val="002060"/>
          </a:solidFill>
          <a:ln>
            <a:noFill/>
          </a:ln>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dirty="0">
                <a:solidFill>
                  <a:schemeClr val="bg1"/>
                </a:solidFill>
              </a:rPr>
              <a:t>M</a:t>
            </a:r>
            <a:r>
              <a:rPr lang="fr-FR" altLang="fr-FR" sz="1800" b="1" baseline="30000" dirty="0">
                <a:solidFill>
                  <a:schemeClr val="bg1"/>
                </a:solidFill>
              </a:rPr>
              <a:t>8</a:t>
            </a:r>
            <a:r>
              <a:rPr lang="fr-FR" altLang="fr-FR" sz="1800" b="1" dirty="0">
                <a:solidFill>
                  <a:srgbClr val="CFEDEF"/>
                </a:solidFill>
              </a:rPr>
              <a:t> </a:t>
            </a:r>
            <a:r>
              <a:rPr lang="fr-FR" altLang="fr-FR" sz="1800" b="1" dirty="0">
                <a:solidFill>
                  <a:schemeClr val="bg1"/>
                </a:solidFill>
              </a:rPr>
              <a:t>- </a:t>
            </a:r>
            <a:fld id="{6B65CB28-E51F-4F6B-B370-8F5765EA14E9}" type="slidenum">
              <a:rPr lang="fr-FR" altLang="fr-FR" sz="1800" b="1" smtClean="0">
                <a:solidFill>
                  <a:schemeClr val="bg1"/>
                </a:solidFill>
              </a:rPr>
              <a:pPr algn="ctr" eaLnBrk="1" hangingPunct="1">
                <a:lnSpc>
                  <a:spcPct val="100000"/>
                </a:lnSpc>
                <a:spcBef>
                  <a:spcPct val="0"/>
                </a:spcBef>
                <a:buFontTx/>
                <a:buNone/>
              </a:pPr>
              <a:t>15</a:t>
            </a:fld>
            <a:endParaRPr lang="fr-FR" altLang="fr-FR" sz="1800" b="1" dirty="0">
              <a:solidFill>
                <a:schemeClr val="bg1"/>
              </a:solidFill>
            </a:endParaRPr>
          </a:p>
        </p:txBody>
      </p:sp>
      <p:pic>
        <p:nvPicPr>
          <p:cNvPr id="47" name="Picto info active">
            <a:extLst>
              <a:ext uri="{FF2B5EF4-FFF2-40B4-BE49-F238E27FC236}">
                <a16:creationId xmlns:a16="http://schemas.microsoft.com/office/drawing/2014/main" id="{FA7DF26E-4F16-450B-BF7C-E9B871D9FF22}"/>
              </a:ext>
            </a:extLst>
          </p:cNvPr>
          <p:cNvPicPr>
            <a:picLocks noChangeAspect="1"/>
          </p:cNvPicPr>
          <p:nvPr/>
        </p:nvPicPr>
        <p:blipFill rotWithShape="1">
          <a:blip r:embed="rId12">
            <a:extLst>
              <a:ext uri="{28A0092B-C50C-407E-A947-70E740481C1C}">
                <a14:useLocalDpi xmlns:a14="http://schemas.microsoft.com/office/drawing/2010/main" val="0"/>
              </a:ext>
            </a:extLst>
          </a:blip>
          <a:srcRect l="6268" t="3278" r="13588" b="5866"/>
          <a:stretch/>
        </p:blipFill>
        <p:spPr bwMode="auto">
          <a:xfrm>
            <a:off x="530536" y="1995482"/>
            <a:ext cx="624689" cy="597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 name="Carré corné Info">
            <a:extLst>
              <a:ext uri="{FF2B5EF4-FFF2-40B4-BE49-F238E27FC236}">
                <a16:creationId xmlns:a16="http://schemas.microsoft.com/office/drawing/2014/main" id="{AEAC24A5-9AA0-43D8-89E1-5520439A730F}"/>
              </a:ext>
            </a:extLst>
          </p:cNvPr>
          <p:cNvSpPr/>
          <p:nvPr/>
        </p:nvSpPr>
        <p:spPr>
          <a:xfrm>
            <a:off x="46379" y="5234750"/>
            <a:ext cx="1609401" cy="1276915"/>
          </a:xfrm>
          <a:prstGeom prst="foldedCorner">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fr-FR" sz="1200" dirty="0">
                <a:solidFill>
                  <a:schemeClr val="tx1"/>
                </a:solidFill>
              </a:rPr>
              <a:t>    </a:t>
            </a:r>
          </a:p>
          <a:p>
            <a:pPr>
              <a:defRPr/>
            </a:pPr>
            <a:r>
              <a:rPr lang="fr-FR" sz="1200" b="1" dirty="0">
                <a:solidFill>
                  <a:srgbClr val="FFFFFF"/>
                </a:solidFill>
              </a:rPr>
              <a:t>1 : La Maison</a:t>
            </a:r>
          </a:p>
          <a:p>
            <a:pPr>
              <a:defRPr/>
            </a:pPr>
            <a:r>
              <a:rPr lang="fr-FR" sz="1200" b="1" dirty="0">
                <a:solidFill>
                  <a:srgbClr val="FFFFFF"/>
                </a:solidFill>
              </a:rPr>
              <a:t>2 : L’École</a:t>
            </a:r>
          </a:p>
          <a:p>
            <a:pPr>
              <a:defRPr/>
            </a:pPr>
            <a:r>
              <a:rPr lang="fr-FR" sz="1200" b="1" dirty="0">
                <a:solidFill>
                  <a:srgbClr val="FFFFFF"/>
                </a:solidFill>
              </a:rPr>
              <a:t>3 : Le Travail</a:t>
            </a:r>
          </a:p>
          <a:p>
            <a:pPr>
              <a:defRPr/>
            </a:pPr>
            <a:r>
              <a:rPr lang="fr-FR" sz="1200" b="1" dirty="0">
                <a:solidFill>
                  <a:srgbClr val="FFFFFF"/>
                </a:solidFill>
              </a:rPr>
              <a:t>4 : Les Magasins</a:t>
            </a:r>
          </a:p>
          <a:p>
            <a:pPr>
              <a:defRPr/>
            </a:pPr>
            <a:r>
              <a:rPr lang="fr-FR" sz="1200" b="1" dirty="0">
                <a:solidFill>
                  <a:srgbClr val="FFFFFF"/>
                </a:solidFill>
              </a:rPr>
              <a:t>5 : Les Lieux Publics</a:t>
            </a:r>
          </a:p>
          <a:p>
            <a:pPr>
              <a:defRPr/>
            </a:pPr>
            <a:r>
              <a:rPr lang="fr-FR" sz="1200" b="1" dirty="0">
                <a:solidFill>
                  <a:srgbClr val="FFFFFF"/>
                </a:solidFill>
              </a:rPr>
              <a:t>6 : les Transports</a:t>
            </a:r>
          </a:p>
        </p:txBody>
      </p:sp>
      <p:sp>
        <p:nvSpPr>
          <p:cNvPr id="49" name="ZoneTexte 48">
            <a:extLst>
              <a:ext uri="{FF2B5EF4-FFF2-40B4-BE49-F238E27FC236}">
                <a16:creationId xmlns:a16="http://schemas.microsoft.com/office/drawing/2014/main" id="{C492C3B6-B487-4C1D-B90C-4E6F2AD6383F}"/>
              </a:ext>
            </a:extLst>
          </p:cNvPr>
          <p:cNvSpPr txBox="1"/>
          <p:nvPr/>
        </p:nvSpPr>
        <p:spPr>
          <a:xfrm>
            <a:off x="111558" y="6557901"/>
            <a:ext cx="1271502" cy="246221"/>
          </a:xfrm>
          <a:prstGeom prst="rect">
            <a:avLst/>
          </a:prstGeom>
          <a:noFill/>
        </p:spPr>
        <p:txBody>
          <a:bodyPr wrap="none" rtlCol="0">
            <a:spAutoFit/>
          </a:bodyPr>
          <a:lstStyle/>
          <a:p>
            <a:r>
              <a:rPr lang="fr-FR" sz="1000" dirty="0"/>
              <a:t>Ms, </a:t>
            </a:r>
            <a:r>
              <a:rPr lang="fr-FR" sz="1000" dirty="0" err="1"/>
              <a:t>Ec</a:t>
            </a:r>
            <a:r>
              <a:rPr lang="fr-FR" sz="1000" dirty="0"/>
              <a:t>, Tr, Mg, </a:t>
            </a:r>
            <a:r>
              <a:rPr lang="fr-FR" sz="1000" dirty="0" err="1"/>
              <a:t>Lp</a:t>
            </a:r>
            <a:r>
              <a:rPr lang="fr-FR" sz="1000" dirty="0"/>
              <a:t>, Tr</a:t>
            </a:r>
          </a:p>
        </p:txBody>
      </p:sp>
    </p:spTree>
    <p:extLst>
      <p:ext uri="{BB962C8B-B14F-4D97-AF65-F5344CB8AC3E}">
        <p14:creationId xmlns:p14="http://schemas.microsoft.com/office/powerpoint/2010/main" val="272236347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withEffect">
                                  <p:stCondLst>
                                    <p:cond delay="0"/>
                                  </p:stCondLst>
                                  <p:childTnLst>
                                    <p:animEffect transition="out" filter="fade">
                                      <p:cBhvr>
                                        <p:cTn id="6" dur="250"/>
                                        <p:tgtEl>
                                          <p:spTgt spid="65"/>
                                        </p:tgtEl>
                                      </p:cBhvr>
                                    </p:animEffect>
                                    <p:set>
                                      <p:cBhvr>
                                        <p:cTn id="7" dur="1" fill="hold">
                                          <p:stCondLst>
                                            <p:cond delay="249"/>
                                          </p:stCondLst>
                                        </p:cTn>
                                        <p:tgtEl>
                                          <p:spTgt spid="65"/>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childTnLst>
              </p:cTn>
              <p:nextCondLst>
                <p:cond evt="onClick" delay="0">
                  <p:tgtEl>
                    <p:spTgt spid="65"/>
                  </p:tgtEl>
                </p:cond>
              </p:nextCondLst>
            </p:seq>
            <p:seq concurrent="1" nextAc="seek">
              <p:cTn id="11" restart="whenNotActive" fill="hold" evtFilter="cancelBubble" nodeType="interactiveSeq">
                <p:stCondLst>
                  <p:cond evt="onClick" delay="0">
                    <p:tgtEl>
                      <p:spTgt spid="66"/>
                    </p:tgtEl>
                  </p:cond>
                </p:stCondLst>
                <p:endSync evt="end" delay="0">
                  <p:rtn val="all"/>
                </p:endSync>
                <p:childTnLst>
                  <p:par>
                    <p:cTn id="12" fill="hold">
                      <p:stCondLst>
                        <p:cond delay="0"/>
                      </p:stCondLst>
                      <p:childTnLst>
                        <p:par>
                          <p:cTn id="13" fill="hold">
                            <p:stCondLst>
                              <p:cond delay="0"/>
                            </p:stCondLst>
                            <p:childTnLst>
                              <p:par>
                                <p:cTn id="14" presetID="10" presetClass="exit" presetSubtype="0" fill="hold" grpId="0" nodeType="withEffect">
                                  <p:stCondLst>
                                    <p:cond delay="0"/>
                                  </p:stCondLst>
                                  <p:childTnLst>
                                    <p:animEffect transition="out" filter="fade">
                                      <p:cBhvr>
                                        <p:cTn id="15" dur="250"/>
                                        <p:tgtEl>
                                          <p:spTgt spid="66"/>
                                        </p:tgtEl>
                                      </p:cBhvr>
                                    </p:animEffect>
                                    <p:set>
                                      <p:cBhvr>
                                        <p:cTn id="16" dur="1" fill="hold">
                                          <p:stCondLst>
                                            <p:cond delay="249"/>
                                          </p:stCondLst>
                                        </p:cTn>
                                        <p:tgtEl>
                                          <p:spTgt spid="66"/>
                                        </p:tgtEl>
                                        <p:attrNameLst>
                                          <p:attrName>style.visibility</p:attrName>
                                        </p:attrNameLst>
                                      </p:cBhvr>
                                      <p:to>
                                        <p:strVal val="hidden"/>
                                      </p:to>
                                    </p:set>
                                  </p:childTnLst>
                                </p:cTn>
                              </p:par>
                              <p:par>
                                <p:cTn id="17" presetID="10"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childTnLst>
                          </p:cTn>
                        </p:par>
                      </p:childTnLst>
                    </p:cTn>
                  </p:par>
                </p:childTnLst>
              </p:cTn>
              <p:nextCondLst>
                <p:cond evt="onClick" delay="0">
                  <p:tgtEl>
                    <p:spTgt spid="66"/>
                  </p:tgtEl>
                </p:cond>
              </p:nextCondLst>
            </p:seq>
            <p:seq concurrent="1" nextAc="seek">
              <p:cTn id="20" restart="whenNotActive" fill="hold" evtFilter="cancelBubble" nodeType="interactiveSeq">
                <p:stCondLst>
                  <p:cond evt="onClick" delay="0">
                    <p:tgtEl>
                      <p:spTgt spid="67"/>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withEffect">
                                  <p:stCondLst>
                                    <p:cond delay="0"/>
                                  </p:stCondLst>
                                  <p:childTnLst>
                                    <p:animEffect transition="out" filter="fade">
                                      <p:cBhvr>
                                        <p:cTn id="24" dur="250"/>
                                        <p:tgtEl>
                                          <p:spTgt spid="67"/>
                                        </p:tgtEl>
                                      </p:cBhvr>
                                    </p:animEffect>
                                    <p:set>
                                      <p:cBhvr>
                                        <p:cTn id="25" dur="1" fill="hold">
                                          <p:stCondLst>
                                            <p:cond delay="249"/>
                                          </p:stCondLst>
                                        </p:cTn>
                                        <p:tgtEl>
                                          <p:spTgt spid="67"/>
                                        </p:tgtEl>
                                        <p:attrNameLst>
                                          <p:attrName>style.visibility</p:attrName>
                                        </p:attrNameLst>
                                      </p:cBhvr>
                                      <p:to>
                                        <p:strVal val="hidden"/>
                                      </p:to>
                                    </p:set>
                                  </p:childTnLst>
                                </p:cTn>
                              </p:par>
                              <p:par>
                                <p:cTn id="26" presetID="10" presetClass="entr" presetSubtype="0" fill="hold"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500"/>
                                        <p:tgtEl>
                                          <p:spTgt spid="11"/>
                                        </p:tgtEl>
                                      </p:cBhvr>
                                    </p:animEffect>
                                  </p:childTnLst>
                                </p:cTn>
                              </p:par>
                            </p:childTnLst>
                          </p:cTn>
                        </p:par>
                      </p:childTnLst>
                    </p:cTn>
                  </p:par>
                </p:childTnLst>
              </p:cTn>
              <p:nextCondLst>
                <p:cond evt="onClick" delay="0">
                  <p:tgtEl>
                    <p:spTgt spid="67"/>
                  </p:tgtEl>
                </p:cond>
              </p:nextCondLst>
            </p:seq>
            <p:seq concurrent="1" nextAc="seek">
              <p:cTn id="29" restart="whenNotActive" fill="hold" evtFilter="cancelBubble" nodeType="interactiveSeq">
                <p:stCondLst>
                  <p:cond evt="onClick" delay="0">
                    <p:tgtEl>
                      <p:spTgt spid="69"/>
                    </p:tgtEl>
                  </p:cond>
                </p:stCondLst>
                <p:endSync evt="end" delay="0">
                  <p:rtn val="all"/>
                </p:endSync>
                <p:childTnLst>
                  <p:par>
                    <p:cTn id="30" fill="hold">
                      <p:stCondLst>
                        <p:cond delay="0"/>
                      </p:stCondLst>
                      <p:childTnLst>
                        <p:par>
                          <p:cTn id="31" fill="hold">
                            <p:stCondLst>
                              <p:cond delay="0"/>
                            </p:stCondLst>
                            <p:childTnLst>
                              <p:par>
                                <p:cTn id="32" presetID="10" presetClass="exit" presetSubtype="0" fill="hold" grpId="0" nodeType="withEffect">
                                  <p:stCondLst>
                                    <p:cond delay="0"/>
                                  </p:stCondLst>
                                  <p:childTnLst>
                                    <p:animEffect transition="out" filter="fade">
                                      <p:cBhvr>
                                        <p:cTn id="33" dur="250"/>
                                        <p:tgtEl>
                                          <p:spTgt spid="69"/>
                                        </p:tgtEl>
                                      </p:cBhvr>
                                    </p:animEffect>
                                    <p:set>
                                      <p:cBhvr>
                                        <p:cTn id="34" dur="1" fill="hold">
                                          <p:stCondLst>
                                            <p:cond delay="249"/>
                                          </p:stCondLst>
                                        </p:cTn>
                                        <p:tgtEl>
                                          <p:spTgt spid="69"/>
                                        </p:tgtEl>
                                        <p:attrNameLst>
                                          <p:attrName>style.visibility</p:attrName>
                                        </p:attrNameLst>
                                      </p:cBhvr>
                                      <p:to>
                                        <p:strVal val="hidden"/>
                                      </p:to>
                                    </p:set>
                                  </p:childTnLst>
                                </p:cTn>
                              </p:par>
                              <p:par>
                                <p:cTn id="35" presetID="10" presetClass="entr" presetSubtype="0" fill="hold" nodeType="withEffect">
                                  <p:stCondLst>
                                    <p:cond delay="0"/>
                                  </p:stCondLst>
                                  <p:childTnLst>
                                    <p:set>
                                      <p:cBhvr>
                                        <p:cTn id="36" dur="1" fill="hold">
                                          <p:stCondLst>
                                            <p:cond delay="0"/>
                                          </p:stCondLst>
                                        </p:cTn>
                                        <p:tgtEl>
                                          <p:spTgt spid="3"/>
                                        </p:tgtEl>
                                        <p:attrNameLst>
                                          <p:attrName>style.visibility</p:attrName>
                                        </p:attrNameLst>
                                      </p:cBhvr>
                                      <p:to>
                                        <p:strVal val="visible"/>
                                      </p:to>
                                    </p:set>
                                    <p:animEffect transition="in" filter="fade">
                                      <p:cBhvr>
                                        <p:cTn id="37" dur="500"/>
                                        <p:tgtEl>
                                          <p:spTgt spid="3"/>
                                        </p:tgtEl>
                                      </p:cBhvr>
                                    </p:animEffect>
                                  </p:childTnLst>
                                </p:cTn>
                              </p:par>
                            </p:childTnLst>
                          </p:cTn>
                        </p:par>
                      </p:childTnLst>
                    </p:cTn>
                  </p:par>
                </p:childTnLst>
              </p:cTn>
              <p:nextCondLst>
                <p:cond evt="onClick" delay="0">
                  <p:tgtEl>
                    <p:spTgt spid="69"/>
                  </p:tgtEl>
                </p:cond>
              </p:nextCondLst>
            </p:seq>
            <p:seq concurrent="1" nextAc="seek">
              <p:cTn id="38" restart="whenNotActive" fill="hold" evtFilter="cancelBubble" nodeType="interactiveSeq">
                <p:stCondLst>
                  <p:cond evt="onClick" delay="0">
                    <p:tgtEl>
                      <p:spTgt spid="70"/>
                    </p:tgtEl>
                  </p:cond>
                </p:stCondLst>
                <p:endSync evt="end" delay="0">
                  <p:rtn val="all"/>
                </p:endSync>
                <p:childTnLst>
                  <p:par>
                    <p:cTn id="39" fill="hold">
                      <p:stCondLst>
                        <p:cond delay="0"/>
                      </p:stCondLst>
                      <p:childTnLst>
                        <p:par>
                          <p:cTn id="40" fill="hold">
                            <p:stCondLst>
                              <p:cond delay="0"/>
                            </p:stCondLst>
                            <p:childTnLst>
                              <p:par>
                                <p:cTn id="41" presetID="10" presetClass="exit" presetSubtype="0" fill="hold" grpId="0" nodeType="withEffect">
                                  <p:stCondLst>
                                    <p:cond delay="0"/>
                                  </p:stCondLst>
                                  <p:childTnLst>
                                    <p:animEffect transition="out" filter="fade">
                                      <p:cBhvr>
                                        <p:cTn id="42" dur="250"/>
                                        <p:tgtEl>
                                          <p:spTgt spid="70"/>
                                        </p:tgtEl>
                                      </p:cBhvr>
                                    </p:animEffect>
                                    <p:set>
                                      <p:cBhvr>
                                        <p:cTn id="43" dur="1" fill="hold">
                                          <p:stCondLst>
                                            <p:cond delay="249"/>
                                          </p:stCondLst>
                                        </p:cTn>
                                        <p:tgtEl>
                                          <p:spTgt spid="70"/>
                                        </p:tgtEl>
                                        <p:attrNameLst>
                                          <p:attrName>style.visibility</p:attrName>
                                        </p:attrNameLst>
                                      </p:cBhvr>
                                      <p:to>
                                        <p:strVal val="hidden"/>
                                      </p:to>
                                    </p:set>
                                  </p:childTnLst>
                                </p:cTn>
                              </p:par>
                              <p:par>
                                <p:cTn id="44" presetID="10" presetClass="entr" presetSubtype="0" fill="hold" nodeType="withEffect">
                                  <p:stCondLst>
                                    <p:cond delay="0"/>
                                  </p:stCondLst>
                                  <p:childTnLst>
                                    <p:set>
                                      <p:cBhvr>
                                        <p:cTn id="45" dur="1" fill="hold">
                                          <p:stCondLst>
                                            <p:cond delay="0"/>
                                          </p:stCondLst>
                                        </p:cTn>
                                        <p:tgtEl>
                                          <p:spTgt spid="6"/>
                                        </p:tgtEl>
                                        <p:attrNameLst>
                                          <p:attrName>style.visibility</p:attrName>
                                        </p:attrNameLst>
                                      </p:cBhvr>
                                      <p:to>
                                        <p:strVal val="visible"/>
                                      </p:to>
                                    </p:set>
                                    <p:animEffect transition="in" filter="fade">
                                      <p:cBhvr>
                                        <p:cTn id="46" dur="500"/>
                                        <p:tgtEl>
                                          <p:spTgt spid="6"/>
                                        </p:tgtEl>
                                      </p:cBhvr>
                                    </p:animEffect>
                                  </p:childTnLst>
                                </p:cTn>
                              </p:par>
                            </p:childTnLst>
                          </p:cTn>
                        </p:par>
                      </p:childTnLst>
                    </p:cTn>
                  </p:par>
                </p:childTnLst>
              </p:cTn>
              <p:nextCondLst>
                <p:cond evt="onClick" delay="0">
                  <p:tgtEl>
                    <p:spTgt spid="70"/>
                  </p:tgtEl>
                </p:cond>
              </p:nextCondLst>
            </p:seq>
            <p:seq concurrent="1" nextAc="seek">
              <p:cTn id="47" restart="whenNotActive" fill="hold" evtFilter="cancelBubble" nodeType="interactiveSeq">
                <p:stCondLst>
                  <p:cond evt="onClick" delay="0">
                    <p:tgtEl>
                      <p:spTgt spid="71"/>
                    </p:tgtEl>
                  </p:cond>
                </p:stCondLst>
                <p:endSync evt="end" delay="0">
                  <p:rtn val="all"/>
                </p:endSync>
                <p:childTnLst>
                  <p:par>
                    <p:cTn id="48" fill="hold">
                      <p:stCondLst>
                        <p:cond delay="0"/>
                      </p:stCondLst>
                      <p:childTnLst>
                        <p:par>
                          <p:cTn id="49" fill="hold">
                            <p:stCondLst>
                              <p:cond delay="0"/>
                            </p:stCondLst>
                            <p:childTnLst>
                              <p:par>
                                <p:cTn id="50" presetID="10" presetClass="exit" presetSubtype="0" fill="hold" grpId="0" nodeType="withEffect">
                                  <p:stCondLst>
                                    <p:cond delay="0"/>
                                  </p:stCondLst>
                                  <p:childTnLst>
                                    <p:animEffect transition="out" filter="fade">
                                      <p:cBhvr>
                                        <p:cTn id="51" dur="250"/>
                                        <p:tgtEl>
                                          <p:spTgt spid="71"/>
                                        </p:tgtEl>
                                      </p:cBhvr>
                                    </p:animEffect>
                                    <p:set>
                                      <p:cBhvr>
                                        <p:cTn id="52" dur="1" fill="hold">
                                          <p:stCondLst>
                                            <p:cond delay="249"/>
                                          </p:stCondLst>
                                        </p:cTn>
                                        <p:tgtEl>
                                          <p:spTgt spid="71"/>
                                        </p:tgtEl>
                                        <p:attrNameLst>
                                          <p:attrName>style.visibility</p:attrName>
                                        </p:attrNameLst>
                                      </p:cBhvr>
                                      <p:to>
                                        <p:strVal val="hidden"/>
                                      </p:to>
                                    </p:set>
                                  </p:childTnLst>
                                </p:cTn>
                              </p:par>
                              <p:par>
                                <p:cTn id="53" presetID="10" presetClass="entr" presetSubtype="0" fill="hold" nodeType="withEffect">
                                  <p:stCondLst>
                                    <p:cond delay="0"/>
                                  </p:stCondLst>
                                  <p:childTnLst>
                                    <p:set>
                                      <p:cBhvr>
                                        <p:cTn id="54" dur="1" fill="hold">
                                          <p:stCondLst>
                                            <p:cond delay="0"/>
                                          </p:stCondLst>
                                        </p:cTn>
                                        <p:tgtEl>
                                          <p:spTgt spid="12"/>
                                        </p:tgtEl>
                                        <p:attrNameLst>
                                          <p:attrName>style.visibility</p:attrName>
                                        </p:attrNameLst>
                                      </p:cBhvr>
                                      <p:to>
                                        <p:strVal val="visible"/>
                                      </p:to>
                                    </p:set>
                                    <p:animEffect transition="in" filter="fade">
                                      <p:cBhvr>
                                        <p:cTn id="55" dur="500"/>
                                        <p:tgtEl>
                                          <p:spTgt spid="12"/>
                                        </p:tgtEl>
                                      </p:cBhvr>
                                    </p:animEffect>
                                  </p:childTnLst>
                                </p:cTn>
                              </p:par>
                            </p:childTnLst>
                          </p:cTn>
                        </p:par>
                      </p:childTnLst>
                    </p:cTn>
                  </p:par>
                </p:childTnLst>
              </p:cTn>
              <p:nextCondLst>
                <p:cond evt="onClick" delay="0">
                  <p:tgtEl>
                    <p:spTgt spid="71"/>
                  </p:tgtEl>
                </p:cond>
              </p:nextCondLst>
            </p:seq>
            <p:seq concurrent="1" nextAc="seek">
              <p:cTn id="56" restart="whenNotActive" fill="hold" evtFilter="cancelBubble" nodeType="interactiveSeq">
                <p:stCondLst>
                  <p:cond evt="onClick" delay="0">
                    <p:tgtEl>
                      <p:spTgt spid="47"/>
                    </p:tgtEl>
                  </p:cond>
                </p:stCondLst>
                <p:endSync evt="end" delay="0">
                  <p:rtn val="all"/>
                </p:endSync>
                <p:childTnLst>
                  <p:par>
                    <p:cTn id="57" fill="hold">
                      <p:stCondLst>
                        <p:cond delay="0"/>
                      </p:stCondLst>
                      <p:childTnLst>
                        <p:par>
                          <p:cTn id="58" fill="hold">
                            <p:stCondLst>
                              <p:cond delay="0"/>
                            </p:stCondLst>
                            <p:childTnLst>
                              <p:par>
                                <p:cTn id="59" presetID="1" presetClass="entr" presetSubtype="0" fill="hold" grpId="2" nodeType="clickEffect">
                                  <p:stCondLst>
                                    <p:cond delay="0"/>
                                  </p:stCondLst>
                                  <p:childTnLst>
                                    <p:set>
                                      <p:cBhvr>
                                        <p:cTn id="60" dur="1" fill="hold">
                                          <p:stCondLst>
                                            <p:cond delay="0"/>
                                          </p:stCondLst>
                                        </p:cTn>
                                        <p:tgtEl>
                                          <p:spTgt spid="48"/>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xit" presetSubtype="0" fill="hold" grpId="3" nodeType="clickEffect">
                                  <p:stCondLst>
                                    <p:cond delay="0"/>
                                  </p:stCondLst>
                                  <p:childTnLst>
                                    <p:set>
                                      <p:cBhvr>
                                        <p:cTn id="64" dur="1" fill="hold">
                                          <p:stCondLst>
                                            <p:cond delay="0"/>
                                          </p:stCondLst>
                                        </p:cTn>
                                        <p:tgtEl>
                                          <p:spTgt spid="48"/>
                                        </p:tgtEl>
                                        <p:attrNameLst>
                                          <p:attrName>style.visibility</p:attrName>
                                        </p:attrNameLst>
                                      </p:cBhvr>
                                      <p:to>
                                        <p:strVal val="hidden"/>
                                      </p:to>
                                    </p:set>
                                  </p:childTnLst>
                                </p:cTn>
                              </p:par>
                            </p:childTnLst>
                          </p:cTn>
                        </p:par>
                      </p:childTnLst>
                    </p:cTn>
                  </p:par>
                </p:childTnLst>
              </p:cTn>
              <p:nextCondLst>
                <p:cond evt="onClick" delay="0">
                  <p:tgtEl>
                    <p:spTgt spid="47"/>
                  </p:tgtEl>
                </p:cond>
              </p:nextCondLst>
            </p:seq>
          </p:childTnLst>
        </p:cTn>
      </p:par>
    </p:tnLst>
    <p:bldLst>
      <p:bldP spid="71" grpId="0" animBg="1"/>
      <p:bldP spid="70" grpId="0" animBg="1"/>
      <p:bldP spid="69" grpId="0" animBg="1"/>
      <p:bldP spid="67" grpId="0" animBg="1"/>
      <p:bldP spid="66" grpId="0" animBg="1"/>
      <p:bldP spid="65" grpId="0" animBg="1"/>
      <p:bldP spid="48" grpId="2" animBg="1"/>
      <p:bldP spid="48" grpId="3"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 name="Réponse 4"/>
          <p:cNvGrpSpPr/>
          <p:nvPr/>
        </p:nvGrpSpPr>
        <p:grpSpPr>
          <a:xfrm>
            <a:off x="5796583" y="4073111"/>
            <a:ext cx="1900620" cy="2601708"/>
            <a:chOff x="5930305" y="1025291"/>
            <a:chExt cx="1900620" cy="2601708"/>
          </a:xfrm>
        </p:grpSpPr>
        <p:sp>
          <p:nvSpPr>
            <p:cNvPr id="36" name="Texte"/>
            <p:cNvSpPr txBox="1">
              <a:spLocks noChangeArrowheads="1"/>
            </p:cNvSpPr>
            <p:nvPr/>
          </p:nvSpPr>
          <p:spPr bwMode="auto">
            <a:xfrm>
              <a:off x="5930305" y="2919113"/>
              <a:ext cx="190062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2000" b="1" dirty="0">
                  <a:solidFill>
                    <a:srgbClr val="0098BC"/>
                  </a:solidFill>
                  <a:latin typeface="+mn-lt"/>
                  <a:cs typeface="Arial" panose="020B0604020202020204" pitchFamily="34" charset="0"/>
                </a:rPr>
                <a:t>ENTRE 16 ET 22 HEURES</a:t>
              </a:r>
            </a:p>
          </p:txBody>
        </p:sp>
        <p:pic>
          <p:nvPicPr>
            <p:cNvPr id="29" name="Chrono 4"/>
            <p:cNvPicPr>
              <a:picLocks noChangeAspect="1"/>
            </p:cNvPicPr>
            <p:nvPr/>
          </p:nvPicPr>
          <p:blipFill rotWithShape="1">
            <a:blip r:embed="rId2">
              <a:extLst>
                <a:ext uri="{28A0092B-C50C-407E-A947-70E740481C1C}">
                  <a14:useLocalDpi xmlns:a14="http://schemas.microsoft.com/office/drawing/2010/main" val="0"/>
                </a:ext>
              </a:extLst>
            </a:blip>
            <a:srcRect l="14088" t="8058" r="14234" b="10523"/>
            <a:stretch/>
          </p:blipFill>
          <p:spPr bwMode="auto">
            <a:xfrm>
              <a:off x="6096000" y="1025291"/>
              <a:ext cx="1569230" cy="180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8" name="Numéro 4">
            <a:extLst>
              <a:ext uri="{FF2B5EF4-FFF2-40B4-BE49-F238E27FC236}">
                <a16:creationId xmlns:a16="http://schemas.microsoft.com/office/drawing/2014/main" id="{18ECE3DE-33C1-4EDC-88D8-0E81A03C031E}"/>
              </a:ext>
            </a:extLst>
          </p:cNvPr>
          <p:cNvSpPr/>
          <p:nvPr/>
        </p:nvSpPr>
        <p:spPr bwMode="auto">
          <a:xfrm>
            <a:off x="6283295" y="4768175"/>
            <a:ext cx="797907" cy="797907"/>
          </a:xfrm>
          <a:custGeom>
            <a:avLst/>
            <a:gdLst>
              <a:gd name="connsiteX0" fmla="*/ 0 w 5826377"/>
              <a:gd name="connsiteY0" fmla="*/ 1033411 h 2066821"/>
              <a:gd name="connsiteX1" fmla="*/ 2913189 w 5826377"/>
              <a:gd name="connsiteY1" fmla="*/ 0 h 2066821"/>
              <a:gd name="connsiteX2" fmla="*/ 5826378 w 5826377"/>
              <a:gd name="connsiteY2" fmla="*/ 1033411 h 2066821"/>
              <a:gd name="connsiteX3" fmla="*/ 2913189 w 5826377"/>
              <a:gd name="connsiteY3" fmla="*/ 2066822 h 2066821"/>
              <a:gd name="connsiteX4" fmla="*/ 0 w 5826377"/>
              <a:gd name="connsiteY4" fmla="*/ 1033411 h 2066821"/>
              <a:gd name="connsiteX0" fmla="*/ 0 w 5963004"/>
              <a:gd name="connsiteY0" fmla="*/ 1117673 h 2151084"/>
              <a:gd name="connsiteX1" fmla="*/ 2913189 w 5963004"/>
              <a:gd name="connsiteY1" fmla="*/ 84262 h 2151084"/>
              <a:gd name="connsiteX2" fmla="*/ 4908260 w 5963004"/>
              <a:gd name="connsiteY2" fmla="*/ 178808 h 2151084"/>
              <a:gd name="connsiteX3" fmla="*/ 5826378 w 5963004"/>
              <a:gd name="connsiteY3" fmla="*/ 1117673 h 2151084"/>
              <a:gd name="connsiteX4" fmla="*/ 2913189 w 5963004"/>
              <a:gd name="connsiteY4" fmla="*/ 2151084 h 2151084"/>
              <a:gd name="connsiteX5" fmla="*/ 0 w 5963004"/>
              <a:gd name="connsiteY5" fmla="*/ 1117673 h 2151084"/>
              <a:gd name="connsiteX0" fmla="*/ 0 w 5682491"/>
              <a:gd name="connsiteY0" fmla="*/ 1117673 h 2198926"/>
              <a:gd name="connsiteX1" fmla="*/ 2913189 w 5682491"/>
              <a:gd name="connsiteY1" fmla="*/ 84262 h 2198926"/>
              <a:gd name="connsiteX2" fmla="*/ 4908260 w 5682491"/>
              <a:gd name="connsiteY2" fmla="*/ 178808 h 2198926"/>
              <a:gd name="connsiteX3" fmla="*/ 5502993 w 5682491"/>
              <a:gd name="connsiteY3" fmla="*/ 1920561 h 2198926"/>
              <a:gd name="connsiteX4" fmla="*/ 2913189 w 5682491"/>
              <a:gd name="connsiteY4" fmla="*/ 2151084 h 2198926"/>
              <a:gd name="connsiteX5" fmla="*/ 0 w 5682491"/>
              <a:gd name="connsiteY5" fmla="*/ 1117673 h 2198926"/>
              <a:gd name="connsiteX0" fmla="*/ 0 w 5660189"/>
              <a:gd name="connsiteY0" fmla="*/ 926212 h 2198502"/>
              <a:gd name="connsiteX1" fmla="*/ 2890887 w 5660189"/>
              <a:gd name="connsiteY1" fmla="*/ 71221 h 2198502"/>
              <a:gd name="connsiteX2" fmla="*/ 4885958 w 5660189"/>
              <a:gd name="connsiteY2" fmla="*/ 165767 h 2198502"/>
              <a:gd name="connsiteX3" fmla="*/ 5480691 w 5660189"/>
              <a:gd name="connsiteY3" fmla="*/ 1907520 h 2198502"/>
              <a:gd name="connsiteX4" fmla="*/ 2890887 w 5660189"/>
              <a:gd name="connsiteY4" fmla="*/ 2138043 h 2198502"/>
              <a:gd name="connsiteX5" fmla="*/ 0 w 5660189"/>
              <a:gd name="connsiteY5" fmla="*/ 926212 h 2198502"/>
              <a:gd name="connsiteX0" fmla="*/ 13287 w 5673476"/>
              <a:gd name="connsiteY0" fmla="*/ 941739 h 2214029"/>
              <a:gd name="connsiteX1" fmla="*/ 1956320 w 5673476"/>
              <a:gd name="connsiteY1" fmla="*/ 64445 h 2214029"/>
              <a:gd name="connsiteX2" fmla="*/ 4899245 w 5673476"/>
              <a:gd name="connsiteY2" fmla="*/ 181294 h 2214029"/>
              <a:gd name="connsiteX3" fmla="*/ 5493978 w 5673476"/>
              <a:gd name="connsiteY3" fmla="*/ 1923047 h 2214029"/>
              <a:gd name="connsiteX4" fmla="*/ 2904174 w 5673476"/>
              <a:gd name="connsiteY4" fmla="*/ 2153570 h 2214029"/>
              <a:gd name="connsiteX5" fmla="*/ 13287 w 5673476"/>
              <a:gd name="connsiteY5" fmla="*/ 941739 h 2214029"/>
              <a:gd name="connsiteX0" fmla="*/ 101649 w 5761838"/>
              <a:gd name="connsiteY0" fmla="*/ 941739 h 2143739"/>
              <a:gd name="connsiteX1" fmla="*/ 2044682 w 5761838"/>
              <a:gd name="connsiteY1" fmla="*/ 64445 h 2143739"/>
              <a:gd name="connsiteX2" fmla="*/ 4987607 w 5761838"/>
              <a:gd name="connsiteY2" fmla="*/ 181294 h 2143739"/>
              <a:gd name="connsiteX3" fmla="*/ 5582340 w 5761838"/>
              <a:gd name="connsiteY3" fmla="*/ 1923047 h 2143739"/>
              <a:gd name="connsiteX4" fmla="*/ 840350 w 5761838"/>
              <a:gd name="connsiteY4" fmla="*/ 2064360 h 2143739"/>
              <a:gd name="connsiteX5" fmla="*/ 101649 w 5761838"/>
              <a:gd name="connsiteY5" fmla="*/ 941739 h 2143739"/>
              <a:gd name="connsiteX0" fmla="*/ 188442 w 5536397"/>
              <a:gd name="connsiteY0" fmla="*/ 630387 h 2143793"/>
              <a:gd name="connsiteX1" fmla="*/ 1819241 w 5536397"/>
              <a:gd name="connsiteY1" fmla="*/ 43025 h 2143793"/>
              <a:gd name="connsiteX2" fmla="*/ 4762166 w 5536397"/>
              <a:gd name="connsiteY2" fmla="*/ 159874 h 2143793"/>
              <a:gd name="connsiteX3" fmla="*/ 5356899 w 5536397"/>
              <a:gd name="connsiteY3" fmla="*/ 1901627 h 2143793"/>
              <a:gd name="connsiteX4" fmla="*/ 614909 w 5536397"/>
              <a:gd name="connsiteY4" fmla="*/ 2042940 h 2143793"/>
              <a:gd name="connsiteX5" fmla="*/ 188442 w 5536397"/>
              <a:gd name="connsiteY5" fmla="*/ 630387 h 2143793"/>
              <a:gd name="connsiteX0" fmla="*/ 174325 w 5321361"/>
              <a:gd name="connsiteY0" fmla="*/ 630387 h 2200733"/>
              <a:gd name="connsiteX1" fmla="*/ 1805124 w 5321361"/>
              <a:gd name="connsiteY1" fmla="*/ 43025 h 2200733"/>
              <a:gd name="connsiteX2" fmla="*/ 4748049 w 5321361"/>
              <a:gd name="connsiteY2" fmla="*/ 159874 h 2200733"/>
              <a:gd name="connsiteX3" fmla="*/ 5086304 w 5321361"/>
              <a:gd name="connsiteY3" fmla="*/ 2035442 h 2200733"/>
              <a:gd name="connsiteX4" fmla="*/ 600792 w 5321361"/>
              <a:gd name="connsiteY4" fmla="*/ 2042940 h 2200733"/>
              <a:gd name="connsiteX5" fmla="*/ 174325 w 5321361"/>
              <a:gd name="connsiteY5" fmla="*/ 630387 h 2200733"/>
              <a:gd name="connsiteX0" fmla="*/ 174325 w 5420438"/>
              <a:gd name="connsiteY0" fmla="*/ 630387 h 2200733"/>
              <a:gd name="connsiteX1" fmla="*/ 1805124 w 5420438"/>
              <a:gd name="connsiteY1" fmla="*/ 43025 h 2200733"/>
              <a:gd name="connsiteX2" fmla="*/ 4748049 w 5420438"/>
              <a:gd name="connsiteY2" fmla="*/ 159874 h 2200733"/>
              <a:gd name="connsiteX3" fmla="*/ 5086304 w 5420438"/>
              <a:gd name="connsiteY3" fmla="*/ 2035442 h 2200733"/>
              <a:gd name="connsiteX4" fmla="*/ 600792 w 5420438"/>
              <a:gd name="connsiteY4" fmla="*/ 2042940 h 2200733"/>
              <a:gd name="connsiteX5" fmla="*/ 174325 w 5420438"/>
              <a:gd name="connsiteY5" fmla="*/ 630387 h 2200733"/>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428298"/>
              <a:gd name="connsiteY0" fmla="*/ 682960 h 2297981"/>
              <a:gd name="connsiteX1" fmla="*/ 1805124 w 5428298"/>
              <a:gd name="connsiteY1" fmla="*/ 95598 h 2297981"/>
              <a:gd name="connsiteX2" fmla="*/ 4748049 w 5428298"/>
              <a:gd name="connsiteY2" fmla="*/ 212447 h 2297981"/>
              <a:gd name="connsiteX3" fmla="*/ 5086304 w 5428298"/>
              <a:gd name="connsiteY3" fmla="*/ 2088015 h 2297981"/>
              <a:gd name="connsiteX4" fmla="*/ 600792 w 5428298"/>
              <a:gd name="connsiteY4" fmla="*/ 2095513 h 2297981"/>
              <a:gd name="connsiteX5" fmla="*/ 174325 w 5428298"/>
              <a:gd name="connsiteY5" fmla="*/ 682960 h 2297981"/>
              <a:gd name="connsiteX0" fmla="*/ 151277 w 4978783"/>
              <a:gd name="connsiteY0" fmla="*/ 2095513 h 2334141"/>
              <a:gd name="connsiteX1" fmla="*/ 1355609 w 4978783"/>
              <a:gd name="connsiteY1" fmla="*/ 95598 h 2334141"/>
              <a:gd name="connsiteX2" fmla="*/ 4298534 w 4978783"/>
              <a:gd name="connsiteY2" fmla="*/ 212447 h 2334141"/>
              <a:gd name="connsiteX3" fmla="*/ 4636789 w 4978783"/>
              <a:gd name="connsiteY3" fmla="*/ 2088015 h 2334141"/>
              <a:gd name="connsiteX4" fmla="*/ 151277 w 4978783"/>
              <a:gd name="connsiteY4" fmla="*/ 2095513 h 2334141"/>
              <a:gd name="connsiteX0" fmla="*/ 470246 w 5297752"/>
              <a:gd name="connsiteY0" fmla="*/ 2066922 h 2301280"/>
              <a:gd name="connsiteX1" fmla="*/ 604061 w 5297752"/>
              <a:gd name="connsiteY1" fmla="*/ 133915 h 2301280"/>
              <a:gd name="connsiteX2" fmla="*/ 4617503 w 5297752"/>
              <a:gd name="connsiteY2" fmla="*/ 183856 h 2301280"/>
              <a:gd name="connsiteX3" fmla="*/ 4955758 w 5297752"/>
              <a:gd name="connsiteY3" fmla="*/ 2059424 h 2301280"/>
              <a:gd name="connsiteX4" fmla="*/ 470246 w 5297752"/>
              <a:gd name="connsiteY4" fmla="*/ 2066922 h 2301280"/>
              <a:gd name="connsiteX0" fmla="*/ 508312 w 5335818"/>
              <a:gd name="connsiteY0" fmla="*/ 2088925 h 2323283"/>
              <a:gd name="connsiteX1" fmla="*/ 642127 w 5335818"/>
              <a:gd name="connsiteY1" fmla="*/ 155918 h 2323283"/>
              <a:gd name="connsiteX2" fmla="*/ 4655569 w 5335818"/>
              <a:gd name="connsiteY2" fmla="*/ 205859 h 2323283"/>
              <a:gd name="connsiteX3" fmla="*/ 4993824 w 5335818"/>
              <a:gd name="connsiteY3" fmla="*/ 2081427 h 2323283"/>
              <a:gd name="connsiteX4" fmla="*/ 508312 w 5335818"/>
              <a:gd name="connsiteY4" fmla="*/ 2088925 h 2323283"/>
              <a:gd name="connsiteX0" fmla="*/ 537928 w 5365434"/>
              <a:gd name="connsiteY0" fmla="*/ 2041763 h 2267686"/>
              <a:gd name="connsiteX1" fmla="*/ 615987 w 5365434"/>
              <a:gd name="connsiteY1" fmla="*/ 242570 h 2267686"/>
              <a:gd name="connsiteX2" fmla="*/ 4685185 w 5365434"/>
              <a:gd name="connsiteY2" fmla="*/ 158697 h 2267686"/>
              <a:gd name="connsiteX3" fmla="*/ 5023440 w 5365434"/>
              <a:gd name="connsiteY3" fmla="*/ 2034265 h 2267686"/>
              <a:gd name="connsiteX4" fmla="*/ 537928 w 5365434"/>
              <a:gd name="connsiteY4" fmla="*/ 2041763 h 2267686"/>
              <a:gd name="connsiteX0" fmla="*/ 475390 w 5302896"/>
              <a:gd name="connsiteY0" fmla="*/ 2088286 h 2314209"/>
              <a:gd name="connsiteX1" fmla="*/ 553449 w 5302896"/>
              <a:gd name="connsiteY1" fmla="*/ 289093 h 2314209"/>
              <a:gd name="connsiteX2" fmla="*/ 4622647 w 5302896"/>
              <a:gd name="connsiteY2" fmla="*/ 205220 h 2314209"/>
              <a:gd name="connsiteX3" fmla="*/ 4960902 w 5302896"/>
              <a:gd name="connsiteY3" fmla="*/ 2080788 h 2314209"/>
              <a:gd name="connsiteX4" fmla="*/ 475390 w 5302896"/>
              <a:gd name="connsiteY4" fmla="*/ 2088286 h 2314209"/>
              <a:gd name="connsiteX0" fmla="*/ 500620 w 5340218"/>
              <a:gd name="connsiteY0" fmla="*/ 2050101 h 2276024"/>
              <a:gd name="connsiteX1" fmla="*/ 578679 w 5340218"/>
              <a:gd name="connsiteY1" fmla="*/ 250908 h 2276024"/>
              <a:gd name="connsiteX2" fmla="*/ 4688872 w 5340218"/>
              <a:gd name="connsiteY2" fmla="*/ 227606 h 2276024"/>
              <a:gd name="connsiteX3" fmla="*/ 4986132 w 5340218"/>
              <a:gd name="connsiteY3" fmla="*/ 2042603 h 2276024"/>
              <a:gd name="connsiteX4" fmla="*/ 500620 w 5340218"/>
              <a:gd name="connsiteY4" fmla="*/ 2050101 h 2276024"/>
              <a:gd name="connsiteX0" fmla="*/ 500620 w 5340214"/>
              <a:gd name="connsiteY0" fmla="*/ 2163226 h 2389149"/>
              <a:gd name="connsiteX1" fmla="*/ 578679 w 5340214"/>
              <a:gd name="connsiteY1" fmla="*/ 364033 h 2389149"/>
              <a:gd name="connsiteX2" fmla="*/ 4688872 w 5340214"/>
              <a:gd name="connsiteY2" fmla="*/ 340731 h 2389149"/>
              <a:gd name="connsiteX3" fmla="*/ 4986132 w 5340214"/>
              <a:gd name="connsiteY3" fmla="*/ 2155728 h 2389149"/>
              <a:gd name="connsiteX4" fmla="*/ 500620 w 5340214"/>
              <a:gd name="connsiteY4" fmla="*/ 2163226 h 2389149"/>
              <a:gd name="connsiteX0" fmla="*/ 500620 w 5475509"/>
              <a:gd name="connsiteY0" fmla="*/ 2163226 h 2389149"/>
              <a:gd name="connsiteX1" fmla="*/ 578679 w 5475509"/>
              <a:gd name="connsiteY1" fmla="*/ 364033 h 2389149"/>
              <a:gd name="connsiteX2" fmla="*/ 4688872 w 5475509"/>
              <a:gd name="connsiteY2" fmla="*/ 340731 h 2389149"/>
              <a:gd name="connsiteX3" fmla="*/ 4986132 w 5475509"/>
              <a:gd name="connsiteY3" fmla="*/ 2155728 h 2389149"/>
              <a:gd name="connsiteX4" fmla="*/ 500620 w 5475509"/>
              <a:gd name="connsiteY4" fmla="*/ 2163226 h 2389149"/>
              <a:gd name="connsiteX0" fmla="*/ 631244 w 5319168"/>
              <a:gd name="connsiteY0" fmla="*/ 2163227 h 2389149"/>
              <a:gd name="connsiteX1" fmla="*/ 422338 w 5319168"/>
              <a:gd name="connsiteY1" fmla="*/ 364033 h 2389149"/>
              <a:gd name="connsiteX2" fmla="*/ 4532531 w 5319168"/>
              <a:gd name="connsiteY2" fmla="*/ 340731 h 2389149"/>
              <a:gd name="connsiteX3" fmla="*/ 4829791 w 5319168"/>
              <a:gd name="connsiteY3" fmla="*/ 2155728 h 2389149"/>
              <a:gd name="connsiteX4" fmla="*/ 631244 w 5319168"/>
              <a:gd name="connsiteY4" fmla="*/ 2163227 h 2389149"/>
              <a:gd name="connsiteX0" fmla="*/ 716431 w 5404355"/>
              <a:gd name="connsiteY0" fmla="*/ 2163227 h 2486204"/>
              <a:gd name="connsiteX1" fmla="*/ 507525 w 5404355"/>
              <a:gd name="connsiteY1" fmla="*/ 364033 h 2486204"/>
              <a:gd name="connsiteX2" fmla="*/ 4617718 w 5404355"/>
              <a:gd name="connsiteY2" fmla="*/ 340731 h 2486204"/>
              <a:gd name="connsiteX3" fmla="*/ 4914978 w 5404355"/>
              <a:gd name="connsiteY3" fmla="*/ 2155728 h 2486204"/>
              <a:gd name="connsiteX4" fmla="*/ 716431 w 5404355"/>
              <a:gd name="connsiteY4" fmla="*/ 2163227 h 2486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4355" h="2486204">
                <a:moveTo>
                  <a:pt x="716431" y="2163227"/>
                </a:moveTo>
                <a:cubicBezTo>
                  <a:pt x="-264115" y="1622327"/>
                  <a:pt x="-142690" y="667782"/>
                  <a:pt x="507525" y="364033"/>
                </a:cubicBezTo>
                <a:cubicBezTo>
                  <a:pt x="1157740" y="60284"/>
                  <a:pt x="3250955" y="-263909"/>
                  <a:pt x="4617718" y="340731"/>
                </a:cubicBezTo>
                <a:cubicBezTo>
                  <a:pt x="5615527" y="793943"/>
                  <a:pt x="5606187" y="1841884"/>
                  <a:pt x="4914978" y="2155728"/>
                </a:cubicBezTo>
                <a:cubicBezTo>
                  <a:pt x="4223769" y="2469572"/>
                  <a:pt x="1696977" y="2704127"/>
                  <a:pt x="716431" y="2163227"/>
                </a:cubicBezTo>
                <a:close/>
              </a:path>
            </a:pathLst>
          </a:custGeom>
          <a:solidFill>
            <a:srgbClr val="008CB4"/>
          </a:solidFill>
          <a:ln>
            <a:solidFill>
              <a:srgbClr val="0098BC"/>
            </a:solidFill>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r>
              <a:rPr lang="fr-FR" sz="4800" b="1" dirty="0"/>
              <a:t>4</a:t>
            </a:r>
          </a:p>
        </p:txBody>
      </p:sp>
      <p:grpSp>
        <p:nvGrpSpPr>
          <p:cNvPr id="37" name="Réponse 3"/>
          <p:cNvGrpSpPr/>
          <p:nvPr/>
        </p:nvGrpSpPr>
        <p:grpSpPr>
          <a:xfrm>
            <a:off x="2675361" y="4072662"/>
            <a:ext cx="1900620" cy="2601708"/>
            <a:chOff x="5572363" y="1025291"/>
            <a:chExt cx="1900620" cy="2601708"/>
          </a:xfrm>
        </p:grpSpPr>
        <p:sp>
          <p:nvSpPr>
            <p:cNvPr id="30" name="Texte"/>
            <p:cNvSpPr txBox="1">
              <a:spLocks noChangeArrowheads="1"/>
            </p:cNvSpPr>
            <p:nvPr/>
          </p:nvSpPr>
          <p:spPr bwMode="auto">
            <a:xfrm>
              <a:off x="5572363" y="2919113"/>
              <a:ext cx="190062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2000" b="1" dirty="0">
                  <a:solidFill>
                    <a:srgbClr val="0098BC"/>
                  </a:solidFill>
                  <a:latin typeface="+mn-lt"/>
                  <a:cs typeface="Arial" panose="020B0604020202020204" pitchFamily="34" charset="0"/>
                </a:rPr>
                <a:t>ENTRE 10 ET 16 HEURES</a:t>
              </a:r>
            </a:p>
          </p:txBody>
        </p:sp>
        <p:pic>
          <p:nvPicPr>
            <p:cNvPr id="35" name="Chrono 3"/>
            <p:cNvPicPr>
              <a:picLocks noChangeAspect="1"/>
            </p:cNvPicPr>
            <p:nvPr/>
          </p:nvPicPr>
          <p:blipFill rotWithShape="1">
            <a:blip r:embed="rId3">
              <a:extLst>
                <a:ext uri="{28A0092B-C50C-407E-A947-70E740481C1C}">
                  <a14:useLocalDpi xmlns:a14="http://schemas.microsoft.com/office/drawing/2010/main" val="0"/>
                </a:ext>
              </a:extLst>
            </a:blip>
            <a:srcRect l="13841" t="8653" r="14172" b="9413"/>
            <a:stretch/>
          </p:blipFill>
          <p:spPr bwMode="auto">
            <a:xfrm>
              <a:off x="5739797" y="1025291"/>
              <a:ext cx="1565753" cy="180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9" name="Numéro 3">
            <a:extLst>
              <a:ext uri="{FF2B5EF4-FFF2-40B4-BE49-F238E27FC236}">
                <a16:creationId xmlns:a16="http://schemas.microsoft.com/office/drawing/2014/main" id="{6DB54DFA-6CF9-4913-895A-B8B9FFBB9C93}"/>
              </a:ext>
            </a:extLst>
          </p:cNvPr>
          <p:cNvSpPr/>
          <p:nvPr/>
        </p:nvSpPr>
        <p:spPr bwMode="auto">
          <a:xfrm>
            <a:off x="3199691" y="4787150"/>
            <a:ext cx="759958" cy="759958"/>
          </a:xfrm>
          <a:custGeom>
            <a:avLst/>
            <a:gdLst>
              <a:gd name="connsiteX0" fmla="*/ 0 w 5826377"/>
              <a:gd name="connsiteY0" fmla="*/ 1033411 h 2066821"/>
              <a:gd name="connsiteX1" fmla="*/ 2913189 w 5826377"/>
              <a:gd name="connsiteY1" fmla="*/ 0 h 2066821"/>
              <a:gd name="connsiteX2" fmla="*/ 5826378 w 5826377"/>
              <a:gd name="connsiteY2" fmla="*/ 1033411 h 2066821"/>
              <a:gd name="connsiteX3" fmla="*/ 2913189 w 5826377"/>
              <a:gd name="connsiteY3" fmla="*/ 2066822 h 2066821"/>
              <a:gd name="connsiteX4" fmla="*/ 0 w 5826377"/>
              <a:gd name="connsiteY4" fmla="*/ 1033411 h 2066821"/>
              <a:gd name="connsiteX0" fmla="*/ 0 w 5963004"/>
              <a:gd name="connsiteY0" fmla="*/ 1117673 h 2151084"/>
              <a:gd name="connsiteX1" fmla="*/ 2913189 w 5963004"/>
              <a:gd name="connsiteY1" fmla="*/ 84262 h 2151084"/>
              <a:gd name="connsiteX2" fmla="*/ 4908260 w 5963004"/>
              <a:gd name="connsiteY2" fmla="*/ 178808 h 2151084"/>
              <a:gd name="connsiteX3" fmla="*/ 5826378 w 5963004"/>
              <a:gd name="connsiteY3" fmla="*/ 1117673 h 2151084"/>
              <a:gd name="connsiteX4" fmla="*/ 2913189 w 5963004"/>
              <a:gd name="connsiteY4" fmla="*/ 2151084 h 2151084"/>
              <a:gd name="connsiteX5" fmla="*/ 0 w 5963004"/>
              <a:gd name="connsiteY5" fmla="*/ 1117673 h 2151084"/>
              <a:gd name="connsiteX0" fmla="*/ 0 w 5682491"/>
              <a:gd name="connsiteY0" fmla="*/ 1117673 h 2198926"/>
              <a:gd name="connsiteX1" fmla="*/ 2913189 w 5682491"/>
              <a:gd name="connsiteY1" fmla="*/ 84262 h 2198926"/>
              <a:gd name="connsiteX2" fmla="*/ 4908260 w 5682491"/>
              <a:gd name="connsiteY2" fmla="*/ 178808 h 2198926"/>
              <a:gd name="connsiteX3" fmla="*/ 5502993 w 5682491"/>
              <a:gd name="connsiteY3" fmla="*/ 1920561 h 2198926"/>
              <a:gd name="connsiteX4" fmla="*/ 2913189 w 5682491"/>
              <a:gd name="connsiteY4" fmla="*/ 2151084 h 2198926"/>
              <a:gd name="connsiteX5" fmla="*/ 0 w 5682491"/>
              <a:gd name="connsiteY5" fmla="*/ 1117673 h 2198926"/>
              <a:gd name="connsiteX0" fmla="*/ 0 w 5660189"/>
              <a:gd name="connsiteY0" fmla="*/ 926212 h 2198502"/>
              <a:gd name="connsiteX1" fmla="*/ 2890887 w 5660189"/>
              <a:gd name="connsiteY1" fmla="*/ 71221 h 2198502"/>
              <a:gd name="connsiteX2" fmla="*/ 4885958 w 5660189"/>
              <a:gd name="connsiteY2" fmla="*/ 165767 h 2198502"/>
              <a:gd name="connsiteX3" fmla="*/ 5480691 w 5660189"/>
              <a:gd name="connsiteY3" fmla="*/ 1907520 h 2198502"/>
              <a:gd name="connsiteX4" fmla="*/ 2890887 w 5660189"/>
              <a:gd name="connsiteY4" fmla="*/ 2138043 h 2198502"/>
              <a:gd name="connsiteX5" fmla="*/ 0 w 5660189"/>
              <a:gd name="connsiteY5" fmla="*/ 926212 h 2198502"/>
              <a:gd name="connsiteX0" fmla="*/ 13287 w 5673476"/>
              <a:gd name="connsiteY0" fmla="*/ 941739 h 2214029"/>
              <a:gd name="connsiteX1" fmla="*/ 1956320 w 5673476"/>
              <a:gd name="connsiteY1" fmla="*/ 64445 h 2214029"/>
              <a:gd name="connsiteX2" fmla="*/ 4899245 w 5673476"/>
              <a:gd name="connsiteY2" fmla="*/ 181294 h 2214029"/>
              <a:gd name="connsiteX3" fmla="*/ 5493978 w 5673476"/>
              <a:gd name="connsiteY3" fmla="*/ 1923047 h 2214029"/>
              <a:gd name="connsiteX4" fmla="*/ 2904174 w 5673476"/>
              <a:gd name="connsiteY4" fmla="*/ 2153570 h 2214029"/>
              <a:gd name="connsiteX5" fmla="*/ 13287 w 5673476"/>
              <a:gd name="connsiteY5" fmla="*/ 941739 h 2214029"/>
              <a:gd name="connsiteX0" fmla="*/ 101649 w 5761838"/>
              <a:gd name="connsiteY0" fmla="*/ 941739 h 2143739"/>
              <a:gd name="connsiteX1" fmla="*/ 2044682 w 5761838"/>
              <a:gd name="connsiteY1" fmla="*/ 64445 h 2143739"/>
              <a:gd name="connsiteX2" fmla="*/ 4987607 w 5761838"/>
              <a:gd name="connsiteY2" fmla="*/ 181294 h 2143739"/>
              <a:gd name="connsiteX3" fmla="*/ 5582340 w 5761838"/>
              <a:gd name="connsiteY3" fmla="*/ 1923047 h 2143739"/>
              <a:gd name="connsiteX4" fmla="*/ 840350 w 5761838"/>
              <a:gd name="connsiteY4" fmla="*/ 2064360 h 2143739"/>
              <a:gd name="connsiteX5" fmla="*/ 101649 w 5761838"/>
              <a:gd name="connsiteY5" fmla="*/ 941739 h 2143739"/>
              <a:gd name="connsiteX0" fmla="*/ 188442 w 5536397"/>
              <a:gd name="connsiteY0" fmla="*/ 630387 h 2143793"/>
              <a:gd name="connsiteX1" fmla="*/ 1819241 w 5536397"/>
              <a:gd name="connsiteY1" fmla="*/ 43025 h 2143793"/>
              <a:gd name="connsiteX2" fmla="*/ 4762166 w 5536397"/>
              <a:gd name="connsiteY2" fmla="*/ 159874 h 2143793"/>
              <a:gd name="connsiteX3" fmla="*/ 5356899 w 5536397"/>
              <a:gd name="connsiteY3" fmla="*/ 1901627 h 2143793"/>
              <a:gd name="connsiteX4" fmla="*/ 614909 w 5536397"/>
              <a:gd name="connsiteY4" fmla="*/ 2042940 h 2143793"/>
              <a:gd name="connsiteX5" fmla="*/ 188442 w 5536397"/>
              <a:gd name="connsiteY5" fmla="*/ 630387 h 2143793"/>
              <a:gd name="connsiteX0" fmla="*/ 174325 w 5321361"/>
              <a:gd name="connsiteY0" fmla="*/ 630387 h 2200733"/>
              <a:gd name="connsiteX1" fmla="*/ 1805124 w 5321361"/>
              <a:gd name="connsiteY1" fmla="*/ 43025 h 2200733"/>
              <a:gd name="connsiteX2" fmla="*/ 4748049 w 5321361"/>
              <a:gd name="connsiteY2" fmla="*/ 159874 h 2200733"/>
              <a:gd name="connsiteX3" fmla="*/ 5086304 w 5321361"/>
              <a:gd name="connsiteY3" fmla="*/ 2035442 h 2200733"/>
              <a:gd name="connsiteX4" fmla="*/ 600792 w 5321361"/>
              <a:gd name="connsiteY4" fmla="*/ 2042940 h 2200733"/>
              <a:gd name="connsiteX5" fmla="*/ 174325 w 5321361"/>
              <a:gd name="connsiteY5" fmla="*/ 630387 h 2200733"/>
              <a:gd name="connsiteX0" fmla="*/ 174325 w 5420438"/>
              <a:gd name="connsiteY0" fmla="*/ 630387 h 2200733"/>
              <a:gd name="connsiteX1" fmla="*/ 1805124 w 5420438"/>
              <a:gd name="connsiteY1" fmla="*/ 43025 h 2200733"/>
              <a:gd name="connsiteX2" fmla="*/ 4748049 w 5420438"/>
              <a:gd name="connsiteY2" fmla="*/ 159874 h 2200733"/>
              <a:gd name="connsiteX3" fmla="*/ 5086304 w 5420438"/>
              <a:gd name="connsiteY3" fmla="*/ 2035442 h 2200733"/>
              <a:gd name="connsiteX4" fmla="*/ 600792 w 5420438"/>
              <a:gd name="connsiteY4" fmla="*/ 2042940 h 2200733"/>
              <a:gd name="connsiteX5" fmla="*/ 174325 w 5420438"/>
              <a:gd name="connsiteY5" fmla="*/ 630387 h 2200733"/>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428298"/>
              <a:gd name="connsiteY0" fmla="*/ 682960 h 2297981"/>
              <a:gd name="connsiteX1" fmla="*/ 1805124 w 5428298"/>
              <a:gd name="connsiteY1" fmla="*/ 95598 h 2297981"/>
              <a:gd name="connsiteX2" fmla="*/ 4748049 w 5428298"/>
              <a:gd name="connsiteY2" fmla="*/ 212447 h 2297981"/>
              <a:gd name="connsiteX3" fmla="*/ 5086304 w 5428298"/>
              <a:gd name="connsiteY3" fmla="*/ 2088015 h 2297981"/>
              <a:gd name="connsiteX4" fmla="*/ 600792 w 5428298"/>
              <a:gd name="connsiteY4" fmla="*/ 2095513 h 2297981"/>
              <a:gd name="connsiteX5" fmla="*/ 174325 w 5428298"/>
              <a:gd name="connsiteY5" fmla="*/ 682960 h 2297981"/>
              <a:gd name="connsiteX0" fmla="*/ 151277 w 4978783"/>
              <a:gd name="connsiteY0" fmla="*/ 2095513 h 2334141"/>
              <a:gd name="connsiteX1" fmla="*/ 1355609 w 4978783"/>
              <a:gd name="connsiteY1" fmla="*/ 95598 h 2334141"/>
              <a:gd name="connsiteX2" fmla="*/ 4298534 w 4978783"/>
              <a:gd name="connsiteY2" fmla="*/ 212447 h 2334141"/>
              <a:gd name="connsiteX3" fmla="*/ 4636789 w 4978783"/>
              <a:gd name="connsiteY3" fmla="*/ 2088015 h 2334141"/>
              <a:gd name="connsiteX4" fmla="*/ 151277 w 4978783"/>
              <a:gd name="connsiteY4" fmla="*/ 2095513 h 2334141"/>
              <a:gd name="connsiteX0" fmla="*/ 470246 w 5297752"/>
              <a:gd name="connsiteY0" fmla="*/ 2066922 h 2301280"/>
              <a:gd name="connsiteX1" fmla="*/ 604061 w 5297752"/>
              <a:gd name="connsiteY1" fmla="*/ 133915 h 2301280"/>
              <a:gd name="connsiteX2" fmla="*/ 4617503 w 5297752"/>
              <a:gd name="connsiteY2" fmla="*/ 183856 h 2301280"/>
              <a:gd name="connsiteX3" fmla="*/ 4955758 w 5297752"/>
              <a:gd name="connsiteY3" fmla="*/ 2059424 h 2301280"/>
              <a:gd name="connsiteX4" fmla="*/ 470246 w 5297752"/>
              <a:gd name="connsiteY4" fmla="*/ 2066922 h 2301280"/>
              <a:gd name="connsiteX0" fmla="*/ 508312 w 5335818"/>
              <a:gd name="connsiteY0" fmla="*/ 2088925 h 2323283"/>
              <a:gd name="connsiteX1" fmla="*/ 642127 w 5335818"/>
              <a:gd name="connsiteY1" fmla="*/ 155918 h 2323283"/>
              <a:gd name="connsiteX2" fmla="*/ 4655569 w 5335818"/>
              <a:gd name="connsiteY2" fmla="*/ 205859 h 2323283"/>
              <a:gd name="connsiteX3" fmla="*/ 4993824 w 5335818"/>
              <a:gd name="connsiteY3" fmla="*/ 2081427 h 2323283"/>
              <a:gd name="connsiteX4" fmla="*/ 508312 w 5335818"/>
              <a:gd name="connsiteY4" fmla="*/ 2088925 h 2323283"/>
              <a:gd name="connsiteX0" fmla="*/ 537928 w 5365434"/>
              <a:gd name="connsiteY0" fmla="*/ 2041763 h 2267686"/>
              <a:gd name="connsiteX1" fmla="*/ 615987 w 5365434"/>
              <a:gd name="connsiteY1" fmla="*/ 242570 h 2267686"/>
              <a:gd name="connsiteX2" fmla="*/ 4685185 w 5365434"/>
              <a:gd name="connsiteY2" fmla="*/ 158697 h 2267686"/>
              <a:gd name="connsiteX3" fmla="*/ 5023440 w 5365434"/>
              <a:gd name="connsiteY3" fmla="*/ 2034265 h 2267686"/>
              <a:gd name="connsiteX4" fmla="*/ 537928 w 5365434"/>
              <a:gd name="connsiteY4" fmla="*/ 2041763 h 2267686"/>
              <a:gd name="connsiteX0" fmla="*/ 475390 w 5302896"/>
              <a:gd name="connsiteY0" fmla="*/ 2088286 h 2314209"/>
              <a:gd name="connsiteX1" fmla="*/ 553449 w 5302896"/>
              <a:gd name="connsiteY1" fmla="*/ 289093 h 2314209"/>
              <a:gd name="connsiteX2" fmla="*/ 4622647 w 5302896"/>
              <a:gd name="connsiteY2" fmla="*/ 205220 h 2314209"/>
              <a:gd name="connsiteX3" fmla="*/ 4960902 w 5302896"/>
              <a:gd name="connsiteY3" fmla="*/ 2080788 h 2314209"/>
              <a:gd name="connsiteX4" fmla="*/ 475390 w 5302896"/>
              <a:gd name="connsiteY4" fmla="*/ 2088286 h 2314209"/>
              <a:gd name="connsiteX0" fmla="*/ 500620 w 5340218"/>
              <a:gd name="connsiteY0" fmla="*/ 2050101 h 2276024"/>
              <a:gd name="connsiteX1" fmla="*/ 578679 w 5340218"/>
              <a:gd name="connsiteY1" fmla="*/ 250908 h 2276024"/>
              <a:gd name="connsiteX2" fmla="*/ 4688872 w 5340218"/>
              <a:gd name="connsiteY2" fmla="*/ 227606 h 2276024"/>
              <a:gd name="connsiteX3" fmla="*/ 4986132 w 5340218"/>
              <a:gd name="connsiteY3" fmla="*/ 2042603 h 2276024"/>
              <a:gd name="connsiteX4" fmla="*/ 500620 w 5340218"/>
              <a:gd name="connsiteY4" fmla="*/ 2050101 h 2276024"/>
              <a:gd name="connsiteX0" fmla="*/ 500620 w 5340214"/>
              <a:gd name="connsiteY0" fmla="*/ 2163226 h 2389149"/>
              <a:gd name="connsiteX1" fmla="*/ 578679 w 5340214"/>
              <a:gd name="connsiteY1" fmla="*/ 364033 h 2389149"/>
              <a:gd name="connsiteX2" fmla="*/ 4688872 w 5340214"/>
              <a:gd name="connsiteY2" fmla="*/ 340731 h 2389149"/>
              <a:gd name="connsiteX3" fmla="*/ 4986132 w 5340214"/>
              <a:gd name="connsiteY3" fmla="*/ 2155728 h 2389149"/>
              <a:gd name="connsiteX4" fmla="*/ 500620 w 5340214"/>
              <a:gd name="connsiteY4" fmla="*/ 2163226 h 2389149"/>
              <a:gd name="connsiteX0" fmla="*/ 500620 w 5475509"/>
              <a:gd name="connsiteY0" fmla="*/ 2163226 h 2389149"/>
              <a:gd name="connsiteX1" fmla="*/ 578679 w 5475509"/>
              <a:gd name="connsiteY1" fmla="*/ 364033 h 2389149"/>
              <a:gd name="connsiteX2" fmla="*/ 4688872 w 5475509"/>
              <a:gd name="connsiteY2" fmla="*/ 340731 h 2389149"/>
              <a:gd name="connsiteX3" fmla="*/ 4986132 w 5475509"/>
              <a:gd name="connsiteY3" fmla="*/ 2155728 h 2389149"/>
              <a:gd name="connsiteX4" fmla="*/ 500620 w 5475509"/>
              <a:gd name="connsiteY4" fmla="*/ 2163226 h 2389149"/>
              <a:gd name="connsiteX0" fmla="*/ 631244 w 5319168"/>
              <a:gd name="connsiteY0" fmla="*/ 2163227 h 2389149"/>
              <a:gd name="connsiteX1" fmla="*/ 422338 w 5319168"/>
              <a:gd name="connsiteY1" fmla="*/ 364033 h 2389149"/>
              <a:gd name="connsiteX2" fmla="*/ 4532531 w 5319168"/>
              <a:gd name="connsiteY2" fmla="*/ 340731 h 2389149"/>
              <a:gd name="connsiteX3" fmla="*/ 4829791 w 5319168"/>
              <a:gd name="connsiteY3" fmla="*/ 2155728 h 2389149"/>
              <a:gd name="connsiteX4" fmla="*/ 631244 w 5319168"/>
              <a:gd name="connsiteY4" fmla="*/ 2163227 h 2389149"/>
              <a:gd name="connsiteX0" fmla="*/ 716431 w 5404355"/>
              <a:gd name="connsiteY0" fmla="*/ 2163227 h 2486204"/>
              <a:gd name="connsiteX1" fmla="*/ 507525 w 5404355"/>
              <a:gd name="connsiteY1" fmla="*/ 364033 h 2486204"/>
              <a:gd name="connsiteX2" fmla="*/ 4617718 w 5404355"/>
              <a:gd name="connsiteY2" fmla="*/ 340731 h 2486204"/>
              <a:gd name="connsiteX3" fmla="*/ 4914978 w 5404355"/>
              <a:gd name="connsiteY3" fmla="*/ 2155728 h 2486204"/>
              <a:gd name="connsiteX4" fmla="*/ 716431 w 5404355"/>
              <a:gd name="connsiteY4" fmla="*/ 2163227 h 2486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4355" h="2486204">
                <a:moveTo>
                  <a:pt x="716431" y="2163227"/>
                </a:moveTo>
                <a:cubicBezTo>
                  <a:pt x="-264115" y="1622327"/>
                  <a:pt x="-142690" y="667782"/>
                  <a:pt x="507525" y="364033"/>
                </a:cubicBezTo>
                <a:cubicBezTo>
                  <a:pt x="1157740" y="60284"/>
                  <a:pt x="3250955" y="-263909"/>
                  <a:pt x="4617718" y="340731"/>
                </a:cubicBezTo>
                <a:cubicBezTo>
                  <a:pt x="5615527" y="793943"/>
                  <a:pt x="5606187" y="1841884"/>
                  <a:pt x="4914978" y="2155728"/>
                </a:cubicBezTo>
                <a:cubicBezTo>
                  <a:pt x="4223769" y="2469572"/>
                  <a:pt x="1696977" y="2704127"/>
                  <a:pt x="716431" y="2163227"/>
                </a:cubicBezTo>
                <a:close/>
              </a:path>
            </a:pathLst>
          </a:custGeom>
          <a:solidFill>
            <a:srgbClr val="008CB4"/>
          </a:solidFill>
          <a:ln>
            <a:solidFill>
              <a:srgbClr val="0098BC"/>
            </a:solidFill>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r>
              <a:rPr lang="fr-FR" sz="4800" b="1" dirty="0"/>
              <a:t>3</a:t>
            </a:r>
          </a:p>
        </p:txBody>
      </p:sp>
      <p:grpSp>
        <p:nvGrpSpPr>
          <p:cNvPr id="3" name="Réponse 2"/>
          <p:cNvGrpSpPr/>
          <p:nvPr/>
        </p:nvGrpSpPr>
        <p:grpSpPr>
          <a:xfrm>
            <a:off x="5726240" y="1286622"/>
            <a:ext cx="1900620" cy="2612117"/>
            <a:chOff x="4790081" y="1089358"/>
            <a:chExt cx="1900620" cy="2612117"/>
          </a:xfrm>
        </p:grpSpPr>
        <p:sp>
          <p:nvSpPr>
            <p:cNvPr id="24" name="Texte"/>
            <p:cNvSpPr txBox="1">
              <a:spLocks noChangeArrowheads="1"/>
            </p:cNvSpPr>
            <p:nvPr/>
          </p:nvSpPr>
          <p:spPr bwMode="auto">
            <a:xfrm>
              <a:off x="4790081" y="2993589"/>
              <a:ext cx="190062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2000" b="1" dirty="0">
                  <a:solidFill>
                    <a:srgbClr val="0098BC"/>
                  </a:solidFill>
                  <a:latin typeface="+mn-lt"/>
                  <a:cs typeface="Arial" panose="020B0604020202020204" pitchFamily="34" charset="0"/>
                </a:rPr>
                <a:t>ENTRE 7 ET 10 HEURES</a:t>
              </a:r>
            </a:p>
          </p:txBody>
        </p:sp>
        <p:pic>
          <p:nvPicPr>
            <p:cNvPr id="23" name="Chrono img"/>
            <p:cNvPicPr>
              <a:picLocks noChangeAspect="1"/>
            </p:cNvPicPr>
            <p:nvPr/>
          </p:nvPicPr>
          <p:blipFill rotWithShape="1">
            <a:blip r:embed="rId4">
              <a:extLst>
                <a:ext uri="{28A0092B-C50C-407E-A947-70E740481C1C}">
                  <a14:useLocalDpi xmlns:a14="http://schemas.microsoft.com/office/drawing/2010/main" val="0"/>
                </a:ext>
              </a:extLst>
            </a:blip>
            <a:srcRect l="12017" t="6980" r="14799" b="7092"/>
            <a:stretch/>
          </p:blipFill>
          <p:spPr bwMode="auto">
            <a:xfrm>
              <a:off x="4927164" y="1089358"/>
              <a:ext cx="1517647" cy="180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0" name="Numéro 2">
            <a:extLst>
              <a:ext uri="{FF2B5EF4-FFF2-40B4-BE49-F238E27FC236}">
                <a16:creationId xmlns:a16="http://schemas.microsoft.com/office/drawing/2014/main" id="{44502AEF-F406-4757-9752-A83ACD8FAB70}"/>
              </a:ext>
            </a:extLst>
          </p:cNvPr>
          <p:cNvSpPr/>
          <p:nvPr/>
        </p:nvSpPr>
        <p:spPr bwMode="auto">
          <a:xfrm>
            <a:off x="6229269" y="1942680"/>
            <a:ext cx="822226" cy="822226"/>
          </a:xfrm>
          <a:custGeom>
            <a:avLst/>
            <a:gdLst>
              <a:gd name="connsiteX0" fmla="*/ 0 w 5826377"/>
              <a:gd name="connsiteY0" fmla="*/ 1033411 h 2066821"/>
              <a:gd name="connsiteX1" fmla="*/ 2913189 w 5826377"/>
              <a:gd name="connsiteY1" fmla="*/ 0 h 2066821"/>
              <a:gd name="connsiteX2" fmla="*/ 5826378 w 5826377"/>
              <a:gd name="connsiteY2" fmla="*/ 1033411 h 2066821"/>
              <a:gd name="connsiteX3" fmla="*/ 2913189 w 5826377"/>
              <a:gd name="connsiteY3" fmla="*/ 2066822 h 2066821"/>
              <a:gd name="connsiteX4" fmla="*/ 0 w 5826377"/>
              <a:gd name="connsiteY4" fmla="*/ 1033411 h 2066821"/>
              <a:gd name="connsiteX0" fmla="*/ 0 w 5963004"/>
              <a:gd name="connsiteY0" fmla="*/ 1117673 h 2151084"/>
              <a:gd name="connsiteX1" fmla="*/ 2913189 w 5963004"/>
              <a:gd name="connsiteY1" fmla="*/ 84262 h 2151084"/>
              <a:gd name="connsiteX2" fmla="*/ 4908260 w 5963004"/>
              <a:gd name="connsiteY2" fmla="*/ 178808 h 2151084"/>
              <a:gd name="connsiteX3" fmla="*/ 5826378 w 5963004"/>
              <a:gd name="connsiteY3" fmla="*/ 1117673 h 2151084"/>
              <a:gd name="connsiteX4" fmla="*/ 2913189 w 5963004"/>
              <a:gd name="connsiteY4" fmla="*/ 2151084 h 2151084"/>
              <a:gd name="connsiteX5" fmla="*/ 0 w 5963004"/>
              <a:gd name="connsiteY5" fmla="*/ 1117673 h 2151084"/>
              <a:gd name="connsiteX0" fmla="*/ 0 w 5682491"/>
              <a:gd name="connsiteY0" fmla="*/ 1117673 h 2198926"/>
              <a:gd name="connsiteX1" fmla="*/ 2913189 w 5682491"/>
              <a:gd name="connsiteY1" fmla="*/ 84262 h 2198926"/>
              <a:gd name="connsiteX2" fmla="*/ 4908260 w 5682491"/>
              <a:gd name="connsiteY2" fmla="*/ 178808 h 2198926"/>
              <a:gd name="connsiteX3" fmla="*/ 5502993 w 5682491"/>
              <a:gd name="connsiteY3" fmla="*/ 1920561 h 2198926"/>
              <a:gd name="connsiteX4" fmla="*/ 2913189 w 5682491"/>
              <a:gd name="connsiteY4" fmla="*/ 2151084 h 2198926"/>
              <a:gd name="connsiteX5" fmla="*/ 0 w 5682491"/>
              <a:gd name="connsiteY5" fmla="*/ 1117673 h 2198926"/>
              <a:gd name="connsiteX0" fmla="*/ 0 w 5660189"/>
              <a:gd name="connsiteY0" fmla="*/ 926212 h 2198502"/>
              <a:gd name="connsiteX1" fmla="*/ 2890887 w 5660189"/>
              <a:gd name="connsiteY1" fmla="*/ 71221 h 2198502"/>
              <a:gd name="connsiteX2" fmla="*/ 4885958 w 5660189"/>
              <a:gd name="connsiteY2" fmla="*/ 165767 h 2198502"/>
              <a:gd name="connsiteX3" fmla="*/ 5480691 w 5660189"/>
              <a:gd name="connsiteY3" fmla="*/ 1907520 h 2198502"/>
              <a:gd name="connsiteX4" fmla="*/ 2890887 w 5660189"/>
              <a:gd name="connsiteY4" fmla="*/ 2138043 h 2198502"/>
              <a:gd name="connsiteX5" fmla="*/ 0 w 5660189"/>
              <a:gd name="connsiteY5" fmla="*/ 926212 h 2198502"/>
              <a:gd name="connsiteX0" fmla="*/ 13287 w 5673476"/>
              <a:gd name="connsiteY0" fmla="*/ 941739 h 2214029"/>
              <a:gd name="connsiteX1" fmla="*/ 1956320 w 5673476"/>
              <a:gd name="connsiteY1" fmla="*/ 64445 h 2214029"/>
              <a:gd name="connsiteX2" fmla="*/ 4899245 w 5673476"/>
              <a:gd name="connsiteY2" fmla="*/ 181294 h 2214029"/>
              <a:gd name="connsiteX3" fmla="*/ 5493978 w 5673476"/>
              <a:gd name="connsiteY3" fmla="*/ 1923047 h 2214029"/>
              <a:gd name="connsiteX4" fmla="*/ 2904174 w 5673476"/>
              <a:gd name="connsiteY4" fmla="*/ 2153570 h 2214029"/>
              <a:gd name="connsiteX5" fmla="*/ 13287 w 5673476"/>
              <a:gd name="connsiteY5" fmla="*/ 941739 h 2214029"/>
              <a:gd name="connsiteX0" fmla="*/ 101649 w 5761838"/>
              <a:gd name="connsiteY0" fmla="*/ 941739 h 2143739"/>
              <a:gd name="connsiteX1" fmla="*/ 2044682 w 5761838"/>
              <a:gd name="connsiteY1" fmla="*/ 64445 h 2143739"/>
              <a:gd name="connsiteX2" fmla="*/ 4987607 w 5761838"/>
              <a:gd name="connsiteY2" fmla="*/ 181294 h 2143739"/>
              <a:gd name="connsiteX3" fmla="*/ 5582340 w 5761838"/>
              <a:gd name="connsiteY3" fmla="*/ 1923047 h 2143739"/>
              <a:gd name="connsiteX4" fmla="*/ 840350 w 5761838"/>
              <a:gd name="connsiteY4" fmla="*/ 2064360 h 2143739"/>
              <a:gd name="connsiteX5" fmla="*/ 101649 w 5761838"/>
              <a:gd name="connsiteY5" fmla="*/ 941739 h 2143739"/>
              <a:gd name="connsiteX0" fmla="*/ 188442 w 5536397"/>
              <a:gd name="connsiteY0" fmla="*/ 630387 h 2143793"/>
              <a:gd name="connsiteX1" fmla="*/ 1819241 w 5536397"/>
              <a:gd name="connsiteY1" fmla="*/ 43025 h 2143793"/>
              <a:gd name="connsiteX2" fmla="*/ 4762166 w 5536397"/>
              <a:gd name="connsiteY2" fmla="*/ 159874 h 2143793"/>
              <a:gd name="connsiteX3" fmla="*/ 5356899 w 5536397"/>
              <a:gd name="connsiteY3" fmla="*/ 1901627 h 2143793"/>
              <a:gd name="connsiteX4" fmla="*/ 614909 w 5536397"/>
              <a:gd name="connsiteY4" fmla="*/ 2042940 h 2143793"/>
              <a:gd name="connsiteX5" fmla="*/ 188442 w 5536397"/>
              <a:gd name="connsiteY5" fmla="*/ 630387 h 2143793"/>
              <a:gd name="connsiteX0" fmla="*/ 174325 w 5321361"/>
              <a:gd name="connsiteY0" fmla="*/ 630387 h 2200733"/>
              <a:gd name="connsiteX1" fmla="*/ 1805124 w 5321361"/>
              <a:gd name="connsiteY1" fmla="*/ 43025 h 2200733"/>
              <a:gd name="connsiteX2" fmla="*/ 4748049 w 5321361"/>
              <a:gd name="connsiteY2" fmla="*/ 159874 h 2200733"/>
              <a:gd name="connsiteX3" fmla="*/ 5086304 w 5321361"/>
              <a:gd name="connsiteY3" fmla="*/ 2035442 h 2200733"/>
              <a:gd name="connsiteX4" fmla="*/ 600792 w 5321361"/>
              <a:gd name="connsiteY4" fmla="*/ 2042940 h 2200733"/>
              <a:gd name="connsiteX5" fmla="*/ 174325 w 5321361"/>
              <a:gd name="connsiteY5" fmla="*/ 630387 h 2200733"/>
              <a:gd name="connsiteX0" fmla="*/ 174325 w 5420438"/>
              <a:gd name="connsiteY0" fmla="*/ 630387 h 2200733"/>
              <a:gd name="connsiteX1" fmla="*/ 1805124 w 5420438"/>
              <a:gd name="connsiteY1" fmla="*/ 43025 h 2200733"/>
              <a:gd name="connsiteX2" fmla="*/ 4748049 w 5420438"/>
              <a:gd name="connsiteY2" fmla="*/ 159874 h 2200733"/>
              <a:gd name="connsiteX3" fmla="*/ 5086304 w 5420438"/>
              <a:gd name="connsiteY3" fmla="*/ 2035442 h 2200733"/>
              <a:gd name="connsiteX4" fmla="*/ 600792 w 5420438"/>
              <a:gd name="connsiteY4" fmla="*/ 2042940 h 2200733"/>
              <a:gd name="connsiteX5" fmla="*/ 174325 w 5420438"/>
              <a:gd name="connsiteY5" fmla="*/ 630387 h 2200733"/>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428298"/>
              <a:gd name="connsiteY0" fmla="*/ 682960 h 2297981"/>
              <a:gd name="connsiteX1" fmla="*/ 1805124 w 5428298"/>
              <a:gd name="connsiteY1" fmla="*/ 95598 h 2297981"/>
              <a:gd name="connsiteX2" fmla="*/ 4748049 w 5428298"/>
              <a:gd name="connsiteY2" fmla="*/ 212447 h 2297981"/>
              <a:gd name="connsiteX3" fmla="*/ 5086304 w 5428298"/>
              <a:gd name="connsiteY3" fmla="*/ 2088015 h 2297981"/>
              <a:gd name="connsiteX4" fmla="*/ 600792 w 5428298"/>
              <a:gd name="connsiteY4" fmla="*/ 2095513 h 2297981"/>
              <a:gd name="connsiteX5" fmla="*/ 174325 w 5428298"/>
              <a:gd name="connsiteY5" fmla="*/ 682960 h 2297981"/>
              <a:gd name="connsiteX0" fmla="*/ 151277 w 4978783"/>
              <a:gd name="connsiteY0" fmla="*/ 2095513 h 2334141"/>
              <a:gd name="connsiteX1" fmla="*/ 1355609 w 4978783"/>
              <a:gd name="connsiteY1" fmla="*/ 95598 h 2334141"/>
              <a:gd name="connsiteX2" fmla="*/ 4298534 w 4978783"/>
              <a:gd name="connsiteY2" fmla="*/ 212447 h 2334141"/>
              <a:gd name="connsiteX3" fmla="*/ 4636789 w 4978783"/>
              <a:gd name="connsiteY3" fmla="*/ 2088015 h 2334141"/>
              <a:gd name="connsiteX4" fmla="*/ 151277 w 4978783"/>
              <a:gd name="connsiteY4" fmla="*/ 2095513 h 2334141"/>
              <a:gd name="connsiteX0" fmla="*/ 470246 w 5297752"/>
              <a:gd name="connsiteY0" fmla="*/ 2066922 h 2301280"/>
              <a:gd name="connsiteX1" fmla="*/ 604061 w 5297752"/>
              <a:gd name="connsiteY1" fmla="*/ 133915 h 2301280"/>
              <a:gd name="connsiteX2" fmla="*/ 4617503 w 5297752"/>
              <a:gd name="connsiteY2" fmla="*/ 183856 h 2301280"/>
              <a:gd name="connsiteX3" fmla="*/ 4955758 w 5297752"/>
              <a:gd name="connsiteY3" fmla="*/ 2059424 h 2301280"/>
              <a:gd name="connsiteX4" fmla="*/ 470246 w 5297752"/>
              <a:gd name="connsiteY4" fmla="*/ 2066922 h 2301280"/>
              <a:gd name="connsiteX0" fmla="*/ 508312 w 5335818"/>
              <a:gd name="connsiteY0" fmla="*/ 2088925 h 2323283"/>
              <a:gd name="connsiteX1" fmla="*/ 642127 w 5335818"/>
              <a:gd name="connsiteY1" fmla="*/ 155918 h 2323283"/>
              <a:gd name="connsiteX2" fmla="*/ 4655569 w 5335818"/>
              <a:gd name="connsiteY2" fmla="*/ 205859 h 2323283"/>
              <a:gd name="connsiteX3" fmla="*/ 4993824 w 5335818"/>
              <a:gd name="connsiteY3" fmla="*/ 2081427 h 2323283"/>
              <a:gd name="connsiteX4" fmla="*/ 508312 w 5335818"/>
              <a:gd name="connsiteY4" fmla="*/ 2088925 h 2323283"/>
              <a:gd name="connsiteX0" fmla="*/ 537928 w 5365434"/>
              <a:gd name="connsiteY0" fmla="*/ 2041763 h 2267686"/>
              <a:gd name="connsiteX1" fmla="*/ 615987 w 5365434"/>
              <a:gd name="connsiteY1" fmla="*/ 242570 h 2267686"/>
              <a:gd name="connsiteX2" fmla="*/ 4685185 w 5365434"/>
              <a:gd name="connsiteY2" fmla="*/ 158697 h 2267686"/>
              <a:gd name="connsiteX3" fmla="*/ 5023440 w 5365434"/>
              <a:gd name="connsiteY3" fmla="*/ 2034265 h 2267686"/>
              <a:gd name="connsiteX4" fmla="*/ 537928 w 5365434"/>
              <a:gd name="connsiteY4" fmla="*/ 2041763 h 2267686"/>
              <a:gd name="connsiteX0" fmla="*/ 475390 w 5302896"/>
              <a:gd name="connsiteY0" fmla="*/ 2088286 h 2314209"/>
              <a:gd name="connsiteX1" fmla="*/ 553449 w 5302896"/>
              <a:gd name="connsiteY1" fmla="*/ 289093 h 2314209"/>
              <a:gd name="connsiteX2" fmla="*/ 4622647 w 5302896"/>
              <a:gd name="connsiteY2" fmla="*/ 205220 h 2314209"/>
              <a:gd name="connsiteX3" fmla="*/ 4960902 w 5302896"/>
              <a:gd name="connsiteY3" fmla="*/ 2080788 h 2314209"/>
              <a:gd name="connsiteX4" fmla="*/ 475390 w 5302896"/>
              <a:gd name="connsiteY4" fmla="*/ 2088286 h 2314209"/>
              <a:gd name="connsiteX0" fmla="*/ 500620 w 5340218"/>
              <a:gd name="connsiteY0" fmla="*/ 2050101 h 2276024"/>
              <a:gd name="connsiteX1" fmla="*/ 578679 w 5340218"/>
              <a:gd name="connsiteY1" fmla="*/ 250908 h 2276024"/>
              <a:gd name="connsiteX2" fmla="*/ 4688872 w 5340218"/>
              <a:gd name="connsiteY2" fmla="*/ 227606 h 2276024"/>
              <a:gd name="connsiteX3" fmla="*/ 4986132 w 5340218"/>
              <a:gd name="connsiteY3" fmla="*/ 2042603 h 2276024"/>
              <a:gd name="connsiteX4" fmla="*/ 500620 w 5340218"/>
              <a:gd name="connsiteY4" fmla="*/ 2050101 h 2276024"/>
              <a:gd name="connsiteX0" fmla="*/ 500620 w 5340214"/>
              <a:gd name="connsiteY0" fmla="*/ 2163226 h 2389149"/>
              <a:gd name="connsiteX1" fmla="*/ 578679 w 5340214"/>
              <a:gd name="connsiteY1" fmla="*/ 364033 h 2389149"/>
              <a:gd name="connsiteX2" fmla="*/ 4688872 w 5340214"/>
              <a:gd name="connsiteY2" fmla="*/ 340731 h 2389149"/>
              <a:gd name="connsiteX3" fmla="*/ 4986132 w 5340214"/>
              <a:gd name="connsiteY3" fmla="*/ 2155728 h 2389149"/>
              <a:gd name="connsiteX4" fmla="*/ 500620 w 5340214"/>
              <a:gd name="connsiteY4" fmla="*/ 2163226 h 2389149"/>
              <a:gd name="connsiteX0" fmla="*/ 500620 w 5475509"/>
              <a:gd name="connsiteY0" fmla="*/ 2163226 h 2389149"/>
              <a:gd name="connsiteX1" fmla="*/ 578679 w 5475509"/>
              <a:gd name="connsiteY1" fmla="*/ 364033 h 2389149"/>
              <a:gd name="connsiteX2" fmla="*/ 4688872 w 5475509"/>
              <a:gd name="connsiteY2" fmla="*/ 340731 h 2389149"/>
              <a:gd name="connsiteX3" fmla="*/ 4986132 w 5475509"/>
              <a:gd name="connsiteY3" fmla="*/ 2155728 h 2389149"/>
              <a:gd name="connsiteX4" fmla="*/ 500620 w 5475509"/>
              <a:gd name="connsiteY4" fmla="*/ 2163226 h 2389149"/>
              <a:gd name="connsiteX0" fmla="*/ 631244 w 5319168"/>
              <a:gd name="connsiteY0" fmla="*/ 2163227 h 2389149"/>
              <a:gd name="connsiteX1" fmla="*/ 422338 w 5319168"/>
              <a:gd name="connsiteY1" fmla="*/ 364033 h 2389149"/>
              <a:gd name="connsiteX2" fmla="*/ 4532531 w 5319168"/>
              <a:gd name="connsiteY2" fmla="*/ 340731 h 2389149"/>
              <a:gd name="connsiteX3" fmla="*/ 4829791 w 5319168"/>
              <a:gd name="connsiteY3" fmla="*/ 2155728 h 2389149"/>
              <a:gd name="connsiteX4" fmla="*/ 631244 w 5319168"/>
              <a:gd name="connsiteY4" fmla="*/ 2163227 h 2389149"/>
              <a:gd name="connsiteX0" fmla="*/ 716431 w 5404355"/>
              <a:gd name="connsiteY0" fmla="*/ 2163227 h 2486204"/>
              <a:gd name="connsiteX1" fmla="*/ 507525 w 5404355"/>
              <a:gd name="connsiteY1" fmla="*/ 364033 h 2486204"/>
              <a:gd name="connsiteX2" fmla="*/ 4617718 w 5404355"/>
              <a:gd name="connsiteY2" fmla="*/ 340731 h 2486204"/>
              <a:gd name="connsiteX3" fmla="*/ 4914978 w 5404355"/>
              <a:gd name="connsiteY3" fmla="*/ 2155728 h 2486204"/>
              <a:gd name="connsiteX4" fmla="*/ 716431 w 5404355"/>
              <a:gd name="connsiteY4" fmla="*/ 2163227 h 2486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4355" h="2486204">
                <a:moveTo>
                  <a:pt x="716431" y="2163227"/>
                </a:moveTo>
                <a:cubicBezTo>
                  <a:pt x="-264115" y="1622327"/>
                  <a:pt x="-142690" y="667782"/>
                  <a:pt x="507525" y="364033"/>
                </a:cubicBezTo>
                <a:cubicBezTo>
                  <a:pt x="1157740" y="60284"/>
                  <a:pt x="3250955" y="-263909"/>
                  <a:pt x="4617718" y="340731"/>
                </a:cubicBezTo>
                <a:cubicBezTo>
                  <a:pt x="5615527" y="793943"/>
                  <a:pt x="5606187" y="1841884"/>
                  <a:pt x="4914978" y="2155728"/>
                </a:cubicBezTo>
                <a:cubicBezTo>
                  <a:pt x="4223769" y="2469572"/>
                  <a:pt x="1696977" y="2704127"/>
                  <a:pt x="716431" y="2163227"/>
                </a:cubicBezTo>
                <a:close/>
              </a:path>
            </a:pathLst>
          </a:custGeom>
          <a:solidFill>
            <a:srgbClr val="008CB4"/>
          </a:solidFill>
          <a:ln>
            <a:solidFill>
              <a:srgbClr val="0098BC"/>
            </a:solidFill>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r>
              <a:rPr lang="fr-FR" sz="4800" b="1" dirty="0"/>
              <a:t>2</a:t>
            </a:r>
          </a:p>
        </p:txBody>
      </p:sp>
      <p:grpSp>
        <p:nvGrpSpPr>
          <p:cNvPr id="2" name="Réponse 1"/>
          <p:cNvGrpSpPr/>
          <p:nvPr/>
        </p:nvGrpSpPr>
        <p:grpSpPr>
          <a:xfrm>
            <a:off x="2604645" y="1296858"/>
            <a:ext cx="1900620" cy="2599354"/>
            <a:chOff x="798447" y="1029073"/>
            <a:chExt cx="1900620" cy="2599354"/>
          </a:xfrm>
        </p:grpSpPr>
        <p:sp>
          <p:nvSpPr>
            <p:cNvPr id="18" name="Texte"/>
            <p:cNvSpPr txBox="1">
              <a:spLocks noChangeArrowheads="1"/>
            </p:cNvSpPr>
            <p:nvPr/>
          </p:nvSpPr>
          <p:spPr bwMode="auto">
            <a:xfrm>
              <a:off x="798447" y="2920541"/>
              <a:ext cx="190062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2000" b="1" dirty="0">
                  <a:solidFill>
                    <a:srgbClr val="0098BC"/>
                  </a:solidFill>
                  <a:latin typeface="+mn-lt"/>
                  <a:cs typeface="Arial" panose="020B0604020202020204" pitchFamily="34" charset="0"/>
                </a:rPr>
                <a:t>ENTRE 4 ET 7 HEURES</a:t>
              </a:r>
            </a:p>
          </p:txBody>
        </p:sp>
        <p:pic>
          <p:nvPicPr>
            <p:cNvPr id="17" name="Chrono img"/>
            <p:cNvPicPr>
              <a:picLocks noChangeAspect="1"/>
            </p:cNvPicPr>
            <p:nvPr/>
          </p:nvPicPr>
          <p:blipFill rotWithShape="1">
            <a:blip r:embed="rId5">
              <a:extLst>
                <a:ext uri="{28A0092B-C50C-407E-A947-70E740481C1C}">
                  <a14:useLocalDpi xmlns:a14="http://schemas.microsoft.com/office/drawing/2010/main" val="0"/>
                </a:ext>
              </a:extLst>
            </a:blip>
            <a:srcRect l="16568" t="9860" r="15350" b="8921"/>
            <a:stretch/>
          </p:blipFill>
          <p:spPr bwMode="auto">
            <a:xfrm>
              <a:off x="1002090" y="1029073"/>
              <a:ext cx="1493335" cy="180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8" name="Numéro 1">
            <a:extLst>
              <a:ext uri="{FF2B5EF4-FFF2-40B4-BE49-F238E27FC236}">
                <a16:creationId xmlns:a16="http://schemas.microsoft.com/office/drawing/2014/main" id="{93B7366E-6120-40C0-8CDB-BAB25B0C0A58}"/>
              </a:ext>
            </a:extLst>
          </p:cNvPr>
          <p:cNvSpPr/>
          <p:nvPr/>
        </p:nvSpPr>
        <p:spPr bwMode="auto">
          <a:xfrm>
            <a:off x="3095640" y="1983401"/>
            <a:ext cx="864009" cy="864009"/>
          </a:xfrm>
          <a:custGeom>
            <a:avLst/>
            <a:gdLst>
              <a:gd name="connsiteX0" fmla="*/ 0 w 5826377"/>
              <a:gd name="connsiteY0" fmla="*/ 1033411 h 2066821"/>
              <a:gd name="connsiteX1" fmla="*/ 2913189 w 5826377"/>
              <a:gd name="connsiteY1" fmla="*/ 0 h 2066821"/>
              <a:gd name="connsiteX2" fmla="*/ 5826378 w 5826377"/>
              <a:gd name="connsiteY2" fmla="*/ 1033411 h 2066821"/>
              <a:gd name="connsiteX3" fmla="*/ 2913189 w 5826377"/>
              <a:gd name="connsiteY3" fmla="*/ 2066822 h 2066821"/>
              <a:gd name="connsiteX4" fmla="*/ 0 w 5826377"/>
              <a:gd name="connsiteY4" fmla="*/ 1033411 h 2066821"/>
              <a:gd name="connsiteX0" fmla="*/ 0 w 5963004"/>
              <a:gd name="connsiteY0" fmla="*/ 1117673 h 2151084"/>
              <a:gd name="connsiteX1" fmla="*/ 2913189 w 5963004"/>
              <a:gd name="connsiteY1" fmla="*/ 84262 h 2151084"/>
              <a:gd name="connsiteX2" fmla="*/ 4908260 w 5963004"/>
              <a:gd name="connsiteY2" fmla="*/ 178808 h 2151084"/>
              <a:gd name="connsiteX3" fmla="*/ 5826378 w 5963004"/>
              <a:gd name="connsiteY3" fmla="*/ 1117673 h 2151084"/>
              <a:gd name="connsiteX4" fmla="*/ 2913189 w 5963004"/>
              <a:gd name="connsiteY4" fmla="*/ 2151084 h 2151084"/>
              <a:gd name="connsiteX5" fmla="*/ 0 w 5963004"/>
              <a:gd name="connsiteY5" fmla="*/ 1117673 h 2151084"/>
              <a:gd name="connsiteX0" fmla="*/ 0 w 5682491"/>
              <a:gd name="connsiteY0" fmla="*/ 1117673 h 2198926"/>
              <a:gd name="connsiteX1" fmla="*/ 2913189 w 5682491"/>
              <a:gd name="connsiteY1" fmla="*/ 84262 h 2198926"/>
              <a:gd name="connsiteX2" fmla="*/ 4908260 w 5682491"/>
              <a:gd name="connsiteY2" fmla="*/ 178808 h 2198926"/>
              <a:gd name="connsiteX3" fmla="*/ 5502993 w 5682491"/>
              <a:gd name="connsiteY3" fmla="*/ 1920561 h 2198926"/>
              <a:gd name="connsiteX4" fmla="*/ 2913189 w 5682491"/>
              <a:gd name="connsiteY4" fmla="*/ 2151084 h 2198926"/>
              <a:gd name="connsiteX5" fmla="*/ 0 w 5682491"/>
              <a:gd name="connsiteY5" fmla="*/ 1117673 h 2198926"/>
              <a:gd name="connsiteX0" fmla="*/ 0 w 5660189"/>
              <a:gd name="connsiteY0" fmla="*/ 926212 h 2198502"/>
              <a:gd name="connsiteX1" fmla="*/ 2890887 w 5660189"/>
              <a:gd name="connsiteY1" fmla="*/ 71221 h 2198502"/>
              <a:gd name="connsiteX2" fmla="*/ 4885958 w 5660189"/>
              <a:gd name="connsiteY2" fmla="*/ 165767 h 2198502"/>
              <a:gd name="connsiteX3" fmla="*/ 5480691 w 5660189"/>
              <a:gd name="connsiteY3" fmla="*/ 1907520 h 2198502"/>
              <a:gd name="connsiteX4" fmla="*/ 2890887 w 5660189"/>
              <a:gd name="connsiteY4" fmla="*/ 2138043 h 2198502"/>
              <a:gd name="connsiteX5" fmla="*/ 0 w 5660189"/>
              <a:gd name="connsiteY5" fmla="*/ 926212 h 2198502"/>
              <a:gd name="connsiteX0" fmla="*/ 13287 w 5673476"/>
              <a:gd name="connsiteY0" fmla="*/ 941739 h 2214029"/>
              <a:gd name="connsiteX1" fmla="*/ 1956320 w 5673476"/>
              <a:gd name="connsiteY1" fmla="*/ 64445 h 2214029"/>
              <a:gd name="connsiteX2" fmla="*/ 4899245 w 5673476"/>
              <a:gd name="connsiteY2" fmla="*/ 181294 h 2214029"/>
              <a:gd name="connsiteX3" fmla="*/ 5493978 w 5673476"/>
              <a:gd name="connsiteY3" fmla="*/ 1923047 h 2214029"/>
              <a:gd name="connsiteX4" fmla="*/ 2904174 w 5673476"/>
              <a:gd name="connsiteY4" fmla="*/ 2153570 h 2214029"/>
              <a:gd name="connsiteX5" fmla="*/ 13287 w 5673476"/>
              <a:gd name="connsiteY5" fmla="*/ 941739 h 2214029"/>
              <a:gd name="connsiteX0" fmla="*/ 101649 w 5761838"/>
              <a:gd name="connsiteY0" fmla="*/ 941739 h 2143739"/>
              <a:gd name="connsiteX1" fmla="*/ 2044682 w 5761838"/>
              <a:gd name="connsiteY1" fmla="*/ 64445 h 2143739"/>
              <a:gd name="connsiteX2" fmla="*/ 4987607 w 5761838"/>
              <a:gd name="connsiteY2" fmla="*/ 181294 h 2143739"/>
              <a:gd name="connsiteX3" fmla="*/ 5582340 w 5761838"/>
              <a:gd name="connsiteY3" fmla="*/ 1923047 h 2143739"/>
              <a:gd name="connsiteX4" fmla="*/ 840350 w 5761838"/>
              <a:gd name="connsiteY4" fmla="*/ 2064360 h 2143739"/>
              <a:gd name="connsiteX5" fmla="*/ 101649 w 5761838"/>
              <a:gd name="connsiteY5" fmla="*/ 941739 h 2143739"/>
              <a:gd name="connsiteX0" fmla="*/ 188442 w 5536397"/>
              <a:gd name="connsiteY0" fmla="*/ 630387 h 2143793"/>
              <a:gd name="connsiteX1" fmla="*/ 1819241 w 5536397"/>
              <a:gd name="connsiteY1" fmla="*/ 43025 h 2143793"/>
              <a:gd name="connsiteX2" fmla="*/ 4762166 w 5536397"/>
              <a:gd name="connsiteY2" fmla="*/ 159874 h 2143793"/>
              <a:gd name="connsiteX3" fmla="*/ 5356899 w 5536397"/>
              <a:gd name="connsiteY3" fmla="*/ 1901627 h 2143793"/>
              <a:gd name="connsiteX4" fmla="*/ 614909 w 5536397"/>
              <a:gd name="connsiteY4" fmla="*/ 2042940 h 2143793"/>
              <a:gd name="connsiteX5" fmla="*/ 188442 w 5536397"/>
              <a:gd name="connsiteY5" fmla="*/ 630387 h 2143793"/>
              <a:gd name="connsiteX0" fmla="*/ 174325 w 5321361"/>
              <a:gd name="connsiteY0" fmla="*/ 630387 h 2200733"/>
              <a:gd name="connsiteX1" fmla="*/ 1805124 w 5321361"/>
              <a:gd name="connsiteY1" fmla="*/ 43025 h 2200733"/>
              <a:gd name="connsiteX2" fmla="*/ 4748049 w 5321361"/>
              <a:gd name="connsiteY2" fmla="*/ 159874 h 2200733"/>
              <a:gd name="connsiteX3" fmla="*/ 5086304 w 5321361"/>
              <a:gd name="connsiteY3" fmla="*/ 2035442 h 2200733"/>
              <a:gd name="connsiteX4" fmla="*/ 600792 w 5321361"/>
              <a:gd name="connsiteY4" fmla="*/ 2042940 h 2200733"/>
              <a:gd name="connsiteX5" fmla="*/ 174325 w 5321361"/>
              <a:gd name="connsiteY5" fmla="*/ 630387 h 2200733"/>
              <a:gd name="connsiteX0" fmla="*/ 174325 w 5420438"/>
              <a:gd name="connsiteY0" fmla="*/ 630387 h 2200733"/>
              <a:gd name="connsiteX1" fmla="*/ 1805124 w 5420438"/>
              <a:gd name="connsiteY1" fmla="*/ 43025 h 2200733"/>
              <a:gd name="connsiteX2" fmla="*/ 4748049 w 5420438"/>
              <a:gd name="connsiteY2" fmla="*/ 159874 h 2200733"/>
              <a:gd name="connsiteX3" fmla="*/ 5086304 w 5420438"/>
              <a:gd name="connsiteY3" fmla="*/ 2035442 h 2200733"/>
              <a:gd name="connsiteX4" fmla="*/ 600792 w 5420438"/>
              <a:gd name="connsiteY4" fmla="*/ 2042940 h 2200733"/>
              <a:gd name="connsiteX5" fmla="*/ 174325 w 5420438"/>
              <a:gd name="connsiteY5" fmla="*/ 630387 h 2200733"/>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428298"/>
              <a:gd name="connsiteY0" fmla="*/ 682960 h 2297981"/>
              <a:gd name="connsiteX1" fmla="*/ 1805124 w 5428298"/>
              <a:gd name="connsiteY1" fmla="*/ 95598 h 2297981"/>
              <a:gd name="connsiteX2" fmla="*/ 4748049 w 5428298"/>
              <a:gd name="connsiteY2" fmla="*/ 212447 h 2297981"/>
              <a:gd name="connsiteX3" fmla="*/ 5086304 w 5428298"/>
              <a:gd name="connsiteY3" fmla="*/ 2088015 h 2297981"/>
              <a:gd name="connsiteX4" fmla="*/ 600792 w 5428298"/>
              <a:gd name="connsiteY4" fmla="*/ 2095513 h 2297981"/>
              <a:gd name="connsiteX5" fmla="*/ 174325 w 5428298"/>
              <a:gd name="connsiteY5" fmla="*/ 682960 h 2297981"/>
              <a:gd name="connsiteX0" fmla="*/ 151277 w 4978783"/>
              <a:gd name="connsiteY0" fmla="*/ 2095513 h 2334141"/>
              <a:gd name="connsiteX1" fmla="*/ 1355609 w 4978783"/>
              <a:gd name="connsiteY1" fmla="*/ 95598 h 2334141"/>
              <a:gd name="connsiteX2" fmla="*/ 4298534 w 4978783"/>
              <a:gd name="connsiteY2" fmla="*/ 212447 h 2334141"/>
              <a:gd name="connsiteX3" fmla="*/ 4636789 w 4978783"/>
              <a:gd name="connsiteY3" fmla="*/ 2088015 h 2334141"/>
              <a:gd name="connsiteX4" fmla="*/ 151277 w 4978783"/>
              <a:gd name="connsiteY4" fmla="*/ 2095513 h 2334141"/>
              <a:gd name="connsiteX0" fmla="*/ 470246 w 5297752"/>
              <a:gd name="connsiteY0" fmla="*/ 2066922 h 2301280"/>
              <a:gd name="connsiteX1" fmla="*/ 604061 w 5297752"/>
              <a:gd name="connsiteY1" fmla="*/ 133915 h 2301280"/>
              <a:gd name="connsiteX2" fmla="*/ 4617503 w 5297752"/>
              <a:gd name="connsiteY2" fmla="*/ 183856 h 2301280"/>
              <a:gd name="connsiteX3" fmla="*/ 4955758 w 5297752"/>
              <a:gd name="connsiteY3" fmla="*/ 2059424 h 2301280"/>
              <a:gd name="connsiteX4" fmla="*/ 470246 w 5297752"/>
              <a:gd name="connsiteY4" fmla="*/ 2066922 h 2301280"/>
              <a:gd name="connsiteX0" fmla="*/ 508312 w 5335818"/>
              <a:gd name="connsiteY0" fmla="*/ 2088925 h 2323283"/>
              <a:gd name="connsiteX1" fmla="*/ 642127 w 5335818"/>
              <a:gd name="connsiteY1" fmla="*/ 155918 h 2323283"/>
              <a:gd name="connsiteX2" fmla="*/ 4655569 w 5335818"/>
              <a:gd name="connsiteY2" fmla="*/ 205859 h 2323283"/>
              <a:gd name="connsiteX3" fmla="*/ 4993824 w 5335818"/>
              <a:gd name="connsiteY3" fmla="*/ 2081427 h 2323283"/>
              <a:gd name="connsiteX4" fmla="*/ 508312 w 5335818"/>
              <a:gd name="connsiteY4" fmla="*/ 2088925 h 2323283"/>
              <a:gd name="connsiteX0" fmla="*/ 537928 w 5365434"/>
              <a:gd name="connsiteY0" fmla="*/ 2041763 h 2267686"/>
              <a:gd name="connsiteX1" fmla="*/ 615987 w 5365434"/>
              <a:gd name="connsiteY1" fmla="*/ 242570 h 2267686"/>
              <a:gd name="connsiteX2" fmla="*/ 4685185 w 5365434"/>
              <a:gd name="connsiteY2" fmla="*/ 158697 h 2267686"/>
              <a:gd name="connsiteX3" fmla="*/ 5023440 w 5365434"/>
              <a:gd name="connsiteY3" fmla="*/ 2034265 h 2267686"/>
              <a:gd name="connsiteX4" fmla="*/ 537928 w 5365434"/>
              <a:gd name="connsiteY4" fmla="*/ 2041763 h 2267686"/>
              <a:gd name="connsiteX0" fmla="*/ 475390 w 5302896"/>
              <a:gd name="connsiteY0" fmla="*/ 2088286 h 2314209"/>
              <a:gd name="connsiteX1" fmla="*/ 553449 w 5302896"/>
              <a:gd name="connsiteY1" fmla="*/ 289093 h 2314209"/>
              <a:gd name="connsiteX2" fmla="*/ 4622647 w 5302896"/>
              <a:gd name="connsiteY2" fmla="*/ 205220 h 2314209"/>
              <a:gd name="connsiteX3" fmla="*/ 4960902 w 5302896"/>
              <a:gd name="connsiteY3" fmla="*/ 2080788 h 2314209"/>
              <a:gd name="connsiteX4" fmla="*/ 475390 w 5302896"/>
              <a:gd name="connsiteY4" fmla="*/ 2088286 h 2314209"/>
              <a:gd name="connsiteX0" fmla="*/ 500620 w 5340218"/>
              <a:gd name="connsiteY0" fmla="*/ 2050101 h 2276024"/>
              <a:gd name="connsiteX1" fmla="*/ 578679 w 5340218"/>
              <a:gd name="connsiteY1" fmla="*/ 250908 h 2276024"/>
              <a:gd name="connsiteX2" fmla="*/ 4688872 w 5340218"/>
              <a:gd name="connsiteY2" fmla="*/ 227606 h 2276024"/>
              <a:gd name="connsiteX3" fmla="*/ 4986132 w 5340218"/>
              <a:gd name="connsiteY3" fmla="*/ 2042603 h 2276024"/>
              <a:gd name="connsiteX4" fmla="*/ 500620 w 5340218"/>
              <a:gd name="connsiteY4" fmla="*/ 2050101 h 2276024"/>
              <a:gd name="connsiteX0" fmla="*/ 500620 w 5340214"/>
              <a:gd name="connsiteY0" fmla="*/ 2163226 h 2389149"/>
              <a:gd name="connsiteX1" fmla="*/ 578679 w 5340214"/>
              <a:gd name="connsiteY1" fmla="*/ 364033 h 2389149"/>
              <a:gd name="connsiteX2" fmla="*/ 4688872 w 5340214"/>
              <a:gd name="connsiteY2" fmla="*/ 340731 h 2389149"/>
              <a:gd name="connsiteX3" fmla="*/ 4986132 w 5340214"/>
              <a:gd name="connsiteY3" fmla="*/ 2155728 h 2389149"/>
              <a:gd name="connsiteX4" fmla="*/ 500620 w 5340214"/>
              <a:gd name="connsiteY4" fmla="*/ 2163226 h 2389149"/>
              <a:gd name="connsiteX0" fmla="*/ 500620 w 5475509"/>
              <a:gd name="connsiteY0" fmla="*/ 2163226 h 2389149"/>
              <a:gd name="connsiteX1" fmla="*/ 578679 w 5475509"/>
              <a:gd name="connsiteY1" fmla="*/ 364033 h 2389149"/>
              <a:gd name="connsiteX2" fmla="*/ 4688872 w 5475509"/>
              <a:gd name="connsiteY2" fmla="*/ 340731 h 2389149"/>
              <a:gd name="connsiteX3" fmla="*/ 4986132 w 5475509"/>
              <a:gd name="connsiteY3" fmla="*/ 2155728 h 2389149"/>
              <a:gd name="connsiteX4" fmla="*/ 500620 w 5475509"/>
              <a:gd name="connsiteY4" fmla="*/ 2163226 h 2389149"/>
              <a:gd name="connsiteX0" fmla="*/ 631244 w 5319168"/>
              <a:gd name="connsiteY0" fmla="*/ 2163227 h 2389149"/>
              <a:gd name="connsiteX1" fmla="*/ 422338 w 5319168"/>
              <a:gd name="connsiteY1" fmla="*/ 364033 h 2389149"/>
              <a:gd name="connsiteX2" fmla="*/ 4532531 w 5319168"/>
              <a:gd name="connsiteY2" fmla="*/ 340731 h 2389149"/>
              <a:gd name="connsiteX3" fmla="*/ 4829791 w 5319168"/>
              <a:gd name="connsiteY3" fmla="*/ 2155728 h 2389149"/>
              <a:gd name="connsiteX4" fmla="*/ 631244 w 5319168"/>
              <a:gd name="connsiteY4" fmla="*/ 2163227 h 2389149"/>
              <a:gd name="connsiteX0" fmla="*/ 716431 w 5404355"/>
              <a:gd name="connsiteY0" fmla="*/ 2163227 h 2486204"/>
              <a:gd name="connsiteX1" fmla="*/ 507525 w 5404355"/>
              <a:gd name="connsiteY1" fmla="*/ 364033 h 2486204"/>
              <a:gd name="connsiteX2" fmla="*/ 4617718 w 5404355"/>
              <a:gd name="connsiteY2" fmla="*/ 340731 h 2486204"/>
              <a:gd name="connsiteX3" fmla="*/ 4914978 w 5404355"/>
              <a:gd name="connsiteY3" fmla="*/ 2155728 h 2486204"/>
              <a:gd name="connsiteX4" fmla="*/ 716431 w 5404355"/>
              <a:gd name="connsiteY4" fmla="*/ 2163227 h 2486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4355" h="2486204">
                <a:moveTo>
                  <a:pt x="716431" y="2163227"/>
                </a:moveTo>
                <a:cubicBezTo>
                  <a:pt x="-264115" y="1622327"/>
                  <a:pt x="-142690" y="667782"/>
                  <a:pt x="507525" y="364033"/>
                </a:cubicBezTo>
                <a:cubicBezTo>
                  <a:pt x="1157740" y="60284"/>
                  <a:pt x="3250955" y="-263909"/>
                  <a:pt x="4617718" y="340731"/>
                </a:cubicBezTo>
                <a:cubicBezTo>
                  <a:pt x="5615527" y="793943"/>
                  <a:pt x="5606187" y="1841884"/>
                  <a:pt x="4914978" y="2155728"/>
                </a:cubicBezTo>
                <a:cubicBezTo>
                  <a:pt x="4223769" y="2469572"/>
                  <a:pt x="1696977" y="2704127"/>
                  <a:pt x="716431" y="2163227"/>
                </a:cubicBezTo>
                <a:close/>
              </a:path>
            </a:pathLst>
          </a:custGeom>
          <a:solidFill>
            <a:srgbClr val="008CB4"/>
          </a:solidFill>
          <a:ln>
            <a:solidFill>
              <a:srgbClr val="0098BC"/>
            </a:solidFill>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1" hangingPunct="1">
              <a:defRPr/>
            </a:pPr>
            <a:r>
              <a:rPr lang="fr-FR" sz="4800" b="1" dirty="0"/>
              <a:t>1</a:t>
            </a:r>
          </a:p>
        </p:txBody>
      </p:sp>
      <p:sp>
        <p:nvSpPr>
          <p:cNvPr id="45" name="Texte"/>
          <p:cNvSpPr/>
          <p:nvPr/>
        </p:nvSpPr>
        <p:spPr>
          <a:xfrm>
            <a:off x="8366095" y="1824182"/>
            <a:ext cx="3572039" cy="824350"/>
          </a:xfrm>
          <a:prstGeom prst="wedgeRoundRectCallout">
            <a:avLst>
              <a:gd name="adj1" fmla="val 4436"/>
              <a:gd name="adj2" fmla="val 88484"/>
              <a:gd name="adj3" fmla="val 16667"/>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rgbClr val="002060"/>
                </a:solidFill>
              </a:rPr>
              <a:t>Nous passons </a:t>
            </a:r>
            <a:r>
              <a:rPr lang="fr-FR" b="1" dirty="0">
                <a:solidFill>
                  <a:srgbClr val="002060"/>
                </a:solidFill>
              </a:rPr>
              <a:t>70 à 90%</a:t>
            </a:r>
            <a:r>
              <a:rPr lang="fr-FR" dirty="0">
                <a:solidFill>
                  <a:srgbClr val="002060"/>
                </a:solidFill>
              </a:rPr>
              <a:t> de notre temps dans des lieux fermés !</a:t>
            </a:r>
          </a:p>
        </p:txBody>
      </p:sp>
      <p:pic>
        <p:nvPicPr>
          <p:cNvPr id="43" name="Explication im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085238" y="3029299"/>
            <a:ext cx="2133755" cy="3248032"/>
          </a:xfrm>
          <a:prstGeom prst="rect">
            <a:avLst/>
          </a:prstGeom>
        </p:spPr>
      </p:pic>
      <p:pic>
        <p:nvPicPr>
          <p:cNvPr id="54" name="Oui 4">
            <a:extLst>
              <a:ext uri="{FF2B5EF4-FFF2-40B4-BE49-F238E27FC236}">
                <a16:creationId xmlns:a16="http://schemas.microsoft.com/office/drawing/2014/main" id="{C7DDE09F-16A6-48D2-A15C-C9D3730AD056}"/>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6283295" y="4560277"/>
            <a:ext cx="1266426" cy="1331328"/>
          </a:xfrm>
          <a:prstGeom prst="rect">
            <a:avLst/>
          </a:prstGeom>
        </p:spPr>
      </p:pic>
      <p:pic>
        <p:nvPicPr>
          <p:cNvPr id="53" name="Non 3">
            <a:extLst>
              <a:ext uri="{FF2B5EF4-FFF2-40B4-BE49-F238E27FC236}">
                <a16:creationId xmlns:a16="http://schemas.microsoft.com/office/drawing/2014/main" id="{AD7E6678-363E-4DE7-9F9E-A0AD4FCF3C2C}"/>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3051914" y="4818441"/>
            <a:ext cx="1178015" cy="1182449"/>
          </a:xfrm>
          <a:prstGeom prst="rect">
            <a:avLst/>
          </a:prstGeom>
        </p:spPr>
      </p:pic>
      <p:pic>
        <p:nvPicPr>
          <p:cNvPr id="51" name="Non 2">
            <a:extLst>
              <a:ext uri="{FF2B5EF4-FFF2-40B4-BE49-F238E27FC236}">
                <a16:creationId xmlns:a16="http://schemas.microsoft.com/office/drawing/2014/main" id="{8270968C-438B-4609-B2FE-AF00E6CFDCD0}"/>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6066522" y="1988415"/>
            <a:ext cx="1178015" cy="1182449"/>
          </a:xfrm>
          <a:prstGeom prst="rect">
            <a:avLst/>
          </a:prstGeom>
        </p:spPr>
      </p:pic>
      <p:pic>
        <p:nvPicPr>
          <p:cNvPr id="52" name="Non 1">
            <a:extLst>
              <a:ext uri="{FF2B5EF4-FFF2-40B4-BE49-F238E27FC236}">
                <a16:creationId xmlns:a16="http://schemas.microsoft.com/office/drawing/2014/main" id="{54D0F2D7-A56D-449E-A763-656E76592EE3}"/>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2997939" y="2039133"/>
            <a:ext cx="1178015" cy="1182449"/>
          </a:xfrm>
          <a:prstGeom prst="rect">
            <a:avLst/>
          </a:prstGeom>
        </p:spPr>
      </p:pic>
      <p:sp>
        <p:nvSpPr>
          <p:cNvPr id="10" name="Titre"/>
          <p:cNvSpPr/>
          <p:nvPr/>
        </p:nvSpPr>
        <p:spPr>
          <a:xfrm>
            <a:off x="1670130" y="-2"/>
            <a:ext cx="10521870" cy="121729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Autofit/>
          </a:bodyPr>
          <a:lstStyle/>
          <a:p>
            <a:pPr algn="ctr">
              <a:lnSpc>
                <a:spcPct val="90000"/>
              </a:lnSpc>
              <a:spcBef>
                <a:spcPct val="0"/>
              </a:spcBef>
            </a:pPr>
            <a:r>
              <a:rPr lang="fr-FR" sz="4000" b="1" dirty="0">
                <a:solidFill>
                  <a:srgbClr val="002060"/>
                </a:solidFill>
                <a:latin typeface="Century Gothic" panose="020B0502020202020204" pitchFamily="34" charset="0"/>
              </a:rPr>
              <a:t>Combien de temps passons-nous en </a:t>
            </a:r>
          </a:p>
          <a:p>
            <a:pPr algn="ctr">
              <a:lnSpc>
                <a:spcPct val="90000"/>
              </a:lnSpc>
              <a:spcBef>
                <a:spcPct val="0"/>
              </a:spcBef>
            </a:pPr>
            <a:r>
              <a:rPr lang="fr-FR" sz="4000" b="1" dirty="0">
                <a:solidFill>
                  <a:srgbClr val="002060"/>
                </a:solidFill>
                <a:latin typeface="Century Gothic" panose="020B0502020202020204" pitchFamily="34" charset="0"/>
              </a:rPr>
              <a:t>moyenne à l’intérieur chaque jour ?</a:t>
            </a:r>
          </a:p>
        </p:txBody>
      </p:sp>
      <p:sp>
        <p:nvSpPr>
          <p:cNvPr id="41" name="Fond Blanc">
            <a:extLst>
              <a:ext uri="{FF2B5EF4-FFF2-40B4-BE49-F238E27FC236}">
                <a16:creationId xmlns:a16="http://schemas.microsoft.com/office/drawing/2014/main" id="{FA3B2686-94FE-40EF-960C-4F0A2531B978}"/>
              </a:ext>
            </a:extLst>
          </p:cNvPr>
          <p:cNvSpPr/>
          <p:nvPr/>
        </p:nvSpPr>
        <p:spPr>
          <a:xfrm>
            <a:off x="0" y="3861"/>
            <a:ext cx="1670132" cy="685800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42" name="Logo AtmoSud">
            <a:hlinkClick r:id="rId11"/>
            <a:extLst>
              <a:ext uri="{FF2B5EF4-FFF2-40B4-BE49-F238E27FC236}">
                <a16:creationId xmlns:a16="http://schemas.microsoft.com/office/drawing/2014/main" id="{06C206BF-02A7-4FFF-9DF6-746E34FC12B0}"/>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7873" y="6188197"/>
            <a:ext cx="1440000" cy="574331"/>
          </a:xfrm>
          <a:prstGeom prst="rect">
            <a:avLst/>
          </a:prstGeom>
        </p:spPr>
      </p:pic>
      <p:grpSp>
        <p:nvGrpSpPr>
          <p:cNvPr id="55" name="TP"/>
          <p:cNvGrpSpPr/>
          <p:nvPr/>
        </p:nvGrpSpPr>
        <p:grpSpPr>
          <a:xfrm>
            <a:off x="330442" y="5258668"/>
            <a:ext cx="1084263" cy="830356"/>
            <a:chOff x="330442" y="5254806"/>
            <a:chExt cx="1084263" cy="830356"/>
          </a:xfrm>
        </p:grpSpPr>
        <p:sp>
          <p:nvSpPr>
            <p:cNvPr id="67" name="Txt tp">
              <a:extLst>
                <a:ext uri="{FF2B5EF4-FFF2-40B4-BE49-F238E27FC236}">
                  <a16:creationId xmlns:a16="http://schemas.microsoft.com/office/drawing/2014/main" id="{068AD82C-35A7-4983-827A-713281010F7B}"/>
                </a:ext>
              </a:extLst>
            </p:cNvPr>
            <p:cNvSpPr txBox="1">
              <a:spLocks noChangeArrowheads="1"/>
            </p:cNvSpPr>
            <p:nvPr/>
          </p:nvSpPr>
          <p:spPr bwMode="auto">
            <a:xfrm>
              <a:off x="330442" y="5747025"/>
              <a:ext cx="1084263" cy="338137"/>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TP</a:t>
              </a:r>
            </a:p>
          </p:txBody>
        </p:sp>
        <p:pic>
          <p:nvPicPr>
            <p:cNvPr id="68" name="Picto">
              <a:extLst>
                <a:ext uri="{FF2B5EF4-FFF2-40B4-BE49-F238E27FC236}">
                  <a16:creationId xmlns:a16="http://schemas.microsoft.com/office/drawing/2014/main" id="{75391B0D-8C13-4486-817C-65EA0FA7CAAE}"/>
                </a:ext>
              </a:extLst>
            </p:cNvPr>
            <p:cNvPicPr>
              <a:picLocks noChangeAspect="1"/>
            </p:cNvPicPr>
            <p:nvPr/>
          </p:nvPicPr>
          <p:blipFill rotWithShape="1">
            <a:blip r:embed="rId13">
              <a:extLst>
                <a:ext uri="{28A0092B-C50C-407E-A947-70E740481C1C}">
                  <a14:useLocalDpi xmlns:a14="http://schemas.microsoft.com/office/drawing/2010/main" val="0"/>
                </a:ext>
              </a:extLst>
            </a:blip>
            <a:srcRect l="2040" t="2673" r="2116" b="5000"/>
            <a:stretch/>
          </p:blipFill>
          <p:spPr bwMode="auto">
            <a:xfrm>
              <a:off x="550102" y="5254806"/>
              <a:ext cx="681644" cy="5569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56" name="Video"/>
          <p:cNvGrpSpPr/>
          <p:nvPr/>
        </p:nvGrpSpPr>
        <p:grpSpPr>
          <a:xfrm>
            <a:off x="330443" y="4186380"/>
            <a:ext cx="1084263" cy="874441"/>
            <a:chOff x="330443" y="4182518"/>
            <a:chExt cx="1084263" cy="874441"/>
          </a:xfrm>
        </p:grpSpPr>
        <p:sp>
          <p:nvSpPr>
            <p:cNvPr id="65" name="Txt video">
              <a:extLst>
                <a:ext uri="{FF2B5EF4-FFF2-40B4-BE49-F238E27FC236}">
                  <a16:creationId xmlns:a16="http://schemas.microsoft.com/office/drawing/2014/main" id="{497FE70E-A465-4313-ACA4-D25B0274D1AF}"/>
                </a:ext>
              </a:extLst>
            </p:cNvPr>
            <p:cNvSpPr txBox="1">
              <a:spLocks noChangeArrowheads="1"/>
            </p:cNvSpPr>
            <p:nvPr/>
          </p:nvSpPr>
          <p:spPr bwMode="auto">
            <a:xfrm>
              <a:off x="330443" y="4718822"/>
              <a:ext cx="1084263" cy="338137"/>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VIDEO</a:t>
              </a:r>
            </a:p>
          </p:txBody>
        </p:sp>
        <p:pic>
          <p:nvPicPr>
            <p:cNvPr id="66" name="Picto guide">
              <a:extLst>
                <a:ext uri="{FF2B5EF4-FFF2-40B4-BE49-F238E27FC236}">
                  <a16:creationId xmlns:a16="http://schemas.microsoft.com/office/drawing/2014/main" id="{10D6FA2E-1F17-41B3-964A-E622C2DB457D}"/>
                </a:ext>
              </a:extLst>
            </p:cNvPr>
            <p:cNvPicPr>
              <a:picLocks noChangeAspect="1"/>
            </p:cNvPicPr>
            <p:nvPr/>
          </p:nvPicPr>
          <p:blipFill rotWithShape="1">
            <a:blip r:embed="rId14">
              <a:extLst>
                <a:ext uri="{28A0092B-C50C-407E-A947-70E740481C1C}">
                  <a14:useLocalDpi xmlns:a14="http://schemas.microsoft.com/office/drawing/2010/main" val="0"/>
                </a:ext>
              </a:extLst>
            </a:blip>
            <a:srcRect l="4186" t="1958" r="10959" b="5944"/>
            <a:stretch/>
          </p:blipFill>
          <p:spPr bwMode="auto">
            <a:xfrm>
              <a:off x="545220" y="4182518"/>
              <a:ext cx="631767" cy="5818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57" name="Guide"/>
          <p:cNvGrpSpPr/>
          <p:nvPr/>
        </p:nvGrpSpPr>
        <p:grpSpPr>
          <a:xfrm>
            <a:off x="330444" y="3123586"/>
            <a:ext cx="1084262" cy="891371"/>
            <a:chOff x="330444" y="3119724"/>
            <a:chExt cx="1084262" cy="891371"/>
          </a:xfrm>
        </p:grpSpPr>
        <p:sp>
          <p:nvSpPr>
            <p:cNvPr id="63" name="Txt guide">
              <a:extLst>
                <a:ext uri="{FF2B5EF4-FFF2-40B4-BE49-F238E27FC236}">
                  <a16:creationId xmlns:a16="http://schemas.microsoft.com/office/drawing/2014/main" id="{CD90D079-7F62-48CC-8B04-9EDA9213D908}"/>
                </a:ext>
              </a:extLst>
            </p:cNvPr>
            <p:cNvSpPr txBox="1">
              <a:spLocks noChangeArrowheads="1"/>
            </p:cNvSpPr>
            <p:nvPr/>
          </p:nvSpPr>
          <p:spPr bwMode="auto">
            <a:xfrm>
              <a:off x="330444" y="3671370"/>
              <a:ext cx="1084262" cy="339725"/>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Verdana" panose="020B0604030504040204" pitchFamily="34" charset="0"/>
                </a:rPr>
                <a:t>GUIDE</a:t>
              </a:r>
            </a:p>
          </p:txBody>
        </p:sp>
        <p:pic>
          <p:nvPicPr>
            <p:cNvPr id="64" name="Picto guide">
              <a:extLst>
                <a:ext uri="{FF2B5EF4-FFF2-40B4-BE49-F238E27FC236}">
                  <a16:creationId xmlns:a16="http://schemas.microsoft.com/office/drawing/2014/main" id="{4784EAE9-EC02-44D3-9F43-AC31EE721370}"/>
                </a:ext>
              </a:extLst>
            </p:cNvPr>
            <p:cNvPicPr>
              <a:picLocks noChangeAspect="1"/>
            </p:cNvPicPr>
            <p:nvPr/>
          </p:nvPicPr>
          <p:blipFill rotWithShape="1">
            <a:blip r:embed="rId15">
              <a:extLst>
                <a:ext uri="{28A0092B-C50C-407E-A947-70E740481C1C}">
                  <a14:useLocalDpi xmlns:a14="http://schemas.microsoft.com/office/drawing/2010/main" val="0"/>
                </a:ext>
              </a:extLst>
            </a:blip>
            <a:srcRect l="5015" t="1565" r="10709" b="5873"/>
            <a:stretch/>
          </p:blipFill>
          <p:spPr bwMode="auto">
            <a:xfrm>
              <a:off x="545220" y="3119724"/>
              <a:ext cx="623454" cy="5818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1" name="Txt info">
            <a:extLst>
              <a:ext uri="{FF2B5EF4-FFF2-40B4-BE49-F238E27FC236}">
                <a16:creationId xmlns:a16="http://schemas.microsoft.com/office/drawing/2014/main" id="{80C3DAD2-B6EA-4E7C-933D-5756572579F7}"/>
              </a:ext>
            </a:extLst>
          </p:cNvPr>
          <p:cNvSpPr txBox="1">
            <a:spLocks noChangeArrowheads="1"/>
          </p:cNvSpPr>
          <p:nvPr/>
        </p:nvSpPr>
        <p:spPr bwMode="auto">
          <a:xfrm>
            <a:off x="314816" y="2530286"/>
            <a:ext cx="1084262" cy="338137"/>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INFO</a:t>
            </a:r>
          </a:p>
        </p:txBody>
      </p:sp>
      <p:sp>
        <p:nvSpPr>
          <p:cNvPr id="59" name="Module CO2">
            <a:extLst>
              <a:ext uri="{FF2B5EF4-FFF2-40B4-BE49-F238E27FC236}">
                <a16:creationId xmlns:a16="http://schemas.microsoft.com/office/drawing/2014/main" id="{ED7333EA-7CC1-4589-A171-23DE7A5DE385}"/>
              </a:ext>
            </a:extLst>
          </p:cNvPr>
          <p:cNvSpPr/>
          <p:nvPr/>
        </p:nvSpPr>
        <p:spPr>
          <a:xfrm>
            <a:off x="65263" y="1509203"/>
            <a:ext cx="1539605" cy="276999"/>
          </a:xfrm>
          <a:prstGeom prst="rect">
            <a:avLst/>
          </a:prstGeom>
          <a:solidFill>
            <a:srgbClr val="002060"/>
          </a:solidFill>
        </p:spPr>
        <p:txBody>
          <a:bodyPr wrap="square">
            <a:spAutoFit/>
          </a:bodyPr>
          <a:lstStyle/>
          <a:p>
            <a:pPr algn="ctr"/>
            <a:r>
              <a:rPr lang="fr-FR" sz="1200" b="1" dirty="0">
                <a:solidFill>
                  <a:schemeClr val="bg1"/>
                </a:solidFill>
                <a:latin typeface="Century Gothic" panose="020B0502020202020204" pitchFamily="34" charset="0"/>
              </a:rPr>
              <a:t>L’air de ma classe</a:t>
            </a:r>
            <a:endParaRPr lang="fr-FR" sz="1200" dirty="0">
              <a:solidFill>
                <a:schemeClr val="bg1"/>
              </a:solidFill>
            </a:endParaRPr>
          </a:p>
        </p:txBody>
      </p:sp>
      <p:pic>
        <p:nvPicPr>
          <p:cNvPr id="60" name="Logo AEM">
            <a:extLst>
              <a:ext uri="{FF2B5EF4-FFF2-40B4-BE49-F238E27FC236}">
                <a16:creationId xmlns:a16="http://schemas.microsoft.com/office/drawing/2014/main" id="{74F59558-1101-451A-ACCC-8D43FF7E327C}"/>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357636" y="224669"/>
            <a:ext cx="954858" cy="1218997"/>
          </a:xfrm>
          <a:prstGeom prst="rect">
            <a:avLst/>
          </a:prstGeom>
        </p:spPr>
      </p:pic>
      <p:sp>
        <p:nvSpPr>
          <p:cNvPr id="44" name="Espace réservé du numéro de diapositive 1">
            <a:extLst>
              <a:ext uri="{FF2B5EF4-FFF2-40B4-BE49-F238E27FC236}">
                <a16:creationId xmlns:a16="http://schemas.microsoft.com/office/drawing/2014/main" id="{20FF26F6-1A3C-4AF4-92E6-A0D6F3B0C9F2}"/>
              </a:ext>
            </a:extLst>
          </p:cNvPr>
          <p:cNvSpPr txBox="1">
            <a:spLocks/>
          </p:cNvSpPr>
          <p:nvPr/>
        </p:nvSpPr>
        <p:spPr bwMode="auto">
          <a:xfrm>
            <a:off x="11126800" y="6409271"/>
            <a:ext cx="1018821" cy="365125"/>
          </a:xfrm>
          <a:prstGeom prst="rect">
            <a:avLst/>
          </a:prstGeom>
          <a:solidFill>
            <a:srgbClr val="002060"/>
          </a:solidFill>
          <a:ln>
            <a:noFill/>
          </a:ln>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dirty="0">
                <a:solidFill>
                  <a:schemeClr val="bg1"/>
                </a:solidFill>
              </a:rPr>
              <a:t>M</a:t>
            </a:r>
            <a:r>
              <a:rPr lang="fr-FR" altLang="fr-FR" sz="1800" b="1" baseline="30000" dirty="0">
                <a:solidFill>
                  <a:schemeClr val="bg1"/>
                </a:solidFill>
              </a:rPr>
              <a:t>8</a:t>
            </a:r>
            <a:r>
              <a:rPr lang="fr-FR" altLang="fr-FR" sz="1800" b="1" dirty="0">
                <a:solidFill>
                  <a:srgbClr val="CFEDEF"/>
                </a:solidFill>
              </a:rPr>
              <a:t> </a:t>
            </a:r>
            <a:r>
              <a:rPr lang="fr-FR" altLang="fr-FR" sz="1800" b="1" dirty="0">
                <a:solidFill>
                  <a:schemeClr val="bg1"/>
                </a:solidFill>
              </a:rPr>
              <a:t>- </a:t>
            </a:r>
            <a:fld id="{6B65CB28-E51F-4F6B-B370-8F5765EA14E9}" type="slidenum">
              <a:rPr lang="fr-FR" altLang="fr-FR" sz="1800" b="1" smtClean="0">
                <a:solidFill>
                  <a:schemeClr val="bg1"/>
                </a:solidFill>
              </a:rPr>
              <a:pPr algn="ctr" eaLnBrk="1" hangingPunct="1">
                <a:lnSpc>
                  <a:spcPct val="100000"/>
                </a:lnSpc>
                <a:spcBef>
                  <a:spcPct val="0"/>
                </a:spcBef>
                <a:buFontTx/>
                <a:buNone/>
              </a:pPr>
              <a:t>16</a:t>
            </a:fld>
            <a:endParaRPr lang="fr-FR" altLang="fr-FR" sz="1800" b="1" dirty="0">
              <a:solidFill>
                <a:schemeClr val="bg1"/>
              </a:solidFill>
            </a:endParaRPr>
          </a:p>
        </p:txBody>
      </p:sp>
      <p:pic>
        <p:nvPicPr>
          <p:cNvPr id="46" name="Picto info active">
            <a:extLst>
              <a:ext uri="{FF2B5EF4-FFF2-40B4-BE49-F238E27FC236}">
                <a16:creationId xmlns:a16="http://schemas.microsoft.com/office/drawing/2014/main" id="{BAC26D2A-F18A-4EFF-9890-4DE4140DE027}"/>
              </a:ext>
            </a:extLst>
          </p:cNvPr>
          <p:cNvPicPr>
            <a:picLocks noChangeAspect="1"/>
          </p:cNvPicPr>
          <p:nvPr/>
        </p:nvPicPr>
        <p:blipFill rotWithShape="1">
          <a:blip r:embed="rId17">
            <a:extLst>
              <a:ext uri="{28A0092B-C50C-407E-A947-70E740481C1C}">
                <a14:useLocalDpi xmlns:a14="http://schemas.microsoft.com/office/drawing/2010/main" val="0"/>
              </a:ext>
            </a:extLst>
          </a:blip>
          <a:srcRect l="6268" t="3278" r="13588" b="5866"/>
          <a:stretch/>
        </p:blipFill>
        <p:spPr bwMode="auto">
          <a:xfrm>
            <a:off x="530536" y="1995482"/>
            <a:ext cx="624689" cy="597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 name="Carré corné Info">
            <a:extLst>
              <a:ext uri="{FF2B5EF4-FFF2-40B4-BE49-F238E27FC236}">
                <a16:creationId xmlns:a16="http://schemas.microsoft.com/office/drawing/2014/main" id="{C7618E91-6767-46FD-B6F2-B1161A151782}"/>
              </a:ext>
            </a:extLst>
          </p:cNvPr>
          <p:cNvSpPr/>
          <p:nvPr/>
        </p:nvSpPr>
        <p:spPr>
          <a:xfrm>
            <a:off x="46379" y="5121860"/>
            <a:ext cx="1609401" cy="953447"/>
          </a:xfrm>
          <a:prstGeom prst="foldedCorner">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1200" dirty="0">
                <a:solidFill>
                  <a:schemeClr val="tx1"/>
                </a:solidFill>
              </a:rPr>
              <a:t>    </a:t>
            </a:r>
          </a:p>
          <a:p>
            <a:pPr algn="ctr">
              <a:defRPr/>
            </a:pPr>
            <a:r>
              <a:rPr lang="fr-FR" sz="1200" b="1" dirty="0">
                <a:solidFill>
                  <a:srgbClr val="FFFFFF"/>
                </a:solidFill>
              </a:rPr>
              <a:t>Réponse 4 :</a:t>
            </a:r>
          </a:p>
          <a:p>
            <a:pPr algn="ctr">
              <a:defRPr/>
            </a:pPr>
            <a:r>
              <a:rPr lang="fr-FR" sz="1200" b="1" dirty="0">
                <a:solidFill>
                  <a:srgbClr val="FFFFFF"/>
                </a:solidFill>
              </a:rPr>
              <a:t>Entre </a:t>
            </a:r>
            <a:br>
              <a:rPr lang="fr-FR" sz="1200" b="1" dirty="0">
                <a:solidFill>
                  <a:srgbClr val="FFFFFF"/>
                </a:solidFill>
              </a:rPr>
            </a:br>
            <a:r>
              <a:rPr lang="fr-FR" sz="1200" b="1" dirty="0">
                <a:solidFill>
                  <a:srgbClr val="FFFFFF"/>
                </a:solidFill>
              </a:rPr>
              <a:t>16 et 22 Heures</a:t>
            </a:r>
          </a:p>
        </p:txBody>
      </p:sp>
    </p:spTree>
    <p:extLst>
      <p:ext uri="{BB962C8B-B14F-4D97-AF65-F5344CB8AC3E}">
        <p14:creationId xmlns:p14="http://schemas.microsoft.com/office/powerpoint/2010/main" val="2500797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6"/>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47"/>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xit" presetSubtype="0" fill="hold" grpId="1" nodeType="clickEffect">
                                  <p:stCondLst>
                                    <p:cond delay="0"/>
                                  </p:stCondLst>
                                  <p:childTnLst>
                                    <p:set>
                                      <p:cBhvr>
                                        <p:cTn id="15" dur="1" fill="hold">
                                          <p:stCondLst>
                                            <p:cond delay="0"/>
                                          </p:stCondLst>
                                        </p:cTn>
                                        <p:tgtEl>
                                          <p:spTgt spid="47"/>
                                        </p:tgtEl>
                                        <p:attrNameLst>
                                          <p:attrName>style.visibility</p:attrName>
                                        </p:attrNameLst>
                                      </p:cBhvr>
                                      <p:to>
                                        <p:strVal val="hidden"/>
                                      </p:to>
                                    </p:set>
                                  </p:childTnLst>
                                </p:cTn>
                              </p:par>
                            </p:childTnLst>
                          </p:cTn>
                        </p:par>
                      </p:childTnLst>
                    </p:cTn>
                  </p:par>
                </p:childTnLst>
              </p:cTn>
              <p:nextCondLst>
                <p:cond evt="onClick" delay="0">
                  <p:tgtEl>
                    <p:spTgt spid="46"/>
                  </p:tgtEl>
                </p:cond>
              </p:nextCondLst>
            </p:seq>
            <p:seq concurrent="1" nextAc="seek">
              <p:cTn id="16" restart="whenNotActive" fill="hold" evtFilter="cancelBubble" nodeType="interactiveSeq">
                <p:stCondLst>
                  <p:cond evt="onClick" delay="0">
                    <p:tgtEl>
                      <p:spTgt spid="50"/>
                    </p:tgtEl>
                  </p:cond>
                </p:stCondLst>
                <p:endSync evt="end" delay="0">
                  <p:rtn val="all"/>
                </p:endSync>
                <p:childTnLst>
                  <p:par>
                    <p:cTn id="17" fill="hold">
                      <p:stCondLst>
                        <p:cond delay="0"/>
                      </p:stCondLst>
                      <p:childTnLst>
                        <p:par>
                          <p:cTn id="18" fill="hold">
                            <p:stCondLst>
                              <p:cond delay="0"/>
                            </p:stCondLst>
                            <p:childTnLst>
                              <p:par>
                                <p:cTn id="19" presetID="1" presetClass="exit" presetSubtype="0" fill="hold" grpId="0" nodeType="clickEffect">
                                  <p:stCondLst>
                                    <p:cond delay="0"/>
                                  </p:stCondLst>
                                  <p:childTnLst>
                                    <p:set>
                                      <p:cBhvr>
                                        <p:cTn id="20" dur="1" fill="hold">
                                          <p:stCondLst>
                                            <p:cond delay="0"/>
                                          </p:stCondLst>
                                        </p:cTn>
                                        <p:tgtEl>
                                          <p:spTgt spid="50"/>
                                        </p:tgtEl>
                                        <p:attrNameLst>
                                          <p:attrName>style.visibility</p:attrName>
                                        </p:attrNameLst>
                                      </p:cBhvr>
                                      <p:to>
                                        <p:strVal val="hidden"/>
                                      </p:to>
                                    </p:set>
                                  </p:childTnLst>
                                </p:cTn>
                              </p:par>
                              <p:par>
                                <p:cTn id="21" presetID="31" presetClass="entr" presetSubtype="0" fill="hold" nodeType="withEffect">
                                  <p:stCondLst>
                                    <p:cond delay="0"/>
                                  </p:stCondLst>
                                  <p:childTnLst>
                                    <p:set>
                                      <p:cBhvr>
                                        <p:cTn id="22" dur="1" fill="hold">
                                          <p:stCondLst>
                                            <p:cond delay="0"/>
                                          </p:stCondLst>
                                        </p:cTn>
                                        <p:tgtEl>
                                          <p:spTgt spid="51"/>
                                        </p:tgtEl>
                                        <p:attrNameLst>
                                          <p:attrName>style.visibility</p:attrName>
                                        </p:attrNameLst>
                                      </p:cBhvr>
                                      <p:to>
                                        <p:strVal val="visible"/>
                                      </p:to>
                                    </p:set>
                                    <p:anim calcmode="lin" valueType="num">
                                      <p:cBhvr>
                                        <p:cTn id="23" dur="1000" fill="hold"/>
                                        <p:tgtEl>
                                          <p:spTgt spid="51"/>
                                        </p:tgtEl>
                                        <p:attrNameLst>
                                          <p:attrName>ppt_w</p:attrName>
                                        </p:attrNameLst>
                                      </p:cBhvr>
                                      <p:tavLst>
                                        <p:tav tm="0">
                                          <p:val>
                                            <p:fltVal val="0"/>
                                          </p:val>
                                        </p:tav>
                                        <p:tav tm="100000">
                                          <p:val>
                                            <p:strVal val="#ppt_w"/>
                                          </p:val>
                                        </p:tav>
                                      </p:tavLst>
                                    </p:anim>
                                    <p:anim calcmode="lin" valueType="num">
                                      <p:cBhvr>
                                        <p:cTn id="24" dur="1000" fill="hold"/>
                                        <p:tgtEl>
                                          <p:spTgt spid="51"/>
                                        </p:tgtEl>
                                        <p:attrNameLst>
                                          <p:attrName>ppt_h</p:attrName>
                                        </p:attrNameLst>
                                      </p:cBhvr>
                                      <p:tavLst>
                                        <p:tav tm="0">
                                          <p:val>
                                            <p:fltVal val="0"/>
                                          </p:val>
                                        </p:tav>
                                        <p:tav tm="100000">
                                          <p:val>
                                            <p:strVal val="#ppt_h"/>
                                          </p:val>
                                        </p:tav>
                                      </p:tavLst>
                                    </p:anim>
                                    <p:anim calcmode="lin" valueType="num">
                                      <p:cBhvr>
                                        <p:cTn id="25" dur="1000" fill="hold"/>
                                        <p:tgtEl>
                                          <p:spTgt spid="51"/>
                                        </p:tgtEl>
                                        <p:attrNameLst>
                                          <p:attrName>style.rotation</p:attrName>
                                        </p:attrNameLst>
                                      </p:cBhvr>
                                      <p:tavLst>
                                        <p:tav tm="0">
                                          <p:val>
                                            <p:fltVal val="90"/>
                                          </p:val>
                                        </p:tav>
                                        <p:tav tm="100000">
                                          <p:val>
                                            <p:fltVal val="0"/>
                                          </p:val>
                                        </p:tav>
                                      </p:tavLst>
                                    </p:anim>
                                    <p:animEffect transition="in" filter="fade">
                                      <p:cBhvr>
                                        <p:cTn id="26" dur="1000"/>
                                        <p:tgtEl>
                                          <p:spTgt spid="51"/>
                                        </p:tgtEl>
                                      </p:cBhvr>
                                    </p:animEffect>
                                  </p:childTnLst>
                                </p:cTn>
                              </p:par>
                            </p:childTnLst>
                          </p:cTn>
                        </p:par>
                      </p:childTnLst>
                    </p:cTn>
                  </p:par>
                </p:childTnLst>
              </p:cTn>
              <p:nextCondLst>
                <p:cond evt="onClick" delay="0">
                  <p:tgtEl>
                    <p:spTgt spid="50"/>
                  </p:tgtEl>
                </p:cond>
              </p:nextCondLst>
            </p:seq>
            <p:seq concurrent="1" nextAc="seek">
              <p:cTn id="27" restart="whenNotActive" fill="hold" evtFilter="cancelBubble" nodeType="interactiveSeq">
                <p:stCondLst>
                  <p:cond evt="onClick" delay="0">
                    <p:tgtEl>
                      <p:spTgt spid="58"/>
                    </p:tgtEl>
                  </p:cond>
                </p:stCondLst>
                <p:endSync evt="end" delay="0">
                  <p:rtn val="all"/>
                </p:endSync>
                <p:childTnLst>
                  <p:par>
                    <p:cTn id="28" fill="hold">
                      <p:stCondLst>
                        <p:cond delay="0"/>
                      </p:stCondLst>
                      <p:childTnLst>
                        <p:par>
                          <p:cTn id="29" fill="hold">
                            <p:stCondLst>
                              <p:cond delay="0"/>
                            </p:stCondLst>
                            <p:childTnLst>
                              <p:par>
                                <p:cTn id="30" presetID="1" presetClass="exit" presetSubtype="0" fill="hold" grpId="0" nodeType="clickEffect">
                                  <p:stCondLst>
                                    <p:cond delay="0"/>
                                  </p:stCondLst>
                                  <p:childTnLst>
                                    <p:set>
                                      <p:cBhvr>
                                        <p:cTn id="31" dur="1" fill="hold">
                                          <p:stCondLst>
                                            <p:cond delay="0"/>
                                          </p:stCondLst>
                                        </p:cTn>
                                        <p:tgtEl>
                                          <p:spTgt spid="58"/>
                                        </p:tgtEl>
                                        <p:attrNameLst>
                                          <p:attrName>style.visibility</p:attrName>
                                        </p:attrNameLst>
                                      </p:cBhvr>
                                      <p:to>
                                        <p:strVal val="hidden"/>
                                      </p:to>
                                    </p:set>
                                  </p:childTnLst>
                                </p:cTn>
                              </p:par>
                              <p:par>
                                <p:cTn id="32" presetID="31" presetClass="entr" presetSubtype="0" fill="hold" nodeType="withEffect">
                                  <p:stCondLst>
                                    <p:cond delay="0"/>
                                  </p:stCondLst>
                                  <p:childTnLst>
                                    <p:set>
                                      <p:cBhvr>
                                        <p:cTn id="33" dur="1" fill="hold">
                                          <p:stCondLst>
                                            <p:cond delay="0"/>
                                          </p:stCondLst>
                                        </p:cTn>
                                        <p:tgtEl>
                                          <p:spTgt spid="52"/>
                                        </p:tgtEl>
                                        <p:attrNameLst>
                                          <p:attrName>style.visibility</p:attrName>
                                        </p:attrNameLst>
                                      </p:cBhvr>
                                      <p:to>
                                        <p:strVal val="visible"/>
                                      </p:to>
                                    </p:set>
                                    <p:anim calcmode="lin" valueType="num">
                                      <p:cBhvr>
                                        <p:cTn id="34" dur="1000" fill="hold"/>
                                        <p:tgtEl>
                                          <p:spTgt spid="52"/>
                                        </p:tgtEl>
                                        <p:attrNameLst>
                                          <p:attrName>ppt_w</p:attrName>
                                        </p:attrNameLst>
                                      </p:cBhvr>
                                      <p:tavLst>
                                        <p:tav tm="0">
                                          <p:val>
                                            <p:fltVal val="0"/>
                                          </p:val>
                                        </p:tav>
                                        <p:tav tm="100000">
                                          <p:val>
                                            <p:strVal val="#ppt_w"/>
                                          </p:val>
                                        </p:tav>
                                      </p:tavLst>
                                    </p:anim>
                                    <p:anim calcmode="lin" valueType="num">
                                      <p:cBhvr>
                                        <p:cTn id="35" dur="1000" fill="hold"/>
                                        <p:tgtEl>
                                          <p:spTgt spid="52"/>
                                        </p:tgtEl>
                                        <p:attrNameLst>
                                          <p:attrName>ppt_h</p:attrName>
                                        </p:attrNameLst>
                                      </p:cBhvr>
                                      <p:tavLst>
                                        <p:tav tm="0">
                                          <p:val>
                                            <p:fltVal val="0"/>
                                          </p:val>
                                        </p:tav>
                                        <p:tav tm="100000">
                                          <p:val>
                                            <p:strVal val="#ppt_h"/>
                                          </p:val>
                                        </p:tav>
                                      </p:tavLst>
                                    </p:anim>
                                    <p:anim calcmode="lin" valueType="num">
                                      <p:cBhvr>
                                        <p:cTn id="36" dur="1000" fill="hold"/>
                                        <p:tgtEl>
                                          <p:spTgt spid="52"/>
                                        </p:tgtEl>
                                        <p:attrNameLst>
                                          <p:attrName>style.rotation</p:attrName>
                                        </p:attrNameLst>
                                      </p:cBhvr>
                                      <p:tavLst>
                                        <p:tav tm="0">
                                          <p:val>
                                            <p:fltVal val="90"/>
                                          </p:val>
                                        </p:tav>
                                        <p:tav tm="100000">
                                          <p:val>
                                            <p:fltVal val="0"/>
                                          </p:val>
                                        </p:tav>
                                      </p:tavLst>
                                    </p:anim>
                                    <p:animEffect transition="in" filter="fade">
                                      <p:cBhvr>
                                        <p:cTn id="37" dur="1000"/>
                                        <p:tgtEl>
                                          <p:spTgt spid="52"/>
                                        </p:tgtEl>
                                      </p:cBhvr>
                                    </p:animEffect>
                                  </p:childTnLst>
                                </p:cTn>
                              </p:par>
                            </p:childTnLst>
                          </p:cTn>
                        </p:par>
                      </p:childTnLst>
                    </p:cTn>
                  </p:par>
                </p:childTnLst>
              </p:cTn>
              <p:nextCondLst>
                <p:cond evt="onClick" delay="0">
                  <p:tgtEl>
                    <p:spTgt spid="58"/>
                  </p:tgtEl>
                </p:cond>
              </p:nextCondLst>
            </p:seq>
            <p:seq concurrent="1" nextAc="seek">
              <p:cTn id="38" restart="whenNotActive" fill="hold" evtFilter="cancelBubble" nodeType="interactiveSeq">
                <p:stCondLst>
                  <p:cond evt="onClick" delay="0">
                    <p:tgtEl>
                      <p:spTgt spid="49"/>
                    </p:tgtEl>
                  </p:cond>
                </p:stCondLst>
                <p:endSync evt="end" delay="0">
                  <p:rtn val="all"/>
                </p:endSync>
                <p:childTnLst>
                  <p:par>
                    <p:cTn id="39" fill="hold">
                      <p:stCondLst>
                        <p:cond delay="0"/>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49"/>
                                        </p:tgtEl>
                                        <p:attrNameLst>
                                          <p:attrName>style.visibility</p:attrName>
                                        </p:attrNameLst>
                                      </p:cBhvr>
                                      <p:to>
                                        <p:strVal val="hidden"/>
                                      </p:to>
                                    </p:set>
                                  </p:childTnLst>
                                </p:cTn>
                              </p:par>
                              <p:par>
                                <p:cTn id="43" presetID="31" presetClass="entr" presetSubtype="0" fill="hold" nodeType="withEffect">
                                  <p:stCondLst>
                                    <p:cond delay="0"/>
                                  </p:stCondLst>
                                  <p:childTnLst>
                                    <p:set>
                                      <p:cBhvr>
                                        <p:cTn id="44" dur="1" fill="hold">
                                          <p:stCondLst>
                                            <p:cond delay="0"/>
                                          </p:stCondLst>
                                        </p:cTn>
                                        <p:tgtEl>
                                          <p:spTgt spid="53"/>
                                        </p:tgtEl>
                                        <p:attrNameLst>
                                          <p:attrName>style.visibility</p:attrName>
                                        </p:attrNameLst>
                                      </p:cBhvr>
                                      <p:to>
                                        <p:strVal val="visible"/>
                                      </p:to>
                                    </p:set>
                                    <p:anim calcmode="lin" valueType="num">
                                      <p:cBhvr>
                                        <p:cTn id="45" dur="1000" fill="hold"/>
                                        <p:tgtEl>
                                          <p:spTgt spid="53"/>
                                        </p:tgtEl>
                                        <p:attrNameLst>
                                          <p:attrName>ppt_w</p:attrName>
                                        </p:attrNameLst>
                                      </p:cBhvr>
                                      <p:tavLst>
                                        <p:tav tm="0">
                                          <p:val>
                                            <p:fltVal val="0"/>
                                          </p:val>
                                        </p:tav>
                                        <p:tav tm="100000">
                                          <p:val>
                                            <p:strVal val="#ppt_w"/>
                                          </p:val>
                                        </p:tav>
                                      </p:tavLst>
                                    </p:anim>
                                    <p:anim calcmode="lin" valueType="num">
                                      <p:cBhvr>
                                        <p:cTn id="46" dur="1000" fill="hold"/>
                                        <p:tgtEl>
                                          <p:spTgt spid="53"/>
                                        </p:tgtEl>
                                        <p:attrNameLst>
                                          <p:attrName>ppt_h</p:attrName>
                                        </p:attrNameLst>
                                      </p:cBhvr>
                                      <p:tavLst>
                                        <p:tav tm="0">
                                          <p:val>
                                            <p:fltVal val="0"/>
                                          </p:val>
                                        </p:tav>
                                        <p:tav tm="100000">
                                          <p:val>
                                            <p:strVal val="#ppt_h"/>
                                          </p:val>
                                        </p:tav>
                                      </p:tavLst>
                                    </p:anim>
                                    <p:anim calcmode="lin" valueType="num">
                                      <p:cBhvr>
                                        <p:cTn id="47" dur="1000" fill="hold"/>
                                        <p:tgtEl>
                                          <p:spTgt spid="53"/>
                                        </p:tgtEl>
                                        <p:attrNameLst>
                                          <p:attrName>style.rotation</p:attrName>
                                        </p:attrNameLst>
                                      </p:cBhvr>
                                      <p:tavLst>
                                        <p:tav tm="0">
                                          <p:val>
                                            <p:fltVal val="90"/>
                                          </p:val>
                                        </p:tav>
                                        <p:tav tm="100000">
                                          <p:val>
                                            <p:fltVal val="0"/>
                                          </p:val>
                                        </p:tav>
                                      </p:tavLst>
                                    </p:anim>
                                    <p:animEffect transition="in" filter="fade">
                                      <p:cBhvr>
                                        <p:cTn id="48" dur="1000"/>
                                        <p:tgtEl>
                                          <p:spTgt spid="53"/>
                                        </p:tgtEl>
                                      </p:cBhvr>
                                    </p:animEffect>
                                  </p:childTnLst>
                                </p:cTn>
                              </p:par>
                            </p:childTnLst>
                          </p:cTn>
                        </p:par>
                      </p:childTnLst>
                    </p:cTn>
                  </p:par>
                </p:childTnLst>
              </p:cTn>
              <p:nextCondLst>
                <p:cond evt="onClick" delay="0">
                  <p:tgtEl>
                    <p:spTgt spid="49"/>
                  </p:tgtEl>
                </p:cond>
              </p:nextCondLst>
            </p:seq>
            <p:seq concurrent="1" nextAc="seek">
              <p:cTn id="49" restart="whenNotActive" fill="hold" evtFilter="cancelBubble" nodeType="interactiveSeq">
                <p:stCondLst>
                  <p:cond evt="onClick" delay="0">
                    <p:tgtEl>
                      <p:spTgt spid="48"/>
                    </p:tgtEl>
                  </p:cond>
                </p:stCondLst>
                <p:endSync evt="end" delay="0">
                  <p:rtn val="all"/>
                </p:endSync>
                <p:childTnLst>
                  <p:par>
                    <p:cTn id="50" fill="hold">
                      <p:stCondLst>
                        <p:cond delay="0"/>
                      </p:stCondLst>
                      <p:childTnLst>
                        <p:par>
                          <p:cTn id="51" fill="hold">
                            <p:stCondLst>
                              <p:cond delay="0"/>
                            </p:stCondLst>
                            <p:childTnLst>
                              <p:par>
                                <p:cTn id="52" presetID="1" presetClass="exit" presetSubtype="0" fill="hold" grpId="0" nodeType="clickEffect">
                                  <p:stCondLst>
                                    <p:cond delay="0"/>
                                  </p:stCondLst>
                                  <p:childTnLst>
                                    <p:set>
                                      <p:cBhvr>
                                        <p:cTn id="53" dur="1" fill="hold">
                                          <p:stCondLst>
                                            <p:cond delay="0"/>
                                          </p:stCondLst>
                                        </p:cTn>
                                        <p:tgtEl>
                                          <p:spTgt spid="48"/>
                                        </p:tgtEl>
                                        <p:attrNameLst>
                                          <p:attrName>style.visibility</p:attrName>
                                        </p:attrNameLst>
                                      </p:cBhvr>
                                      <p:to>
                                        <p:strVal val="hidden"/>
                                      </p:to>
                                    </p:set>
                                  </p:childTnLst>
                                </p:cTn>
                              </p:par>
                              <p:par>
                                <p:cTn id="54" presetID="31" presetClass="entr" presetSubtype="0" fill="hold" nodeType="withEffect">
                                  <p:stCondLst>
                                    <p:cond delay="0"/>
                                  </p:stCondLst>
                                  <p:childTnLst>
                                    <p:set>
                                      <p:cBhvr>
                                        <p:cTn id="55" dur="1" fill="hold">
                                          <p:stCondLst>
                                            <p:cond delay="0"/>
                                          </p:stCondLst>
                                        </p:cTn>
                                        <p:tgtEl>
                                          <p:spTgt spid="54"/>
                                        </p:tgtEl>
                                        <p:attrNameLst>
                                          <p:attrName>style.visibility</p:attrName>
                                        </p:attrNameLst>
                                      </p:cBhvr>
                                      <p:to>
                                        <p:strVal val="visible"/>
                                      </p:to>
                                    </p:set>
                                    <p:anim calcmode="lin" valueType="num">
                                      <p:cBhvr>
                                        <p:cTn id="56" dur="1000" fill="hold"/>
                                        <p:tgtEl>
                                          <p:spTgt spid="54"/>
                                        </p:tgtEl>
                                        <p:attrNameLst>
                                          <p:attrName>ppt_w</p:attrName>
                                        </p:attrNameLst>
                                      </p:cBhvr>
                                      <p:tavLst>
                                        <p:tav tm="0">
                                          <p:val>
                                            <p:fltVal val="0"/>
                                          </p:val>
                                        </p:tav>
                                        <p:tav tm="100000">
                                          <p:val>
                                            <p:strVal val="#ppt_w"/>
                                          </p:val>
                                        </p:tav>
                                      </p:tavLst>
                                    </p:anim>
                                    <p:anim calcmode="lin" valueType="num">
                                      <p:cBhvr>
                                        <p:cTn id="57" dur="1000" fill="hold"/>
                                        <p:tgtEl>
                                          <p:spTgt spid="54"/>
                                        </p:tgtEl>
                                        <p:attrNameLst>
                                          <p:attrName>ppt_h</p:attrName>
                                        </p:attrNameLst>
                                      </p:cBhvr>
                                      <p:tavLst>
                                        <p:tav tm="0">
                                          <p:val>
                                            <p:fltVal val="0"/>
                                          </p:val>
                                        </p:tav>
                                        <p:tav tm="100000">
                                          <p:val>
                                            <p:strVal val="#ppt_h"/>
                                          </p:val>
                                        </p:tav>
                                      </p:tavLst>
                                    </p:anim>
                                    <p:anim calcmode="lin" valueType="num">
                                      <p:cBhvr>
                                        <p:cTn id="58" dur="1000" fill="hold"/>
                                        <p:tgtEl>
                                          <p:spTgt spid="54"/>
                                        </p:tgtEl>
                                        <p:attrNameLst>
                                          <p:attrName>style.rotation</p:attrName>
                                        </p:attrNameLst>
                                      </p:cBhvr>
                                      <p:tavLst>
                                        <p:tav tm="0">
                                          <p:val>
                                            <p:fltVal val="90"/>
                                          </p:val>
                                        </p:tav>
                                        <p:tav tm="100000">
                                          <p:val>
                                            <p:fltVal val="0"/>
                                          </p:val>
                                        </p:tav>
                                      </p:tavLst>
                                    </p:anim>
                                    <p:animEffect transition="in" filter="fade">
                                      <p:cBhvr>
                                        <p:cTn id="59" dur="1000"/>
                                        <p:tgtEl>
                                          <p:spTgt spid="54"/>
                                        </p:tgtEl>
                                      </p:cBhvr>
                                    </p:animEffect>
                                  </p:childTnLst>
                                </p:cTn>
                              </p:par>
                              <p:par>
                                <p:cTn id="60" presetID="1" presetClass="entr" presetSubtype="0" fill="hold" grpId="0" nodeType="withEffect">
                                  <p:stCondLst>
                                    <p:cond delay="0"/>
                                  </p:stCondLst>
                                  <p:childTnLst>
                                    <p:set>
                                      <p:cBhvr>
                                        <p:cTn id="61" dur="1" fill="hold">
                                          <p:stCondLst>
                                            <p:cond delay="0"/>
                                          </p:stCondLst>
                                        </p:cTn>
                                        <p:tgtEl>
                                          <p:spTgt spid="45"/>
                                        </p:tgtEl>
                                        <p:attrNameLst>
                                          <p:attrName>style.visibility</p:attrName>
                                        </p:attrNameLst>
                                      </p:cBhvr>
                                      <p:to>
                                        <p:strVal val="visible"/>
                                      </p:to>
                                    </p:set>
                                  </p:childTnLst>
                                </p:cTn>
                              </p:par>
                            </p:childTnLst>
                          </p:cTn>
                        </p:par>
                      </p:childTnLst>
                    </p:cTn>
                  </p:par>
                </p:childTnLst>
              </p:cTn>
              <p:nextCondLst>
                <p:cond evt="onClick" delay="0">
                  <p:tgtEl>
                    <p:spTgt spid="48"/>
                  </p:tgtEl>
                </p:cond>
              </p:nextCondLst>
            </p:seq>
          </p:childTnLst>
        </p:cTn>
      </p:par>
    </p:tnLst>
    <p:bldLst>
      <p:bldP spid="48" grpId="0" animBg="1"/>
      <p:bldP spid="49" grpId="0" animBg="1"/>
      <p:bldP spid="50" grpId="0" animBg="1"/>
      <p:bldP spid="58" grpId="0" animBg="1"/>
      <p:bldP spid="45" grpId="0" animBg="1"/>
      <p:bldP spid="47" grpId="0" animBg="1"/>
      <p:bldP spid="47"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E1FEB5-06BB-0F67-1C94-CF25DCE0B0A8}"/>
            </a:ext>
          </a:extLst>
        </p:cNvPr>
        <p:cNvGrpSpPr/>
        <p:nvPr/>
      </p:nvGrpSpPr>
      <p:grpSpPr>
        <a:xfrm>
          <a:off x="0" y="0"/>
          <a:ext cx="0" cy="0"/>
          <a:chOff x="0" y="0"/>
          <a:chExt cx="0" cy="0"/>
        </a:xfrm>
      </p:grpSpPr>
      <p:grpSp>
        <p:nvGrpSpPr>
          <p:cNvPr id="4" name="Groupe 1">
            <a:extLst>
              <a:ext uri="{FF2B5EF4-FFF2-40B4-BE49-F238E27FC236}">
                <a16:creationId xmlns:a16="http://schemas.microsoft.com/office/drawing/2014/main" id="{E59153F4-9022-314F-9AEC-B47F35860B03}"/>
              </a:ext>
            </a:extLst>
          </p:cNvPr>
          <p:cNvGrpSpPr/>
          <p:nvPr/>
        </p:nvGrpSpPr>
        <p:grpSpPr>
          <a:xfrm>
            <a:off x="2358349" y="1127781"/>
            <a:ext cx="4240563" cy="2859030"/>
            <a:chOff x="2358349" y="1127781"/>
            <a:chExt cx="4240563" cy="2859030"/>
          </a:xfrm>
        </p:grpSpPr>
        <p:grpSp>
          <p:nvGrpSpPr>
            <p:cNvPr id="2" name="Réponse 1">
              <a:extLst>
                <a:ext uri="{FF2B5EF4-FFF2-40B4-BE49-F238E27FC236}">
                  <a16:creationId xmlns:a16="http://schemas.microsoft.com/office/drawing/2014/main" id="{4B2611D2-9A00-ADCE-12DD-FF7042F27081}"/>
                </a:ext>
              </a:extLst>
            </p:cNvPr>
            <p:cNvGrpSpPr/>
            <p:nvPr/>
          </p:nvGrpSpPr>
          <p:grpSpPr>
            <a:xfrm>
              <a:off x="2358349" y="1127781"/>
              <a:ext cx="4159640" cy="2859030"/>
              <a:chOff x="2358349" y="1127781"/>
              <a:chExt cx="4159640" cy="2859030"/>
            </a:xfrm>
          </p:grpSpPr>
          <p:pic>
            <p:nvPicPr>
              <p:cNvPr id="3" name="Agglo img">
                <a:extLst>
                  <a:ext uri="{FF2B5EF4-FFF2-40B4-BE49-F238E27FC236}">
                    <a16:creationId xmlns:a16="http://schemas.microsoft.com/office/drawing/2014/main" id="{FD21012E-F44C-22BF-1865-F9817608075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58349" y="1127781"/>
                <a:ext cx="4159640" cy="2102352"/>
              </a:xfrm>
              <a:prstGeom prst="rect">
                <a:avLst/>
              </a:prstGeom>
            </p:spPr>
          </p:pic>
          <p:sp>
            <p:nvSpPr>
              <p:cNvPr id="24" name="Texte">
                <a:extLst>
                  <a:ext uri="{FF2B5EF4-FFF2-40B4-BE49-F238E27FC236}">
                    <a16:creationId xmlns:a16="http://schemas.microsoft.com/office/drawing/2014/main" id="{55036953-B209-EA82-B2AD-4CB38E88AD00}"/>
                  </a:ext>
                </a:extLst>
              </p:cNvPr>
              <p:cNvSpPr txBox="1">
                <a:spLocks noChangeArrowheads="1"/>
              </p:cNvSpPr>
              <p:nvPr/>
            </p:nvSpPr>
            <p:spPr bwMode="auto">
              <a:xfrm>
                <a:off x="2778742" y="3278925"/>
                <a:ext cx="2783262"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2000" b="1" dirty="0">
                    <a:solidFill>
                      <a:srgbClr val="0098BC"/>
                    </a:solidFill>
                    <a:latin typeface="+mn-lt"/>
                    <a:cs typeface="Arial" panose="020B0604020202020204" pitchFamily="34" charset="0"/>
                  </a:rPr>
                  <a:t>LA POLLUTION DE L’AIR EXTÉRIEUR</a:t>
                </a:r>
              </a:p>
            </p:txBody>
          </p:sp>
        </p:grpSp>
        <p:pic>
          <p:nvPicPr>
            <p:cNvPr id="48" name="En Savoir 2">
              <a:hlinkClick r:id="rId3" action="ppaction://hlinksldjump"/>
              <a:extLst>
                <a:ext uri="{FF2B5EF4-FFF2-40B4-BE49-F238E27FC236}">
                  <a16:creationId xmlns:a16="http://schemas.microsoft.com/office/drawing/2014/main" id="{DA9BDD62-D051-73AE-AABC-AC93887C075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rot="1145184">
              <a:off x="5813100" y="2785941"/>
              <a:ext cx="785812"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8" name="Groupe 2">
            <a:extLst>
              <a:ext uri="{FF2B5EF4-FFF2-40B4-BE49-F238E27FC236}">
                <a16:creationId xmlns:a16="http://schemas.microsoft.com/office/drawing/2014/main" id="{705095F8-C4D1-C771-0830-863D23E7B427}"/>
              </a:ext>
            </a:extLst>
          </p:cNvPr>
          <p:cNvGrpSpPr/>
          <p:nvPr/>
        </p:nvGrpSpPr>
        <p:grpSpPr>
          <a:xfrm>
            <a:off x="7700412" y="1425145"/>
            <a:ext cx="3072799" cy="2519791"/>
            <a:chOff x="7700412" y="1425145"/>
            <a:chExt cx="3072799" cy="2519791"/>
          </a:xfrm>
        </p:grpSpPr>
        <p:sp>
          <p:nvSpPr>
            <p:cNvPr id="23" name="Texte">
              <a:extLst>
                <a:ext uri="{FF2B5EF4-FFF2-40B4-BE49-F238E27FC236}">
                  <a16:creationId xmlns:a16="http://schemas.microsoft.com/office/drawing/2014/main" id="{E30DC561-CF54-7EE8-5EC5-6BB6ED022701}"/>
                </a:ext>
              </a:extLst>
            </p:cNvPr>
            <p:cNvSpPr txBox="1">
              <a:spLocks noChangeArrowheads="1"/>
            </p:cNvSpPr>
            <p:nvPr/>
          </p:nvSpPr>
          <p:spPr bwMode="auto">
            <a:xfrm>
              <a:off x="7762939" y="3237050"/>
              <a:ext cx="2252795"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2000" b="1" dirty="0">
                  <a:solidFill>
                    <a:srgbClr val="0098BC"/>
                  </a:solidFill>
                  <a:latin typeface="+mn-lt"/>
                  <a:cs typeface="Arial" panose="020B0604020202020204" pitchFamily="34" charset="0"/>
                </a:rPr>
                <a:t>LA POLLUTION DUE AUX OCCUPANTS</a:t>
              </a:r>
            </a:p>
          </p:txBody>
        </p:sp>
        <p:pic>
          <p:nvPicPr>
            <p:cNvPr id="64" name="Ménage img">
              <a:extLst>
                <a:ext uri="{FF2B5EF4-FFF2-40B4-BE49-F238E27FC236}">
                  <a16:creationId xmlns:a16="http://schemas.microsoft.com/office/drawing/2014/main" id="{B10F05BD-EA0D-E721-7CEA-36FFA767BAA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7425" t="3132" r="11816" b="2521"/>
            <a:stretch/>
          </p:blipFill>
          <p:spPr bwMode="auto">
            <a:xfrm>
              <a:off x="9102968" y="2232389"/>
              <a:ext cx="738188" cy="985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 name="Cendrier img">
              <a:extLst>
                <a:ext uri="{FF2B5EF4-FFF2-40B4-BE49-F238E27FC236}">
                  <a16:creationId xmlns:a16="http://schemas.microsoft.com/office/drawing/2014/main" id="{05EF2A92-4222-D29C-71EC-897E8F1E8EF9}"/>
                </a:ext>
              </a:extLst>
            </p:cNvPr>
            <p:cNvPicPr>
              <a:picLocks noChangeAspect="1"/>
            </p:cNvPicPr>
            <p:nvPr/>
          </p:nvPicPr>
          <p:blipFill rotWithShape="1">
            <a:blip r:embed="rId6">
              <a:extLst>
                <a:ext uri="{28A0092B-C50C-407E-A947-70E740481C1C}">
                  <a14:useLocalDpi xmlns:a14="http://schemas.microsoft.com/office/drawing/2010/main" val="0"/>
                </a:ext>
              </a:extLst>
            </a:blip>
            <a:srcRect l="13216" t="818" r="13256" b="4293"/>
            <a:stretch/>
          </p:blipFill>
          <p:spPr bwMode="auto">
            <a:xfrm>
              <a:off x="7700412" y="1996645"/>
              <a:ext cx="1352550" cy="1233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 name="Cheminée img">
              <a:extLst>
                <a:ext uri="{FF2B5EF4-FFF2-40B4-BE49-F238E27FC236}">
                  <a16:creationId xmlns:a16="http://schemas.microsoft.com/office/drawing/2014/main" id="{73F5BFD9-21BA-8166-8B52-019A4CD5E423}"/>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633" t="7362" r="2227" b="2158"/>
            <a:stretch/>
          </p:blipFill>
          <p:spPr bwMode="auto">
            <a:xfrm>
              <a:off x="8121893" y="1425145"/>
              <a:ext cx="1188243" cy="1097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 name="En Savoir 2">
              <a:hlinkClick r:id="rId8" action="ppaction://hlinksldjump"/>
              <a:extLst>
                <a:ext uri="{FF2B5EF4-FFF2-40B4-BE49-F238E27FC236}">
                  <a16:creationId xmlns:a16="http://schemas.microsoft.com/office/drawing/2014/main" id="{DC649C78-56F2-B4BD-AAB7-2DB649CE93B5}"/>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rot="1145184">
              <a:off x="9987399" y="2660975"/>
              <a:ext cx="785812"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7" name="Groupe 4">
            <a:extLst>
              <a:ext uri="{FF2B5EF4-FFF2-40B4-BE49-F238E27FC236}">
                <a16:creationId xmlns:a16="http://schemas.microsoft.com/office/drawing/2014/main" id="{D6387D0D-5569-70C3-E5A8-34828FE3C615}"/>
              </a:ext>
            </a:extLst>
          </p:cNvPr>
          <p:cNvGrpSpPr/>
          <p:nvPr/>
        </p:nvGrpSpPr>
        <p:grpSpPr>
          <a:xfrm>
            <a:off x="7660190" y="4062344"/>
            <a:ext cx="3340341" cy="2737961"/>
            <a:chOff x="7660190" y="4062344"/>
            <a:chExt cx="3340341" cy="2737961"/>
          </a:xfrm>
        </p:grpSpPr>
        <p:pic>
          <p:nvPicPr>
            <p:cNvPr id="6" name="Image 5">
              <a:extLst>
                <a:ext uri="{FF2B5EF4-FFF2-40B4-BE49-F238E27FC236}">
                  <a16:creationId xmlns:a16="http://schemas.microsoft.com/office/drawing/2014/main" id="{EB661374-07E3-64A2-8BAB-B911FEAE977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660190" y="4062344"/>
              <a:ext cx="2458292" cy="1876378"/>
            </a:xfrm>
            <a:prstGeom prst="rect">
              <a:avLst/>
            </a:prstGeom>
          </p:spPr>
        </p:pic>
        <p:sp>
          <p:nvSpPr>
            <p:cNvPr id="25" name="Texte">
              <a:extLst>
                <a:ext uri="{FF2B5EF4-FFF2-40B4-BE49-F238E27FC236}">
                  <a16:creationId xmlns:a16="http://schemas.microsoft.com/office/drawing/2014/main" id="{82708C5D-7D0F-3296-B7E7-FC989C1E1BCD}"/>
                </a:ext>
              </a:extLst>
            </p:cNvPr>
            <p:cNvSpPr txBox="1">
              <a:spLocks noChangeArrowheads="1"/>
            </p:cNvSpPr>
            <p:nvPr/>
          </p:nvSpPr>
          <p:spPr bwMode="auto">
            <a:xfrm>
              <a:off x="7826233" y="6092419"/>
              <a:ext cx="2130583"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2000" b="1" dirty="0">
                  <a:solidFill>
                    <a:srgbClr val="0098BC"/>
                  </a:solidFill>
                  <a:latin typeface="+mn-lt"/>
                  <a:cs typeface="Arial" panose="020B0604020202020204" pitchFamily="34" charset="0"/>
                </a:rPr>
                <a:t>LA POLLUTION DUE AU SOL</a:t>
              </a:r>
            </a:p>
          </p:txBody>
        </p:sp>
        <p:pic>
          <p:nvPicPr>
            <p:cNvPr id="46" name="En Savoir 4">
              <a:hlinkClick r:id="rId10" action="ppaction://hlinksldjump"/>
              <a:extLst>
                <a:ext uri="{FF2B5EF4-FFF2-40B4-BE49-F238E27FC236}">
                  <a16:creationId xmlns:a16="http://schemas.microsoft.com/office/drawing/2014/main" id="{CF65FDB2-2DB3-D994-5EC7-28601D34BE27}"/>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rot="1145184">
              <a:off x="10214719" y="5000420"/>
              <a:ext cx="785812"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9" name="Groupe 3">
            <a:extLst>
              <a:ext uri="{FF2B5EF4-FFF2-40B4-BE49-F238E27FC236}">
                <a16:creationId xmlns:a16="http://schemas.microsoft.com/office/drawing/2014/main" id="{DF0FD4B1-728F-B4EE-B784-63DEF6F4F754}"/>
              </a:ext>
            </a:extLst>
          </p:cNvPr>
          <p:cNvGrpSpPr/>
          <p:nvPr/>
        </p:nvGrpSpPr>
        <p:grpSpPr>
          <a:xfrm>
            <a:off x="3077987" y="4084321"/>
            <a:ext cx="3489222" cy="2678926"/>
            <a:chOff x="3077987" y="4084321"/>
            <a:chExt cx="3489222" cy="2678926"/>
          </a:xfrm>
        </p:grpSpPr>
        <p:sp>
          <p:nvSpPr>
            <p:cNvPr id="22" name="Texte">
              <a:extLst>
                <a:ext uri="{FF2B5EF4-FFF2-40B4-BE49-F238E27FC236}">
                  <a16:creationId xmlns:a16="http://schemas.microsoft.com/office/drawing/2014/main" id="{0116919C-F258-2D1A-6F6B-F3887938B9FF}"/>
                </a:ext>
              </a:extLst>
            </p:cNvPr>
            <p:cNvSpPr txBox="1">
              <a:spLocks noChangeArrowheads="1"/>
            </p:cNvSpPr>
            <p:nvPr/>
          </p:nvSpPr>
          <p:spPr bwMode="auto">
            <a:xfrm>
              <a:off x="3077987" y="6055361"/>
              <a:ext cx="2181859"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2000" b="1" dirty="0">
                  <a:solidFill>
                    <a:srgbClr val="0098BC"/>
                  </a:solidFill>
                  <a:latin typeface="+mn-lt"/>
                  <a:cs typeface="Arial" panose="020B0604020202020204" pitchFamily="34" charset="0"/>
                </a:rPr>
                <a:t>LA POLLUTION DUE AU BÂTIMENT</a:t>
              </a:r>
            </a:p>
          </p:txBody>
        </p:sp>
        <p:pic>
          <p:nvPicPr>
            <p:cNvPr id="36" name="Chantier img">
              <a:extLst>
                <a:ext uri="{FF2B5EF4-FFF2-40B4-BE49-F238E27FC236}">
                  <a16:creationId xmlns:a16="http://schemas.microsoft.com/office/drawing/2014/main" id="{3F1793F9-8057-1EEF-3D48-B34662664F76}"/>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3097" t="10375" r="2677" b="4844"/>
            <a:stretch/>
          </p:blipFill>
          <p:spPr bwMode="auto">
            <a:xfrm>
              <a:off x="3088640" y="4084321"/>
              <a:ext cx="2194560" cy="1971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 name="En Savoir 3">
              <a:hlinkClick r:id="rId12" action="ppaction://hlinksldjump"/>
              <a:extLst>
                <a:ext uri="{FF2B5EF4-FFF2-40B4-BE49-F238E27FC236}">
                  <a16:creationId xmlns:a16="http://schemas.microsoft.com/office/drawing/2014/main" id="{58A5BA54-DA62-F44E-FA94-C1CB6EBBFCF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rot="1145184">
              <a:off x="5781397" y="4921496"/>
              <a:ext cx="785812"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6" name="Numéro 4">
            <a:extLst>
              <a:ext uri="{FF2B5EF4-FFF2-40B4-BE49-F238E27FC236}">
                <a16:creationId xmlns:a16="http://schemas.microsoft.com/office/drawing/2014/main" id="{BBD9E667-2680-5E57-D662-4E75CA0D7E03}"/>
              </a:ext>
            </a:extLst>
          </p:cNvPr>
          <p:cNvSpPr/>
          <p:nvPr/>
        </p:nvSpPr>
        <p:spPr bwMode="auto">
          <a:xfrm>
            <a:off x="8381736" y="4562241"/>
            <a:ext cx="1015200" cy="1015200"/>
          </a:xfrm>
          <a:custGeom>
            <a:avLst/>
            <a:gdLst>
              <a:gd name="connsiteX0" fmla="*/ 0 w 5826377"/>
              <a:gd name="connsiteY0" fmla="*/ 1033411 h 2066821"/>
              <a:gd name="connsiteX1" fmla="*/ 2913189 w 5826377"/>
              <a:gd name="connsiteY1" fmla="*/ 0 h 2066821"/>
              <a:gd name="connsiteX2" fmla="*/ 5826378 w 5826377"/>
              <a:gd name="connsiteY2" fmla="*/ 1033411 h 2066821"/>
              <a:gd name="connsiteX3" fmla="*/ 2913189 w 5826377"/>
              <a:gd name="connsiteY3" fmla="*/ 2066822 h 2066821"/>
              <a:gd name="connsiteX4" fmla="*/ 0 w 5826377"/>
              <a:gd name="connsiteY4" fmla="*/ 1033411 h 2066821"/>
              <a:gd name="connsiteX0" fmla="*/ 0 w 5963004"/>
              <a:gd name="connsiteY0" fmla="*/ 1117673 h 2151084"/>
              <a:gd name="connsiteX1" fmla="*/ 2913189 w 5963004"/>
              <a:gd name="connsiteY1" fmla="*/ 84262 h 2151084"/>
              <a:gd name="connsiteX2" fmla="*/ 4908260 w 5963004"/>
              <a:gd name="connsiteY2" fmla="*/ 178808 h 2151084"/>
              <a:gd name="connsiteX3" fmla="*/ 5826378 w 5963004"/>
              <a:gd name="connsiteY3" fmla="*/ 1117673 h 2151084"/>
              <a:gd name="connsiteX4" fmla="*/ 2913189 w 5963004"/>
              <a:gd name="connsiteY4" fmla="*/ 2151084 h 2151084"/>
              <a:gd name="connsiteX5" fmla="*/ 0 w 5963004"/>
              <a:gd name="connsiteY5" fmla="*/ 1117673 h 2151084"/>
              <a:gd name="connsiteX0" fmla="*/ 0 w 5682491"/>
              <a:gd name="connsiteY0" fmla="*/ 1117673 h 2198926"/>
              <a:gd name="connsiteX1" fmla="*/ 2913189 w 5682491"/>
              <a:gd name="connsiteY1" fmla="*/ 84262 h 2198926"/>
              <a:gd name="connsiteX2" fmla="*/ 4908260 w 5682491"/>
              <a:gd name="connsiteY2" fmla="*/ 178808 h 2198926"/>
              <a:gd name="connsiteX3" fmla="*/ 5502993 w 5682491"/>
              <a:gd name="connsiteY3" fmla="*/ 1920561 h 2198926"/>
              <a:gd name="connsiteX4" fmla="*/ 2913189 w 5682491"/>
              <a:gd name="connsiteY4" fmla="*/ 2151084 h 2198926"/>
              <a:gd name="connsiteX5" fmla="*/ 0 w 5682491"/>
              <a:gd name="connsiteY5" fmla="*/ 1117673 h 2198926"/>
              <a:gd name="connsiteX0" fmla="*/ 0 w 5660189"/>
              <a:gd name="connsiteY0" fmla="*/ 926212 h 2198502"/>
              <a:gd name="connsiteX1" fmla="*/ 2890887 w 5660189"/>
              <a:gd name="connsiteY1" fmla="*/ 71221 h 2198502"/>
              <a:gd name="connsiteX2" fmla="*/ 4885958 w 5660189"/>
              <a:gd name="connsiteY2" fmla="*/ 165767 h 2198502"/>
              <a:gd name="connsiteX3" fmla="*/ 5480691 w 5660189"/>
              <a:gd name="connsiteY3" fmla="*/ 1907520 h 2198502"/>
              <a:gd name="connsiteX4" fmla="*/ 2890887 w 5660189"/>
              <a:gd name="connsiteY4" fmla="*/ 2138043 h 2198502"/>
              <a:gd name="connsiteX5" fmla="*/ 0 w 5660189"/>
              <a:gd name="connsiteY5" fmla="*/ 926212 h 2198502"/>
              <a:gd name="connsiteX0" fmla="*/ 13287 w 5673476"/>
              <a:gd name="connsiteY0" fmla="*/ 941739 h 2214029"/>
              <a:gd name="connsiteX1" fmla="*/ 1956320 w 5673476"/>
              <a:gd name="connsiteY1" fmla="*/ 64445 h 2214029"/>
              <a:gd name="connsiteX2" fmla="*/ 4899245 w 5673476"/>
              <a:gd name="connsiteY2" fmla="*/ 181294 h 2214029"/>
              <a:gd name="connsiteX3" fmla="*/ 5493978 w 5673476"/>
              <a:gd name="connsiteY3" fmla="*/ 1923047 h 2214029"/>
              <a:gd name="connsiteX4" fmla="*/ 2904174 w 5673476"/>
              <a:gd name="connsiteY4" fmla="*/ 2153570 h 2214029"/>
              <a:gd name="connsiteX5" fmla="*/ 13287 w 5673476"/>
              <a:gd name="connsiteY5" fmla="*/ 941739 h 2214029"/>
              <a:gd name="connsiteX0" fmla="*/ 101649 w 5761838"/>
              <a:gd name="connsiteY0" fmla="*/ 941739 h 2143739"/>
              <a:gd name="connsiteX1" fmla="*/ 2044682 w 5761838"/>
              <a:gd name="connsiteY1" fmla="*/ 64445 h 2143739"/>
              <a:gd name="connsiteX2" fmla="*/ 4987607 w 5761838"/>
              <a:gd name="connsiteY2" fmla="*/ 181294 h 2143739"/>
              <a:gd name="connsiteX3" fmla="*/ 5582340 w 5761838"/>
              <a:gd name="connsiteY3" fmla="*/ 1923047 h 2143739"/>
              <a:gd name="connsiteX4" fmla="*/ 840350 w 5761838"/>
              <a:gd name="connsiteY4" fmla="*/ 2064360 h 2143739"/>
              <a:gd name="connsiteX5" fmla="*/ 101649 w 5761838"/>
              <a:gd name="connsiteY5" fmla="*/ 941739 h 2143739"/>
              <a:gd name="connsiteX0" fmla="*/ 188442 w 5536397"/>
              <a:gd name="connsiteY0" fmla="*/ 630387 h 2143793"/>
              <a:gd name="connsiteX1" fmla="*/ 1819241 w 5536397"/>
              <a:gd name="connsiteY1" fmla="*/ 43025 h 2143793"/>
              <a:gd name="connsiteX2" fmla="*/ 4762166 w 5536397"/>
              <a:gd name="connsiteY2" fmla="*/ 159874 h 2143793"/>
              <a:gd name="connsiteX3" fmla="*/ 5356899 w 5536397"/>
              <a:gd name="connsiteY3" fmla="*/ 1901627 h 2143793"/>
              <a:gd name="connsiteX4" fmla="*/ 614909 w 5536397"/>
              <a:gd name="connsiteY4" fmla="*/ 2042940 h 2143793"/>
              <a:gd name="connsiteX5" fmla="*/ 188442 w 5536397"/>
              <a:gd name="connsiteY5" fmla="*/ 630387 h 2143793"/>
              <a:gd name="connsiteX0" fmla="*/ 174325 w 5321361"/>
              <a:gd name="connsiteY0" fmla="*/ 630387 h 2200733"/>
              <a:gd name="connsiteX1" fmla="*/ 1805124 w 5321361"/>
              <a:gd name="connsiteY1" fmla="*/ 43025 h 2200733"/>
              <a:gd name="connsiteX2" fmla="*/ 4748049 w 5321361"/>
              <a:gd name="connsiteY2" fmla="*/ 159874 h 2200733"/>
              <a:gd name="connsiteX3" fmla="*/ 5086304 w 5321361"/>
              <a:gd name="connsiteY3" fmla="*/ 2035442 h 2200733"/>
              <a:gd name="connsiteX4" fmla="*/ 600792 w 5321361"/>
              <a:gd name="connsiteY4" fmla="*/ 2042940 h 2200733"/>
              <a:gd name="connsiteX5" fmla="*/ 174325 w 5321361"/>
              <a:gd name="connsiteY5" fmla="*/ 630387 h 2200733"/>
              <a:gd name="connsiteX0" fmla="*/ 174325 w 5420438"/>
              <a:gd name="connsiteY0" fmla="*/ 630387 h 2200733"/>
              <a:gd name="connsiteX1" fmla="*/ 1805124 w 5420438"/>
              <a:gd name="connsiteY1" fmla="*/ 43025 h 2200733"/>
              <a:gd name="connsiteX2" fmla="*/ 4748049 w 5420438"/>
              <a:gd name="connsiteY2" fmla="*/ 159874 h 2200733"/>
              <a:gd name="connsiteX3" fmla="*/ 5086304 w 5420438"/>
              <a:gd name="connsiteY3" fmla="*/ 2035442 h 2200733"/>
              <a:gd name="connsiteX4" fmla="*/ 600792 w 5420438"/>
              <a:gd name="connsiteY4" fmla="*/ 2042940 h 2200733"/>
              <a:gd name="connsiteX5" fmla="*/ 174325 w 5420438"/>
              <a:gd name="connsiteY5" fmla="*/ 630387 h 2200733"/>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428298"/>
              <a:gd name="connsiteY0" fmla="*/ 682960 h 2297981"/>
              <a:gd name="connsiteX1" fmla="*/ 1805124 w 5428298"/>
              <a:gd name="connsiteY1" fmla="*/ 95598 h 2297981"/>
              <a:gd name="connsiteX2" fmla="*/ 4748049 w 5428298"/>
              <a:gd name="connsiteY2" fmla="*/ 212447 h 2297981"/>
              <a:gd name="connsiteX3" fmla="*/ 5086304 w 5428298"/>
              <a:gd name="connsiteY3" fmla="*/ 2088015 h 2297981"/>
              <a:gd name="connsiteX4" fmla="*/ 600792 w 5428298"/>
              <a:gd name="connsiteY4" fmla="*/ 2095513 h 2297981"/>
              <a:gd name="connsiteX5" fmla="*/ 174325 w 5428298"/>
              <a:gd name="connsiteY5" fmla="*/ 682960 h 2297981"/>
              <a:gd name="connsiteX0" fmla="*/ 151277 w 4978783"/>
              <a:gd name="connsiteY0" fmla="*/ 2095513 h 2334141"/>
              <a:gd name="connsiteX1" fmla="*/ 1355609 w 4978783"/>
              <a:gd name="connsiteY1" fmla="*/ 95598 h 2334141"/>
              <a:gd name="connsiteX2" fmla="*/ 4298534 w 4978783"/>
              <a:gd name="connsiteY2" fmla="*/ 212447 h 2334141"/>
              <a:gd name="connsiteX3" fmla="*/ 4636789 w 4978783"/>
              <a:gd name="connsiteY3" fmla="*/ 2088015 h 2334141"/>
              <a:gd name="connsiteX4" fmla="*/ 151277 w 4978783"/>
              <a:gd name="connsiteY4" fmla="*/ 2095513 h 2334141"/>
              <a:gd name="connsiteX0" fmla="*/ 470246 w 5297752"/>
              <a:gd name="connsiteY0" fmla="*/ 2066922 h 2301280"/>
              <a:gd name="connsiteX1" fmla="*/ 604061 w 5297752"/>
              <a:gd name="connsiteY1" fmla="*/ 133915 h 2301280"/>
              <a:gd name="connsiteX2" fmla="*/ 4617503 w 5297752"/>
              <a:gd name="connsiteY2" fmla="*/ 183856 h 2301280"/>
              <a:gd name="connsiteX3" fmla="*/ 4955758 w 5297752"/>
              <a:gd name="connsiteY3" fmla="*/ 2059424 h 2301280"/>
              <a:gd name="connsiteX4" fmla="*/ 470246 w 5297752"/>
              <a:gd name="connsiteY4" fmla="*/ 2066922 h 2301280"/>
              <a:gd name="connsiteX0" fmla="*/ 508312 w 5335818"/>
              <a:gd name="connsiteY0" fmla="*/ 2088925 h 2323283"/>
              <a:gd name="connsiteX1" fmla="*/ 642127 w 5335818"/>
              <a:gd name="connsiteY1" fmla="*/ 155918 h 2323283"/>
              <a:gd name="connsiteX2" fmla="*/ 4655569 w 5335818"/>
              <a:gd name="connsiteY2" fmla="*/ 205859 h 2323283"/>
              <a:gd name="connsiteX3" fmla="*/ 4993824 w 5335818"/>
              <a:gd name="connsiteY3" fmla="*/ 2081427 h 2323283"/>
              <a:gd name="connsiteX4" fmla="*/ 508312 w 5335818"/>
              <a:gd name="connsiteY4" fmla="*/ 2088925 h 2323283"/>
              <a:gd name="connsiteX0" fmla="*/ 537928 w 5365434"/>
              <a:gd name="connsiteY0" fmla="*/ 2041763 h 2267686"/>
              <a:gd name="connsiteX1" fmla="*/ 615987 w 5365434"/>
              <a:gd name="connsiteY1" fmla="*/ 242570 h 2267686"/>
              <a:gd name="connsiteX2" fmla="*/ 4685185 w 5365434"/>
              <a:gd name="connsiteY2" fmla="*/ 158697 h 2267686"/>
              <a:gd name="connsiteX3" fmla="*/ 5023440 w 5365434"/>
              <a:gd name="connsiteY3" fmla="*/ 2034265 h 2267686"/>
              <a:gd name="connsiteX4" fmla="*/ 537928 w 5365434"/>
              <a:gd name="connsiteY4" fmla="*/ 2041763 h 2267686"/>
              <a:gd name="connsiteX0" fmla="*/ 475390 w 5302896"/>
              <a:gd name="connsiteY0" fmla="*/ 2088286 h 2314209"/>
              <a:gd name="connsiteX1" fmla="*/ 553449 w 5302896"/>
              <a:gd name="connsiteY1" fmla="*/ 289093 h 2314209"/>
              <a:gd name="connsiteX2" fmla="*/ 4622647 w 5302896"/>
              <a:gd name="connsiteY2" fmla="*/ 205220 h 2314209"/>
              <a:gd name="connsiteX3" fmla="*/ 4960902 w 5302896"/>
              <a:gd name="connsiteY3" fmla="*/ 2080788 h 2314209"/>
              <a:gd name="connsiteX4" fmla="*/ 475390 w 5302896"/>
              <a:gd name="connsiteY4" fmla="*/ 2088286 h 2314209"/>
              <a:gd name="connsiteX0" fmla="*/ 500620 w 5340218"/>
              <a:gd name="connsiteY0" fmla="*/ 2050101 h 2276024"/>
              <a:gd name="connsiteX1" fmla="*/ 578679 w 5340218"/>
              <a:gd name="connsiteY1" fmla="*/ 250908 h 2276024"/>
              <a:gd name="connsiteX2" fmla="*/ 4688872 w 5340218"/>
              <a:gd name="connsiteY2" fmla="*/ 227606 h 2276024"/>
              <a:gd name="connsiteX3" fmla="*/ 4986132 w 5340218"/>
              <a:gd name="connsiteY3" fmla="*/ 2042603 h 2276024"/>
              <a:gd name="connsiteX4" fmla="*/ 500620 w 5340218"/>
              <a:gd name="connsiteY4" fmla="*/ 2050101 h 2276024"/>
              <a:gd name="connsiteX0" fmla="*/ 500620 w 5340214"/>
              <a:gd name="connsiteY0" fmla="*/ 2163226 h 2389149"/>
              <a:gd name="connsiteX1" fmla="*/ 578679 w 5340214"/>
              <a:gd name="connsiteY1" fmla="*/ 364033 h 2389149"/>
              <a:gd name="connsiteX2" fmla="*/ 4688872 w 5340214"/>
              <a:gd name="connsiteY2" fmla="*/ 340731 h 2389149"/>
              <a:gd name="connsiteX3" fmla="*/ 4986132 w 5340214"/>
              <a:gd name="connsiteY3" fmla="*/ 2155728 h 2389149"/>
              <a:gd name="connsiteX4" fmla="*/ 500620 w 5340214"/>
              <a:gd name="connsiteY4" fmla="*/ 2163226 h 2389149"/>
              <a:gd name="connsiteX0" fmla="*/ 500620 w 5475509"/>
              <a:gd name="connsiteY0" fmla="*/ 2163226 h 2389149"/>
              <a:gd name="connsiteX1" fmla="*/ 578679 w 5475509"/>
              <a:gd name="connsiteY1" fmla="*/ 364033 h 2389149"/>
              <a:gd name="connsiteX2" fmla="*/ 4688872 w 5475509"/>
              <a:gd name="connsiteY2" fmla="*/ 340731 h 2389149"/>
              <a:gd name="connsiteX3" fmla="*/ 4986132 w 5475509"/>
              <a:gd name="connsiteY3" fmla="*/ 2155728 h 2389149"/>
              <a:gd name="connsiteX4" fmla="*/ 500620 w 5475509"/>
              <a:gd name="connsiteY4" fmla="*/ 2163226 h 2389149"/>
              <a:gd name="connsiteX0" fmla="*/ 631244 w 5319168"/>
              <a:gd name="connsiteY0" fmla="*/ 2163227 h 2389149"/>
              <a:gd name="connsiteX1" fmla="*/ 422338 w 5319168"/>
              <a:gd name="connsiteY1" fmla="*/ 364033 h 2389149"/>
              <a:gd name="connsiteX2" fmla="*/ 4532531 w 5319168"/>
              <a:gd name="connsiteY2" fmla="*/ 340731 h 2389149"/>
              <a:gd name="connsiteX3" fmla="*/ 4829791 w 5319168"/>
              <a:gd name="connsiteY3" fmla="*/ 2155728 h 2389149"/>
              <a:gd name="connsiteX4" fmla="*/ 631244 w 5319168"/>
              <a:gd name="connsiteY4" fmla="*/ 2163227 h 2389149"/>
              <a:gd name="connsiteX0" fmla="*/ 716431 w 5404355"/>
              <a:gd name="connsiteY0" fmla="*/ 2163227 h 2486204"/>
              <a:gd name="connsiteX1" fmla="*/ 507525 w 5404355"/>
              <a:gd name="connsiteY1" fmla="*/ 364033 h 2486204"/>
              <a:gd name="connsiteX2" fmla="*/ 4617718 w 5404355"/>
              <a:gd name="connsiteY2" fmla="*/ 340731 h 2486204"/>
              <a:gd name="connsiteX3" fmla="*/ 4914978 w 5404355"/>
              <a:gd name="connsiteY3" fmla="*/ 2155728 h 2486204"/>
              <a:gd name="connsiteX4" fmla="*/ 716431 w 5404355"/>
              <a:gd name="connsiteY4" fmla="*/ 2163227 h 2486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4355" h="2486204">
                <a:moveTo>
                  <a:pt x="716431" y="2163227"/>
                </a:moveTo>
                <a:cubicBezTo>
                  <a:pt x="-264115" y="1622327"/>
                  <a:pt x="-142690" y="667782"/>
                  <a:pt x="507525" y="364033"/>
                </a:cubicBezTo>
                <a:cubicBezTo>
                  <a:pt x="1157740" y="60284"/>
                  <a:pt x="3250955" y="-263909"/>
                  <a:pt x="4617718" y="340731"/>
                </a:cubicBezTo>
                <a:cubicBezTo>
                  <a:pt x="5615527" y="793943"/>
                  <a:pt x="5606187" y="1841884"/>
                  <a:pt x="4914978" y="2155728"/>
                </a:cubicBezTo>
                <a:cubicBezTo>
                  <a:pt x="4223769" y="2469572"/>
                  <a:pt x="1696977" y="2704127"/>
                  <a:pt x="716431" y="2163227"/>
                </a:cubicBezTo>
                <a:close/>
              </a:path>
            </a:pathLst>
          </a:custGeom>
          <a:solidFill>
            <a:srgbClr val="1898BE"/>
          </a:solidFill>
          <a:ln>
            <a:solidFill>
              <a:srgbClr val="1898BE"/>
            </a:solidFill>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r>
              <a:rPr lang="fr-FR" sz="4800" b="1" dirty="0"/>
              <a:t>4</a:t>
            </a:r>
            <a:endParaRPr lang="fr-FR" sz="4800" dirty="0"/>
          </a:p>
        </p:txBody>
      </p:sp>
      <p:sp>
        <p:nvSpPr>
          <p:cNvPr id="87" name="Numéro 3">
            <a:extLst>
              <a:ext uri="{FF2B5EF4-FFF2-40B4-BE49-F238E27FC236}">
                <a16:creationId xmlns:a16="http://schemas.microsoft.com/office/drawing/2014/main" id="{7A7330E1-DC13-C76E-A3EC-8FAEA22AEC53}"/>
              </a:ext>
            </a:extLst>
          </p:cNvPr>
          <p:cNvSpPr/>
          <p:nvPr/>
        </p:nvSpPr>
        <p:spPr bwMode="auto">
          <a:xfrm>
            <a:off x="3661316" y="4562241"/>
            <a:ext cx="1015200" cy="1015200"/>
          </a:xfrm>
          <a:custGeom>
            <a:avLst/>
            <a:gdLst>
              <a:gd name="connsiteX0" fmla="*/ 0 w 5826377"/>
              <a:gd name="connsiteY0" fmla="*/ 1033411 h 2066821"/>
              <a:gd name="connsiteX1" fmla="*/ 2913189 w 5826377"/>
              <a:gd name="connsiteY1" fmla="*/ 0 h 2066821"/>
              <a:gd name="connsiteX2" fmla="*/ 5826378 w 5826377"/>
              <a:gd name="connsiteY2" fmla="*/ 1033411 h 2066821"/>
              <a:gd name="connsiteX3" fmla="*/ 2913189 w 5826377"/>
              <a:gd name="connsiteY3" fmla="*/ 2066822 h 2066821"/>
              <a:gd name="connsiteX4" fmla="*/ 0 w 5826377"/>
              <a:gd name="connsiteY4" fmla="*/ 1033411 h 2066821"/>
              <a:gd name="connsiteX0" fmla="*/ 0 w 5963004"/>
              <a:gd name="connsiteY0" fmla="*/ 1117673 h 2151084"/>
              <a:gd name="connsiteX1" fmla="*/ 2913189 w 5963004"/>
              <a:gd name="connsiteY1" fmla="*/ 84262 h 2151084"/>
              <a:gd name="connsiteX2" fmla="*/ 4908260 w 5963004"/>
              <a:gd name="connsiteY2" fmla="*/ 178808 h 2151084"/>
              <a:gd name="connsiteX3" fmla="*/ 5826378 w 5963004"/>
              <a:gd name="connsiteY3" fmla="*/ 1117673 h 2151084"/>
              <a:gd name="connsiteX4" fmla="*/ 2913189 w 5963004"/>
              <a:gd name="connsiteY4" fmla="*/ 2151084 h 2151084"/>
              <a:gd name="connsiteX5" fmla="*/ 0 w 5963004"/>
              <a:gd name="connsiteY5" fmla="*/ 1117673 h 2151084"/>
              <a:gd name="connsiteX0" fmla="*/ 0 w 5682491"/>
              <a:gd name="connsiteY0" fmla="*/ 1117673 h 2198926"/>
              <a:gd name="connsiteX1" fmla="*/ 2913189 w 5682491"/>
              <a:gd name="connsiteY1" fmla="*/ 84262 h 2198926"/>
              <a:gd name="connsiteX2" fmla="*/ 4908260 w 5682491"/>
              <a:gd name="connsiteY2" fmla="*/ 178808 h 2198926"/>
              <a:gd name="connsiteX3" fmla="*/ 5502993 w 5682491"/>
              <a:gd name="connsiteY3" fmla="*/ 1920561 h 2198926"/>
              <a:gd name="connsiteX4" fmla="*/ 2913189 w 5682491"/>
              <a:gd name="connsiteY4" fmla="*/ 2151084 h 2198926"/>
              <a:gd name="connsiteX5" fmla="*/ 0 w 5682491"/>
              <a:gd name="connsiteY5" fmla="*/ 1117673 h 2198926"/>
              <a:gd name="connsiteX0" fmla="*/ 0 w 5660189"/>
              <a:gd name="connsiteY0" fmla="*/ 926212 h 2198502"/>
              <a:gd name="connsiteX1" fmla="*/ 2890887 w 5660189"/>
              <a:gd name="connsiteY1" fmla="*/ 71221 h 2198502"/>
              <a:gd name="connsiteX2" fmla="*/ 4885958 w 5660189"/>
              <a:gd name="connsiteY2" fmla="*/ 165767 h 2198502"/>
              <a:gd name="connsiteX3" fmla="*/ 5480691 w 5660189"/>
              <a:gd name="connsiteY3" fmla="*/ 1907520 h 2198502"/>
              <a:gd name="connsiteX4" fmla="*/ 2890887 w 5660189"/>
              <a:gd name="connsiteY4" fmla="*/ 2138043 h 2198502"/>
              <a:gd name="connsiteX5" fmla="*/ 0 w 5660189"/>
              <a:gd name="connsiteY5" fmla="*/ 926212 h 2198502"/>
              <a:gd name="connsiteX0" fmla="*/ 13287 w 5673476"/>
              <a:gd name="connsiteY0" fmla="*/ 941739 h 2214029"/>
              <a:gd name="connsiteX1" fmla="*/ 1956320 w 5673476"/>
              <a:gd name="connsiteY1" fmla="*/ 64445 h 2214029"/>
              <a:gd name="connsiteX2" fmla="*/ 4899245 w 5673476"/>
              <a:gd name="connsiteY2" fmla="*/ 181294 h 2214029"/>
              <a:gd name="connsiteX3" fmla="*/ 5493978 w 5673476"/>
              <a:gd name="connsiteY3" fmla="*/ 1923047 h 2214029"/>
              <a:gd name="connsiteX4" fmla="*/ 2904174 w 5673476"/>
              <a:gd name="connsiteY4" fmla="*/ 2153570 h 2214029"/>
              <a:gd name="connsiteX5" fmla="*/ 13287 w 5673476"/>
              <a:gd name="connsiteY5" fmla="*/ 941739 h 2214029"/>
              <a:gd name="connsiteX0" fmla="*/ 101649 w 5761838"/>
              <a:gd name="connsiteY0" fmla="*/ 941739 h 2143739"/>
              <a:gd name="connsiteX1" fmla="*/ 2044682 w 5761838"/>
              <a:gd name="connsiteY1" fmla="*/ 64445 h 2143739"/>
              <a:gd name="connsiteX2" fmla="*/ 4987607 w 5761838"/>
              <a:gd name="connsiteY2" fmla="*/ 181294 h 2143739"/>
              <a:gd name="connsiteX3" fmla="*/ 5582340 w 5761838"/>
              <a:gd name="connsiteY3" fmla="*/ 1923047 h 2143739"/>
              <a:gd name="connsiteX4" fmla="*/ 840350 w 5761838"/>
              <a:gd name="connsiteY4" fmla="*/ 2064360 h 2143739"/>
              <a:gd name="connsiteX5" fmla="*/ 101649 w 5761838"/>
              <a:gd name="connsiteY5" fmla="*/ 941739 h 2143739"/>
              <a:gd name="connsiteX0" fmla="*/ 188442 w 5536397"/>
              <a:gd name="connsiteY0" fmla="*/ 630387 h 2143793"/>
              <a:gd name="connsiteX1" fmla="*/ 1819241 w 5536397"/>
              <a:gd name="connsiteY1" fmla="*/ 43025 h 2143793"/>
              <a:gd name="connsiteX2" fmla="*/ 4762166 w 5536397"/>
              <a:gd name="connsiteY2" fmla="*/ 159874 h 2143793"/>
              <a:gd name="connsiteX3" fmla="*/ 5356899 w 5536397"/>
              <a:gd name="connsiteY3" fmla="*/ 1901627 h 2143793"/>
              <a:gd name="connsiteX4" fmla="*/ 614909 w 5536397"/>
              <a:gd name="connsiteY4" fmla="*/ 2042940 h 2143793"/>
              <a:gd name="connsiteX5" fmla="*/ 188442 w 5536397"/>
              <a:gd name="connsiteY5" fmla="*/ 630387 h 2143793"/>
              <a:gd name="connsiteX0" fmla="*/ 174325 w 5321361"/>
              <a:gd name="connsiteY0" fmla="*/ 630387 h 2200733"/>
              <a:gd name="connsiteX1" fmla="*/ 1805124 w 5321361"/>
              <a:gd name="connsiteY1" fmla="*/ 43025 h 2200733"/>
              <a:gd name="connsiteX2" fmla="*/ 4748049 w 5321361"/>
              <a:gd name="connsiteY2" fmla="*/ 159874 h 2200733"/>
              <a:gd name="connsiteX3" fmla="*/ 5086304 w 5321361"/>
              <a:gd name="connsiteY3" fmla="*/ 2035442 h 2200733"/>
              <a:gd name="connsiteX4" fmla="*/ 600792 w 5321361"/>
              <a:gd name="connsiteY4" fmla="*/ 2042940 h 2200733"/>
              <a:gd name="connsiteX5" fmla="*/ 174325 w 5321361"/>
              <a:gd name="connsiteY5" fmla="*/ 630387 h 2200733"/>
              <a:gd name="connsiteX0" fmla="*/ 174325 w 5420438"/>
              <a:gd name="connsiteY0" fmla="*/ 630387 h 2200733"/>
              <a:gd name="connsiteX1" fmla="*/ 1805124 w 5420438"/>
              <a:gd name="connsiteY1" fmla="*/ 43025 h 2200733"/>
              <a:gd name="connsiteX2" fmla="*/ 4748049 w 5420438"/>
              <a:gd name="connsiteY2" fmla="*/ 159874 h 2200733"/>
              <a:gd name="connsiteX3" fmla="*/ 5086304 w 5420438"/>
              <a:gd name="connsiteY3" fmla="*/ 2035442 h 2200733"/>
              <a:gd name="connsiteX4" fmla="*/ 600792 w 5420438"/>
              <a:gd name="connsiteY4" fmla="*/ 2042940 h 2200733"/>
              <a:gd name="connsiteX5" fmla="*/ 174325 w 5420438"/>
              <a:gd name="connsiteY5" fmla="*/ 630387 h 2200733"/>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428298"/>
              <a:gd name="connsiteY0" fmla="*/ 682960 h 2297981"/>
              <a:gd name="connsiteX1" fmla="*/ 1805124 w 5428298"/>
              <a:gd name="connsiteY1" fmla="*/ 95598 h 2297981"/>
              <a:gd name="connsiteX2" fmla="*/ 4748049 w 5428298"/>
              <a:gd name="connsiteY2" fmla="*/ 212447 h 2297981"/>
              <a:gd name="connsiteX3" fmla="*/ 5086304 w 5428298"/>
              <a:gd name="connsiteY3" fmla="*/ 2088015 h 2297981"/>
              <a:gd name="connsiteX4" fmla="*/ 600792 w 5428298"/>
              <a:gd name="connsiteY4" fmla="*/ 2095513 h 2297981"/>
              <a:gd name="connsiteX5" fmla="*/ 174325 w 5428298"/>
              <a:gd name="connsiteY5" fmla="*/ 682960 h 2297981"/>
              <a:gd name="connsiteX0" fmla="*/ 151277 w 4978783"/>
              <a:gd name="connsiteY0" fmla="*/ 2095513 h 2334141"/>
              <a:gd name="connsiteX1" fmla="*/ 1355609 w 4978783"/>
              <a:gd name="connsiteY1" fmla="*/ 95598 h 2334141"/>
              <a:gd name="connsiteX2" fmla="*/ 4298534 w 4978783"/>
              <a:gd name="connsiteY2" fmla="*/ 212447 h 2334141"/>
              <a:gd name="connsiteX3" fmla="*/ 4636789 w 4978783"/>
              <a:gd name="connsiteY3" fmla="*/ 2088015 h 2334141"/>
              <a:gd name="connsiteX4" fmla="*/ 151277 w 4978783"/>
              <a:gd name="connsiteY4" fmla="*/ 2095513 h 2334141"/>
              <a:gd name="connsiteX0" fmla="*/ 470246 w 5297752"/>
              <a:gd name="connsiteY0" fmla="*/ 2066922 h 2301280"/>
              <a:gd name="connsiteX1" fmla="*/ 604061 w 5297752"/>
              <a:gd name="connsiteY1" fmla="*/ 133915 h 2301280"/>
              <a:gd name="connsiteX2" fmla="*/ 4617503 w 5297752"/>
              <a:gd name="connsiteY2" fmla="*/ 183856 h 2301280"/>
              <a:gd name="connsiteX3" fmla="*/ 4955758 w 5297752"/>
              <a:gd name="connsiteY3" fmla="*/ 2059424 h 2301280"/>
              <a:gd name="connsiteX4" fmla="*/ 470246 w 5297752"/>
              <a:gd name="connsiteY4" fmla="*/ 2066922 h 2301280"/>
              <a:gd name="connsiteX0" fmla="*/ 508312 w 5335818"/>
              <a:gd name="connsiteY0" fmla="*/ 2088925 h 2323283"/>
              <a:gd name="connsiteX1" fmla="*/ 642127 w 5335818"/>
              <a:gd name="connsiteY1" fmla="*/ 155918 h 2323283"/>
              <a:gd name="connsiteX2" fmla="*/ 4655569 w 5335818"/>
              <a:gd name="connsiteY2" fmla="*/ 205859 h 2323283"/>
              <a:gd name="connsiteX3" fmla="*/ 4993824 w 5335818"/>
              <a:gd name="connsiteY3" fmla="*/ 2081427 h 2323283"/>
              <a:gd name="connsiteX4" fmla="*/ 508312 w 5335818"/>
              <a:gd name="connsiteY4" fmla="*/ 2088925 h 2323283"/>
              <a:gd name="connsiteX0" fmla="*/ 537928 w 5365434"/>
              <a:gd name="connsiteY0" fmla="*/ 2041763 h 2267686"/>
              <a:gd name="connsiteX1" fmla="*/ 615987 w 5365434"/>
              <a:gd name="connsiteY1" fmla="*/ 242570 h 2267686"/>
              <a:gd name="connsiteX2" fmla="*/ 4685185 w 5365434"/>
              <a:gd name="connsiteY2" fmla="*/ 158697 h 2267686"/>
              <a:gd name="connsiteX3" fmla="*/ 5023440 w 5365434"/>
              <a:gd name="connsiteY3" fmla="*/ 2034265 h 2267686"/>
              <a:gd name="connsiteX4" fmla="*/ 537928 w 5365434"/>
              <a:gd name="connsiteY4" fmla="*/ 2041763 h 2267686"/>
              <a:gd name="connsiteX0" fmla="*/ 475390 w 5302896"/>
              <a:gd name="connsiteY0" fmla="*/ 2088286 h 2314209"/>
              <a:gd name="connsiteX1" fmla="*/ 553449 w 5302896"/>
              <a:gd name="connsiteY1" fmla="*/ 289093 h 2314209"/>
              <a:gd name="connsiteX2" fmla="*/ 4622647 w 5302896"/>
              <a:gd name="connsiteY2" fmla="*/ 205220 h 2314209"/>
              <a:gd name="connsiteX3" fmla="*/ 4960902 w 5302896"/>
              <a:gd name="connsiteY3" fmla="*/ 2080788 h 2314209"/>
              <a:gd name="connsiteX4" fmla="*/ 475390 w 5302896"/>
              <a:gd name="connsiteY4" fmla="*/ 2088286 h 2314209"/>
              <a:gd name="connsiteX0" fmla="*/ 500620 w 5340218"/>
              <a:gd name="connsiteY0" fmla="*/ 2050101 h 2276024"/>
              <a:gd name="connsiteX1" fmla="*/ 578679 w 5340218"/>
              <a:gd name="connsiteY1" fmla="*/ 250908 h 2276024"/>
              <a:gd name="connsiteX2" fmla="*/ 4688872 w 5340218"/>
              <a:gd name="connsiteY2" fmla="*/ 227606 h 2276024"/>
              <a:gd name="connsiteX3" fmla="*/ 4986132 w 5340218"/>
              <a:gd name="connsiteY3" fmla="*/ 2042603 h 2276024"/>
              <a:gd name="connsiteX4" fmla="*/ 500620 w 5340218"/>
              <a:gd name="connsiteY4" fmla="*/ 2050101 h 2276024"/>
              <a:gd name="connsiteX0" fmla="*/ 500620 w 5340214"/>
              <a:gd name="connsiteY0" fmla="*/ 2163226 h 2389149"/>
              <a:gd name="connsiteX1" fmla="*/ 578679 w 5340214"/>
              <a:gd name="connsiteY1" fmla="*/ 364033 h 2389149"/>
              <a:gd name="connsiteX2" fmla="*/ 4688872 w 5340214"/>
              <a:gd name="connsiteY2" fmla="*/ 340731 h 2389149"/>
              <a:gd name="connsiteX3" fmla="*/ 4986132 w 5340214"/>
              <a:gd name="connsiteY3" fmla="*/ 2155728 h 2389149"/>
              <a:gd name="connsiteX4" fmla="*/ 500620 w 5340214"/>
              <a:gd name="connsiteY4" fmla="*/ 2163226 h 2389149"/>
              <a:gd name="connsiteX0" fmla="*/ 500620 w 5475509"/>
              <a:gd name="connsiteY0" fmla="*/ 2163226 h 2389149"/>
              <a:gd name="connsiteX1" fmla="*/ 578679 w 5475509"/>
              <a:gd name="connsiteY1" fmla="*/ 364033 h 2389149"/>
              <a:gd name="connsiteX2" fmla="*/ 4688872 w 5475509"/>
              <a:gd name="connsiteY2" fmla="*/ 340731 h 2389149"/>
              <a:gd name="connsiteX3" fmla="*/ 4986132 w 5475509"/>
              <a:gd name="connsiteY3" fmla="*/ 2155728 h 2389149"/>
              <a:gd name="connsiteX4" fmla="*/ 500620 w 5475509"/>
              <a:gd name="connsiteY4" fmla="*/ 2163226 h 2389149"/>
              <a:gd name="connsiteX0" fmla="*/ 631244 w 5319168"/>
              <a:gd name="connsiteY0" fmla="*/ 2163227 h 2389149"/>
              <a:gd name="connsiteX1" fmla="*/ 422338 w 5319168"/>
              <a:gd name="connsiteY1" fmla="*/ 364033 h 2389149"/>
              <a:gd name="connsiteX2" fmla="*/ 4532531 w 5319168"/>
              <a:gd name="connsiteY2" fmla="*/ 340731 h 2389149"/>
              <a:gd name="connsiteX3" fmla="*/ 4829791 w 5319168"/>
              <a:gd name="connsiteY3" fmla="*/ 2155728 h 2389149"/>
              <a:gd name="connsiteX4" fmla="*/ 631244 w 5319168"/>
              <a:gd name="connsiteY4" fmla="*/ 2163227 h 2389149"/>
              <a:gd name="connsiteX0" fmla="*/ 716431 w 5404355"/>
              <a:gd name="connsiteY0" fmla="*/ 2163227 h 2486204"/>
              <a:gd name="connsiteX1" fmla="*/ 507525 w 5404355"/>
              <a:gd name="connsiteY1" fmla="*/ 364033 h 2486204"/>
              <a:gd name="connsiteX2" fmla="*/ 4617718 w 5404355"/>
              <a:gd name="connsiteY2" fmla="*/ 340731 h 2486204"/>
              <a:gd name="connsiteX3" fmla="*/ 4914978 w 5404355"/>
              <a:gd name="connsiteY3" fmla="*/ 2155728 h 2486204"/>
              <a:gd name="connsiteX4" fmla="*/ 716431 w 5404355"/>
              <a:gd name="connsiteY4" fmla="*/ 2163227 h 2486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4355" h="2486204">
                <a:moveTo>
                  <a:pt x="716431" y="2163227"/>
                </a:moveTo>
                <a:cubicBezTo>
                  <a:pt x="-264115" y="1622327"/>
                  <a:pt x="-142690" y="667782"/>
                  <a:pt x="507525" y="364033"/>
                </a:cubicBezTo>
                <a:cubicBezTo>
                  <a:pt x="1157740" y="60284"/>
                  <a:pt x="3250955" y="-263909"/>
                  <a:pt x="4617718" y="340731"/>
                </a:cubicBezTo>
                <a:cubicBezTo>
                  <a:pt x="5615527" y="793943"/>
                  <a:pt x="5606187" y="1841884"/>
                  <a:pt x="4914978" y="2155728"/>
                </a:cubicBezTo>
                <a:cubicBezTo>
                  <a:pt x="4223769" y="2469572"/>
                  <a:pt x="1696977" y="2704127"/>
                  <a:pt x="716431" y="2163227"/>
                </a:cubicBezTo>
                <a:close/>
              </a:path>
            </a:pathLst>
          </a:custGeom>
          <a:solidFill>
            <a:srgbClr val="0098BC"/>
          </a:solidFill>
          <a:ln>
            <a:solidFill>
              <a:srgbClr val="0098BC"/>
            </a:solidFill>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1" hangingPunct="1">
              <a:defRPr/>
            </a:pPr>
            <a:r>
              <a:rPr lang="fr-FR" sz="4800" b="1" dirty="0"/>
              <a:t>3</a:t>
            </a:r>
          </a:p>
        </p:txBody>
      </p:sp>
      <p:sp>
        <p:nvSpPr>
          <p:cNvPr id="88" name="Numéro 2">
            <a:extLst>
              <a:ext uri="{FF2B5EF4-FFF2-40B4-BE49-F238E27FC236}">
                <a16:creationId xmlns:a16="http://schemas.microsoft.com/office/drawing/2014/main" id="{3E894C54-E9A4-5D4F-677E-CFD0449FA6C2}"/>
              </a:ext>
            </a:extLst>
          </p:cNvPr>
          <p:cNvSpPr/>
          <p:nvPr/>
        </p:nvSpPr>
        <p:spPr bwMode="auto">
          <a:xfrm>
            <a:off x="8381736" y="1790428"/>
            <a:ext cx="1015200" cy="1015200"/>
          </a:xfrm>
          <a:custGeom>
            <a:avLst/>
            <a:gdLst>
              <a:gd name="connsiteX0" fmla="*/ 0 w 5826377"/>
              <a:gd name="connsiteY0" fmla="*/ 1033411 h 2066821"/>
              <a:gd name="connsiteX1" fmla="*/ 2913189 w 5826377"/>
              <a:gd name="connsiteY1" fmla="*/ 0 h 2066821"/>
              <a:gd name="connsiteX2" fmla="*/ 5826378 w 5826377"/>
              <a:gd name="connsiteY2" fmla="*/ 1033411 h 2066821"/>
              <a:gd name="connsiteX3" fmla="*/ 2913189 w 5826377"/>
              <a:gd name="connsiteY3" fmla="*/ 2066822 h 2066821"/>
              <a:gd name="connsiteX4" fmla="*/ 0 w 5826377"/>
              <a:gd name="connsiteY4" fmla="*/ 1033411 h 2066821"/>
              <a:gd name="connsiteX0" fmla="*/ 0 w 5963004"/>
              <a:gd name="connsiteY0" fmla="*/ 1117673 h 2151084"/>
              <a:gd name="connsiteX1" fmla="*/ 2913189 w 5963004"/>
              <a:gd name="connsiteY1" fmla="*/ 84262 h 2151084"/>
              <a:gd name="connsiteX2" fmla="*/ 4908260 w 5963004"/>
              <a:gd name="connsiteY2" fmla="*/ 178808 h 2151084"/>
              <a:gd name="connsiteX3" fmla="*/ 5826378 w 5963004"/>
              <a:gd name="connsiteY3" fmla="*/ 1117673 h 2151084"/>
              <a:gd name="connsiteX4" fmla="*/ 2913189 w 5963004"/>
              <a:gd name="connsiteY4" fmla="*/ 2151084 h 2151084"/>
              <a:gd name="connsiteX5" fmla="*/ 0 w 5963004"/>
              <a:gd name="connsiteY5" fmla="*/ 1117673 h 2151084"/>
              <a:gd name="connsiteX0" fmla="*/ 0 w 5682491"/>
              <a:gd name="connsiteY0" fmla="*/ 1117673 h 2198926"/>
              <a:gd name="connsiteX1" fmla="*/ 2913189 w 5682491"/>
              <a:gd name="connsiteY1" fmla="*/ 84262 h 2198926"/>
              <a:gd name="connsiteX2" fmla="*/ 4908260 w 5682491"/>
              <a:gd name="connsiteY2" fmla="*/ 178808 h 2198926"/>
              <a:gd name="connsiteX3" fmla="*/ 5502993 w 5682491"/>
              <a:gd name="connsiteY3" fmla="*/ 1920561 h 2198926"/>
              <a:gd name="connsiteX4" fmla="*/ 2913189 w 5682491"/>
              <a:gd name="connsiteY4" fmla="*/ 2151084 h 2198926"/>
              <a:gd name="connsiteX5" fmla="*/ 0 w 5682491"/>
              <a:gd name="connsiteY5" fmla="*/ 1117673 h 2198926"/>
              <a:gd name="connsiteX0" fmla="*/ 0 w 5660189"/>
              <a:gd name="connsiteY0" fmla="*/ 926212 h 2198502"/>
              <a:gd name="connsiteX1" fmla="*/ 2890887 w 5660189"/>
              <a:gd name="connsiteY1" fmla="*/ 71221 h 2198502"/>
              <a:gd name="connsiteX2" fmla="*/ 4885958 w 5660189"/>
              <a:gd name="connsiteY2" fmla="*/ 165767 h 2198502"/>
              <a:gd name="connsiteX3" fmla="*/ 5480691 w 5660189"/>
              <a:gd name="connsiteY3" fmla="*/ 1907520 h 2198502"/>
              <a:gd name="connsiteX4" fmla="*/ 2890887 w 5660189"/>
              <a:gd name="connsiteY4" fmla="*/ 2138043 h 2198502"/>
              <a:gd name="connsiteX5" fmla="*/ 0 w 5660189"/>
              <a:gd name="connsiteY5" fmla="*/ 926212 h 2198502"/>
              <a:gd name="connsiteX0" fmla="*/ 13287 w 5673476"/>
              <a:gd name="connsiteY0" fmla="*/ 941739 h 2214029"/>
              <a:gd name="connsiteX1" fmla="*/ 1956320 w 5673476"/>
              <a:gd name="connsiteY1" fmla="*/ 64445 h 2214029"/>
              <a:gd name="connsiteX2" fmla="*/ 4899245 w 5673476"/>
              <a:gd name="connsiteY2" fmla="*/ 181294 h 2214029"/>
              <a:gd name="connsiteX3" fmla="*/ 5493978 w 5673476"/>
              <a:gd name="connsiteY3" fmla="*/ 1923047 h 2214029"/>
              <a:gd name="connsiteX4" fmla="*/ 2904174 w 5673476"/>
              <a:gd name="connsiteY4" fmla="*/ 2153570 h 2214029"/>
              <a:gd name="connsiteX5" fmla="*/ 13287 w 5673476"/>
              <a:gd name="connsiteY5" fmla="*/ 941739 h 2214029"/>
              <a:gd name="connsiteX0" fmla="*/ 101649 w 5761838"/>
              <a:gd name="connsiteY0" fmla="*/ 941739 h 2143739"/>
              <a:gd name="connsiteX1" fmla="*/ 2044682 w 5761838"/>
              <a:gd name="connsiteY1" fmla="*/ 64445 h 2143739"/>
              <a:gd name="connsiteX2" fmla="*/ 4987607 w 5761838"/>
              <a:gd name="connsiteY2" fmla="*/ 181294 h 2143739"/>
              <a:gd name="connsiteX3" fmla="*/ 5582340 w 5761838"/>
              <a:gd name="connsiteY3" fmla="*/ 1923047 h 2143739"/>
              <a:gd name="connsiteX4" fmla="*/ 840350 w 5761838"/>
              <a:gd name="connsiteY4" fmla="*/ 2064360 h 2143739"/>
              <a:gd name="connsiteX5" fmla="*/ 101649 w 5761838"/>
              <a:gd name="connsiteY5" fmla="*/ 941739 h 2143739"/>
              <a:gd name="connsiteX0" fmla="*/ 188442 w 5536397"/>
              <a:gd name="connsiteY0" fmla="*/ 630387 h 2143793"/>
              <a:gd name="connsiteX1" fmla="*/ 1819241 w 5536397"/>
              <a:gd name="connsiteY1" fmla="*/ 43025 h 2143793"/>
              <a:gd name="connsiteX2" fmla="*/ 4762166 w 5536397"/>
              <a:gd name="connsiteY2" fmla="*/ 159874 h 2143793"/>
              <a:gd name="connsiteX3" fmla="*/ 5356899 w 5536397"/>
              <a:gd name="connsiteY3" fmla="*/ 1901627 h 2143793"/>
              <a:gd name="connsiteX4" fmla="*/ 614909 w 5536397"/>
              <a:gd name="connsiteY4" fmla="*/ 2042940 h 2143793"/>
              <a:gd name="connsiteX5" fmla="*/ 188442 w 5536397"/>
              <a:gd name="connsiteY5" fmla="*/ 630387 h 2143793"/>
              <a:gd name="connsiteX0" fmla="*/ 174325 w 5321361"/>
              <a:gd name="connsiteY0" fmla="*/ 630387 h 2200733"/>
              <a:gd name="connsiteX1" fmla="*/ 1805124 w 5321361"/>
              <a:gd name="connsiteY1" fmla="*/ 43025 h 2200733"/>
              <a:gd name="connsiteX2" fmla="*/ 4748049 w 5321361"/>
              <a:gd name="connsiteY2" fmla="*/ 159874 h 2200733"/>
              <a:gd name="connsiteX3" fmla="*/ 5086304 w 5321361"/>
              <a:gd name="connsiteY3" fmla="*/ 2035442 h 2200733"/>
              <a:gd name="connsiteX4" fmla="*/ 600792 w 5321361"/>
              <a:gd name="connsiteY4" fmla="*/ 2042940 h 2200733"/>
              <a:gd name="connsiteX5" fmla="*/ 174325 w 5321361"/>
              <a:gd name="connsiteY5" fmla="*/ 630387 h 2200733"/>
              <a:gd name="connsiteX0" fmla="*/ 174325 w 5420438"/>
              <a:gd name="connsiteY0" fmla="*/ 630387 h 2200733"/>
              <a:gd name="connsiteX1" fmla="*/ 1805124 w 5420438"/>
              <a:gd name="connsiteY1" fmla="*/ 43025 h 2200733"/>
              <a:gd name="connsiteX2" fmla="*/ 4748049 w 5420438"/>
              <a:gd name="connsiteY2" fmla="*/ 159874 h 2200733"/>
              <a:gd name="connsiteX3" fmla="*/ 5086304 w 5420438"/>
              <a:gd name="connsiteY3" fmla="*/ 2035442 h 2200733"/>
              <a:gd name="connsiteX4" fmla="*/ 600792 w 5420438"/>
              <a:gd name="connsiteY4" fmla="*/ 2042940 h 2200733"/>
              <a:gd name="connsiteX5" fmla="*/ 174325 w 5420438"/>
              <a:gd name="connsiteY5" fmla="*/ 630387 h 2200733"/>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428298"/>
              <a:gd name="connsiteY0" fmla="*/ 682960 h 2297981"/>
              <a:gd name="connsiteX1" fmla="*/ 1805124 w 5428298"/>
              <a:gd name="connsiteY1" fmla="*/ 95598 h 2297981"/>
              <a:gd name="connsiteX2" fmla="*/ 4748049 w 5428298"/>
              <a:gd name="connsiteY2" fmla="*/ 212447 h 2297981"/>
              <a:gd name="connsiteX3" fmla="*/ 5086304 w 5428298"/>
              <a:gd name="connsiteY3" fmla="*/ 2088015 h 2297981"/>
              <a:gd name="connsiteX4" fmla="*/ 600792 w 5428298"/>
              <a:gd name="connsiteY4" fmla="*/ 2095513 h 2297981"/>
              <a:gd name="connsiteX5" fmla="*/ 174325 w 5428298"/>
              <a:gd name="connsiteY5" fmla="*/ 682960 h 2297981"/>
              <a:gd name="connsiteX0" fmla="*/ 151277 w 4978783"/>
              <a:gd name="connsiteY0" fmla="*/ 2095513 h 2334141"/>
              <a:gd name="connsiteX1" fmla="*/ 1355609 w 4978783"/>
              <a:gd name="connsiteY1" fmla="*/ 95598 h 2334141"/>
              <a:gd name="connsiteX2" fmla="*/ 4298534 w 4978783"/>
              <a:gd name="connsiteY2" fmla="*/ 212447 h 2334141"/>
              <a:gd name="connsiteX3" fmla="*/ 4636789 w 4978783"/>
              <a:gd name="connsiteY3" fmla="*/ 2088015 h 2334141"/>
              <a:gd name="connsiteX4" fmla="*/ 151277 w 4978783"/>
              <a:gd name="connsiteY4" fmla="*/ 2095513 h 2334141"/>
              <a:gd name="connsiteX0" fmla="*/ 470246 w 5297752"/>
              <a:gd name="connsiteY0" fmla="*/ 2066922 h 2301280"/>
              <a:gd name="connsiteX1" fmla="*/ 604061 w 5297752"/>
              <a:gd name="connsiteY1" fmla="*/ 133915 h 2301280"/>
              <a:gd name="connsiteX2" fmla="*/ 4617503 w 5297752"/>
              <a:gd name="connsiteY2" fmla="*/ 183856 h 2301280"/>
              <a:gd name="connsiteX3" fmla="*/ 4955758 w 5297752"/>
              <a:gd name="connsiteY3" fmla="*/ 2059424 h 2301280"/>
              <a:gd name="connsiteX4" fmla="*/ 470246 w 5297752"/>
              <a:gd name="connsiteY4" fmla="*/ 2066922 h 2301280"/>
              <a:gd name="connsiteX0" fmla="*/ 508312 w 5335818"/>
              <a:gd name="connsiteY0" fmla="*/ 2088925 h 2323283"/>
              <a:gd name="connsiteX1" fmla="*/ 642127 w 5335818"/>
              <a:gd name="connsiteY1" fmla="*/ 155918 h 2323283"/>
              <a:gd name="connsiteX2" fmla="*/ 4655569 w 5335818"/>
              <a:gd name="connsiteY2" fmla="*/ 205859 h 2323283"/>
              <a:gd name="connsiteX3" fmla="*/ 4993824 w 5335818"/>
              <a:gd name="connsiteY3" fmla="*/ 2081427 h 2323283"/>
              <a:gd name="connsiteX4" fmla="*/ 508312 w 5335818"/>
              <a:gd name="connsiteY4" fmla="*/ 2088925 h 2323283"/>
              <a:gd name="connsiteX0" fmla="*/ 537928 w 5365434"/>
              <a:gd name="connsiteY0" fmla="*/ 2041763 h 2267686"/>
              <a:gd name="connsiteX1" fmla="*/ 615987 w 5365434"/>
              <a:gd name="connsiteY1" fmla="*/ 242570 h 2267686"/>
              <a:gd name="connsiteX2" fmla="*/ 4685185 w 5365434"/>
              <a:gd name="connsiteY2" fmla="*/ 158697 h 2267686"/>
              <a:gd name="connsiteX3" fmla="*/ 5023440 w 5365434"/>
              <a:gd name="connsiteY3" fmla="*/ 2034265 h 2267686"/>
              <a:gd name="connsiteX4" fmla="*/ 537928 w 5365434"/>
              <a:gd name="connsiteY4" fmla="*/ 2041763 h 2267686"/>
              <a:gd name="connsiteX0" fmla="*/ 475390 w 5302896"/>
              <a:gd name="connsiteY0" fmla="*/ 2088286 h 2314209"/>
              <a:gd name="connsiteX1" fmla="*/ 553449 w 5302896"/>
              <a:gd name="connsiteY1" fmla="*/ 289093 h 2314209"/>
              <a:gd name="connsiteX2" fmla="*/ 4622647 w 5302896"/>
              <a:gd name="connsiteY2" fmla="*/ 205220 h 2314209"/>
              <a:gd name="connsiteX3" fmla="*/ 4960902 w 5302896"/>
              <a:gd name="connsiteY3" fmla="*/ 2080788 h 2314209"/>
              <a:gd name="connsiteX4" fmla="*/ 475390 w 5302896"/>
              <a:gd name="connsiteY4" fmla="*/ 2088286 h 2314209"/>
              <a:gd name="connsiteX0" fmla="*/ 500620 w 5340218"/>
              <a:gd name="connsiteY0" fmla="*/ 2050101 h 2276024"/>
              <a:gd name="connsiteX1" fmla="*/ 578679 w 5340218"/>
              <a:gd name="connsiteY1" fmla="*/ 250908 h 2276024"/>
              <a:gd name="connsiteX2" fmla="*/ 4688872 w 5340218"/>
              <a:gd name="connsiteY2" fmla="*/ 227606 h 2276024"/>
              <a:gd name="connsiteX3" fmla="*/ 4986132 w 5340218"/>
              <a:gd name="connsiteY3" fmla="*/ 2042603 h 2276024"/>
              <a:gd name="connsiteX4" fmla="*/ 500620 w 5340218"/>
              <a:gd name="connsiteY4" fmla="*/ 2050101 h 2276024"/>
              <a:gd name="connsiteX0" fmla="*/ 500620 w 5340214"/>
              <a:gd name="connsiteY0" fmla="*/ 2163226 h 2389149"/>
              <a:gd name="connsiteX1" fmla="*/ 578679 w 5340214"/>
              <a:gd name="connsiteY1" fmla="*/ 364033 h 2389149"/>
              <a:gd name="connsiteX2" fmla="*/ 4688872 w 5340214"/>
              <a:gd name="connsiteY2" fmla="*/ 340731 h 2389149"/>
              <a:gd name="connsiteX3" fmla="*/ 4986132 w 5340214"/>
              <a:gd name="connsiteY3" fmla="*/ 2155728 h 2389149"/>
              <a:gd name="connsiteX4" fmla="*/ 500620 w 5340214"/>
              <a:gd name="connsiteY4" fmla="*/ 2163226 h 2389149"/>
              <a:gd name="connsiteX0" fmla="*/ 500620 w 5475509"/>
              <a:gd name="connsiteY0" fmla="*/ 2163226 h 2389149"/>
              <a:gd name="connsiteX1" fmla="*/ 578679 w 5475509"/>
              <a:gd name="connsiteY1" fmla="*/ 364033 h 2389149"/>
              <a:gd name="connsiteX2" fmla="*/ 4688872 w 5475509"/>
              <a:gd name="connsiteY2" fmla="*/ 340731 h 2389149"/>
              <a:gd name="connsiteX3" fmla="*/ 4986132 w 5475509"/>
              <a:gd name="connsiteY3" fmla="*/ 2155728 h 2389149"/>
              <a:gd name="connsiteX4" fmla="*/ 500620 w 5475509"/>
              <a:gd name="connsiteY4" fmla="*/ 2163226 h 2389149"/>
              <a:gd name="connsiteX0" fmla="*/ 631244 w 5319168"/>
              <a:gd name="connsiteY0" fmla="*/ 2163227 h 2389149"/>
              <a:gd name="connsiteX1" fmla="*/ 422338 w 5319168"/>
              <a:gd name="connsiteY1" fmla="*/ 364033 h 2389149"/>
              <a:gd name="connsiteX2" fmla="*/ 4532531 w 5319168"/>
              <a:gd name="connsiteY2" fmla="*/ 340731 h 2389149"/>
              <a:gd name="connsiteX3" fmla="*/ 4829791 w 5319168"/>
              <a:gd name="connsiteY3" fmla="*/ 2155728 h 2389149"/>
              <a:gd name="connsiteX4" fmla="*/ 631244 w 5319168"/>
              <a:gd name="connsiteY4" fmla="*/ 2163227 h 2389149"/>
              <a:gd name="connsiteX0" fmla="*/ 716431 w 5404355"/>
              <a:gd name="connsiteY0" fmla="*/ 2163227 h 2486204"/>
              <a:gd name="connsiteX1" fmla="*/ 507525 w 5404355"/>
              <a:gd name="connsiteY1" fmla="*/ 364033 h 2486204"/>
              <a:gd name="connsiteX2" fmla="*/ 4617718 w 5404355"/>
              <a:gd name="connsiteY2" fmla="*/ 340731 h 2486204"/>
              <a:gd name="connsiteX3" fmla="*/ 4914978 w 5404355"/>
              <a:gd name="connsiteY3" fmla="*/ 2155728 h 2486204"/>
              <a:gd name="connsiteX4" fmla="*/ 716431 w 5404355"/>
              <a:gd name="connsiteY4" fmla="*/ 2163227 h 2486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4355" h="2486204">
                <a:moveTo>
                  <a:pt x="716431" y="2163227"/>
                </a:moveTo>
                <a:cubicBezTo>
                  <a:pt x="-264115" y="1622327"/>
                  <a:pt x="-142690" y="667782"/>
                  <a:pt x="507525" y="364033"/>
                </a:cubicBezTo>
                <a:cubicBezTo>
                  <a:pt x="1157740" y="60284"/>
                  <a:pt x="3250955" y="-263909"/>
                  <a:pt x="4617718" y="340731"/>
                </a:cubicBezTo>
                <a:cubicBezTo>
                  <a:pt x="5615527" y="793943"/>
                  <a:pt x="5606187" y="1841884"/>
                  <a:pt x="4914978" y="2155728"/>
                </a:cubicBezTo>
                <a:cubicBezTo>
                  <a:pt x="4223769" y="2469572"/>
                  <a:pt x="1696977" y="2704127"/>
                  <a:pt x="716431" y="2163227"/>
                </a:cubicBezTo>
                <a:close/>
              </a:path>
            </a:pathLst>
          </a:custGeom>
          <a:solidFill>
            <a:srgbClr val="0098BC"/>
          </a:solidFill>
          <a:ln>
            <a:solidFill>
              <a:srgbClr val="0098BC"/>
            </a:solidFill>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1" hangingPunct="1">
              <a:defRPr/>
            </a:pPr>
            <a:r>
              <a:rPr lang="fr-FR" sz="4800" b="1" dirty="0"/>
              <a:t>2</a:t>
            </a:r>
          </a:p>
        </p:txBody>
      </p:sp>
      <p:sp>
        <p:nvSpPr>
          <p:cNvPr id="89" name="Numéro 1">
            <a:extLst>
              <a:ext uri="{FF2B5EF4-FFF2-40B4-BE49-F238E27FC236}">
                <a16:creationId xmlns:a16="http://schemas.microsoft.com/office/drawing/2014/main" id="{D268FBD2-7A40-18C1-6C5A-A3C2B8B3F485}"/>
              </a:ext>
            </a:extLst>
          </p:cNvPr>
          <p:cNvSpPr/>
          <p:nvPr/>
        </p:nvSpPr>
        <p:spPr bwMode="auto">
          <a:xfrm>
            <a:off x="3662773" y="1790428"/>
            <a:ext cx="1015200" cy="1015200"/>
          </a:xfrm>
          <a:custGeom>
            <a:avLst/>
            <a:gdLst>
              <a:gd name="connsiteX0" fmla="*/ 0 w 5826377"/>
              <a:gd name="connsiteY0" fmla="*/ 1033411 h 2066821"/>
              <a:gd name="connsiteX1" fmla="*/ 2913189 w 5826377"/>
              <a:gd name="connsiteY1" fmla="*/ 0 h 2066821"/>
              <a:gd name="connsiteX2" fmla="*/ 5826378 w 5826377"/>
              <a:gd name="connsiteY2" fmla="*/ 1033411 h 2066821"/>
              <a:gd name="connsiteX3" fmla="*/ 2913189 w 5826377"/>
              <a:gd name="connsiteY3" fmla="*/ 2066822 h 2066821"/>
              <a:gd name="connsiteX4" fmla="*/ 0 w 5826377"/>
              <a:gd name="connsiteY4" fmla="*/ 1033411 h 2066821"/>
              <a:gd name="connsiteX0" fmla="*/ 0 w 5963004"/>
              <a:gd name="connsiteY0" fmla="*/ 1117673 h 2151084"/>
              <a:gd name="connsiteX1" fmla="*/ 2913189 w 5963004"/>
              <a:gd name="connsiteY1" fmla="*/ 84262 h 2151084"/>
              <a:gd name="connsiteX2" fmla="*/ 4908260 w 5963004"/>
              <a:gd name="connsiteY2" fmla="*/ 178808 h 2151084"/>
              <a:gd name="connsiteX3" fmla="*/ 5826378 w 5963004"/>
              <a:gd name="connsiteY3" fmla="*/ 1117673 h 2151084"/>
              <a:gd name="connsiteX4" fmla="*/ 2913189 w 5963004"/>
              <a:gd name="connsiteY4" fmla="*/ 2151084 h 2151084"/>
              <a:gd name="connsiteX5" fmla="*/ 0 w 5963004"/>
              <a:gd name="connsiteY5" fmla="*/ 1117673 h 2151084"/>
              <a:gd name="connsiteX0" fmla="*/ 0 w 5682491"/>
              <a:gd name="connsiteY0" fmla="*/ 1117673 h 2198926"/>
              <a:gd name="connsiteX1" fmla="*/ 2913189 w 5682491"/>
              <a:gd name="connsiteY1" fmla="*/ 84262 h 2198926"/>
              <a:gd name="connsiteX2" fmla="*/ 4908260 w 5682491"/>
              <a:gd name="connsiteY2" fmla="*/ 178808 h 2198926"/>
              <a:gd name="connsiteX3" fmla="*/ 5502993 w 5682491"/>
              <a:gd name="connsiteY3" fmla="*/ 1920561 h 2198926"/>
              <a:gd name="connsiteX4" fmla="*/ 2913189 w 5682491"/>
              <a:gd name="connsiteY4" fmla="*/ 2151084 h 2198926"/>
              <a:gd name="connsiteX5" fmla="*/ 0 w 5682491"/>
              <a:gd name="connsiteY5" fmla="*/ 1117673 h 2198926"/>
              <a:gd name="connsiteX0" fmla="*/ 0 w 5660189"/>
              <a:gd name="connsiteY0" fmla="*/ 926212 h 2198502"/>
              <a:gd name="connsiteX1" fmla="*/ 2890887 w 5660189"/>
              <a:gd name="connsiteY1" fmla="*/ 71221 h 2198502"/>
              <a:gd name="connsiteX2" fmla="*/ 4885958 w 5660189"/>
              <a:gd name="connsiteY2" fmla="*/ 165767 h 2198502"/>
              <a:gd name="connsiteX3" fmla="*/ 5480691 w 5660189"/>
              <a:gd name="connsiteY3" fmla="*/ 1907520 h 2198502"/>
              <a:gd name="connsiteX4" fmla="*/ 2890887 w 5660189"/>
              <a:gd name="connsiteY4" fmla="*/ 2138043 h 2198502"/>
              <a:gd name="connsiteX5" fmla="*/ 0 w 5660189"/>
              <a:gd name="connsiteY5" fmla="*/ 926212 h 2198502"/>
              <a:gd name="connsiteX0" fmla="*/ 13287 w 5673476"/>
              <a:gd name="connsiteY0" fmla="*/ 941739 h 2214029"/>
              <a:gd name="connsiteX1" fmla="*/ 1956320 w 5673476"/>
              <a:gd name="connsiteY1" fmla="*/ 64445 h 2214029"/>
              <a:gd name="connsiteX2" fmla="*/ 4899245 w 5673476"/>
              <a:gd name="connsiteY2" fmla="*/ 181294 h 2214029"/>
              <a:gd name="connsiteX3" fmla="*/ 5493978 w 5673476"/>
              <a:gd name="connsiteY3" fmla="*/ 1923047 h 2214029"/>
              <a:gd name="connsiteX4" fmla="*/ 2904174 w 5673476"/>
              <a:gd name="connsiteY4" fmla="*/ 2153570 h 2214029"/>
              <a:gd name="connsiteX5" fmla="*/ 13287 w 5673476"/>
              <a:gd name="connsiteY5" fmla="*/ 941739 h 2214029"/>
              <a:gd name="connsiteX0" fmla="*/ 101649 w 5761838"/>
              <a:gd name="connsiteY0" fmla="*/ 941739 h 2143739"/>
              <a:gd name="connsiteX1" fmla="*/ 2044682 w 5761838"/>
              <a:gd name="connsiteY1" fmla="*/ 64445 h 2143739"/>
              <a:gd name="connsiteX2" fmla="*/ 4987607 w 5761838"/>
              <a:gd name="connsiteY2" fmla="*/ 181294 h 2143739"/>
              <a:gd name="connsiteX3" fmla="*/ 5582340 w 5761838"/>
              <a:gd name="connsiteY3" fmla="*/ 1923047 h 2143739"/>
              <a:gd name="connsiteX4" fmla="*/ 840350 w 5761838"/>
              <a:gd name="connsiteY4" fmla="*/ 2064360 h 2143739"/>
              <a:gd name="connsiteX5" fmla="*/ 101649 w 5761838"/>
              <a:gd name="connsiteY5" fmla="*/ 941739 h 2143739"/>
              <a:gd name="connsiteX0" fmla="*/ 188442 w 5536397"/>
              <a:gd name="connsiteY0" fmla="*/ 630387 h 2143793"/>
              <a:gd name="connsiteX1" fmla="*/ 1819241 w 5536397"/>
              <a:gd name="connsiteY1" fmla="*/ 43025 h 2143793"/>
              <a:gd name="connsiteX2" fmla="*/ 4762166 w 5536397"/>
              <a:gd name="connsiteY2" fmla="*/ 159874 h 2143793"/>
              <a:gd name="connsiteX3" fmla="*/ 5356899 w 5536397"/>
              <a:gd name="connsiteY3" fmla="*/ 1901627 h 2143793"/>
              <a:gd name="connsiteX4" fmla="*/ 614909 w 5536397"/>
              <a:gd name="connsiteY4" fmla="*/ 2042940 h 2143793"/>
              <a:gd name="connsiteX5" fmla="*/ 188442 w 5536397"/>
              <a:gd name="connsiteY5" fmla="*/ 630387 h 2143793"/>
              <a:gd name="connsiteX0" fmla="*/ 174325 w 5321361"/>
              <a:gd name="connsiteY0" fmla="*/ 630387 h 2200733"/>
              <a:gd name="connsiteX1" fmla="*/ 1805124 w 5321361"/>
              <a:gd name="connsiteY1" fmla="*/ 43025 h 2200733"/>
              <a:gd name="connsiteX2" fmla="*/ 4748049 w 5321361"/>
              <a:gd name="connsiteY2" fmla="*/ 159874 h 2200733"/>
              <a:gd name="connsiteX3" fmla="*/ 5086304 w 5321361"/>
              <a:gd name="connsiteY3" fmla="*/ 2035442 h 2200733"/>
              <a:gd name="connsiteX4" fmla="*/ 600792 w 5321361"/>
              <a:gd name="connsiteY4" fmla="*/ 2042940 h 2200733"/>
              <a:gd name="connsiteX5" fmla="*/ 174325 w 5321361"/>
              <a:gd name="connsiteY5" fmla="*/ 630387 h 2200733"/>
              <a:gd name="connsiteX0" fmla="*/ 174325 w 5420438"/>
              <a:gd name="connsiteY0" fmla="*/ 630387 h 2200733"/>
              <a:gd name="connsiteX1" fmla="*/ 1805124 w 5420438"/>
              <a:gd name="connsiteY1" fmla="*/ 43025 h 2200733"/>
              <a:gd name="connsiteX2" fmla="*/ 4748049 w 5420438"/>
              <a:gd name="connsiteY2" fmla="*/ 159874 h 2200733"/>
              <a:gd name="connsiteX3" fmla="*/ 5086304 w 5420438"/>
              <a:gd name="connsiteY3" fmla="*/ 2035442 h 2200733"/>
              <a:gd name="connsiteX4" fmla="*/ 600792 w 5420438"/>
              <a:gd name="connsiteY4" fmla="*/ 2042940 h 2200733"/>
              <a:gd name="connsiteX5" fmla="*/ 174325 w 5420438"/>
              <a:gd name="connsiteY5" fmla="*/ 630387 h 2200733"/>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428298"/>
              <a:gd name="connsiteY0" fmla="*/ 682960 h 2297981"/>
              <a:gd name="connsiteX1" fmla="*/ 1805124 w 5428298"/>
              <a:gd name="connsiteY1" fmla="*/ 95598 h 2297981"/>
              <a:gd name="connsiteX2" fmla="*/ 4748049 w 5428298"/>
              <a:gd name="connsiteY2" fmla="*/ 212447 h 2297981"/>
              <a:gd name="connsiteX3" fmla="*/ 5086304 w 5428298"/>
              <a:gd name="connsiteY3" fmla="*/ 2088015 h 2297981"/>
              <a:gd name="connsiteX4" fmla="*/ 600792 w 5428298"/>
              <a:gd name="connsiteY4" fmla="*/ 2095513 h 2297981"/>
              <a:gd name="connsiteX5" fmla="*/ 174325 w 5428298"/>
              <a:gd name="connsiteY5" fmla="*/ 682960 h 2297981"/>
              <a:gd name="connsiteX0" fmla="*/ 151277 w 4978783"/>
              <a:gd name="connsiteY0" fmla="*/ 2095513 h 2334141"/>
              <a:gd name="connsiteX1" fmla="*/ 1355609 w 4978783"/>
              <a:gd name="connsiteY1" fmla="*/ 95598 h 2334141"/>
              <a:gd name="connsiteX2" fmla="*/ 4298534 w 4978783"/>
              <a:gd name="connsiteY2" fmla="*/ 212447 h 2334141"/>
              <a:gd name="connsiteX3" fmla="*/ 4636789 w 4978783"/>
              <a:gd name="connsiteY3" fmla="*/ 2088015 h 2334141"/>
              <a:gd name="connsiteX4" fmla="*/ 151277 w 4978783"/>
              <a:gd name="connsiteY4" fmla="*/ 2095513 h 2334141"/>
              <a:gd name="connsiteX0" fmla="*/ 470246 w 5297752"/>
              <a:gd name="connsiteY0" fmla="*/ 2066922 h 2301280"/>
              <a:gd name="connsiteX1" fmla="*/ 604061 w 5297752"/>
              <a:gd name="connsiteY1" fmla="*/ 133915 h 2301280"/>
              <a:gd name="connsiteX2" fmla="*/ 4617503 w 5297752"/>
              <a:gd name="connsiteY2" fmla="*/ 183856 h 2301280"/>
              <a:gd name="connsiteX3" fmla="*/ 4955758 w 5297752"/>
              <a:gd name="connsiteY3" fmla="*/ 2059424 h 2301280"/>
              <a:gd name="connsiteX4" fmla="*/ 470246 w 5297752"/>
              <a:gd name="connsiteY4" fmla="*/ 2066922 h 2301280"/>
              <a:gd name="connsiteX0" fmla="*/ 508312 w 5335818"/>
              <a:gd name="connsiteY0" fmla="*/ 2088925 h 2323283"/>
              <a:gd name="connsiteX1" fmla="*/ 642127 w 5335818"/>
              <a:gd name="connsiteY1" fmla="*/ 155918 h 2323283"/>
              <a:gd name="connsiteX2" fmla="*/ 4655569 w 5335818"/>
              <a:gd name="connsiteY2" fmla="*/ 205859 h 2323283"/>
              <a:gd name="connsiteX3" fmla="*/ 4993824 w 5335818"/>
              <a:gd name="connsiteY3" fmla="*/ 2081427 h 2323283"/>
              <a:gd name="connsiteX4" fmla="*/ 508312 w 5335818"/>
              <a:gd name="connsiteY4" fmla="*/ 2088925 h 2323283"/>
              <a:gd name="connsiteX0" fmla="*/ 537928 w 5365434"/>
              <a:gd name="connsiteY0" fmla="*/ 2041763 h 2267686"/>
              <a:gd name="connsiteX1" fmla="*/ 615987 w 5365434"/>
              <a:gd name="connsiteY1" fmla="*/ 242570 h 2267686"/>
              <a:gd name="connsiteX2" fmla="*/ 4685185 w 5365434"/>
              <a:gd name="connsiteY2" fmla="*/ 158697 h 2267686"/>
              <a:gd name="connsiteX3" fmla="*/ 5023440 w 5365434"/>
              <a:gd name="connsiteY3" fmla="*/ 2034265 h 2267686"/>
              <a:gd name="connsiteX4" fmla="*/ 537928 w 5365434"/>
              <a:gd name="connsiteY4" fmla="*/ 2041763 h 2267686"/>
              <a:gd name="connsiteX0" fmla="*/ 475390 w 5302896"/>
              <a:gd name="connsiteY0" fmla="*/ 2088286 h 2314209"/>
              <a:gd name="connsiteX1" fmla="*/ 553449 w 5302896"/>
              <a:gd name="connsiteY1" fmla="*/ 289093 h 2314209"/>
              <a:gd name="connsiteX2" fmla="*/ 4622647 w 5302896"/>
              <a:gd name="connsiteY2" fmla="*/ 205220 h 2314209"/>
              <a:gd name="connsiteX3" fmla="*/ 4960902 w 5302896"/>
              <a:gd name="connsiteY3" fmla="*/ 2080788 h 2314209"/>
              <a:gd name="connsiteX4" fmla="*/ 475390 w 5302896"/>
              <a:gd name="connsiteY4" fmla="*/ 2088286 h 2314209"/>
              <a:gd name="connsiteX0" fmla="*/ 500620 w 5340218"/>
              <a:gd name="connsiteY0" fmla="*/ 2050101 h 2276024"/>
              <a:gd name="connsiteX1" fmla="*/ 578679 w 5340218"/>
              <a:gd name="connsiteY1" fmla="*/ 250908 h 2276024"/>
              <a:gd name="connsiteX2" fmla="*/ 4688872 w 5340218"/>
              <a:gd name="connsiteY2" fmla="*/ 227606 h 2276024"/>
              <a:gd name="connsiteX3" fmla="*/ 4986132 w 5340218"/>
              <a:gd name="connsiteY3" fmla="*/ 2042603 h 2276024"/>
              <a:gd name="connsiteX4" fmla="*/ 500620 w 5340218"/>
              <a:gd name="connsiteY4" fmla="*/ 2050101 h 2276024"/>
              <a:gd name="connsiteX0" fmla="*/ 500620 w 5340214"/>
              <a:gd name="connsiteY0" fmla="*/ 2163226 h 2389149"/>
              <a:gd name="connsiteX1" fmla="*/ 578679 w 5340214"/>
              <a:gd name="connsiteY1" fmla="*/ 364033 h 2389149"/>
              <a:gd name="connsiteX2" fmla="*/ 4688872 w 5340214"/>
              <a:gd name="connsiteY2" fmla="*/ 340731 h 2389149"/>
              <a:gd name="connsiteX3" fmla="*/ 4986132 w 5340214"/>
              <a:gd name="connsiteY3" fmla="*/ 2155728 h 2389149"/>
              <a:gd name="connsiteX4" fmla="*/ 500620 w 5340214"/>
              <a:gd name="connsiteY4" fmla="*/ 2163226 h 2389149"/>
              <a:gd name="connsiteX0" fmla="*/ 500620 w 5475509"/>
              <a:gd name="connsiteY0" fmla="*/ 2163226 h 2389149"/>
              <a:gd name="connsiteX1" fmla="*/ 578679 w 5475509"/>
              <a:gd name="connsiteY1" fmla="*/ 364033 h 2389149"/>
              <a:gd name="connsiteX2" fmla="*/ 4688872 w 5475509"/>
              <a:gd name="connsiteY2" fmla="*/ 340731 h 2389149"/>
              <a:gd name="connsiteX3" fmla="*/ 4986132 w 5475509"/>
              <a:gd name="connsiteY3" fmla="*/ 2155728 h 2389149"/>
              <a:gd name="connsiteX4" fmla="*/ 500620 w 5475509"/>
              <a:gd name="connsiteY4" fmla="*/ 2163226 h 2389149"/>
              <a:gd name="connsiteX0" fmla="*/ 631244 w 5319168"/>
              <a:gd name="connsiteY0" fmla="*/ 2163227 h 2389149"/>
              <a:gd name="connsiteX1" fmla="*/ 422338 w 5319168"/>
              <a:gd name="connsiteY1" fmla="*/ 364033 h 2389149"/>
              <a:gd name="connsiteX2" fmla="*/ 4532531 w 5319168"/>
              <a:gd name="connsiteY2" fmla="*/ 340731 h 2389149"/>
              <a:gd name="connsiteX3" fmla="*/ 4829791 w 5319168"/>
              <a:gd name="connsiteY3" fmla="*/ 2155728 h 2389149"/>
              <a:gd name="connsiteX4" fmla="*/ 631244 w 5319168"/>
              <a:gd name="connsiteY4" fmla="*/ 2163227 h 2389149"/>
              <a:gd name="connsiteX0" fmla="*/ 716431 w 5404355"/>
              <a:gd name="connsiteY0" fmla="*/ 2163227 h 2486204"/>
              <a:gd name="connsiteX1" fmla="*/ 507525 w 5404355"/>
              <a:gd name="connsiteY1" fmla="*/ 364033 h 2486204"/>
              <a:gd name="connsiteX2" fmla="*/ 4617718 w 5404355"/>
              <a:gd name="connsiteY2" fmla="*/ 340731 h 2486204"/>
              <a:gd name="connsiteX3" fmla="*/ 4914978 w 5404355"/>
              <a:gd name="connsiteY3" fmla="*/ 2155728 h 2486204"/>
              <a:gd name="connsiteX4" fmla="*/ 716431 w 5404355"/>
              <a:gd name="connsiteY4" fmla="*/ 2163227 h 2486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4355" h="2486204">
                <a:moveTo>
                  <a:pt x="716431" y="2163227"/>
                </a:moveTo>
                <a:cubicBezTo>
                  <a:pt x="-264115" y="1622327"/>
                  <a:pt x="-142690" y="667782"/>
                  <a:pt x="507525" y="364033"/>
                </a:cubicBezTo>
                <a:cubicBezTo>
                  <a:pt x="1157740" y="60284"/>
                  <a:pt x="3250955" y="-263909"/>
                  <a:pt x="4617718" y="340731"/>
                </a:cubicBezTo>
                <a:cubicBezTo>
                  <a:pt x="5615527" y="793943"/>
                  <a:pt x="5606187" y="1841884"/>
                  <a:pt x="4914978" y="2155728"/>
                </a:cubicBezTo>
                <a:cubicBezTo>
                  <a:pt x="4223769" y="2469572"/>
                  <a:pt x="1696977" y="2704127"/>
                  <a:pt x="716431" y="2163227"/>
                </a:cubicBezTo>
                <a:close/>
              </a:path>
            </a:pathLst>
          </a:custGeom>
          <a:solidFill>
            <a:srgbClr val="0098BC"/>
          </a:solidFill>
          <a:ln>
            <a:solidFill>
              <a:srgbClr val="0098BC"/>
            </a:solidFill>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1" hangingPunct="1">
              <a:defRPr/>
            </a:pPr>
            <a:r>
              <a:rPr lang="fr-FR" sz="4800" b="1" dirty="0"/>
              <a:t>1</a:t>
            </a:r>
          </a:p>
        </p:txBody>
      </p:sp>
      <p:sp>
        <p:nvSpPr>
          <p:cNvPr id="57" name="Titre">
            <a:extLst>
              <a:ext uri="{FF2B5EF4-FFF2-40B4-BE49-F238E27FC236}">
                <a16:creationId xmlns:a16="http://schemas.microsoft.com/office/drawing/2014/main" id="{2177B81E-4B23-3D4B-4BD9-3F8315B0A9C4}"/>
              </a:ext>
            </a:extLst>
          </p:cNvPr>
          <p:cNvSpPr/>
          <p:nvPr/>
        </p:nvSpPr>
        <p:spPr>
          <a:xfrm>
            <a:off x="1670130" y="3055"/>
            <a:ext cx="10521870" cy="1260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Autofit/>
          </a:bodyPr>
          <a:lstStyle/>
          <a:p>
            <a:pPr algn="ctr">
              <a:lnSpc>
                <a:spcPct val="90000"/>
              </a:lnSpc>
              <a:spcBef>
                <a:spcPct val="0"/>
              </a:spcBef>
            </a:pPr>
            <a:r>
              <a:rPr lang="fr-FR" sz="4000" b="1" dirty="0">
                <a:solidFill>
                  <a:srgbClr val="002060"/>
                </a:solidFill>
                <a:latin typeface="Century Gothic" panose="020B0502020202020204" pitchFamily="34" charset="0"/>
              </a:rPr>
              <a:t>Quelles sont les principales causes</a:t>
            </a:r>
            <a:br>
              <a:rPr lang="fr-FR" sz="4000" b="1" dirty="0">
                <a:solidFill>
                  <a:srgbClr val="002060"/>
                </a:solidFill>
                <a:latin typeface="Century Gothic" panose="020B0502020202020204" pitchFamily="34" charset="0"/>
              </a:rPr>
            </a:br>
            <a:r>
              <a:rPr lang="fr-FR" sz="4000" b="1" dirty="0">
                <a:solidFill>
                  <a:srgbClr val="002060"/>
                </a:solidFill>
                <a:latin typeface="Century Gothic" panose="020B0502020202020204" pitchFamily="34" charset="0"/>
              </a:rPr>
              <a:t>de la pollution de l’air intérieur ?</a:t>
            </a:r>
          </a:p>
        </p:txBody>
      </p:sp>
      <p:sp>
        <p:nvSpPr>
          <p:cNvPr id="61" name="Fond Blanc">
            <a:extLst>
              <a:ext uri="{FF2B5EF4-FFF2-40B4-BE49-F238E27FC236}">
                <a16:creationId xmlns:a16="http://schemas.microsoft.com/office/drawing/2014/main" id="{C2CC2E9F-4D02-26CB-ED75-6B2366E411CF}"/>
              </a:ext>
            </a:extLst>
          </p:cNvPr>
          <p:cNvSpPr/>
          <p:nvPr/>
        </p:nvSpPr>
        <p:spPr>
          <a:xfrm>
            <a:off x="0" y="3861"/>
            <a:ext cx="1670132" cy="685800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7" name="Txt tp">
            <a:extLst>
              <a:ext uri="{FF2B5EF4-FFF2-40B4-BE49-F238E27FC236}">
                <a16:creationId xmlns:a16="http://schemas.microsoft.com/office/drawing/2014/main" id="{328975D2-1B0C-6AA3-959B-52D4E930C4C8}"/>
              </a:ext>
            </a:extLst>
          </p:cNvPr>
          <p:cNvSpPr txBox="1">
            <a:spLocks noChangeArrowheads="1"/>
          </p:cNvSpPr>
          <p:nvPr/>
        </p:nvSpPr>
        <p:spPr bwMode="auto">
          <a:xfrm>
            <a:off x="330442" y="5750887"/>
            <a:ext cx="1084263" cy="338137"/>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TP</a:t>
            </a:r>
          </a:p>
        </p:txBody>
      </p:sp>
      <p:grpSp>
        <p:nvGrpSpPr>
          <p:cNvPr id="66" name="Video">
            <a:extLst>
              <a:ext uri="{FF2B5EF4-FFF2-40B4-BE49-F238E27FC236}">
                <a16:creationId xmlns:a16="http://schemas.microsoft.com/office/drawing/2014/main" id="{7FA6396F-89F0-3B14-6B9A-B3C0ABE41393}"/>
              </a:ext>
            </a:extLst>
          </p:cNvPr>
          <p:cNvGrpSpPr/>
          <p:nvPr/>
        </p:nvGrpSpPr>
        <p:grpSpPr>
          <a:xfrm>
            <a:off x="330443" y="4186380"/>
            <a:ext cx="1084263" cy="874441"/>
            <a:chOff x="330443" y="4182518"/>
            <a:chExt cx="1084263" cy="874441"/>
          </a:xfrm>
        </p:grpSpPr>
        <p:sp>
          <p:nvSpPr>
            <p:cNvPr id="75" name="Txt video">
              <a:extLst>
                <a:ext uri="{FF2B5EF4-FFF2-40B4-BE49-F238E27FC236}">
                  <a16:creationId xmlns:a16="http://schemas.microsoft.com/office/drawing/2014/main" id="{E56DFB7B-35E5-EACE-A8E2-8CA314E0B92B}"/>
                </a:ext>
              </a:extLst>
            </p:cNvPr>
            <p:cNvSpPr txBox="1">
              <a:spLocks noChangeArrowheads="1"/>
            </p:cNvSpPr>
            <p:nvPr/>
          </p:nvSpPr>
          <p:spPr bwMode="auto">
            <a:xfrm>
              <a:off x="330443" y="4718822"/>
              <a:ext cx="1084263" cy="338137"/>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VIDEO</a:t>
              </a:r>
            </a:p>
          </p:txBody>
        </p:sp>
        <p:pic>
          <p:nvPicPr>
            <p:cNvPr id="76" name="Picto guide">
              <a:extLst>
                <a:ext uri="{FF2B5EF4-FFF2-40B4-BE49-F238E27FC236}">
                  <a16:creationId xmlns:a16="http://schemas.microsoft.com/office/drawing/2014/main" id="{B00F14DB-A1B9-ADB6-6B16-51E5611635D6}"/>
                </a:ext>
              </a:extLst>
            </p:cNvPr>
            <p:cNvPicPr>
              <a:picLocks noChangeAspect="1"/>
            </p:cNvPicPr>
            <p:nvPr/>
          </p:nvPicPr>
          <p:blipFill rotWithShape="1">
            <a:blip r:embed="rId13">
              <a:extLst>
                <a:ext uri="{28A0092B-C50C-407E-A947-70E740481C1C}">
                  <a14:useLocalDpi xmlns:a14="http://schemas.microsoft.com/office/drawing/2010/main" val="0"/>
                </a:ext>
              </a:extLst>
            </a:blip>
            <a:srcRect l="4186" t="1958" r="10959" b="5944"/>
            <a:stretch/>
          </p:blipFill>
          <p:spPr bwMode="auto">
            <a:xfrm>
              <a:off x="545220" y="4182518"/>
              <a:ext cx="631767" cy="5818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67" name="Guide">
            <a:extLst>
              <a:ext uri="{FF2B5EF4-FFF2-40B4-BE49-F238E27FC236}">
                <a16:creationId xmlns:a16="http://schemas.microsoft.com/office/drawing/2014/main" id="{C5D8059D-0036-9295-1BBC-62B921E0D149}"/>
              </a:ext>
            </a:extLst>
          </p:cNvPr>
          <p:cNvGrpSpPr/>
          <p:nvPr/>
        </p:nvGrpSpPr>
        <p:grpSpPr>
          <a:xfrm>
            <a:off x="330444" y="3123586"/>
            <a:ext cx="1084262" cy="891371"/>
            <a:chOff x="330444" y="3119724"/>
            <a:chExt cx="1084262" cy="891371"/>
          </a:xfrm>
        </p:grpSpPr>
        <p:sp>
          <p:nvSpPr>
            <p:cNvPr id="73" name="Txt guide">
              <a:extLst>
                <a:ext uri="{FF2B5EF4-FFF2-40B4-BE49-F238E27FC236}">
                  <a16:creationId xmlns:a16="http://schemas.microsoft.com/office/drawing/2014/main" id="{A343B3A0-4AF0-6963-A5C4-0AF9FA006644}"/>
                </a:ext>
              </a:extLst>
            </p:cNvPr>
            <p:cNvSpPr txBox="1">
              <a:spLocks noChangeArrowheads="1"/>
            </p:cNvSpPr>
            <p:nvPr/>
          </p:nvSpPr>
          <p:spPr bwMode="auto">
            <a:xfrm>
              <a:off x="330444" y="3671370"/>
              <a:ext cx="1084262" cy="339725"/>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Verdana" panose="020B0604030504040204" pitchFamily="34" charset="0"/>
                </a:rPr>
                <a:t>GUIDE</a:t>
              </a:r>
            </a:p>
          </p:txBody>
        </p:sp>
        <p:pic>
          <p:nvPicPr>
            <p:cNvPr id="74" name="Picto guide">
              <a:extLst>
                <a:ext uri="{FF2B5EF4-FFF2-40B4-BE49-F238E27FC236}">
                  <a16:creationId xmlns:a16="http://schemas.microsoft.com/office/drawing/2014/main" id="{C41F532D-E398-8B6B-056B-B87638366903}"/>
                </a:ext>
              </a:extLst>
            </p:cNvPr>
            <p:cNvPicPr>
              <a:picLocks noChangeAspect="1"/>
            </p:cNvPicPr>
            <p:nvPr/>
          </p:nvPicPr>
          <p:blipFill rotWithShape="1">
            <a:blip r:embed="rId14">
              <a:extLst>
                <a:ext uri="{28A0092B-C50C-407E-A947-70E740481C1C}">
                  <a14:useLocalDpi xmlns:a14="http://schemas.microsoft.com/office/drawing/2010/main" val="0"/>
                </a:ext>
              </a:extLst>
            </a:blip>
            <a:srcRect l="5015" t="1565" r="10709" b="5873"/>
            <a:stretch/>
          </p:blipFill>
          <p:spPr bwMode="auto">
            <a:xfrm>
              <a:off x="545220" y="3119724"/>
              <a:ext cx="623454" cy="5818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1" name="Txt info">
            <a:extLst>
              <a:ext uri="{FF2B5EF4-FFF2-40B4-BE49-F238E27FC236}">
                <a16:creationId xmlns:a16="http://schemas.microsoft.com/office/drawing/2014/main" id="{69C10B66-D7BD-7815-897D-49B3BC3988CB}"/>
              </a:ext>
            </a:extLst>
          </p:cNvPr>
          <p:cNvSpPr txBox="1">
            <a:spLocks noChangeArrowheads="1"/>
          </p:cNvSpPr>
          <p:nvPr/>
        </p:nvSpPr>
        <p:spPr bwMode="auto">
          <a:xfrm>
            <a:off x="314816" y="2530286"/>
            <a:ext cx="1084262" cy="338137"/>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INFO</a:t>
            </a:r>
          </a:p>
        </p:txBody>
      </p:sp>
      <p:sp>
        <p:nvSpPr>
          <p:cNvPr id="69" name="Module CO2">
            <a:extLst>
              <a:ext uri="{FF2B5EF4-FFF2-40B4-BE49-F238E27FC236}">
                <a16:creationId xmlns:a16="http://schemas.microsoft.com/office/drawing/2014/main" id="{36D8E6BF-8C25-C86B-F9F1-D982D6FBB07D}"/>
              </a:ext>
            </a:extLst>
          </p:cNvPr>
          <p:cNvSpPr/>
          <p:nvPr/>
        </p:nvSpPr>
        <p:spPr>
          <a:xfrm>
            <a:off x="65263" y="1509203"/>
            <a:ext cx="1539605" cy="276999"/>
          </a:xfrm>
          <a:prstGeom prst="rect">
            <a:avLst/>
          </a:prstGeom>
          <a:solidFill>
            <a:srgbClr val="002060"/>
          </a:solidFill>
        </p:spPr>
        <p:txBody>
          <a:bodyPr wrap="square">
            <a:spAutoFit/>
          </a:bodyPr>
          <a:lstStyle/>
          <a:p>
            <a:pPr algn="ctr"/>
            <a:r>
              <a:rPr lang="fr-FR" sz="1200" b="1" dirty="0">
                <a:solidFill>
                  <a:schemeClr val="bg1"/>
                </a:solidFill>
                <a:latin typeface="Century Gothic" panose="020B0502020202020204" pitchFamily="34" charset="0"/>
              </a:rPr>
              <a:t>L’air de ma classe</a:t>
            </a:r>
            <a:endParaRPr lang="fr-FR" sz="1200" dirty="0">
              <a:solidFill>
                <a:schemeClr val="bg1"/>
              </a:solidFill>
            </a:endParaRPr>
          </a:p>
        </p:txBody>
      </p:sp>
      <p:pic>
        <p:nvPicPr>
          <p:cNvPr id="70" name="Logo AEM">
            <a:extLst>
              <a:ext uri="{FF2B5EF4-FFF2-40B4-BE49-F238E27FC236}">
                <a16:creationId xmlns:a16="http://schemas.microsoft.com/office/drawing/2014/main" id="{58F653E8-C7D5-D04F-7A98-5666623ECAD1}"/>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357636" y="224669"/>
            <a:ext cx="954858" cy="1218997"/>
          </a:xfrm>
          <a:prstGeom prst="rect">
            <a:avLst/>
          </a:prstGeom>
        </p:spPr>
      </p:pic>
      <p:pic>
        <p:nvPicPr>
          <p:cNvPr id="41" name="Picto">
            <a:extLst>
              <a:ext uri="{FF2B5EF4-FFF2-40B4-BE49-F238E27FC236}">
                <a16:creationId xmlns:a16="http://schemas.microsoft.com/office/drawing/2014/main" id="{D3A7918B-C547-D6AA-02BE-9599FF28FAB2}"/>
              </a:ext>
            </a:extLst>
          </p:cNvPr>
          <p:cNvPicPr>
            <a:picLocks noChangeAspect="1"/>
          </p:cNvPicPr>
          <p:nvPr/>
        </p:nvPicPr>
        <p:blipFill rotWithShape="1">
          <a:blip r:embed="rId16">
            <a:extLst>
              <a:ext uri="{28A0092B-C50C-407E-A947-70E740481C1C}">
                <a14:useLocalDpi xmlns:a14="http://schemas.microsoft.com/office/drawing/2010/main" val="0"/>
              </a:ext>
            </a:extLst>
          </a:blip>
          <a:srcRect l="2040" t="2673" r="2116" b="5000"/>
          <a:stretch/>
        </p:blipFill>
        <p:spPr bwMode="auto">
          <a:xfrm>
            <a:off x="550102" y="5258668"/>
            <a:ext cx="681644" cy="5569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 name="Espace réservé du numéro de diapositive 1">
            <a:extLst>
              <a:ext uri="{FF2B5EF4-FFF2-40B4-BE49-F238E27FC236}">
                <a16:creationId xmlns:a16="http://schemas.microsoft.com/office/drawing/2014/main" id="{9BFD843E-3A02-2165-6822-D35BBB4154E2}"/>
              </a:ext>
            </a:extLst>
          </p:cNvPr>
          <p:cNvSpPr txBox="1">
            <a:spLocks/>
          </p:cNvSpPr>
          <p:nvPr/>
        </p:nvSpPr>
        <p:spPr bwMode="auto">
          <a:xfrm>
            <a:off x="11126800" y="6409271"/>
            <a:ext cx="1018821" cy="365125"/>
          </a:xfrm>
          <a:prstGeom prst="rect">
            <a:avLst/>
          </a:prstGeom>
          <a:solidFill>
            <a:srgbClr val="002060"/>
          </a:solidFill>
          <a:ln>
            <a:noFill/>
          </a:ln>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dirty="0">
                <a:solidFill>
                  <a:schemeClr val="bg1"/>
                </a:solidFill>
              </a:rPr>
              <a:t>M</a:t>
            </a:r>
            <a:r>
              <a:rPr lang="fr-FR" altLang="fr-FR" sz="1800" b="1" baseline="30000" dirty="0">
                <a:solidFill>
                  <a:schemeClr val="bg1"/>
                </a:solidFill>
              </a:rPr>
              <a:t>8</a:t>
            </a:r>
            <a:r>
              <a:rPr lang="fr-FR" altLang="fr-FR" sz="1800" b="1" dirty="0">
                <a:solidFill>
                  <a:srgbClr val="CFEDEF"/>
                </a:solidFill>
              </a:rPr>
              <a:t> </a:t>
            </a:r>
            <a:r>
              <a:rPr lang="fr-FR" altLang="fr-FR" sz="1800" b="1" dirty="0">
                <a:solidFill>
                  <a:schemeClr val="bg1"/>
                </a:solidFill>
              </a:rPr>
              <a:t>- </a:t>
            </a:r>
            <a:fld id="{6B65CB28-E51F-4F6B-B370-8F5765EA14E9}" type="slidenum">
              <a:rPr lang="fr-FR" altLang="fr-FR" sz="1800" b="1" smtClean="0">
                <a:solidFill>
                  <a:schemeClr val="bg1"/>
                </a:solidFill>
              </a:rPr>
              <a:pPr algn="ctr" eaLnBrk="1" hangingPunct="1">
                <a:lnSpc>
                  <a:spcPct val="100000"/>
                </a:lnSpc>
                <a:spcBef>
                  <a:spcPct val="0"/>
                </a:spcBef>
                <a:buFontTx/>
                <a:buNone/>
              </a:pPr>
              <a:t>17</a:t>
            </a:fld>
            <a:endParaRPr lang="fr-FR" altLang="fr-FR" sz="1800" b="1" dirty="0">
              <a:solidFill>
                <a:schemeClr val="bg1"/>
              </a:solidFill>
            </a:endParaRPr>
          </a:p>
        </p:txBody>
      </p:sp>
      <p:pic>
        <p:nvPicPr>
          <p:cNvPr id="42" name="Picto info active">
            <a:extLst>
              <a:ext uri="{FF2B5EF4-FFF2-40B4-BE49-F238E27FC236}">
                <a16:creationId xmlns:a16="http://schemas.microsoft.com/office/drawing/2014/main" id="{A148C599-F697-946B-8C6A-0CD712759240}"/>
              </a:ext>
            </a:extLst>
          </p:cNvPr>
          <p:cNvPicPr>
            <a:picLocks noChangeAspect="1"/>
          </p:cNvPicPr>
          <p:nvPr/>
        </p:nvPicPr>
        <p:blipFill rotWithShape="1">
          <a:blip r:embed="rId17">
            <a:extLst>
              <a:ext uri="{28A0092B-C50C-407E-A947-70E740481C1C}">
                <a14:useLocalDpi xmlns:a14="http://schemas.microsoft.com/office/drawing/2010/main" val="0"/>
              </a:ext>
            </a:extLst>
          </a:blip>
          <a:srcRect l="6268" t="3278" r="13588" b="5866"/>
          <a:stretch/>
        </p:blipFill>
        <p:spPr bwMode="auto">
          <a:xfrm>
            <a:off x="530536" y="1995482"/>
            <a:ext cx="624689" cy="597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 name="Carré corné Info">
            <a:extLst>
              <a:ext uri="{FF2B5EF4-FFF2-40B4-BE49-F238E27FC236}">
                <a16:creationId xmlns:a16="http://schemas.microsoft.com/office/drawing/2014/main" id="{240EEB56-27D4-B69F-5C21-A035257E5282}"/>
              </a:ext>
            </a:extLst>
          </p:cNvPr>
          <p:cNvSpPr/>
          <p:nvPr/>
        </p:nvSpPr>
        <p:spPr>
          <a:xfrm>
            <a:off x="60430" y="4973435"/>
            <a:ext cx="1549270" cy="1590225"/>
          </a:xfrm>
          <a:prstGeom prst="foldedCorner">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fr-FR" sz="1200" dirty="0">
                <a:solidFill>
                  <a:schemeClr val="tx1"/>
                </a:solidFill>
              </a:rPr>
              <a:t>    </a:t>
            </a:r>
          </a:p>
          <a:p>
            <a:pPr marL="93663" indent="-93663">
              <a:defRPr/>
            </a:pPr>
            <a:r>
              <a:rPr lang="fr-FR" sz="1200" b="1" dirty="0">
                <a:solidFill>
                  <a:srgbClr val="FFFFFF"/>
                </a:solidFill>
              </a:rPr>
              <a:t>1 La pollution de l’air extérieur</a:t>
            </a:r>
          </a:p>
          <a:p>
            <a:pPr marL="93663" indent="-93663">
              <a:defRPr/>
            </a:pPr>
            <a:r>
              <a:rPr lang="fr-FR" sz="1200" b="1" dirty="0">
                <a:solidFill>
                  <a:srgbClr val="FFFFFF"/>
                </a:solidFill>
              </a:rPr>
              <a:t>2 La pollution due aux occupants</a:t>
            </a:r>
          </a:p>
          <a:p>
            <a:pPr marL="93663" indent="-93663">
              <a:defRPr/>
            </a:pPr>
            <a:r>
              <a:rPr lang="fr-FR" sz="1200" b="1" dirty="0">
                <a:solidFill>
                  <a:srgbClr val="FFFFFF"/>
                </a:solidFill>
              </a:rPr>
              <a:t>3 La pollution due au bâtiment</a:t>
            </a:r>
          </a:p>
          <a:p>
            <a:pPr marL="93663" indent="-93663">
              <a:defRPr/>
            </a:pPr>
            <a:r>
              <a:rPr lang="fr-FR" sz="1200" b="1" dirty="0">
                <a:solidFill>
                  <a:srgbClr val="FFFFFF"/>
                </a:solidFill>
              </a:rPr>
              <a:t>4 : La pollution due au sol</a:t>
            </a:r>
          </a:p>
        </p:txBody>
      </p:sp>
      <p:sp>
        <p:nvSpPr>
          <p:cNvPr id="45" name="ZoneTexte 44">
            <a:extLst>
              <a:ext uri="{FF2B5EF4-FFF2-40B4-BE49-F238E27FC236}">
                <a16:creationId xmlns:a16="http://schemas.microsoft.com/office/drawing/2014/main" id="{DA8CEB52-68EE-4CE4-AB74-0C7CAEF1570B}"/>
              </a:ext>
            </a:extLst>
          </p:cNvPr>
          <p:cNvSpPr txBox="1"/>
          <p:nvPr/>
        </p:nvSpPr>
        <p:spPr>
          <a:xfrm>
            <a:off x="248656" y="6540744"/>
            <a:ext cx="1059906" cy="246221"/>
          </a:xfrm>
          <a:prstGeom prst="rect">
            <a:avLst/>
          </a:prstGeom>
          <a:noFill/>
        </p:spPr>
        <p:txBody>
          <a:bodyPr wrap="none" rtlCol="0">
            <a:spAutoFit/>
          </a:bodyPr>
          <a:lstStyle/>
          <a:p>
            <a:r>
              <a:rPr lang="fr-FR" sz="1000" dirty="0" err="1"/>
              <a:t>Ae</a:t>
            </a:r>
            <a:r>
              <a:rPr lang="fr-FR" sz="1000" dirty="0"/>
              <a:t> – Oc – Ba - So</a:t>
            </a:r>
          </a:p>
        </p:txBody>
      </p:sp>
    </p:spTree>
    <p:extLst>
      <p:ext uri="{BB962C8B-B14F-4D97-AF65-F5344CB8AC3E}">
        <p14:creationId xmlns:p14="http://schemas.microsoft.com/office/powerpoint/2010/main" val="120913091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2"/>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43"/>
                                        </p:tgtEl>
                                        <p:attrNameLst>
                                          <p:attrName>style.visibility</p:attrName>
                                        </p:attrNameLst>
                                      </p:cBhvr>
                                      <p:to>
                                        <p:strVal val="hidden"/>
                                      </p:to>
                                    </p:set>
                                  </p:childTnLst>
                                </p:cTn>
                              </p:par>
                            </p:childTnLst>
                          </p:cTn>
                        </p:par>
                      </p:childTnLst>
                    </p:cTn>
                  </p:par>
                </p:childTnLst>
              </p:cTn>
              <p:nextCondLst>
                <p:cond evt="onClick" delay="0">
                  <p:tgtEl>
                    <p:spTgt spid="42"/>
                  </p:tgtEl>
                </p:cond>
              </p:nextCondLst>
            </p:seq>
            <p:seq concurrent="1" nextAc="seek">
              <p:cTn id="11" restart="whenNotActive" fill="hold" evtFilter="cancelBubble" nodeType="interactiveSeq">
                <p:stCondLst>
                  <p:cond evt="onClick" delay="0">
                    <p:tgtEl>
                      <p:spTgt spid="89"/>
                    </p:tgtEl>
                  </p:cond>
                </p:stCondLst>
                <p:endSync evt="end" delay="0">
                  <p:rtn val="all"/>
                </p:endSync>
                <p:childTnLst>
                  <p:par>
                    <p:cTn id="12" fill="hold">
                      <p:stCondLst>
                        <p:cond delay="0"/>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4"/>
                                        </p:tgtEl>
                                        <p:attrNameLst>
                                          <p:attrName>style.visibility</p:attrName>
                                        </p:attrNameLst>
                                      </p:cBhvr>
                                      <p:to>
                                        <p:strVal val="visible"/>
                                      </p:to>
                                    </p:set>
                                  </p:childTnLst>
                                </p:cTn>
                              </p:par>
                              <p:par>
                                <p:cTn id="16" presetID="1" presetClass="exit" presetSubtype="0" fill="hold" grpId="0" nodeType="withEffect">
                                  <p:stCondLst>
                                    <p:cond delay="0"/>
                                  </p:stCondLst>
                                  <p:childTnLst>
                                    <p:set>
                                      <p:cBhvr>
                                        <p:cTn id="17" dur="1" fill="hold">
                                          <p:stCondLst>
                                            <p:cond delay="0"/>
                                          </p:stCondLst>
                                        </p:cTn>
                                        <p:tgtEl>
                                          <p:spTgt spid="89"/>
                                        </p:tgtEl>
                                        <p:attrNameLst>
                                          <p:attrName>style.visibility</p:attrName>
                                        </p:attrNameLst>
                                      </p:cBhvr>
                                      <p:to>
                                        <p:strVal val="hidden"/>
                                      </p:to>
                                    </p:set>
                                  </p:childTnLst>
                                </p:cTn>
                              </p:par>
                            </p:childTnLst>
                          </p:cTn>
                        </p:par>
                      </p:childTnLst>
                    </p:cTn>
                  </p:par>
                </p:childTnLst>
              </p:cTn>
              <p:nextCondLst>
                <p:cond evt="onClick" delay="0">
                  <p:tgtEl>
                    <p:spTgt spid="89"/>
                  </p:tgtEl>
                </p:cond>
              </p:nextCondLst>
            </p:seq>
            <p:seq concurrent="1" nextAc="seek">
              <p:cTn id="18" restart="whenNotActive" fill="hold" evtFilter="cancelBubble" nodeType="interactiveSeq">
                <p:stCondLst>
                  <p:cond evt="onClick" delay="0">
                    <p:tgtEl>
                      <p:spTgt spid="88"/>
                    </p:tgtEl>
                  </p:cond>
                </p:stCondLst>
                <p:endSync evt="end" delay="0">
                  <p:rtn val="all"/>
                </p:endSync>
                <p:childTnLst>
                  <p:par>
                    <p:cTn id="19" fill="hold">
                      <p:stCondLst>
                        <p:cond delay="0"/>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par>
                                <p:cTn id="23" presetID="1" presetClass="exit" presetSubtype="0" fill="hold" grpId="0" nodeType="withEffect">
                                  <p:stCondLst>
                                    <p:cond delay="0"/>
                                  </p:stCondLst>
                                  <p:childTnLst>
                                    <p:set>
                                      <p:cBhvr>
                                        <p:cTn id="24" dur="1" fill="hold">
                                          <p:stCondLst>
                                            <p:cond delay="0"/>
                                          </p:stCondLst>
                                        </p:cTn>
                                        <p:tgtEl>
                                          <p:spTgt spid="88"/>
                                        </p:tgtEl>
                                        <p:attrNameLst>
                                          <p:attrName>style.visibility</p:attrName>
                                        </p:attrNameLst>
                                      </p:cBhvr>
                                      <p:to>
                                        <p:strVal val="hidden"/>
                                      </p:to>
                                    </p:set>
                                  </p:childTnLst>
                                </p:cTn>
                              </p:par>
                            </p:childTnLst>
                          </p:cTn>
                        </p:par>
                      </p:childTnLst>
                    </p:cTn>
                  </p:par>
                </p:childTnLst>
              </p:cTn>
              <p:nextCondLst>
                <p:cond evt="onClick" delay="0">
                  <p:tgtEl>
                    <p:spTgt spid="88"/>
                  </p:tgtEl>
                </p:cond>
              </p:nextCondLst>
            </p:seq>
            <p:seq concurrent="1" nextAc="seek">
              <p:cTn id="25" restart="whenNotActive" fill="hold" evtFilter="cancelBubble" nodeType="interactiveSeq">
                <p:stCondLst>
                  <p:cond evt="onClick" delay="0">
                    <p:tgtEl>
                      <p:spTgt spid="87"/>
                    </p:tgtEl>
                  </p:cond>
                </p:stCondLst>
                <p:endSync evt="end" delay="0">
                  <p:rtn val="all"/>
                </p:endSync>
                <p:childTnLst>
                  <p:par>
                    <p:cTn id="26" fill="hold">
                      <p:stCondLst>
                        <p:cond delay="0"/>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9"/>
                                        </p:tgtEl>
                                        <p:attrNameLst>
                                          <p:attrName>style.visibility</p:attrName>
                                        </p:attrNameLst>
                                      </p:cBhvr>
                                      <p:to>
                                        <p:strVal val="visible"/>
                                      </p:to>
                                    </p:set>
                                  </p:childTnLst>
                                </p:cTn>
                              </p:par>
                            </p:childTnLst>
                          </p:cTn>
                        </p:par>
                        <p:par>
                          <p:cTn id="30" fill="hold">
                            <p:stCondLst>
                              <p:cond delay="0"/>
                            </p:stCondLst>
                            <p:childTnLst>
                              <p:par>
                                <p:cTn id="31" presetID="1" presetClass="exit" presetSubtype="0" fill="hold" grpId="0" nodeType="afterEffect">
                                  <p:stCondLst>
                                    <p:cond delay="0"/>
                                  </p:stCondLst>
                                  <p:childTnLst>
                                    <p:set>
                                      <p:cBhvr>
                                        <p:cTn id="32" dur="1" fill="hold">
                                          <p:stCondLst>
                                            <p:cond delay="0"/>
                                          </p:stCondLst>
                                        </p:cTn>
                                        <p:tgtEl>
                                          <p:spTgt spid="87"/>
                                        </p:tgtEl>
                                        <p:attrNameLst>
                                          <p:attrName>style.visibility</p:attrName>
                                        </p:attrNameLst>
                                      </p:cBhvr>
                                      <p:to>
                                        <p:strVal val="hidden"/>
                                      </p:to>
                                    </p:set>
                                  </p:childTnLst>
                                </p:cTn>
                              </p:par>
                            </p:childTnLst>
                          </p:cTn>
                        </p:par>
                      </p:childTnLst>
                    </p:cTn>
                  </p:par>
                </p:childTnLst>
              </p:cTn>
              <p:nextCondLst>
                <p:cond evt="onClick" delay="0">
                  <p:tgtEl>
                    <p:spTgt spid="87"/>
                  </p:tgtEl>
                </p:cond>
              </p:nextCondLst>
            </p:seq>
            <p:seq concurrent="1" nextAc="seek">
              <p:cTn id="33" restart="whenNotActive" fill="hold" evtFilter="cancelBubble" nodeType="interactiveSeq">
                <p:stCondLst>
                  <p:cond evt="onClick" delay="0">
                    <p:tgtEl>
                      <p:spTgt spid="86"/>
                    </p:tgtEl>
                  </p:cond>
                </p:stCondLst>
                <p:endSync evt="end" delay="0">
                  <p:rtn val="all"/>
                </p:endSync>
                <p:childTnLst>
                  <p:par>
                    <p:cTn id="34" fill="hold">
                      <p:stCondLst>
                        <p:cond delay="0"/>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7"/>
                                        </p:tgtEl>
                                        <p:attrNameLst>
                                          <p:attrName>style.visibility</p:attrName>
                                        </p:attrNameLst>
                                      </p:cBhvr>
                                      <p:to>
                                        <p:strVal val="visible"/>
                                      </p:to>
                                    </p:set>
                                  </p:childTnLst>
                                </p:cTn>
                              </p:par>
                              <p:par>
                                <p:cTn id="38" presetID="1" presetClass="exit" presetSubtype="0" fill="hold" grpId="0" nodeType="withEffect">
                                  <p:stCondLst>
                                    <p:cond delay="0"/>
                                  </p:stCondLst>
                                  <p:childTnLst>
                                    <p:set>
                                      <p:cBhvr>
                                        <p:cTn id="39" dur="1" fill="hold">
                                          <p:stCondLst>
                                            <p:cond delay="0"/>
                                          </p:stCondLst>
                                        </p:cTn>
                                        <p:tgtEl>
                                          <p:spTgt spid="86"/>
                                        </p:tgtEl>
                                        <p:attrNameLst>
                                          <p:attrName>style.visibility</p:attrName>
                                        </p:attrNameLst>
                                      </p:cBhvr>
                                      <p:to>
                                        <p:strVal val="hidden"/>
                                      </p:to>
                                    </p:set>
                                  </p:childTnLst>
                                </p:cTn>
                              </p:par>
                            </p:childTnLst>
                          </p:cTn>
                        </p:par>
                      </p:childTnLst>
                    </p:cTn>
                  </p:par>
                </p:childTnLst>
              </p:cTn>
              <p:nextCondLst>
                <p:cond evt="onClick" delay="0">
                  <p:tgtEl>
                    <p:spTgt spid="86"/>
                  </p:tgtEl>
                </p:cond>
              </p:nextCondLst>
            </p:seq>
          </p:childTnLst>
        </p:cTn>
      </p:par>
    </p:tnLst>
    <p:bldLst>
      <p:bldP spid="86" grpId="0" animBg="1"/>
      <p:bldP spid="87" grpId="0" animBg="1"/>
      <p:bldP spid="88" grpId="0" animBg="1"/>
      <p:bldP spid="89" grpId="0" animBg="1"/>
      <p:bldP spid="43" grpId="0" animBg="1"/>
      <p:bldP spid="43"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exte 2"/>
          <p:cNvSpPr/>
          <p:nvPr/>
        </p:nvSpPr>
        <p:spPr>
          <a:xfrm>
            <a:off x="9361045" y="4264532"/>
            <a:ext cx="2601180" cy="900000"/>
          </a:xfrm>
          <a:prstGeom prst="wedgeRoundRectCallout">
            <a:avLst>
              <a:gd name="adj1" fmla="val -105729"/>
              <a:gd name="adj2" fmla="val -72456"/>
              <a:gd name="adj3" fmla="val 16667"/>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rgbClr val="002060"/>
                </a:solidFill>
              </a:rPr>
              <a:t>Il peut être jusqu’à</a:t>
            </a:r>
            <a:br>
              <a:rPr lang="fr-FR" dirty="0">
                <a:solidFill>
                  <a:srgbClr val="002060"/>
                </a:solidFill>
              </a:rPr>
            </a:br>
            <a:r>
              <a:rPr lang="fr-FR" dirty="0">
                <a:solidFill>
                  <a:srgbClr val="002060"/>
                </a:solidFill>
              </a:rPr>
              <a:t> </a:t>
            </a:r>
            <a:r>
              <a:rPr lang="fr-FR" b="1" dirty="0">
                <a:solidFill>
                  <a:srgbClr val="002060"/>
                </a:solidFill>
              </a:rPr>
              <a:t>10 fois plus pollué </a:t>
            </a:r>
            <a:r>
              <a:rPr lang="fr-FR" dirty="0">
                <a:solidFill>
                  <a:srgbClr val="002060"/>
                </a:solidFill>
              </a:rPr>
              <a:t>!</a:t>
            </a:r>
          </a:p>
        </p:txBody>
      </p:sp>
      <p:sp>
        <p:nvSpPr>
          <p:cNvPr id="45" name="Texte 1"/>
          <p:cNvSpPr/>
          <p:nvPr/>
        </p:nvSpPr>
        <p:spPr>
          <a:xfrm flipH="1">
            <a:off x="9361045" y="2765652"/>
            <a:ext cx="2641740" cy="1324097"/>
          </a:xfrm>
          <a:prstGeom prst="wedgeRoundRectCallout">
            <a:avLst>
              <a:gd name="adj1" fmla="val 103002"/>
              <a:gd name="adj2" fmla="val 31495"/>
              <a:gd name="adj3" fmla="val 16667"/>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rgbClr val="002060"/>
                </a:solidFill>
              </a:rPr>
              <a:t>L’air intérieur, c’est de l’air extérieur auquel s’ajoutent les pollutions de l’intérieur !</a:t>
            </a:r>
          </a:p>
        </p:txBody>
      </p:sp>
      <p:pic>
        <p:nvPicPr>
          <p:cNvPr id="38" name="Explication im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62661" y="2799640"/>
            <a:ext cx="1670133" cy="2542300"/>
          </a:xfrm>
          <a:prstGeom prst="rect">
            <a:avLst/>
          </a:prstGeom>
        </p:spPr>
      </p:pic>
      <p:sp>
        <p:nvSpPr>
          <p:cNvPr id="31" name="Réponse 3"/>
          <p:cNvSpPr>
            <a:spLocks noChangeArrowheads="1"/>
          </p:cNvSpPr>
          <p:nvPr/>
        </p:nvSpPr>
        <p:spPr bwMode="auto">
          <a:xfrm>
            <a:off x="3164939" y="5241820"/>
            <a:ext cx="3169517"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4000" b="1" dirty="0">
                <a:solidFill>
                  <a:srgbClr val="0098BC"/>
                </a:solidFill>
                <a:latin typeface="+mn-lt"/>
                <a:cs typeface="Arial" panose="020B0604020202020204" pitchFamily="34" charset="0"/>
              </a:rPr>
              <a:t>Plus pollué</a:t>
            </a:r>
          </a:p>
        </p:txBody>
      </p:sp>
      <p:sp>
        <p:nvSpPr>
          <p:cNvPr id="80" name="Numéro 3">
            <a:extLst>
              <a:ext uri="{FF2B5EF4-FFF2-40B4-BE49-F238E27FC236}">
                <a16:creationId xmlns:a16="http://schemas.microsoft.com/office/drawing/2014/main" id="{7587B0AF-15DD-4285-B7D9-1B7CF8175833}"/>
              </a:ext>
            </a:extLst>
          </p:cNvPr>
          <p:cNvSpPr/>
          <p:nvPr/>
        </p:nvSpPr>
        <p:spPr bwMode="auto">
          <a:xfrm>
            <a:off x="2248848" y="5117513"/>
            <a:ext cx="837979" cy="837979"/>
          </a:xfrm>
          <a:custGeom>
            <a:avLst/>
            <a:gdLst>
              <a:gd name="connsiteX0" fmla="*/ 0 w 5826377"/>
              <a:gd name="connsiteY0" fmla="*/ 1033411 h 2066821"/>
              <a:gd name="connsiteX1" fmla="*/ 2913189 w 5826377"/>
              <a:gd name="connsiteY1" fmla="*/ 0 h 2066821"/>
              <a:gd name="connsiteX2" fmla="*/ 5826378 w 5826377"/>
              <a:gd name="connsiteY2" fmla="*/ 1033411 h 2066821"/>
              <a:gd name="connsiteX3" fmla="*/ 2913189 w 5826377"/>
              <a:gd name="connsiteY3" fmla="*/ 2066822 h 2066821"/>
              <a:gd name="connsiteX4" fmla="*/ 0 w 5826377"/>
              <a:gd name="connsiteY4" fmla="*/ 1033411 h 2066821"/>
              <a:gd name="connsiteX0" fmla="*/ 0 w 5963004"/>
              <a:gd name="connsiteY0" fmla="*/ 1117673 h 2151084"/>
              <a:gd name="connsiteX1" fmla="*/ 2913189 w 5963004"/>
              <a:gd name="connsiteY1" fmla="*/ 84262 h 2151084"/>
              <a:gd name="connsiteX2" fmla="*/ 4908260 w 5963004"/>
              <a:gd name="connsiteY2" fmla="*/ 178808 h 2151084"/>
              <a:gd name="connsiteX3" fmla="*/ 5826378 w 5963004"/>
              <a:gd name="connsiteY3" fmla="*/ 1117673 h 2151084"/>
              <a:gd name="connsiteX4" fmla="*/ 2913189 w 5963004"/>
              <a:gd name="connsiteY4" fmla="*/ 2151084 h 2151084"/>
              <a:gd name="connsiteX5" fmla="*/ 0 w 5963004"/>
              <a:gd name="connsiteY5" fmla="*/ 1117673 h 2151084"/>
              <a:gd name="connsiteX0" fmla="*/ 0 w 5682491"/>
              <a:gd name="connsiteY0" fmla="*/ 1117673 h 2198926"/>
              <a:gd name="connsiteX1" fmla="*/ 2913189 w 5682491"/>
              <a:gd name="connsiteY1" fmla="*/ 84262 h 2198926"/>
              <a:gd name="connsiteX2" fmla="*/ 4908260 w 5682491"/>
              <a:gd name="connsiteY2" fmla="*/ 178808 h 2198926"/>
              <a:gd name="connsiteX3" fmla="*/ 5502993 w 5682491"/>
              <a:gd name="connsiteY3" fmla="*/ 1920561 h 2198926"/>
              <a:gd name="connsiteX4" fmla="*/ 2913189 w 5682491"/>
              <a:gd name="connsiteY4" fmla="*/ 2151084 h 2198926"/>
              <a:gd name="connsiteX5" fmla="*/ 0 w 5682491"/>
              <a:gd name="connsiteY5" fmla="*/ 1117673 h 2198926"/>
              <a:gd name="connsiteX0" fmla="*/ 0 w 5660189"/>
              <a:gd name="connsiteY0" fmla="*/ 926212 h 2198502"/>
              <a:gd name="connsiteX1" fmla="*/ 2890887 w 5660189"/>
              <a:gd name="connsiteY1" fmla="*/ 71221 h 2198502"/>
              <a:gd name="connsiteX2" fmla="*/ 4885958 w 5660189"/>
              <a:gd name="connsiteY2" fmla="*/ 165767 h 2198502"/>
              <a:gd name="connsiteX3" fmla="*/ 5480691 w 5660189"/>
              <a:gd name="connsiteY3" fmla="*/ 1907520 h 2198502"/>
              <a:gd name="connsiteX4" fmla="*/ 2890887 w 5660189"/>
              <a:gd name="connsiteY4" fmla="*/ 2138043 h 2198502"/>
              <a:gd name="connsiteX5" fmla="*/ 0 w 5660189"/>
              <a:gd name="connsiteY5" fmla="*/ 926212 h 2198502"/>
              <a:gd name="connsiteX0" fmla="*/ 13287 w 5673476"/>
              <a:gd name="connsiteY0" fmla="*/ 941739 h 2214029"/>
              <a:gd name="connsiteX1" fmla="*/ 1956320 w 5673476"/>
              <a:gd name="connsiteY1" fmla="*/ 64445 h 2214029"/>
              <a:gd name="connsiteX2" fmla="*/ 4899245 w 5673476"/>
              <a:gd name="connsiteY2" fmla="*/ 181294 h 2214029"/>
              <a:gd name="connsiteX3" fmla="*/ 5493978 w 5673476"/>
              <a:gd name="connsiteY3" fmla="*/ 1923047 h 2214029"/>
              <a:gd name="connsiteX4" fmla="*/ 2904174 w 5673476"/>
              <a:gd name="connsiteY4" fmla="*/ 2153570 h 2214029"/>
              <a:gd name="connsiteX5" fmla="*/ 13287 w 5673476"/>
              <a:gd name="connsiteY5" fmla="*/ 941739 h 2214029"/>
              <a:gd name="connsiteX0" fmla="*/ 101649 w 5761838"/>
              <a:gd name="connsiteY0" fmla="*/ 941739 h 2143739"/>
              <a:gd name="connsiteX1" fmla="*/ 2044682 w 5761838"/>
              <a:gd name="connsiteY1" fmla="*/ 64445 h 2143739"/>
              <a:gd name="connsiteX2" fmla="*/ 4987607 w 5761838"/>
              <a:gd name="connsiteY2" fmla="*/ 181294 h 2143739"/>
              <a:gd name="connsiteX3" fmla="*/ 5582340 w 5761838"/>
              <a:gd name="connsiteY3" fmla="*/ 1923047 h 2143739"/>
              <a:gd name="connsiteX4" fmla="*/ 840350 w 5761838"/>
              <a:gd name="connsiteY4" fmla="*/ 2064360 h 2143739"/>
              <a:gd name="connsiteX5" fmla="*/ 101649 w 5761838"/>
              <a:gd name="connsiteY5" fmla="*/ 941739 h 2143739"/>
              <a:gd name="connsiteX0" fmla="*/ 188442 w 5536397"/>
              <a:gd name="connsiteY0" fmla="*/ 630387 h 2143793"/>
              <a:gd name="connsiteX1" fmla="*/ 1819241 w 5536397"/>
              <a:gd name="connsiteY1" fmla="*/ 43025 h 2143793"/>
              <a:gd name="connsiteX2" fmla="*/ 4762166 w 5536397"/>
              <a:gd name="connsiteY2" fmla="*/ 159874 h 2143793"/>
              <a:gd name="connsiteX3" fmla="*/ 5356899 w 5536397"/>
              <a:gd name="connsiteY3" fmla="*/ 1901627 h 2143793"/>
              <a:gd name="connsiteX4" fmla="*/ 614909 w 5536397"/>
              <a:gd name="connsiteY4" fmla="*/ 2042940 h 2143793"/>
              <a:gd name="connsiteX5" fmla="*/ 188442 w 5536397"/>
              <a:gd name="connsiteY5" fmla="*/ 630387 h 2143793"/>
              <a:gd name="connsiteX0" fmla="*/ 174325 w 5321361"/>
              <a:gd name="connsiteY0" fmla="*/ 630387 h 2200733"/>
              <a:gd name="connsiteX1" fmla="*/ 1805124 w 5321361"/>
              <a:gd name="connsiteY1" fmla="*/ 43025 h 2200733"/>
              <a:gd name="connsiteX2" fmla="*/ 4748049 w 5321361"/>
              <a:gd name="connsiteY2" fmla="*/ 159874 h 2200733"/>
              <a:gd name="connsiteX3" fmla="*/ 5086304 w 5321361"/>
              <a:gd name="connsiteY3" fmla="*/ 2035442 h 2200733"/>
              <a:gd name="connsiteX4" fmla="*/ 600792 w 5321361"/>
              <a:gd name="connsiteY4" fmla="*/ 2042940 h 2200733"/>
              <a:gd name="connsiteX5" fmla="*/ 174325 w 5321361"/>
              <a:gd name="connsiteY5" fmla="*/ 630387 h 2200733"/>
              <a:gd name="connsiteX0" fmla="*/ 174325 w 5420438"/>
              <a:gd name="connsiteY0" fmla="*/ 630387 h 2200733"/>
              <a:gd name="connsiteX1" fmla="*/ 1805124 w 5420438"/>
              <a:gd name="connsiteY1" fmla="*/ 43025 h 2200733"/>
              <a:gd name="connsiteX2" fmla="*/ 4748049 w 5420438"/>
              <a:gd name="connsiteY2" fmla="*/ 159874 h 2200733"/>
              <a:gd name="connsiteX3" fmla="*/ 5086304 w 5420438"/>
              <a:gd name="connsiteY3" fmla="*/ 2035442 h 2200733"/>
              <a:gd name="connsiteX4" fmla="*/ 600792 w 5420438"/>
              <a:gd name="connsiteY4" fmla="*/ 2042940 h 2200733"/>
              <a:gd name="connsiteX5" fmla="*/ 174325 w 5420438"/>
              <a:gd name="connsiteY5" fmla="*/ 630387 h 2200733"/>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428298"/>
              <a:gd name="connsiteY0" fmla="*/ 682960 h 2297981"/>
              <a:gd name="connsiteX1" fmla="*/ 1805124 w 5428298"/>
              <a:gd name="connsiteY1" fmla="*/ 95598 h 2297981"/>
              <a:gd name="connsiteX2" fmla="*/ 4748049 w 5428298"/>
              <a:gd name="connsiteY2" fmla="*/ 212447 h 2297981"/>
              <a:gd name="connsiteX3" fmla="*/ 5086304 w 5428298"/>
              <a:gd name="connsiteY3" fmla="*/ 2088015 h 2297981"/>
              <a:gd name="connsiteX4" fmla="*/ 600792 w 5428298"/>
              <a:gd name="connsiteY4" fmla="*/ 2095513 h 2297981"/>
              <a:gd name="connsiteX5" fmla="*/ 174325 w 5428298"/>
              <a:gd name="connsiteY5" fmla="*/ 682960 h 2297981"/>
              <a:gd name="connsiteX0" fmla="*/ 151277 w 4978783"/>
              <a:gd name="connsiteY0" fmla="*/ 2095513 h 2334141"/>
              <a:gd name="connsiteX1" fmla="*/ 1355609 w 4978783"/>
              <a:gd name="connsiteY1" fmla="*/ 95598 h 2334141"/>
              <a:gd name="connsiteX2" fmla="*/ 4298534 w 4978783"/>
              <a:gd name="connsiteY2" fmla="*/ 212447 h 2334141"/>
              <a:gd name="connsiteX3" fmla="*/ 4636789 w 4978783"/>
              <a:gd name="connsiteY3" fmla="*/ 2088015 h 2334141"/>
              <a:gd name="connsiteX4" fmla="*/ 151277 w 4978783"/>
              <a:gd name="connsiteY4" fmla="*/ 2095513 h 2334141"/>
              <a:gd name="connsiteX0" fmla="*/ 470246 w 5297752"/>
              <a:gd name="connsiteY0" fmla="*/ 2066922 h 2301280"/>
              <a:gd name="connsiteX1" fmla="*/ 604061 w 5297752"/>
              <a:gd name="connsiteY1" fmla="*/ 133915 h 2301280"/>
              <a:gd name="connsiteX2" fmla="*/ 4617503 w 5297752"/>
              <a:gd name="connsiteY2" fmla="*/ 183856 h 2301280"/>
              <a:gd name="connsiteX3" fmla="*/ 4955758 w 5297752"/>
              <a:gd name="connsiteY3" fmla="*/ 2059424 h 2301280"/>
              <a:gd name="connsiteX4" fmla="*/ 470246 w 5297752"/>
              <a:gd name="connsiteY4" fmla="*/ 2066922 h 2301280"/>
              <a:gd name="connsiteX0" fmla="*/ 508312 w 5335818"/>
              <a:gd name="connsiteY0" fmla="*/ 2088925 h 2323283"/>
              <a:gd name="connsiteX1" fmla="*/ 642127 w 5335818"/>
              <a:gd name="connsiteY1" fmla="*/ 155918 h 2323283"/>
              <a:gd name="connsiteX2" fmla="*/ 4655569 w 5335818"/>
              <a:gd name="connsiteY2" fmla="*/ 205859 h 2323283"/>
              <a:gd name="connsiteX3" fmla="*/ 4993824 w 5335818"/>
              <a:gd name="connsiteY3" fmla="*/ 2081427 h 2323283"/>
              <a:gd name="connsiteX4" fmla="*/ 508312 w 5335818"/>
              <a:gd name="connsiteY4" fmla="*/ 2088925 h 2323283"/>
              <a:gd name="connsiteX0" fmla="*/ 537928 w 5365434"/>
              <a:gd name="connsiteY0" fmla="*/ 2041763 h 2267686"/>
              <a:gd name="connsiteX1" fmla="*/ 615987 w 5365434"/>
              <a:gd name="connsiteY1" fmla="*/ 242570 h 2267686"/>
              <a:gd name="connsiteX2" fmla="*/ 4685185 w 5365434"/>
              <a:gd name="connsiteY2" fmla="*/ 158697 h 2267686"/>
              <a:gd name="connsiteX3" fmla="*/ 5023440 w 5365434"/>
              <a:gd name="connsiteY3" fmla="*/ 2034265 h 2267686"/>
              <a:gd name="connsiteX4" fmla="*/ 537928 w 5365434"/>
              <a:gd name="connsiteY4" fmla="*/ 2041763 h 2267686"/>
              <a:gd name="connsiteX0" fmla="*/ 475390 w 5302896"/>
              <a:gd name="connsiteY0" fmla="*/ 2088286 h 2314209"/>
              <a:gd name="connsiteX1" fmla="*/ 553449 w 5302896"/>
              <a:gd name="connsiteY1" fmla="*/ 289093 h 2314209"/>
              <a:gd name="connsiteX2" fmla="*/ 4622647 w 5302896"/>
              <a:gd name="connsiteY2" fmla="*/ 205220 h 2314209"/>
              <a:gd name="connsiteX3" fmla="*/ 4960902 w 5302896"/>
              <a:gd name="connsiteY3" fmla="*/ 2080788 h 2314209"/>
              <a:gd name="connsiteX4" fmla="*/ 475390 w 5302896"/>
              <a:gd name="connsiteY4" fmla="*/ 2088286 h 2314209"/>
              <a:gd name="connsiteX0" fmla="*/ 500620 w 5340218"/>
              <a:gd name="connsiteY0" fmla="*/ 2050101 h 2276024"/>
              <a:gd name="connsiteX1" fmla="*/ 578679 w 5340218"/>
              <a:gd name="connsiteY1" fmla="*/ 250908 h 2276024"/>
              <a:gd name="connsiteX2" fmla="*/ 4688872 w 5340218"/>
              <a:gd name="connsiteY2" fmla="*/ 227606 h 2276024"/>
              <a:gd name="connsiteX3" fmla="*/ 4986132 w 5340218"/>
              <a:gd name="connsiteY3" fmla="*/ 2042603 h 2276024"/>
              <a:gd name="connsiteX4" fmla="*/ 500620 w 5340218"/>
              <a:gd name="connsiteY4" fmla="*/ 2050101 h 2276024"/>
              <a:gd name="connsiteX0" fmla="*/ 500620 w 5340214"/>
              <a:gd name="connsiteY0" fmla="*/ 2163226 h 2389149"/>
              <a:gd name="connsiteX1" fmla="*/ 578679 w 5340214"/>
              <a:gd name="connsiteY1" fmla="*/ 364033 h 2389149"/>
              <a:gd name="connsiteX2" fmla="*/ 4688872 w 5340214"/>
              <a:gd name="connsiteY2" fmla="*/ 340731 h 2389149"/>
              <a:gd name="connsiteX3" fmla="*/ 4986132 w 5340214"/>
              <a:gd name="connsiteY3" fmla="*/ 2155728 h 2389149"/>
              <a:gd name="connsiteX4" fmla="*/ 500620 w 5340214"/>
              <a:gd name="connsiteY4" fmla="*/ 2163226 h 2389149"/>
              <a:gd name="connsiteX0" fmla="*/ 500620 w 5475509"/>
              <a:gd name="connsiteY0" fmla="*/ 2163226 h 2389149"/>
              <a:gd name="connsiteX1" fmla="*/ 578679 w 5475509"/>
              <a:gd name="connsiteY1" fmla="*/ 364033 h 2389149"/>
              <a:gd name="connsiteX2" fmla="*/ 4688872 w 5475509"/>
              <a:gd name="connsiteY2" fmla="*/ 340731 h 2389149"/>
              <a:gd name="connsiteX3" fmla="*/ 4986132 w 5475509"/>
              <a:gd name="connsiteY3" fmla="*/ 2155728 h 2389149"/>
              <a:gd name="connsiteX4" fmla="*/ 500620 w 5475509"/>
              <a:gd name="connsiteY4" fmla="*/ 2163226 h 2389149"/>
              <a:gd name="connsiteX0" fmla="*/ 631244 w 5319168"/>
              <a:gd name="connsiteY0" fmla="*/ 2163227 h 2389149"/>
              <a:gd name="connsiteX1" fmla="*/ 422338 w 5319168"/>
              <a:gd name="connsiteY1" fmla="*/ 364033 h 2389149"/>
              <a:gd name="connsiteX2" fmla="*/ 4532531 w 5319168"/>
              <a:gd name="connsiteY2" fmla="*/ 340731 h 2389149"/>
              <a:gd name="connsiteX3" fmla="*/ 4829791 w 5319168"/>
              <a:gd name="connsiteY3" fmla="*/ 2155728 h 2389149"/>
              <a:gd name="connsiteX4" fmla="*/ 631244 w 5319168"/>
              <a:gd name="connsiteY4" fmla="*/ 2163227 h 2389149"/>
              <a:gd name="connsiteX0" fmla="*/ 716431 w 5404355"/>
              <a:gd name="connsiteY0" fmla="*/ 2163227 h 2486204"/>
              <a:gd name="connsiteX1" fmla="*/ 507525 w 5404355"/>
              <a:gd name="connsiteY1" fmla="*/ 364033 h 2486204"/>
              <a:gd name="connsiteX2" fmla="*/ 4617718 w 5404355"/>
              <a:gd name="connsiteY2" fmla="*/ 340731 h 2486204"/>
              <a:gd name="connsiteX3" fmla="*/ 4914978 w 5404355"/>
              <a:gd name="connsiteY3" fmla="*/ 2155728 h 2486204"/>
              <a:gd name="connsiteX4" fmla="*/ 716431 w 5404355"/>
              <a:gd name="connsiteY4" fmla="*/ 2163227 h 2486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4355" h="2486204">
                <a:moveTo>
                  <a:pt x="716431" y="2163227"/>
                </a:moveTo>
                <a:cubicBezTo>
                  <a:pt x="-264115" y="1622327"/>
                  <a:pt x="-142690" y="667782"/>
                  <a:pt x="507525" y="364033"/>
                </a:cubicBezTo>
                <a:cubicBezTo>
                  <a:pt x="1157740" y="60284"/>
                  <a:pt x="3250955" y="-263909"/>
                  <a:pt x="4617718" y="340731"/>
                </a:cubicBezTo>
                <a:cubicBezTo>
                  <a:pt x="5615527" y="793943"/>
                  <a:pt x="5606187" y="1841884"/>
                  <a:pt x="4914978" y="2155728"/>
                </a:cubicBezTo>
                <a:cubicBezTo>
                  <a:pt x="4223769" y="2469572"/>
                  <a:pt x="1696977" y="2704127"/>
                  <a:pt x="716431" y="2163227"/>
                </a:cubicBezTo>
                <a:close/>
              </a:path>
            </a:pathLst>
          </a:custGeom>
          <a:solidFill>
            <a:srgbClr val="0098BC"/>
          </a:solidFill>
          <a:ln>
            <a:solidFill>
              <a:srgbClr val="0098BC"/>
            </a:solidFill>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1" hangingPunct="1">
              <a:defRPr/>
            </a:pPr>
            <a:r>
              <a:rPr lang="fr-FR" sz="4800" b="1" dirty="0"/>
              <a:t>3</a:t>
            </a:r>
          </a:p>
        </p:txBody>
      </p:sp>
      <p:pic>
        <p:nvPicPr>
          <p:cNvPr id="74" name="Oui 3"/>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338090" y="4970481"/>
            <a:ext cx="842212" cy="885374"/>
          </a:xfrm>
          <a:prstGeom prst="rect">
            <a:avLst/>
          </a:prstGeom>
        </p:spPr>
      </p:pic>
      <p:sp>
        <p:nvSpPr>
          <p:cNvPr id="25" name="Réponse 2"/>
          <p:cNvSpPr>
            <a:spLocks noChangeArrowheads="1"/>
          </p:cNvSpPr>
          <p:nvPr/>
        </p:nvSpPr>
        <p:spPr bwMode="auto">
          <a:xfrm>
            <a:off x="3158886" y="3803425"/>
            <a:ext cx="3090961"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4000" b="1" dirty="0">
                <a:solidFill>
                  <a:srgbClr val="0098BC"/>
                </a:solidFill>
                <a:latin typeface="+mn-lt"/>
                <a:cs typeface="Arial" panose="020B0604020202020204" pitchFamily="34" charset="0"/>
              </a:rPr>
              <a:t>Aussi pollué</a:t>
            </a:r>
          </a:p>
        </p:txBody>
      </p:sp>
      <p:sp>
        <p:nvSpPr>
          <p:cNvPr id="81" name="Numéro 2">
            <a:extLst>
              <a:ext uri="{FF2B5EF4-FFF2-40B4-BE49-F238E27FC236}">
                <a16:creationId xmlns:a16="http://schemas.microsoft.com/office/drawing/2014/main" id="{7587B0AF-15DD-4285-B7D9-1B7CF8175833}"/>
              </a:ext>
            </a:extLst>
          </p:cNvPr>
          <p:cNvSpPr/>
          <p:nvPr/>
        </p:nvSpPr>
        <p:spPr bwMode="auto">
          <a:xfrm>
            <a:off x="2222683" y="3738149"/>
            <a:ext cx="837979" cy="837979"/>
          </a:xfrm>
          <a:custGeom>
            <a:avLst/>
            <a:gdLst>
              <a:gd name="connsiteX0" fmla="*/ 0 w 5826377"/>
              <a:gd name="connsiteY0" fmla="*/ 1033411 h 2066821"/>
              <a:gd name="connsiteX1" fmla="*/ 2913189 w 5826377"/>
              <a:gd name="connsiteY1" fmla="*/ 0 h 2066821"/>
              <a:gd name="connsiteX2" fmla="*/ 5826378 w 5826377"/>
              <a:gd name="connsiteY2" fmla="*/ 1033411 h 2066821"/>
              <a:gd name="connsiteX3" fmla="*/ 2913189 w 5826377"/>
              <a:gd name="connsiteY3" fmla="*/ 2066822 h 2066821"/>
              <a:gd name="connsiteX4" fmla="*/ 0 w 5826377"/>
              <a:gd name="connsiteY4" fmla="*/ 1033411 h 2066821"/>
              <a:gd name="connsiteX0" fmla="*/ 0 w 5963004"/>
              <a:gd name="connsiteY0" fmla="*/ 1117673 h 2151084"/>
              <a:gd name="connsiteX1" fmla="*/ 2913189 w 5963004"/>
              <a:gd name="connsiteY1" fmla="*/ 84262 h 2151084"/>
              <a:gd name="connsiteX2" fmla="*/ 4908260 w 5963004"/>
              <a:gd name="connsiteY2" fmla="*/ 178808 h 2151084"/>
              <a:gd name="connsiteX3" fmla="*/ 5826378 w 5963004"/>
              <a:gd name="connsiteY3" fmla="*/ 1117673 h 2151084"/>
              <a:gd name="connsiteX4" fmla="*/ 2913189 w 5963004"/>
              <a:gd name="connsiteY4" fmla="*/ 2151084 h 2151084"/>
              <a:gd name="connsiteX5" fmla="*/ 0 w 5963004"/>
              <a:gd name="connsiteY5" fmla="*/ 1117673 h 2151084"/>
              <a:gd name="connsiteX0" fmla="*/ 0 w 5682491"/>
              <a:gd name="connsiteY0" fmla="*/ 1117673 h 2198926"/>
              <a:gd name="connsiteX1" fmla="*/ 2913189 w 5682491"/>
              <a:gd name="connsiteY1" fmla="*/ 84262 h 2198926"/>
              <a:gd name="connsiteX2" fmla="*/ 4908260 w 5682491"/>
              <a:gd name="connsiteY2" fmla="*/ 178808 h 2198926"/>
              <a:gd name="connsiteX3" fmla="*/ 5502993 w 5682491"/>
              <a:gd name="connsiteY3" fmla="*/ 1920561 h 2198926"/>
              <a:gd name="connsiteX4" fmla="*/ 2913189 w 5682491"/>
              <a:gd name="connsiteY4" fmla="*/ 2151084 h 2198926"/>
              <a:gd name="connsiteX5" fmla="*/ 0 w 5682491"/>
              <a:gd name="connsiteY5" fmla="*/ 1117673 h 2198926"/>
              <a:gd name="connsiteX0" fmla="*/ 0 w 5660189"/>
              <a:gd name="connsiteY0" fmla="*/ 926212 h 2198502"/>
              <a:gd name="connsiteX1" fmla="*/ 2890887 w 5660189"/>
              <a:gd name="connsiteY1" fmla="*/ 71221 h 2198502"/>
              <a:gd name="connsiteX2" fmla="*/ 4885958 w 5660189"/>
              <a:gd name="connsiteY2" fmla="*/ 165767 h 2198502"/>
              <a:gd name="connsiteX3" fmla="*/ 5480691 w 5660189"/>
              <a:gd name="connsiteY3" fmla="*/ 1907520 h 2198502"/>
              <a:gd name="connsiteX4" fmla="*/ 2890887 w 5660189"/>
              <a:gd name="connsiteY4" fmla="*/ 2138043 h 2198502"/>
              <a:gd name="connsiteX5" fmla="*/ 0 w 5660189"/>
              <a:gd name="connsiteY5" fmla="*/ 926212 h 2198502"/>
              <a:gd name="connsiteX0" fmla="*/ 13287 w 5673476"/>
              <a:gd name="connsiteY0" fmla="*/ 941739 h 2214029"/>
              <a:gd name="connsiteX1" fmla="*/ 1956320 w 5673476"/>
              <a:gd name="connsiteY1" fmla="*/ 64445 h 2214029"/>
              <a:gd name="connsiteX2" fmla="*/ 4899245 w 5673476"/>
              <a:gd name="connsiteY2" fmla="*/ 181294 h 2214029"/>
              <a:gd name="connsiteX3" fmla="*/ 5493978 w 5673476"/>
              <a:gd name="connsiteY3" fmla="*/ 1923047 h 2214029"/>
              <a:gd name="connsiteX4" fmla="*/ 2904174 w 5673476"/>
              <a:gd name="connsiteY4" fmla="*/ 2153570 h 2214029"/>
              <a:gd name="connsiteX5" fmla="*/ 13287 w 5673476"/>
              <a:gd name="connsiteY5" fmla="*/ 941739 h 2214029"/>
              <a:gd name="connsiteX0" fmla="*/ 101649 w 5761838"/>
              <a:gd name="connsiteY0" fmla="*/ 941739 h 2143739"/>
              <a:gd name="connsiteX1" fmla="*/ 2044682 w 5761838"/>
              <a:gd name="connsiteY1" fmla="*/ 64445 h 2143739"/>
              <a:gd name="connsiteX2" fmla="*/ 4987607 w 5761838"/>
              <a:gd name="connsiteY2" fmla="*/ 181294 h 2143739"/>
              <a:gd name="connsiteX3" fmla="*/ 5582340 w 5761838"/>
              <a:gd name="connsiteY3" fmla="*/ 1923047 h 2143739"/>
              <a:gd name="connsiteX4" fmla="*/ 840350 w 5761838"/>
              <a:gd name="connsiteY4" fmla="*/ 2064360 h 2143739"/>
              <a:gd name="connsiteX5" fmla="*/ 101649 w 5761838"/>
              <a:gd name="connsiteY5" fmla="*/ 941739 h 2143739"/>
              <a:gd name="connsiteX0" fmla="*/ 188442 w 5536397"/>
              <a:gd name="connsiteY0" fmla="*/ 630387 h 2143793"/>
              <a:gd name="connsiteX1" fmla="*/ 1819241 w 5536397"/>
              <a:gd name="connsiteY1" fmla="*/ 43025 h 2143793"/>
              <a:gd name="connsiteX2" fmla="*/ 4762166 w 5536397"/>
              <a:gd name="connsiteY2" fmla="*/ 159874 h 2143793"/>
              <a:gd name="connsiteX3" fmla="*/ 5356899 w 5536397"/>
              <a:gd name="connsiteY3" fmla="*/ 1901627 h 2143793"/>
              <a:gd name="connsiteX4" fmla="*/ 614909 w 5536397"/>
              <a:gd name="connsiteY4" fmla="*/ 2042940 h 2143793"/>
              <a:gd name="connsiteX5" fmla="*/ 188442 w 5536397"/>
              <a:gd name="connsiteY5" fmla="*/ 630387 h 2143793"/>
              <a:gd name="connsiteX0" fmla="*/ 174325 w 5321361"/>
              <a:gd name="connsiteY0" fmla="*/ 630387 h 2200733"/>
              <a:gd name="connsiteX1" fmla="*/ 1805124 w 5321361"/>
              <a:gd name="connsiteY1" fmla="*/ 43025 h 2200733"/>
              <a:gd name="connsiteX2" fmla="*/ 4748049 w 5321361"/>
              <a:gd name="connsiteY2" fmla="*/ 159874 h 2200733"/>
              <a:gd name="connsiteX3" fmla="*/ 5086304 w 5321361"/>
              <a:gd name="connsiteY3" fmla="*/ 2035442 h 2200733"/>
              <a:gd name="connsiteX4" fmla="*/ 600792 w 5321361"/>
              <a:gd name="connsiteY4" fmla="*/ 2042940 h 2200733"/>
              <a:gd name="connsiteX5" fmla="*/ 174325 w 5321361"/>
              <a:gd name="connsiteY5" fmla="*/ 630387 h 2200733"/>
              <a:gd name="connsiteX0" fmla="*/ 174325 w 5420438"/>
              <a:gd name="connsiteY0" fmla="*/ 630387 h 2200733"/>
              <a:gd name="connsiteX1" fmla="*/ 1805124 w 5420438"/>
              <a:gd name="connsiteY1" fmla="*/ 43025 h 2200733"/>
              <a:gd name="connsiteX2" fmla="*/ 4748049 w 5420438"/>
              <a:gd name="connsiteY2" fmla="*/ 159874 h 2200733"/>
              <a:gd name="connsiteX3" fmla="*/ 5086304 w 5420438"/>
              <a:gd name="connsiteY3" fmla="*/ 2035442 h 2200733"/>
              <a:gd name="connsiteX4" fmla="*/ 600792 w 5420438"/>
              <a:gd name="connsiteY4" fmla="*/ 2042940 h 2200733"/>
              <a:gd name="connsiteX5" fmla="*/ 174325 w 5420438"/>
              <a:gd name="connsiteY5" fmla="*/ 630387 h 2200733"/>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428298"/>
              <a:gd name="connsiteY0" fmla="*/ 682960 h 2297981"/>
              <a:gd name="connsiteX1" fmla="*/ 1805124 w 5428298"/>
              <a:gd name="connsiteY1" fmla="*/ 95598 h 2297981"/>
              <a:gd name="connsiteX2" fmla="*/ 4748049 w 5428298"/>
              <a:gd name="connsiteY2" fmla="*/ 212447 h 2297981"/>
              <a:gd name="connsiteX3" fmla="*/ 5086304 w 5428298"/>
              <a:gd name="connsiteY3" fmla="*/ 2088015 h 2297981"/>
              <a:gd name="connsiteX4" fmla="*/ 600792 w 5428298"/>
              <a:gd name="connsiteY4" fmla="*/ 2095513 h 2297981"/>
              <a:gd name="connsiteX5" fmla="*/ 174325 w 5428298"/>
              <a:gd name="connsiteY5" fmla="*/ 682960 h 2297981"/>
              <a:gd name="connsiteX0" fmla="*/ 151277 w 4978783"/>
              <a:gd name="connsiteY0" fmla="*/ 2095513 h 2334141"/>
              <a:gd name="connsiteX1" fmla="*/ 1355609 w 4978783"/>
              <a:gd name="connsiteY1" fmla="*/ 95598 h 2334141"/>
              <a:gd name="connsiteX2" fmla="*/ 4298534 w 4978783"/>
              <a:gd name="connsiteY2" fmla="*/ 212447 h 2334141"/>
              <a:gd name="connsiteX3" fmla="*/ 4636789 w 4978783"/>
              <a:gd name="connsiteY3" fmla="*/ 2088015 h 2334141"/>
              <a:gd name="connsiteX4" fmla="*/ 151277 w 4978783"/>
              <a:gd name="connsiteY4" fmla="*/ 2095513 h 2334141"/>
              <a:gd name="connsiteX0" fmla="*/ 470246 w 5297752"/>
              <a:gd name="connsiteY0" fmla="*/ 2066922 h 2301280"/>
              <a:gd name="connsiteX1" fmla="*/ 604061 w 5297752"/>
              <a:gd name="connsiteY1" fmla="*/ 133915 h 2301280"/>
              <a:gd name="connsiteX2" fmla="*/ 4617503 w 5297752"/>
              <a:gd name="connsiteY2" fmla="*/ 183856 h 2301280"/>
              <a:gd name="connsiteX3" fmla="*/ 4955758 w 5297752"/>
              <a:gd name="connsiteY3" fmla="*/ 2059424 h 2301280"/>
              <a:gd name="connsiteX4" fmla="*/ 470246 w 5297752"/>
              <a:gd name="connsiteY4" fmla="*/ 2066922 h 2301280"/>
              <a:gd name="connsiteX0" fmla="*/ 508312 w 5335818"/>
              <a:gd name="connsiteY0" fmla="*/ 2088925 h 2323283"/>
              <a:gd name="connsiteX1" fmla="*/ 642127 w 5335818"/>
              <a:gd name="connsiteY1" fmla="*/ 155918 h 2323283"/>
              <a:gd name="connsiteX2" fmla="*/ 4655569 w 5335818"/>
              <a:gd name="connsiteY2" fmla="*/ 205859 h 2323283"/>
              <a:gd name="connsiteX3" fmla="*/ 4993824 w 5335818"/>
              <a:gd name="connsiteY3" fmla="*/ 2081427 h 2323283"/>
              <a:gd name="connsiteX4" fmla="*/ 508312 w 5335818"/>
              <a:gd name="connsiteY4" fmla="*/ 2088925 h 2323283"/>
              <a:gd name="connsiteX0" fmla="*/ 537928 w 5365434"/>
              <a:gd name="connsiteY0" fmla="*/ 2041763 h 2267686"/>
              <a:gd name="connsiteX1" fmla="*/ 615987 w 5365434"/>
              <a:gd name="connsiteY1" fmla="*/ 242570 h 2267686"/>
              <a:gd name="connsiteX2" fmla="*/ 4685185 w 5365434"/>
              <a:gd name="connsiteY2" fmla="*/ 158697 h 2267686"/>
              <a:gd name="connsiteX3" fmla="*/ 5023440 w 5365434"/>
              <a:gd name="connsiteY3" fmla="*/ 2034265 h 2267686"/>
              <a:gd name="connsiteX4" fmla="*/ 537928 w 5365434"/>
              <a:gd name="connsiteY4" fmla="*/ 2041763 h 2267686"/>
              <a:gd name="connsiteX0" fmla="*/ 475390 w 5302896"/>
              <a:gd name="connsiteY0" fmla="*/ 2088286 h 2314209"/>
              <a:gd name="connsiteX1" fmla="*/ 553449 w 5302896"/>
              <a:gd name="connsiteY1" fmla="*/ 289093 h 2314209"/>
              <a:gd name="connsiteX2" fmla="*/ 4622647 w 5302896"/>
              <a:gd name="connsiteY2" fmla="*/ 205220 h 2314209"/>
              <a:gd name="connsiteX3" fmla="*/ 4960902 w 5302896"/>
              <a:gd name="connsiteY3" fmla="*/ 2080788 h 2314209"/>
              <a:gd name="connsiteX4" fmla="*/ 475390 w 5302896"/>
              <a:gd name="connsiteY4" fmla="*/ 2088286 h 2314209"/>
              <a:gd name="connsiteX0" fmla="*/ 500620 w 5340218"/>
              <a:gd name="connsiteY0" fmla="*/ 2050101 h 2276024"/>
              <a:gd name="connsiteX1" fmla="*/ 578679 w 5340218"/>
              <a:gd name="connsiteY1" fmla="*/ 250908 h 2276024"/>
              <a:gd name="connsiteX2" fmla="*/ 4688872 w 5340218"/>
              <a:gd name="connsiteY2" fmla="*/ 227606 h 2276024"/>
              <a:gd name="connsiteX3" fmla="*/ 4986132 w 5340218"/>
              <a:gd name="connsiteY3" fmla="*/ 2042603 h 2276024"/>
              <a:gd name="connsiteX4" fmla="*/ 500620 w 5340218"/>
              <a:gd name="connsiteY4" fmla="*/ 2050101 h 2276024"/>
              <a:gd name="connsiteX0" fmla="*/ 500620 w 5340214"/>
              <a:gd name="connsiteY0" fmla="*/ 2163226 h 2389149"/>
              <a:gd name="connsiteX1" fmla="*/ 578679 w 5340214"/>
              <a:gd name="connsiteY1" fmla="*/ 364033 h 2389149"/>
              <a:gd name="connsiteX2" fmla="*/ 4688872 w 5340214"/>
              <a:gd name="connsiteY2" fmla="*/ 340731 h 2389149"/>
              <a:gd name="connsiteX3" fmla="*/ 4986132 w 5340214"/>
              <a:gd name="connsiteY3" fmla="*/ 2155728 h 2389149"/>
              <a:gd name="connsiteX4" fmla="*/ 500620 w 5340214"/>
              <a:gd name="connsiteY4" fmla="*/ 2163226 h 2389149"/>
              <a:gd name="connsiteX0" fmla="*/ 500620 w 5475509"/>
              <a:gd name="connsiteY0" fmla="*/ 2163226 h 2389149"/>
              <a:gd name="connsiteX1" fmla="*/ 578679 w 5475509"/>
              <a:gd name="connsiteY1" fmla="*/ 364033 h 2389149"/>
              <a:gd name="connsiteX2" fmla="*/ 4688872 w 5475509"/>
              <a:gd name="connsiteY2" fmla="*/ 340731 h 2389149"/>
              <a:gd name="connsiteX3" fmla="*/ 4986132 w 5475509"/>
              <a:gd name="connsiteY3" fmla="*/ 2155728 h 2389149"/>
              <a:gd name="connsiteX4" fmla="*/ 500620 w 5475509"/>
              <a:gd name="connsiteY4" fmla="*/ 2163226 h 2389149"/>
              <a:gd name="connsiteX0" fmla="*/ 631244 w 5319168"/>
              <a:gd name="connsiteY0" fmla="*/ 2163227 h 2389149"/>
              <a:gd name="connsiteX1" fmla="*/ 422338 w 5319168"/>
              <a:gd name="connsiteY1" fmla="*/ 364033 h 2389149"/>
              <a:gd name="connsiteX2" fmla="*/ 4532531 w 5319168"/>
              <a:gd name="connsiteY2" fmla="*/ 340731 h 2389149"/>
              <a:gd name="connsiteX3" fmla="*/ 4829791 w 5319168"/>
              <a:gd name="connsiteY3" fmla="*/ 2155728 h 2389149"/>
              <a:gd name="connsiteX4" fmla="*/ 631244 w 5319168"/>
              <a:gd name="connsiteY4" fmla="*/ 2163227 h 2389149"/>
              <a:gd name="connsiteX0" fmla="*/ 716431 w 5404355"/>
              <a:gd name="connsiteY0" fmla="*/ 2163227 h 2486204"/>
              <a:gd name="connsiteX1" fmla="*/ 507525 w 5404355"/>
              <a:gd name="connsiteY1" fmla="*/ 364033 h 2486204"/>
              <a:gd name="connsiteX2" fmla="*/ 4617718 w 5404355"/>
              <a:gd name="connsiteY2" fmla="*/ 340731 h 2486204"/>
              <a:gd name="connsiteX3" fmla="*/ 4914978 w 5404355"/>
              <a:gd name="connsiteY3" fmla="*/ 2155728 h 2486204"/>
              <a:gd name="connsiteX4" fmla="*/ 716431 w 5404355"/>
              <a:gd name="connsiteY4" fmla="*/ 2163227 h 2486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4355" h="2486204">
                <a:moveTo>
                  <a:pt x="716431" y="2163227"/>
                </a:moveTo>
                <a:cubicBezTo>
                  <a:pt x="-264115" y="1622327"/>
                  <a:pt x="-142690" y="667782"/>
                  <a:pt x="507525" y="364033"/>
                </a:cubicBezTo>
                <a:cubicBezTo>
                  <a:pt x="1157740" y="60284"/>
                  <a:pt x="3250955" y="-263909"/>
                  <a:pt x="4617718" y="340731"/>
                </a:cubicBezTo>
                <a:cubicBezTo>
                  <a:pt x="5615527" y="793943"/>
                  <a:pt x="5606187" y="1841884"/>
                  <a:pt x="4914978" y="2155728"/>
                </a:cubicBezTo>
                <a:cubicBezTo>
                  <a:pt x="4223769" y="2469572"/>
                  <a:pt x="1696977" y="2704127"/>
                  <a:pt x="716431" y="2163227"/>
                </a:cubicBezTo>
                <a:close/>
              </a:path>
            </a:pathLst>
          </a:custGeom>
          <a:solidFill>
            <a:srgbClr val="0098BC"/>
          </a:solidFill>
          <a:ln>
            <a:solidFill>
              <a:srgbClr val="0098BC"/>
            </a:solidFill>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1" hangingPunct="1">
              <a:defRPr/>
            </a:pPr>
            <a:r>
              <a:rPr lang="fr-FR" sz="4800" b="1" dirty="0"/>
              <a:t>2</a:t>
            </a:r>
          </a:p>
        </p:txBody>
      </p:sp>
      <p:pic>
        <p:nvPicPr>
          <p:cNvPr id="75" name="Non 2"/>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222683" y="3855873"/>
            <a:ext cx="756857" cy="759706"/>
          </a:xfrm>
          <a:prstGeom prst="rect">
            <a:avLst/>
          </a:prstGeom>
        </p:spPr>
      </p:pic>
      <p:sp>
        <p:nvSpPr>
          <p:cNvPr id="20" name="Réponse 1"/>
          <p:cNvSpPr>
            <a:spLocks noChangeArrowheads="1"/>
          </p:cNvSpPr>
          <p:nvPr/>
        </p:nvSpPr>
        <p:spPr bwMode="auto">
          <a:xfrm>
            <a:off x="3089297" y="2448370"/>
            <a:ext cx="297242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4000" b="1" dirty="0">
                <a:solidFill>
                  <a:srgbClr val="0098BC"/>
                </a:solidFill>
                <a:latin typeface="+mn-lt"/>
                <a:cs typeface="Arial" panose="020B0604020202020204" pitchFamily="34" charset="0"/>
              </a:rPr>
              <a:t>Moins pollué</a:t>
            </a:r>
          </a:p>
        </p:txBody>
      </p:sp>
      <p:sp>
        <p:nvSpPr>
          <p:cNvPr id="82" name="Numéro 1">
            <a:extLst>
              <a:ext uri="{FF2B5EF4-FFF2-40B4-BE49-F238E27FC236}">
                <a16:creationId xmlns:a16="http://schemas.microsoft.com/office/drawing/2014/main" id="{7587B0AF-15DD-4285-B7D9-1B7CF8175833}"/>
              </a:ext>
            </a:extLst>
          </p:cNvPr>
          <p:cNvSpPr/>
          <p:nvPr/>
        </p:nvSpPr>
        <p:spPr bwMode="auto">
          <a:xfrm>
            <a:off x="2248849" y="2379070"/>
            <a:ext cx="837979" cy="837979"/>
          </a:xfrm>
          <a:custGeom>
            <a:avLst/>
            <a:gdLst>
              <a:gd name="connsiteX0" fmla="*/ 0 w 5826377"/>
              <a:gd name="connsiteY0" fmla="*/ 1033411 h 2066821"/>
              <a:gd name="connsiteX1" fmla="*/ 2913189 w 5826377"/>
              <a:gd name="connsiteY1" fmla="*/ 0 h 2066821"/>
              <a:gd name="connsiteX2" fmla="*/ 5826378 w 5826377"/>
              <a:gd name="connsiteY2" fmla="*/ 1033411 h 2066821"/>
              <a:gd name="connsiteX3" fmla="*/ 2913189 w 5826377"/>
              <a:gd name="connsiteY3" fmla="*/ 2066822 h 2066821"/>
              <a:gd name="connsiteX4" fmla="*/ 0 w 5826377"/>
              <a:gd name="connsiteY4" fmla="*/ 1033411 h 2066821"/>
              <a:gd name="connsiteX0" fmla="*/ 0 w 5963004"/>
              <a:gd name="connsiteY0" fmla="*/ 1117673 h 2151084"/>
              <a:gd name="connsiteX1" fmla="*/ 2913189 w 5963004"/>
              <a:gd name="connsiteY1" fmla="*/ 84262 h 2151084"/>
              <a:gd name="connsiteX2" fmla="*/ 4908260 w 5963004"/>
              <a:gd name="connsiteY2" fmla="*/ 178808 h 2151084"/>
              <a:gd name="connsiteX3" fmla="*/ 5826378 w 5963004"/>
              <a:gd name="connsiteY3" fmla="*/ 1117673 h 2151084"/>
              <a:gd name="connsiteX4" fmla="*/ 2913189 w 5963004"/>
              <a:gd name="connsiteY4" fmla="*/ 2151084 h 2151084"/>
              <a:gd name="connsiteX5" fmla="*/ 0 w 5963004"/>
              <a:gd name="connsiteY5" fmla="*/ 1117673 h 2151084"/>
              <a:gd name="connsiteX0" fmla="*/ 0 w 5682491"/>
              <a:gd name="connsiteY0" fmla="*/ 1117673 h 2198926"/>
              <a:gd name="connsiteX1" fmla="*/ 2913189 w 5682491"/>
              <a:gd name="connsiteY1" fmla="*/ 84262 h 2198926"/>
              <a:gd name="connsiteX2" fmla="*/ 4908260 w 5682491"/>
              <a:gd name="connsiteY2" fmla="*/ 178808 h 2198926"/>
              <a:gd name="connsiteX3" fmla="*/ 5502993 w 5682491"/>
              <a:gd name="connsiteY3" fmla="*/ 1920561 h 2198926"/>
              <a:gd name="connsiteX4" fmla="*/ 2913189 w 5682491"/>
              <a:gd name="connsiteY4" fmla="*/ 2151084 h 2198926"/>
              <a:gd name="connsiteX5" fmla="*/ 0 w 5682491"/>
              <a:gd name="connsiteY5" fmla="*/ 1117673 h 2198926"/>
              <a:gd name="connsiteX0" fmla="*/ 0 w 5660189"/>
              <a:gd name="connsiteY0" fmla="*/ 926212 h 2198502"/>
              <a:gd name="connsiteX1" fmla="*/ 2890887 w 5660189"/>
              <a:gd name="connsiteY1" fmla="*/ 71221 h 2198502"/>
              <a:gd name="connsiteX2" fmla="*/ 4885958 w 5660189"/>
              <a:gd name="connsiteY2" fmla="*/ 165767 h 2198502"/>
              <a:gd name="connsiteX3" fmla="*/ 5480691 w 5660189"/>
              <a:gd name="connsiteY3" fmla="*/ 1907520 h 2198502"/>
              <a:gd name="connsiteX4" fmla="*/ 2890887 w 5660189"/>
              <a:gd name="connsiteY4" fmla="*/ 2138043 h 2198502"/>
              <a:gd name="connsiteX5" fmla="*/ 0 w 5660189"/>
              <a:gd name="connsiteY5" fmla="*/ 926212 h 2198502"/>
              <a:gd name="connsiteX0" fmla="*/ 13287 w 5673476"/>
              <a:gd name="connsiteY0" fmla="*/ 941739 h 2214029"/>
              <a:gd name="connsiteX1" fmla="*/ 1956320 w 5673476"/>
              <a:gd name="connsiteY1" fmla="*/ 64445 h 2214029"/>
              <a:gd name="connsiteX2" fmla="*/ 4899245 w 5673476"/>
              <a:gd name="connsiteY2" fmla="*/ 181294 h 2214029"/>
              <a:gd name="connsiteX3" fmla="*/ 5493978 w 5673476"/>
              <a:gd name="connsiteY3" fmla="*/ 1923047 h 2214029"/>
              <a:gd name="connsiteX4" fmla="*/ 2904174 w 5673476"/>
              <a:gd name="connsiteY4" fmla="*/ 2153570 h 2214029"/>
              <a:gd name="connsiteX5" fmla="*/ 13287 w 5673476"/>
              <a:gd name="connsiteY5" fmla="*/ 941739 h 2214029"/>
              <a:gd name="connsiteX0" fmla="*/ 101649 w 5761838"/>
              <a:gd name="connsiteY0" fmla="*/ 941739 h 2143739"/>
              <a:gd name="connsiteX1" fmla="*/ 2044682 w 5761838"/>
              <a:gd name="connsiteY1" fmla="*/ 64445 h 2143739"/>
              <a:gd name="connsiteX2" fmla="*/ 4987607 w 5761838"/>
              <a:gd name="connsiteY2" fmla="*/ 181294 h 2143739"/>
              <a:gd name="connsiteX3" fmla="*/ 5582340 w 5761838"/>
              <a:gd name="connsiteY3" fmla="*/ 1923047 h 2143739"/>
              <a:gd name="connsiteX4" fmla="*/ 840350 w 5761838"/>
              <a:gd name="connsiteY4" fmla="*/ 2064360 h 2143739"/>
              <a:gd name="connsiteX5" fmla="*/ 101649 w 5761838"/>
              <a:gd name="connsiteY5" fmla="*/ 941739 h 2143739"/>
              <a:gd name="connsiteX0" fmla="*/ 188442 w 5536397"/>
              <a:gd name="connsiteY0" fmla="*/ 630387 h 2143793"/>
              <a:gd name="connsiteX1" fmla="*/ 1819241 w 5536397"/>
              <a:gd name="connsiteY1" fmla="*/ 43025 h 2143793"/>
              <a:gd name="connsiteX2" fmla="*/ 4762166 w 5536397"/>
              <a:gd name="connsiteY2" fmla="*/ 159874 h 2143793"/>
              <a:gd name="connsiteX3" fmla="*/ 5356899 w 5536397"/>
              <a:gd name="connsiteY3" fmla="*/ 1901627 h 2143793"/>
              <a:gd name="connsiteX4" fmla="*/ 614909 w 5536397"/>
              <a:gd name="connsiteY4" fmla="*/ 2042940 h 2143793"/>
              <a:gd name="connsiteX5" fmla="*/ 188442 w 5536397"/>
              <a:gd name="connsiteY5" fmla="*/ 630387 h 2143793"/>
              <a:gd name="connsiteX0" fmla="*/ 174325 w 5321361"/>
              <a:gd name="connsiteY0" fmla="*/ 630387 h 2200733"/>
              <a:gd name="connsiteX1" fmla="*/ 1805124 w 5321361"/>
              <a:gd name="connsiteY1" fmla="*/ 43025 h 2200733"/>
              <a:gd name="connsiteX2" fmla="*/ 4748049 w 5321361"/>
              <a:gd name="connsiteY2" fmla="*/ 159874 h 2200733"/>
              <a:gd name="connsiteX3" fmla="*/ 5086304 w 5321361"/>
              <a:gd name="connsiteY3" fmla="*/ 2035442 h 2200733"/>
              <a:gd name="connsiteX4" fmla="*/ 600792 w 5321361"/>
              <a:gd name="connsiteY4" fmla="*/ 2042940 h 2200733"/>
              <a:gd name="connsiteX5" fmla="*/ 174325 w 5321361"/>
              <a:gd name="connsiteY5" fmla="*/ 630387 h 2200733"/>
              <a:gd name="connsiteX0" fmla="*/ 174325 w 5420438"/>
              <a:gd name="connsiteY0" fmla="*/ 630387 h 2200733"/>
              <a:gd name="connsiteX1" fmla="*/ 1805124 w 5420438"/>
              <a:gd name="connsiteY1" fmla="*/ 43025 h 2200733"/>
              <a:gd name="connsiteX2" fmla="*/ 4748049 w 5420438"/>
              <a:gd name="connsiteY2" fmla="*/ 159874 h 2200733"/>
              <a:gd name="connsiteX3" fmla="*/ 5086304 w 5420438"/>
              <a:gd name="connsiteY3" fmla="*/ 2035442 h 2200733"/>
              <a:gd name="connsiteX4" fmla="*/ 600792 w 5420438"/>
              <a:gd name="connsiteY4" fmla="*/ 2042940 h 2200733"/>
              <a:gd name="connsiteX5" fmla="*/ 174325 w 5420438"/>
              <a:gd name="connsiteY5" fmla="*/ 630387 h 2200733"/>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428298"/>
              <a:gd name="connsiteY0" fmla="*/ 682960 h 2297981"/>
              <a:gd name="connsiteX1" fmla="*/ 1805124 w 5428298"/>
              <a:gd name="connsiteY1" fmla="*/ 95598 h 2297981"/>
              <a:gd name="connsiteX2" fmla="*/ 4748049 w 5428298"/>
              <a:gd name="connsiteY2" fmla="*/ 212447 h 2297981"/>
              <a:gd name="connsiteX3" fmla="*/ 5086304 w 5428298"/>
              <a:gd name="connsiteY3" fmla="*/ 2088015 h 2297981"/>
              <a:gd name="connsiteX4" fmla="*/ 600792 w 5428298"/>
              <a:gd name="connsiteY4" fmla="*/ 2095513 h 2297981"/>
              <a:gd name="connsiteX5" fmla="*/ 174325 w 5428298"/>
              <a:gd name="connsiteY5" fmla="*/ 682960 h 2297981"/>
              <a:gd name="connsiteX0" fmla="*/ 151277 w 4978783"/>
              <a:gd name="connsiteY0" fmla="*/ 2095513 h 2334141"/>
              <a:gd name="connsiteX1" fmla="*/ 1355609 w 4978783"/>
              <a:gd name="connsiteY1" fmla="*/ 95598 h 2334141"/>
              <a:gd name="connsiteX2" fmla="*/ 4298534 w 4978783"/>
              <a:gd name="connsiteY2" fmla="*/ 212447 h 2334141"/>
              <a:gd name="connsiteX3" fmla="*/ 4636789 w 4978783"/>
              <a:gd name="connsiteY3" fmla="*/ 2088015 h 2334141"/>
              <a:gd name="connsiteX4" fmla="*/ 151277 w 4978783"/>
              <a:gd name="connsiteY4" fmla="*/ 2095513 h 2334141"/>
              <a:gd name="connsiteX0" fmla="*/ 470246 w 5297752"/>
              <a:gd name="connsiteY0" fmla="*/ 2066922 h 2301280"/>
              <a:gd name="connsiteX1" fmla="*/ 604061 w 5297752"/>
              <a:gd name="connsiteY1" fmla="*/ 133915 h 2301280"/>
              <a:gd name="connsiteX2" fmla="*/ 4617503 w 5297752"/>
              <a:gd name="connsiteY2" fmla="*/ 183856 h 2301280"/>
              <a:gd name="connsiteX3" fmla="*/ 4955758 w 5297752"/>
              <a:gd name="connsiteY3" fmla="*/ 2059424 h 2301280"/>
              <a:gd name="connsiteX4" fmla="*/ 470246 w 5297752"/>
              <a:gd name="connsiteY4" fmla="*/ 2066922 h 2301280"/>
              <a:gd name="connsiteX0" fmla="*/ 508312 w 5335818"/>
              <a:gd name="connsiteY0" fmla="*/ 2088925 h 2323283"/>
              <a:gd name="connsiteX1" fmla="*/ 642127 w 5335818"/>
              <a:gd name="connsiteY1" fmla="*/ 155918 h 2323283"/>
              <a:gd name="connsiteX2" fmla="*/ 4655569 w 5335818"/>
              <a:gd name="connsiteY2" fmla="*/ 205859 h 2323283"/>
              <a:gd name="connsiteX3" fmla="*/ 4993824 w 5335818"/>
              <a:gd name="connsiteY3" fmla="*/ 2081427 h 2323283"/>
              <a:gd name="connsiteX4" fmla="*/ 508312 w 5335818"/>
              <a:gd name="connsiteY4" fmla="*/ 2088925 h 2323283"/>
              <a:gd name="connsiteX0" fmla="*/ 537928 w 5365434"/>
              <a:gd name="connsiteY0" fmla="*/ 2041763 h 2267686"/>
              <a:gd name="connsiteX1" fmla="*/ 615987 w 5365434"/>
              <a:gd name="connsiteY1" fmla="*/ 242570 h 2267686"/>
              <a:gd name="connsiteX2" fmla="*/ 4685185 w 5365434"/>
              <a:gd name="connsiteY2" fmla="*/ 158697 h 2267686"/>
              <a:gd name="connsiteX3" fmla="*/ 5023440 w 5365434"/>
              <a:gd name="connsiteY3" fmla="*/ 2034265 h 2267686"/>
              <a:gd name="connsiteX4" fmla="*/ 537928 w 5365434"/>
              <a:gd name="connsiteY4" fmla="*/ 2041763 h 2267686"/>
              <a:gd name="connsiteX0" fmla="*/ 475390 w 5302896"/>
              <a:gd name="connsiteY0" fmla="*/ 2088286 h 2314209"/>
              <a:gd name="connsiteX1" fmla="*/ 553449 w 5302896"/>
              <a:gd name="connsiteY1" fmla="*/ 289093 h 2314209"/>
              <a:gd name="connsiteX2" fmla="*/ 4622647 w 5302896"/>
              <a:gd name="connsiteY2" fmla="*/ 205220 h 2314209"/>
              <a:gd name="connsiteX3" fmla="*/ 4960902 w 5302896"/>
              <a:gd name="connsiteY3" fmla="*/ 2080788 h 2314209"/>
              <a:gd name="connsiteX4" fmla="*/ 475390 w 5302896"/>
              <a:gd name="connsiteY4" fmla="*/ 2088286 h 2314209"/>
              <a:gd name="connsiteX0" fmla="*/ 500620 w 5340218"/>
              <a:gd name="connsiteY0" fmla="*/ 2050101 h 2276024"/>
              <a:gd name="connsiteX1" fmla="*/ 578679 w 5340218"/>
              <a:gd name="connsiteY1" fmla="*/ 250908 h 2276024"/>
              <a:gd name="connsiteX2" fmla="*/ 4688872 w 5340218"/>
              <a:gd name="connsiteY2" fmla="*/ 227606 h 2276024"/>
              <a:gd name="connsiteX3" fmla="*/ 4986132 w 5340218"/>
              <a:gd name="connsiteY3" fmla="*/ 2042603 h 2276024"/>
              <a:gd name="connsiteX4" fmla="*/ 500620 w 5340218"/>
              <a:gd name="connsiteY4" fmla="*/ 2050101 h 2276024"/>
              <a:gd name="connsiteX0" fmla="*/ 500620 w 5340214"/>
              <a:gd name="connsiteY0" fmla="*/ 2163226 h 2389149"/>
              <a:gd name="connsiteX1" fmla="*/ 578679 w 5340214"/>
              <a:gd name="connsiteY1" fmla="*/ 364033 h 2389149"/>
              <a:gd name="connsiteX2" fmla="*/ 4688872 w 5340214"/>
              <a:gd name="connsiteY2" fmla="*/ 340731 h 2389149"/>
              <a:gd name="connsiteX3" fmla="*/ 4986132 w 5340214"/>
              <a:gd name="connsiteY3" fmla="*/ 2155728 h 2389149"/>
              <a:gd name="connsiteX4" fmla="*/ 500620 w 5340214"/>
              <a:gd name="connsiteY4" fmla="*/ 2163226 h 2389149"/>
              <a:gd name="connsiteX0" fmla="*/ 500620 w 5475509"/>
              <a:gd name="connsiteY0" fmla="*/ 2163226 h 2389149"/>
              <a:gd name="connsiteX1" fmla="*/ 578679 w 5475509"/>
              <a:gd name="connsiteY1" fmla="*/ 364033 h 2389149"/>
              <a:gd name="connsiteX2" fmla="*/ 4688872 w 5475509"/>
              <a:gd name="connsiteY2" fmla="*/ 340731 h 2389149"/>
              <a:gd name="connsiteX3" fmla="*/ 4986132 w 5475509"/>
              <a:gd name="connsiteY3" fmla="*/ 2155728 h 2389149"/>
              <a:gd name="connsiteX4" fmla="*/ 500620 w 5475509"/>
              <a:gd name="connsiteY4" fmla="*/ 2163226 h 2389149"/>
              <a:gd name="connsiteX0" fmla="*/ 631244 w 5319168"/>
              <a:gd name="connsiteY0" fmla="*/ 2163227 h 2389149"/>
              <a:gd name="connsiteX1" fmla="*/ 422338 w 5319168"/>
              <a:gd name="connsiteY1" fmla="*/ 364033 h 2389149"/>
              <a:gd name="connsiteX2" fmla="*/ 4532531 w 5319168"/>
              <a:gd name="connsiteY2" fmla="*/ 340731 h 2389149"/>
              <a:gd name="connsiteX3" fmla="*/ 4829791 w 5319168"/>
              <a:gd name="connsiteY3" fmla="*/ 2155728 h 2389149"/>
              <a:gd name="connsiteX4" fmla="*/ 631244 w 5319168"/>
              <a:gd name="connsiteY4" fmla="*/ 2163227 h 2389149"/>
              <a:gd name="connsiteX0" fmla="*/ 716431 w 5404355"/>
              <a:gd name="connsiteY0" fmla="*/ 2163227 h 2486204"/>
              <a:gd name="connsiteX1" fmla="*/ 507525 w 5404355"/>
              <a:gd name="connsiteY1" fmla="*/ 364033 h 2486204"/>
              <a:gd name="connsiteX2" fmla="*/ 4617718 w 5404355"/>
              <a:gd name="connsiteY2" fmla="*/ 340731 h 2486204"/>
              <a:gd name="connsiteX3" fmla="*/ 4914978 w 5404355"/>
              <a:gd name="connsiteY3" fmla="*/ 2155728 h 2486204"/>
              <a:gd name="connsiteX4" fmla="*/ 716431 w 5404355"/>
              <a:gd name="connsiteY4" fmla="*/ 2163227 h 2486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4355" h="2486204">
                <a:moveTo>
                  <a:pt x="716431" y="2163227"/>
                </a:moveTo>
                <a:cubicBezTo>
                  <a:pt x="-264115" y="1622327"/>
                  <a:pt x="-142690" y="667782"/>
                  <a:pt x="507525" y="364033"/>
                </a:cubicBezTo>
                <a:cubicBezTo>
                  <a:pt x="1157740" y="60284"/>
                  <a:pt x="3250955" y="-263909"/>
                  <a:pt x="4617718" y="340731"/>
                </a:cubicBezTo>
                <a:cubicBezTo>
                  <a:pt x="5615527" y="793943"/>
                  <a:pt x="5606187" y="1841884"/>
                  <a:pt x="4914978" y="2155728"/>
                </a:cubicBezTo>
                <a:cubicBezTo>
                  <a:pt x="4223769" y="2469572"/>
                  <a:pt x="1696977" y="2704127"/>
                  <a:pt x="716431" y="2163227"/>
                </a:cubicBezTo>
                <a:close/>
              </a:path>
            </a:pathLst>
          </a:custGeom>
          <a:solidFill>
            <a:srgbClr val="0098BC"/>
          </a:solidFill>
          <a:ln>
            <a:solidFill>
              <a:srgbClr val="0098BC"/>
            </a:solidFill>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1" hangingPunct="1">
              <a:defRPr/>
            </a:pPr>
            <a:r>
              <a:rPr lang="fr-FR" sz="4800" b="1" dirty="0"/>
              <a:t>1</a:t>
            </a:r>
          </a:p>
        </p:txBody>
      </p:sp>
      <p:pic>
        <p:nvPicPr>
          <p:cNvPr id="76" name="Non 1"/>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263245" y="2481863"/>
            <a:ext cx="756857" cy="759706"/>
          </a:xfrm>
          <a:prstGeom prst="rect">
            <a:avLst/>
          </a:prstGeom>
        </p:spPr>
      </p:pic>
      <p:sp>
        <p:nvSpPr>
          <p:cNvPr id="54" name="Fond Blanc">
            <a:extLst>
              <a:ext uri="{FF2B5EF4-FFF2-40B4-BE49-F238E27FC236}">
                <a16:creationId xmlns:a16="http://schemas.microsoft.com/office/drawing/2014/main" id="{FA3B2686-94FE-40EF-960C-4F0A2531B978}"/>
              </a:ext>
            </a:extLst>
          </p:cNvPr>
          <p:cNvSpPr/>
          <p:nvPr/>
        </p:nvSpPr>
        <p:spPr>
          <a:xfrm>
            <a:off x="0" y="3861"/>
            <a:ext cx="1670132" cy="685800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57" name="TP"/>
          <p:cNvGrpSpPr/>
          <p:nvPr/>
        </p:nvGrpSpPr>
        <p:grpSpPr>
          <a:xfrm>
            <a:off x="330442" y="5258668"/>
            <a:ext cx="1084263" cy="830356"/>
            <a:chOff x="330442" y="5254806"/>
            <a:chExt cx="1084263" cy="830356"/>
          </a:xfrm>
        </p:grpSpPr>
        <p:sp>
          <p:nvSpPr>
            <p:cNvPr id="69" name="Txt tp">
              <a:extLst>
                <a:ext uri="{FF2B5EF4-FFF2-40B4-BE49-F238E27FC236}">
                  <a16:creationId xmlns:a16="http://schemas.microsoft.com/office/drawing/2014/main" id="{068AD82C-35A7-4983-827A-713281010F7B}"/>
                </a:ext>
              </a:extLst>
            </p:cNvPr>
            <p:cNvSpPr txBox="1">
              <a:spLocks noChangeArrowheads="1"/>
            </p:cNvSpPr>
            <p:nvPr/>
          </p:nvSpPr>
          <p:spPr bwMode="auto">
            <a:xfrm>
              <a:off x="330442" y="5747025"/>
              <a:ext cx="1084263" cy="338137"/>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TP</a:t>
              </a:r>
            </a:p>
          </p:txBody>
        </p:sp>
        <p:pic>
          <p:nvPicPr>
            <p:cNvPr id="70" name="Picto">
              <a:extLst>
                <a:ext uri="{FF2B5EF4-FFF2-40B4-BE49-F238E27FC236}">
                  <a16:creationId xmlns:a16="http://schemas.microsoft.com/office/drawing/2014/main" id="{75391B0D-8C13-4486-817C-65EA0FA7CAAE}"/>
                </a:ext>
              </a:extLst>
            </p:cNvPr>
            <p:cNvPicPr>
              <a:picLocks noChangeAspect="1"/>
            </p:cNvPicPr>
            <p:nvPr/>
          </p:nvPicPr>
          <p:blipFill rotWithShape="1">
            <a:blip r:embed="rId7">
              <a:extLst>
                <a:ext uri="{28A0092B-C50C-407E-A947-70E740481C1C}">
                  <a14:useLocalDpi xmlns:a14="http://schemas.microsoft.com/office/drawing/2010/main" val="0"/>
                </a:ext>
              </a:extLst>
            </a:blip>
            <a:srcRect l="2040" t="2673" r="2116" b="5000"/>
            <a:stretch/>
          </p:blipFill>
          <p:spPr bwMode="auto">
            <a:xfrm>
              <a:off x="550102" y="5254806"/>
              <a:ext cx="681644" cy="5569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58" name="Video"/>
          <p:cNvGrpSpPr/>
          <p:nvPr/>
        </p:nvGrpSpPr>
        <p:grpSpPr>
          <a:xfrm>
            <a:off x="330443" y="4186380"/>
            <a:ext cx="1084263" cy="874441"/>
            <a:chOff x="330443" y="4182518"/>
            <a:chExt cx="1084263" cy="874441"/>
          </a:xfrm>
        </p:grpSpPr>
        <p:sp>
          <p:nvSpPr>
            <p:cNvPr id="67" name="Txt video">
              <a:extLst>
                <a:ext uri="{FF2B5EF4-FFF2-40B4-BE49-F238E27FC236}">
                  <a16:creationId xmlns:a16="http://schemas.microsoft.com/office/drawing/2014/main" id="{497FE70E-A465-4313-ACA4-D25B0274D1AF}"/>
                </a:ext>
              </a:extLst>
            </p:cNvPr>
            <p:cNvSpPr txBox="1">
              <a:spLocks noChangeArrowheads="1"/>
            </p:cNvSpPr>
            <p:nvPr/>
          </p:nvSpPr>
          <p:spPr bwMode="auto">
            <a:xfrm>
              <a:off x="330443" y="4718822"/>
              <a:ext cx="1084263" cy="338137"/>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VIDEO</a:t>
              </a:r>
            </a:p>
          </p:txBody>
        </p:sp>
        <p:pic>
          <p:nvPicPr>
            <p:cNvPr id="68" name="Picto guide">
              <a:extLst>
                <a:ext uri="{FF2B5EF4-FFF2-40B4-BE49-F238E27FC236}">
                  <a16:creationId xmlns:a16="http://schemas.microsoft.com/office/drawing/2014/main" id="{10D6FA2E-1F17-41B3-964A-E622C2DB457D}"/>
                </a:ext>
              </a:extLst>
            </p:cNvPr>
            <p:cNvPicPr>
              <a:picLocks noChangeAspect="1"/>
            </p:cNvPicPr>
            <p:nvPr/>
          </p:nvPicPr>
          <p:blipFill rotWithShape="1">
            <a:blip r:embed="rId8">
              <a:extLst>
                <a:ext uri="{28A0092B-C50C-407E-A947-70E740481C1C}">
                  <a14:useLocalDpi xmlns:a14="http://schemas.microsoft.com/office/drawing/2010/main" val="0"/>
                </a:ext>
              </a:extLst>
            </a:blip>
            <a:srcRect l="4186" t="1958" r="10959" b="5944"/>
            <a:stretch/>
          </p:blipFill>
          <p:spPr bwMode="auto">
            <a:xfrm>
              <a:off x="545220" y="4182518"/>
              <a:ext cx="631767" cy="5818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59" name="Guide"/>
          <p:cNvGrpSpPr/>
          <p:nvPr/>
        </p:nvGrpSpPr>
        <p:grpSpPr>
          <a:xfrm>
            <a:off x="330444" y="3123586"/>
            <a:ext cx="1084262" cy="891371"/>
            <a:chOff x="330444" y="3119724"/>
            <a:chExt cx="1084262" cy="891371"/>
          </a:xfrm>
        </p:grpSpPr>
        <p:sp>
          <p:nvSpPr>
            <p:cNvPr id="65" name="Txt guide">
              <a:extLst>
                <a:ext uri="{FF2B5EF4-FFF2-40B4-BE49-F238E27FC236}">
                  <a16:creationId xmlns:a16="http://schemas.microsoft.com/office/drawing/2014/main" id="{CD90D079-7F62-48CC-8B04-9EDA9213D908}"/>
                </a:ext>
              </a:extLst>
            </p:cNvPr>
            <p:cNvSpPr txBox="1">
              <a:spLocks noChangeArrowheads="1"/>
            </p:cNvSpPr>
            <p:nvPr/>
          </p:nvSpPr>
          <p:spPr bwMode="auto">
            <a:xfrm>
              <a:off x="330444" y="3671370"/>
              <a:ext cx="1084262" cy="339725"/>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Verdana" panose="020B0604030504040204" pitchFamily="34" charset="0"/>
                </a:rPr>
                <a:t>GUIDE</a:t>
              </a:r>
            </a:p>
          </p:txBody>
        </p:sp>
        <p:pic>
          <p:nvPicPr>
            <p:cNvPr id="66" name="Picto guide">
              <a:extLst>
                <a:ext uri="{FF2B5EF4-FFF2-40B4-BE49-F238E27FC236}">
                  <a16:creationId xmlns:a16="http://schemas.microsoft.com/office/drawing/2014/main" id="{4784EAE9-EC02-44D3-9F43-AC31EE721370}"/>
                </a:ext>
              </a:extLst>
            </p:cNvPr>
            <p:cNvPicPr>
              <a:picLocks noChangeAspect="1"/>
            </p:cNvPicPr>
            <p:nvPr/>
          </p:nvPicPr>
          <p:blipFill rotWithShape="1">
            <a:blip r:embed="rId9">
              <a:extLst>
                <a:ext uri="{28A0092B-C50C-407E-A947-70E740481C1C}">
                  <a14:useLocalDpi xmlns:a14="http://schemas.microsoft.com/office/drawing/2010/main" val="0"/>
                </a:ext>
              </a:extLst>
            </a:blip>
            <a:srcRect l="5015" t="1565" r="10709" b="5873"/>
            <a:stretch/>
          </p:blipFill>
          <p:spPr bwMode="auto">
            <a:xfrm>
              <a:off x="545220" y="3119724"/>
              <a:ext cx="623454" cy="5818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3" name="Txt info">
            <a:extLst>
              <a:ext uri="{FF2B5EF4-FFF2-40B4-BE49-F238E27FC236}">
                <a16:creationId xmlns:a16="http://schemas.microsoft.com/office/drawing/2014/main" id="{80C3DAD2-B6EA-4E7C-933D-5756572579F7}"/>
              </a:ext>
            </a:extLst>
          </p:cNvPr>
          <p:cNvSpPr txBox="1">
            <a:spLocks noChangeArrowheads="1"/>
          </p:cNvSpPr>
          <p:nvPr/>
        </p:nvSpPr>
        <p:spPr bwMode="auto">
          <a:xfrm>
            <a:off x="314816" y="2530286"/>
            <a:ext cx="1084262" cy="338137"/>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INFO</a:t>
            </a:r>
          </a:p>
        </p:txBody>
      </p:sp>
      <p:sp>
        <p:nvSpPr>
          <p:cNvPr id="61" name="Module CO2">
            <a:extLst>
              <a:ext uri="{FF2B5EF4-FFF2-40B4-BE49-F238E27FC236}">
                <a16:creationId xmlns:a16="http://schemas.microsoft.com/office/drawing/2014/main" id="{ED7333EA-7CC1-4589-A171-23DE7A5DE385}"/>
              </a:ext>
            </a:extLst>
          </p:cNvPr>
          <p:cNvSpPr/>
          <p:nvPr/>
        </p:nvSpPr>
        <p:spPr>
          <a:xfrm>
            <a:off x="65263" y="1509203"/>
            <a:ext cx="1539605" cy="276999"/>
          </a:xfrm>
          <a:prstGeom prst="rect">
            <a:avLst/>
          </a:prstGeom>
          <a:solidFill>
            <a:srgbClr val="002060"/>
          </a:solidFill>
        </p:spPr>
        <p:txBody>
          <a:bodyPr wrap="square">
            <a:spAutoFit/>
          </a:bodyPr>
          <a:lstStyle/>
          <a:p>
            <a:pPr algn="ctr"/>
            <a:r>
              <a:rPr lang="fr-FR" sz="1200" b="1" dirty="0">
                <a:solidFill>
                  <a:schemeClr val="bg1"/>
                </a:solidFill>
                <a:latin typeface="Century Gothic" panose="020B0502020202020204" pitchFamily="34" charset="0"/>
              </a:rPr>
              <a:t>L’air de ma classe</a:t>
            </a:r>
            <a:endParaRPr lang="fr-FR" sz="1200" dirty="0">
              <a:solidFill>
                <a:schemeClr val="bg1"/>
              </a:solidFill>
            </a:endParaRPr>
          </a:p>
        </p:txBody>
      </p:sp>
      <p:pic>
        <p:nvPicPr>
          <p:cNvPr id="62" name="Logo AEM">
            <a:extLst>
              <a:ext uri="{FF2B5EF4-FFF2-40B4-BE49-F238E27FC236}">
                <a16:creationId xmlns:a16="http://schemas.microsoft.com/office/drawing/2014/main" id="{74F59558-1101-451A-ACCC-8D43FF7E327C}"/>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57636" y="224669"/>
            <a:ext cx="954858" cy="1218997"/>
          </a:xfrm>
          <a:prstGeom prst="rect">
            <a:avLst/>
          </a:prstGeom>
        </p:spPr>
      </p:pic>
      <p:sp>
        <p:nvSpPr>
          <p:cNvPr id="10" name="Titre"/>
          <p:cNvSpPr/>
          <p:nvPr/>
        </p:nvSpPr>
        <p:spPr>
          <a:xfrm>
            <a:off x="1670130" y="-2"/>
            <a:ext cx="10521870" cy="132409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Autofit/>
          </a:bodyPr>
          <a:lstStyle/>
          <a:p>
            <a:pPr algn="ctr">
              <a:lnSpc>
                <a:spcPct val="90000"/>
              </a:lnSpc>
              <a:spcBef>
                <a:spcPct val="0"/>
              </a:spcBef>
            </a:pPr>
            <a:r>
              <a:rPr lang="fr-FR" sz="4000" b="1" dirty="0">
                <a:solidFill>
                  <a:srgbClr val="002060"/>
                </a:solidFill>
                <a:latin typeface="Century Gothic" panose="020B0502020202020204" pitchFamily="34" charset="0"/>
              </a:rPr>
              <a:t>Comparé à l’air extérieur, </a:t>
            </a:r>
          </a:p>
          <a:p>
            <a:pPr algn="ctr">
              <a:lnSpc>
                <a:spcPct val="90000"/>
              </a:lnSpc>
              <a:spcBef>
                <a:spcPct val="0"/>
              </a:spcBef>
            </a:pPr>
            <a:r>
              <a:rPr lang="fr-FR" sz="4000" b="1" dirty="0">
                <a:solidFill>
                  <a:srgbClr val="002060"/>
                </a:solidFill>
                <a:latin typeface="Century Gothic" panose="020B0502020202020204" pitchFamily="34" charset="0"/>
              </a:rPr>
              <a:t>l’air intérieur est généralement…</a:t>
            </a:r>
            <a:r>
              <a:rPr lang="fr-FR" sz="4000" b="1" dirty="0">
                <a:solidFill>
                  <a:schemeClr val="bg1"/>
                </a:solidFill>
                <a:latin typeface="Century Gothic" panose="020B0502020202020204" pitchFamily="34" charset="0"/>
              </a:rPr>
              <a:t>…</a:t>
            </a:r>
          </a:p>
        </p:txBody>
      </p:sp>
      <p:sp>
        <p:nvSpPr>
          <p:cNvPr id="33" name="Espace réservé du numéro de diapositive 1">
            <a:extLst>
              <a:ext uri="{FF2B5EF4-FFF2-40B4-BE49-F238E27FC236}">
                <a16:creationId xmlns:a16="http://schemas.microsoft.com/office/drawing/2014/main" id="{F881FDEF-AA1E-4E11-B660-F74C503083B0}"/>
              </a:ext>
            </a:extLst>
          </p:cNvPr>
          <p:cNvSpPr txBox="1">
            <a:spLocks/>
          </p:cNvSpPr>
          <p:nvPr/>
        </p:nvSpPr>
        <p:spPr bwMode="auto">
          <a:xfrm>
            <a:off x="11126800" y="6409271"/>
            <a:ext cx="1018821" cy="365125"/>
          </a:xfrm>
          <a:prstGeom prst="rect">
            <a:avLst/>
          </a:prstGeom>
          <a:solidFill>
            <a:srgbClr val="002060"/>
          </a:solidFill>
          <a:ln>
            <a:noFill/>
          </a:ln>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dirty="0">
                <a:solidFill>
                  <a:schemeClr val="bg1"/>
                </a:solidFill>
              </a:rPr>
              <a:t>M</a:t>
            </a:r>
            <a:r>
              <a:rPr lang="fr-FR" altLang="fr-FR" sz="1800" b="1" baseline="30000" dirty="0">
                <a:solidFill>
                  <a:schemeClr val="bg1"/>
                </a:solidFill>
              </a:rPr>
              <a:t>8</a:t>
            </a:r>
            <a:r>
              <a:rPr lang="fr-FR" altLang="fr-FR" sz="1800" b="1" dirty="0">
                <a:solidFill>
                  <a:srgbClr val="CFEDEF"/>
                </a:solidFill>
              </a:rPr>
              <a:t> </a:t>
            </a:r>
            <a:r>
              <a:rPr lang="fr-FR" altLang="fr-FR" sz="1800" b="1" dirty="0">
                <a:solidFill>
                  <a:schemeClr val="bg1"/>
                </a:solidFill>
              </a:rPr>
              <a:t>- </a:t>
            </a:r>
            <a:fld id="{6B65CB28-E51F-4F6B-B370-8F5765EA14E9}" type="slidenum">
              <a:rPr lang="fr-FR" altLang="fr-FR" sz="1800" b="1" smtClean="0">
                <a:solidFill>
                  <a:schemeClr val="bg1"/>
                </a:solidFill>
              </a:rPr>
              <a:pPr algn="ctr" eaLnBrk="1" hangingPunct="1">
                <a:lnSpc>
                  <a:spcPct val="100000"/>
                </a:lnSpc>
                <a:spcBef>
                  <a:spcPct val="0"/>
                </a:spcBef>
                <a:buFontTx/>
                <a:buNone/>
              </a:pPr>
              <a:t>18</a:t>
            </a:fld>
            <a:endParaRPr lang="fr-FR" altLang="fr-FR" sz="1800" b="1" dirty="0">
              <a:solidFill>
                <a:schemeClr val="bg1"/>
              </a:solidFill>
            </a:endParaRPr>
          </a:p>
        </p:txBody>
      </p:sp>
      <p:pic>
        <p:nvPicPr>
          <p:cNvPr id="34" name="Picto info active">
            <a:extLst>
              <a:ext uri="{FF2B5EF4-FFF2-40B4-BE49-F238E27FC236}">
                <a16:creationId xmlns:a16="http://schemas.microsoft.com/office/drawing/2014/main" id="{BCC174AB-8F95-4619-8052-81AAF4FA9217}"/>
              </a:ext>
            </a:extLst>
          </p:cNvPr>
          <p:cNvPicPr>
            <a:picLocks noChangeAspect="1"/>
          </p:cNvPicPr>
          <p:nvPr/>
        </p:nvPicPr>
        <p:blipFill rotWithShape="1">
          <a:blip r:embed="rId11">
            <a:extLst>
              <a:ext uri="{28A0092B-C50C-407E-A947-70E740481C1C}">
                <a14:useLocalDpi xmlns:a14="http://schemas.microsoft.com/office/drawing/2010/main" val="0"/>
              </a:ext>
            </a:extLst>
          </a:blip>
          <a:srcRect l="6268" t="3278" r="13588" b="5866"/>
          <a:stretch/>
        </p:blipFill>
        <p:spPr bwMode="auto">
          <a:xfrm>
            <a:off x="530536" y="1995482"/>
            <a:ext cx="624689" cy="597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 name="Carré corné Info">
            <a:extLst>
              <a:ext uri="{FF2B5EF4-FFF2-40B4-BE49-F238E27FC236}">
                <a16:creationId xmlns:a16="http://schemas.microsoft.com/office/drawing/2014/main" id="{9F935865-E293-4208-954C-8BC5FA496736}"/>
              </a:ext>
            </a:extLst>
          </p:cNvPr>
          <p:cNvSpPr/>
          <p:nvPr/>
        </p:nvSpPr>
        <p:spPr>
          <a:xfrm>
            <a:off x="30364" y="5942638"/>
            <a:ext cx="1609401" cy="854113"/>
          </a:xfrm>
          <a:prstGeom prst="foldedCorner">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1200" dirty="0">
                <a:solidFill>
                  <a:schemeClr val="tx1"/>
                </a:solidFill>
              </a:rPr>
              <a:t>    </a:t>
            </a:r>
            <a:r>
              <a:rPr lang="fr-FR" sz="1200" b="1" dirty="0">
                <a:solidFill>
                  <a:srgbClr val="FFFFFF"/>
                </a:solidFill>
              </a:rPr>
              <a:t>Réponse 3 :</a:t>
            </a:r>
          </a:p>
          <a:p>
            <a:pPr algn="ctr">
              <a:defRPr/>
            </a:pPr>
            <a:endParaRPr lang="fr-FR" sz="1200" b="1" dirty="0">
              <a:solidFill>
                <a:srgbClr val="FFFFFF"/>
              </a:solidFill>
            </a:endParaRPr>
          </a:p>
          <a:p>
            <a:pPr algn="ctr">
              <a:defRPr/>
            </a:pPr>
            <a:r>
              <a:rPr lang="fr-FR" sz="1200" b="1" dirty="0">
                <a:solidFill>
                  <a:srgbClr val="FFFFFF"/>
                </a:solidFill>
              </a:rPr>
              <a:t>Plus pollué</a:t>
            </a:r>
          </a:p>
        </p:txBody>
      </p:sp>
    </p:spTree>
    <p:extLst>
      <p:ext uri="{BB962C8B-B14F-4D97-AF65-F5344CB8AC3E}">
        <p14:creationId xmlns:p14="http://schemas.microsoft.com/office/powerpoint/2010/main" val="323659969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2"/>
                    </p:tgtEl>
                  </p:cond>
                </p:stCondLst>
                <p:endSync evt="end" delay="0">
                  <p:rtn val="all"/>
                </p:endSync>
                <p:childTnLst>
                  <p:par>
                    <p:cTn id="3" fill="hold">
                      <p:stCondLst>
                        <p:cond delay="0"/>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76"/>
                                        </p:tgtEl>
                                        <p:attrNameLst>
                                          <p:attrName>style.visibility</p:attrName>
                                        </p:attrNameLst>
                                      </p:cBhvr>
                                      <p:to>
                                        <p:strVal val="visible"/>
                                      </p:to>
                                    </p:set>
                                    <p:anim calcmode="lin" valueType="num">
                                      <p:cBhvr>
                                        <p:cTn id="7" dur="1000" fill="hold"/>
                                        <p:tgtEl>
                                          <p:spTgt spid="76"/>
                                        </p:tgtEl>
                                        <p:attrNameLst>
                                          <p:attrName>ppt_w</p:attrName>
                                        </p:attrNameLst>
                                      </p:cBhvr>
                                      <p:tavLst>
                                        <p:tav tm="0">
                                          <p:val>
                                            <p:fltVal val="0"/>
                                          </p:val>
                                        </p:tav>
                                        <p:tav tm="100000">
                                          <p:val>
                                            <p:strVal val="#ppt_w"/>
                                          </p:val>
                                        </p:tav>
                                      </p:tavLst>
                                    </p:anim>
                                    <p:anim calcmode="lin" valueType="num">
                                      <p:cBhvr>
                                        <p:cTn id="8" dur="1000" fill="hold"/>
                                        <p:tgtEl>
                                          <p:spTgt spid="76"/>
                                        </p:tgtEl>
                                        <p:attrNameLst>
                                          <p:attrName>ppt_h</p:attrName>
                                        </p:attrNameLst>
                                      </p:cBhvr>
                                      <p:tavLst>
                                        <p:tav tm="0">
                                          <p:val>
                                            <p:fltVal val="0"/>
                                          </p:val>
                                        </p:tav>
                                        <p:tav tm="100000">
                                          <p:val>
                                            <p:strVal val="#ppt_h"/>
                                          </p:val>
                                        </p:tav>
                                      </p:tavLst>
                                    </p:anim>
                                    <p:anim calcmode="lin" valueType="num">
                                      <p:cBhvr>
                                        <p:cTn id="9" dur="1000" fill="hold"/>
                                        <p:tgtEl>
                                          <p:spTgt spid="76"/>
                                        </p:tgtEl>
                                        <p:attrNameLst>
                                          <p:attrName>style.rotation</p:attrName>
                                        </p:attrNameLst>
                                      </p:cBhvr>
                                      <p:tavLst>
                                        <p:tav tm="0">
                                          <p:val>
                                            <p:fltVal val="90"/>
                                          </p:val>
                                        </p:tav>
                                        <p:tav tm="100000">
                                          <p:val>
                                            <p:fltVal val="0"/>
                                          </p:val>
                                        </p:tav>
                                      </p:tavLst>
                                    </p:anim>
                                    <p:animEffect transition="in" filter="fade">
                                      <p:cBhvr>
                                        <p:cTn id="10" dur="1000"/>
                                        <p:tgtEl>
                                          <p:spTgt spid="76"/>
                                        </p:tgtEl>
                                      </p:cBhvr>
                                    </p:animEffect>
                                  </p:childTnLst>
                                </p:cTn>
                              </p:par>
                            </p:childTnLst>
                          </p:cTn>
                        </p:par>
                      </p:childTnLst>
                    </p:cTn>
                  </p:par>
                </p:childTnLst>
              </p:cTn>
              <p:nextCondLst>
                <p:cond evt="onClick" delay="0">
                  <p:tgtEl>
                    <p:spTgt spid="82"/>
                  </p:tgtEl>
                </p:cond>
              </p:nextCondLst>
            </p:seq>
            <p:seq concurrent="1" nextAc="seek">
              <p:cTn id="11" restart="whenNotActive" fill="hold" evtFilter="cancelBubble" nodeType="interactiveSeq">
                <p:stCondLst>
                  <p:cond evt="onClick" delay="0">
                    <p:tgtEl>
                      <p:spTgt spid="81"/>
                    </p:tgtEl>
                  </p:cond>
                </p:stCondLst>
                <p:endSync evt="end" delay="0">
                  <p:rtn val="all"/>
                </p:endSync>
                <p:childTnLst>
                  <p:par>
                    <p:cTn id="12" fill="hold">
                      <p:stCondLst>
                        <p:cond delay="0"/>
                      </p:stCondLst>
                      <p:childTnLst>
                        <p:par>
                          <p:cTn id="13" fill="hold">
                            <p:stCondLst>
                              <p:cond delay="0"/>
                            </p:stCondLst>
                            <p:childTnLst>
                              <p:par>
                                <p:cTn id="14" presetID="31" presetClass="entr" presetSubtype="0" fill="hold" nodeType="clickEffect">
                                  <p:stCondLst>
                                    <p:cond delay="0"/>
                                  </p:stCondLst>
                                  <p:childTnLst>
                                    <p:set>
                                      <p:cBhvr>
                                        <p:cTn id="15" dur="1" fill="hold">
                                          <p:stCondLst>
                                            <p:cond delay="0"/>
                                          </p:stCondLst>
                                        </p:cTn>
                                        <p:tgtEl>
                                          <p:spTgt spid="75"/>
                                        </p:tgtEl>
                                        <p:attrNameLst>
                                          <p:attrName>style.visibility</p:attrName>
                                        </p:attrNameLst>
                                      </p:cBhvr>
                                      <p:to>
                                        <p:strVal val="visible"/>
                                      </p:to>
                                    </p:set>
                                    <p:anim calcmode="lin" valueType="num">
                                      <p:cBhvr>
                                        <p:cTn id="16" dur="1000" fill="hold"/>
                                        <p:tgtEl>
                                          <p:spTgt spid="75"/>
                                        </p:tgtEl>
                                        <p:attrNameLst>
                                          <p:attrName>ppt_w</p:attrName>
                                        </p:attrNameLst>
                                      </p:cBhvr>
                                      <p:tavLst>
                                        <p:tav tm="0">
                                          <p:val>
                                            <p:fltVal val="0"/>
                                          </p:val>
                                        </p:tav>
                                        <p:tav tm="100000">
                                          <p:val>
                                            <p:strVal val="#ppt_w"/>
                                          </p:val>
                                        </p:tav>
                                      </p:tavLst>
                                    </p:anim>
                                    <p:anim calcmode="lin" valueType="num">
                                      <p:cBhvr>
                                        <p:cTn id="17" dur="1000" fill="hold"/>
                                        <p:tgtEl>
                                          <p:spTgt spid="75"/>
                                        </p:tgtEl>
                                        <p:attrNameLst>
                                          <p:attrName>ppt_h</p:attrName>
                                        </p:attrNameLst>
                                      </p:cBhvr>
                                      <p:tavLst>
                                        <p:tav tm="0">
                                          <p:val>
                                            <p:fltVal val="0"/>
                                          </p:val>
                                        </p:tav>
                                        <p:tav tm="100000">
                                          <p:val>
                                            <p:strVal val="#ppt_h"/>
                                          </p:val>
                                        </p:tav>
                                      </p:tavLst>
                                    </p:anim>
                                    <p:anim calcmode="lin" valueType="num">
                                      <p:cBhvr>
                                        <p:cTn id="18" dur="1000" fill="hold"/>
                                        <p:tgtEl>
                                          <p:spTgt spid="75"/>
                                        </p:tgtEl>
                                        <p:attrNameLst>
                                          <p:attrName>style.rotation</p:attrName>
                                        </p:attrNameLst>
                                      </p:cBhvr>
                                      <p:tavLst>
                                        <p:tav tm="0">
                                          <p:val>
                                            <p:fltVal val="90"/>
                                          </p:val>
                                        </p:tav>
                                        <p:tav tm="100000">
                                          <p:val>
                                            <p:fltVal val="0"/>
                                          </p:val>
                                        </p:tav>
                                      </p:tavLst>
                                    </p:anim>
                                    <p:animEffect transition="in" filter="fade">
                                      <p:cBhvr>
                                        <p:cTn id="19" dur="1000"/>
                                        <p:tgtEl>
                                          <p:spTgt spid="75"/>
                                        </p:tgtEl>
                                      </p:cBhvr>
                                    </p:animEffect>
                                  </p:childTnLst>
                                </p:cTn>
                              </p:par>
                            </p:childTnLst>
                          </p:cTn>
                        </p:par>
                      </p:childTnLst>
                    </p:cTn>
                  </p:par>
                </p:childTnLst>
              </p:cTn>
              <p:nextCondLst>
                <p:cond evt="onClick" delay="0">
                  <p:tgtEl>
                    <p:spTgt spid="81"/>
                  </p:tgtEl>
                </p:cond>
              </p:nextCondLst>
            </p:seq>
            <p:seq concurrent="1" nextAc="seek">
              <p:cTn id="20" restart="whenNotActive" fill="hold" evtFilter="cancelBubble" nodeType="interactiveSeq">
                <p:stCondLst>
                  <p:cond evt="onClick" delay="0">
                    <p:tgtEl>
                      <p:spTgt spid="80"/>
                    </p:tgtEl>
                  </p:cond>
                </p:stCondLst>
                <p:endSync evt="end" delay="0">
                  <p:rtn val="all"/>
                </p:endSync>
                <p:childTnLst>
                  <p:par>
                    <p:cTn id="21" fill="hold">
                      <p:stCondLst>
                        <p:cond delay="0"/>
                      </p:stCondLst>
                      <p:childTnLst>
                        <p:par>
                          <p:cTn id="22" fill="hold">
                            <p:stCondLst>
                              <p:cond delay="0"/>
                            </p:stCondLst>
                            <p:childTnLst>
                              <p:par>
                                <p:cTn id="23" presetID="26" presetClass="entr" presetSubtype="0" fill="hold" nodeType="clickEffect">
                                  <p:stCondLst>
                                    <p:cond delay="0"/>
                                  </p:stCondLst>
                                  <p:childTnLst>
                                    <p:set>
                                      <p:cBhvr>
                                        <p:cTn id="24" dur="1" fill="hold">
                                          <p:stCondLst>
                                            <p:cond delay="0"/>
                                          </p:stCondLst>
                                        </p:cTn>
                                        <p:tgtEl>
                                          <p:spTgt spid="74"/>
                                        </p:tgtEl>
                                        <p:attrNameLst>
                                          <p:attrName>style.visibility</p:attrName>
                                        </p:attrNameLst>
                                      </p:cBhvr>
                                      <p:to>
                                        <p:strVal val="visible"/>
                                      </p:to>
                                    </p:set>
                                    <p:animEffect transition="in" filter="wipe(down)">
                                      <p:cBhvr>
                                        <p:cTn id="25" dur="580">
                                          <p:stCondLst>
                                            <p:cond delay="0"/>
                                          </p:stCondLst>
                                        </p:cTn>
                                        <p:tgtEl>
                                          <p:spTgt spid="74"/>
                                        </p:tgtEl>
                                      </p:cBhvr>
                                    </p:animEffect>
                                    <p:anim calcmode="lin" valueType="num">
                                      <p:cBhvr>
                                        <p:cTn id="26" dur="1822" tmFilter="0,0; 0.14,0.36; 0.43,0.73; 0.71,0.91; 1.0,1.0">
                                          <p:stCondLst>
                                            <p:cond delay="0"/>
                                          </p:stCondLst>
                                        </p:cTn>
                                        <p:tgtEl>
                                          <p:spTgt spid="74"/>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74"/>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74"/>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74"/>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74"/>
                                        </p:tgtEl>
                                        <p:attrNameLst>
                                          <p:attrName>ppt_y</p:attrName>
                                        </p:attrNameLst>
                                      </p:cBhvr>
                                      <p:tavLst>
                                        <p:tav tm="0" fmla="#ppt_y-sin(pi*$)/81">
                                          <p:val>
                                            <p:fltVal val="0"/>
                                          </p:val>
                                        </p:tav>
                                        <p:tav tm="100000">
                                          <p:val>
                                            <p:fltVal val="1"/>
                                          </p:val>
                                        </p:tav>
                                      </p:tavLst>
                                    </p:anim>
                                    <p:animScale>
                                      <p:cBhvr>
                                        <p:cTn id="31" dur="26">
                                          <p:stCondLst>
                                            <p:cond delay="650"/>
                                          </p:stCondLst>
                                        </p:cTn>
                                        <p:tgtEl>
                                          <p:spTgt spid="74"/>
                                        </p:tgtEl>
                                      </p:cBhvr>
                                      <p:to x="100000" y="60000"/>
                                    </p:animScale>
                                    <p:animScale>
                                      <p:cBhvr>
                                        <p:cTn id="32" dur="166" decel="50000">
                                          <p:stCondLst>
                                            <p:cond delay="676"/>
                                          </p:stCondLst>
                                        </p:cTn>
                                        <p:tgtEl>
                                          <p:spTgt spid="74"/>
                                        </p:tgtEl>
                                      </p:cBhvr>
                                      <p:to x="100000" y="100000"/>
                                    </p:animScale>
                                    <p:animScale>
                                      <p:cBhvr>
                                        <p:cTn id="33" dur="26">
                                          <p:stCondLst>
                                            <p:cond delay="1312"/>
                                          </p:stCondLst>
                                        </p:cTn>
                                        <p:tgtEl>
                                          <p:spTgt spid="74"/>
                                        </p:tgtEl>
                                      </p:cBhvr>
                                      <p:to x="100000" y="80000"/>
                                    </p:animScale>
                                    <p:animScale>
                                      <p:cBhvr>
                                        <p:cTn id="34" dur="166" decel="50000">
                                          <p:stCondLst>
                                            <p:cond delay="1338"/>
                                          </p:stCondLst>
                                        </p:cTn>
                                        <p:tgtEl>
                                          <p:spTgt spid="74"/>
                                        </p:tgtEl>
                                      </p:cBhvr>
                                      <p:to x="100000" y="100000"/>
                                    </p:animScale>
                                    <p:animScale>
                                      <p:cBhvr>
                                        <p:cTn id="35" dur="26">
                                          <p:stCondLst>
                                            <p:cond delay="1642"/>
                                          </p:stCondLst>
                                        </p:cTn>
                                        <p:tgtEl>
                                          <p:spTgt spid="74"/>
                                        </p:tgtEl>
                                      </p:cBhvr>
                                      <p:to x="100000" y="90000"/>
                                    </p:animScale>
                                    <p:animScale>
                                      <p:cBhvr>
                                        <p:cTn id="36" dur="166" decel="50000">
                                          <p:stCondLst>
                                            <p:cond delay="1668"/>
                                          </p:stCondLst>
                                        </p:cTn>
                                        <p:tgtEl>
                                          <p:spTgt spid="74"/>
                                        </p:tgtEl>
                                      </p:cBhvr>
                                      <p:to x="100000" y="100000"/>
                                    </p:animScale>
                                    <p:animScale>
                                      <p:cBhvr>
                                        <p:cTn id="37" dur="26">
                                          <p:stCondLst>
                                            <p:cond delay="1808"/>
                                          </p:stCondLst>
                                        </p:cTn>
                                        <p:tgtEl>
                                          <p:spTgt spid="74"/>
                                        </p:tgtEl>
                                      </p:cBhvr>
                                      <p:to x="100000" y="95000"/>
                                    </p:animScale>
                                    <p:animScale>
                                      <p:cBhvr>
                                        <p:cTn id="38" dur="166" decel="50000">
                                          <p:stCondLst>
                                            <p:cond delay="1834"/>
                                          </p:stCondLst>
                                        </p:cTn>
                                        <p:tgtEl>
                                          <p:spTgt spid="74"/>
                                        </p:tgtEl>
                                      </p:cBhvr>
                                      <p:to x="100000" y="100000"/>
                                    </p:animScale>
                                  </p:childTnLst>
                                </p:cTn>
                              </p:par>
                              <p:par>
                                <p:cTn id="39" presetID="10" presetClass="entr" presetSubtype="0" fill="hold" nodeType="withEffect">
                                  <p:stCondLst>
                                    <p:cond delay="750"/>
                                  </p:stCondLst>
                                  <p:childTnLst>
                                    <p:set>
                                      <p:cBhvr>
                                        <p:cTn id="40" dur="1" fill="hold">
                                          <p:stCondLst>
                                            <p:cond delay="0"/>
                                          </p:stCondLst>
                                        </p:cTn>
                                        <p:tgtEl>
                                          <p:spTgt spid="38"/>
                                        </p:tgtEl>
                                        <p:attrNameLst>
                                          <p:attrName>style.visibility</p:attrName>
                                        </p:attrNameLst>
                                      </p:cBhvr>
                                      <p:to>
                                        <p:strVal val="visible"/>
                                      </p:to>
                                    </p:set>
                                    <p:animEffect transition="in" filter="fade">
                                      <p:cBhvr>
                                        <p:cTn id="41" dur="250"/>
                                        <p:tgtEl>
                                          <p:spTgt spid="38"/>
                                        </p:tgtEl>
                                      </p:cBhvr>
                                    </p:animEffect>
                                  </p:childTnLst>
                                </p:cTn>
                              </p:par>
                              <p:par>
                                <p:cTn id="42" presetID="53" presetClass="entr" presetSubtype="16" fill="hold" grpId="0" nodeType="withEffect">
                                  <p:stCondLst>
                                    <p:cond delay="1000"/>
                                  </p:stCondLst>
                                  <p:childTnLst>
                                    <p:set>
                                      <p:cBhvr>
                                        <p:cTn id="43" dur="1" fill="hold">
                                          <p:stCondLst>
                                            <p:cond delay="0"/>
                                          </p:stCondLst>
                                        </p:cTn>
                                        <p:tgtEl>
                                          <p:spTgt spid="45"/>
                                        </p:tgtEl>
                                        <p:attrNameLst>
                                          <p:attrName>style.visibility</p:attrName>
                                        </p:attrNameLst>
                                      </p:cBhvr>
                                      <p:to>
                                        <p:strVal val="visible"/>
                                      </p:to>
                                    </p:set>
                                    <p:anim calcmode="lin" valueType="num">
                                      <p:cBhvr>
                                        <p:cTn id="44" dur="250" fill="hold"/>
                                        <p:tgtEl>
                                          <p:spTgt spid="45"/>
                                        </p:tgtEl>
                                        <p:attrNameLst>
                                          <p:attrName>ppt_w</p:attrName>
                                        </p:attrNameLst>
                                      </p:cBhvr>
                                      <p:tavLst>
                                        <p:tav tm="0">
                                          <p:val>
                                            <p:fltVal val="0"/>
                                          </p:val>
                                        </p:tav>
                                        <p:tav tm="100000">
                                          <p:val>
                                            <p:strVal val="#ppt_w"/>
                                          </p:val>
                                        </p:tav>
                                      </p:tavLst>
                                    </p:anim>
                                    <p:anim calcmode="lin" valueType="num">
                                      <p:cBhvr>
                                        <p:cTn id="45" dur="250" fill="hold"/>
                                        <p:tgtEl>
                                          <p:spTgt spid="45"/>
                                        </p:tgtEl>
                                        <p:attrNameLst>
                                          <p:attrName>ppt_h</p:attrName>
                                        </p:attrNameLst>
                                      </p:cBhvr>
                                      <p:tavLst>
                                        <p:tav tm="0">
                                          <p:val>
                                            <p:fltVal val="0"/>
                                          </p:val>
                                        </p:tav>
                                        <p:tav tm="100000">
                                          <p:val>
                                            <p:strVal val="#ppt_h"/>
                                          </p:val>
                                        </p:tav>
                                      </p:tavLst>
                                    </p:anim>
                                    <p:animEffect transition="in" filter="fade">
                                      <p:cBhvr>
                                        <p:cTn id="46" dur="250"/>
                                        <p:tgtEl>
                                          <p:spTgt spid="45"/>
                                        </p:tgtEl>
                                      </p:cBhvr>
                                    </p:animEffect>
                                  </p:childTnLst>
                                </p:cTn>
                              </p:par>
                              <p:par>
                                <p:cTn id="47" presetID="53" presetClass="entr" presetSubtype="16" fill="hold" grpId="0" nodeType="withEffect">
                                  <p:stCondLst>
                                    <p:cond delay="1000"/>
                                  </p:stCondLst>
                                  <p:childTnLst>
                                    <p:set>
                                      <p:cBhvr>
                                        <p:cTn id="48" dur="1" fill="hold">
                                          <p:stCondLst>
                                            <p:cond delay="0"/>
                                          </p:stCondLst>
                                        </p:cTn>
                                        <p:tgtEl>
                                          <p:spTgt spid="46"/>
                                        </p:tgtEl>
                                        <p:attrNameLst>
                                          <p:attrName>style.visibility</p:attrName>
                                        </p:attrNameLst>
                                      </p:cBhvr>
                                      <p:to>
                                        <p:strVal val="visible"/>
                                      </p:to>
                                    </p:set>
                                    <p:anim calcmode="lin" valueType="num">
                                      <p:cBhvr>
                                        <p:cTn id="49" dur="250" fill="hold"/>
                                        <p:tgtEl>
                                          <p:spTgt spid="46"/>
                                        </p:tgtEl>
                                        <p:attrNameLst>
                                          <p:attrName>ppt_w</p:attrName>
                                        </p:attrNameLst>
                                      </p:cBhvr>
                                      <p:tavLst>
                                        <p:tav tm="0">
                                          <p:val>
                                            <p:fltVal val="0"/>
                                          </p:val>
                                        </p:tav>
                                        <p:tav tm="100000">
                                          <p:val>
                                            <p:strVal val="#ppt_w"/>
                                          </p:val>
                                        </p:tav>
                                      </p:tavLst>
                                    </p:anim>
                                    <p:anim calcmode="lin" valueType="num">
                                      <p:cBhvr>
                                        <p:cTn id="50" dur="250" fill="hold"/>
                                        <p:tgtEl>
                                          <p:spTgt spid="46"/>
                                        </p:tgtEl>
                                        <p:attrNameLst>
                                          <p:attrName>ppt_h</p:attrName>
                                        </p:attrNameLst>
                                      </p:cBhvr>
                                      <p:tavLst>
                                        <p:tav tm="0">
                                          <p:val>
                                            <p:fltVal val="0"/>
                                          </p:val>
                                        </p:tav>
                                        <p:tav tm="100000">
                                          <p:val>
                                            <p:strVal val="#ppt_h"/>
                                          </p:val>
                                        </p:tav>
                                      </p:tavLst>
                                    </p:anim>
                                    <p:animEffect transition="in" filter="fade">
                                      <p:cBhvr>
                                        <p:cTn id="51" dur="250"/>
                                        <p:tgtEl>
                                          <p:spTgt spid="46"/>
                                        </p:tgtEl>
                                      </p:cBhvr>
                                    </p:animEffect>
                                  </p:childTnLst>
                                </p:cTn>
                              </p:par>
                            </p:childTnLst>
                          </p:cTn>
                        </p:par>
                      </p:childTnLst>
                    </p:cTn>
                  </p:par>
                </p:childTnLst>
              </p:cTn>
              <p:nextCondLst>
                <p:cond evt="onClick" delay="0">
                  <p:tgtEl>
                    <p:spTgt spid="80"/>
                  </p:tgtEl>
                </p:cond>
              </p:nextCondLst>
            </p:seq>
            <p:seq concurrent="1" nextAc="seek">
              <p:cTn id="52" restart="whenNotActive" fill="hold" evtFilter="cancelBubble" nodeType="interactiveSeq">
                <p:stCondLst>
                  <p:cond evt="onClick" delay="0">
                    <p:tgtEl>
                      <p:spTgt spid="34"/>
                    </p:tgtEl>
                  </p:cond>
                </p:stCondLst>
                <p:endSync evt="end" delay="0">
                  <p:rtn val="all"/>
                </p:endSync>
                <p:childTnLst>
                  <p:par>
                    <p:cTn id="53" fill="hold">
                      <p:stCondLst>
                        <p:cond delay="0"/>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35"/>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xit" presetSubtype="0" fill="hold" grpId="1" nodeType="clickEffect">
                                  <p:stCondLst>
                                    <p:cond delay="0"/>
                                  </p:stCondLst>
                                  <p:childTnLst>
                                    <p:set>
                                      <p:cBhvr>
                                        <p:cTn id="60" dur="1" fill="hold">
                                          <p:stCondLst>
                                            <p:cond delay="0"/>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34"/>
                  </p:tgtEl>
                </p:cond>
              </p:nextCondLst>
            </p:seq>
          </p:childTnLst>
        </p:cTn>
      </p:par>
    </p:tnLst>
    <p:bldLst>
      <p:bldP spid="46" grpId="0" animBg="1"/>
      <p:bldP spid="45" grpId="0" animBg="1"/>
      <p:bldP spid="35" grpId="0" animBg="1"/>
      <p:bldP spid="35"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11148" y="1714613"/>
            <a:ext cx="2768605" cy="1861283"/>
          </a:xfrm>
          <a:prstGeom prst="rect">
            <a:avLst/>
          </a:prstGeom>
        </p:spPr>
      </p:pic>
      <p:sp>
        <p:nvSpPr>
          <p:cNvPr id="11" name="Fond Blanc">
            <a:extLst>
              <a:ext uri="{FF2B5EF4-FFF2-40B4-BE49-F238E27FC236}">
                <a16:creationId xmlns:a16="http://schemas.microsoft.com/office/drawing/2014/main" id="{86585C66-D041-4C7A-B76F-C2D33049C5AD}"/>
              </a:ext>
            </a:extLst>
          </p:cNvPr>
          <p:cNvSpPr/>
          <p:nvPr/>
        </p:nvSpPr>
        <p:spPr>
          <a:xfrm>
            <a:off x="0" y="3861"/>
            <a:ext cx="1670132" cy="685800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Logo AtmoSud">
            <a:hlinkClick r:id="rId3"/>
            <a:extLst>
              <a:ext uri="{FF2B5EF4-FFF2-40B4-BE49-F238E27FC236}">
                <a16:creationId xmlns:a16="http://schemas.microsoft.com/office/drawing/2014/main" id="{3B329318-5F40-4C92-BA79-FC2AD1C55EA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873" y="6188197"/>
            <a:ext cx="1440000" cy="574331"/>
          </a:xfrm>
          <a:prstGeom prst="rect">
            <a:avLst/>
          </a:prstGeom>
        </p:spPr>
      </p:pic>
      <p:grpSp>
        <p:nvGrpSpPr>
          <p:cNvPr id="13" name="TP">
            <a:extLst>
              <a:ext uri="{FF2B5EF4-FFF2-40B4-BE49-F238E27FC236}">
                <a16:creationId xmlns:a16="http://schemas.microsoft.com/office/drawing/2014/main" id="{B3762EF6-7402-41CB-B96F-24AAF2417413}"/>
              </a:ext>
            </a:extLst>
          </p:cNvPr>
          <p:cNvGrpSpPr/>
          <p:nvPr/>
        </p:nvGrpSpPr>
        <p:grpSpPr>
          <a:xfrm>
            <a:off x="330442" y="5258668"/>
            <a:ext cx="1084263" cy="830356"/>
            <a:chOff x="330442" y="5254806"/>
            <a:chExt cx="1084263" cy="830356"/>
          </a:xfrm>
        </p:grpSpPr>
        <p:sp>
          <p:nvSpPr>
            <p:cNvPr id="14" name="Txt tp">
              <a:extLst>
                <a:ext uri="{FF2B5EF4-FFF2-40B4-BE49-F238E27FC236}">
                  <a16:creationId xmlns:a16="http://schemas.microsoft.com/office/drawing/2014/main" id="{AEE36AE4-5AE4-4371-9FB4-F67757150F1C}"/>
                </a:ext>
              </a:extLst>
            </p:cNvPr>
            <p:cNvSpPr txBox="1">
              <a:spLocks noChangeArrowheads="1"/>
            </p:cNvSpPr>
            <p:nvPr/>
          </p:nvSpPr>
          <p:spPr bwMode="auto">
            <a:xfrm>
              <a:off x="330442" y="5747025"/>
              <a:ext cx="1084263" cy="338137"/>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altLang="fr-FR" sz="1600" b="0" i="0" u="none" strike="noStrike" kern="0" cap="none" spc="0" normalizeH="0" baseline="0" noProof="0" dirty="0">
                  <a:ln>
                    <a:noFill/>
                  </a:ln>
                  <a:solidFill>
                    <a:srgbClr val="44546A"/>
                  </a:solidFill>
                  <a:effectLst/>
                  <a:uLnTx/>
                  <a:uFillTx/>
                  <a:latin typeface="Chelsea Market" panose="02000000000000000000" pitchFamily="2" charset="0"/>
                  <a:ea typeface="Chelsea Market" panose="02000000000000000000" pitchFamily="2" charset="0"/>
                  <a:cs typeface="Ebrima" panose="02000000000000000000" pitchFamily="2" charset="0"/>
                </a:rPr>
                <a:t>TP</a:t>
              </a:r>
            </a:p>
          </p:txBody>
        </p:sp>
        <p:pic>
          <p:nvPicPr>
            <p:cNvPr id="15" name="Picto">
              <a:extLst>
                <a:ext uri="{FF2B5EF4-FFF2-40B4-BE49-F238E27FC236}">
                  <a16:creationId xmlns:a16="http://schemas.microsoft.com/office/drawing/2014/main" id="{243D90EB-AAD5-4E9F-9956-72BF471E5695}"/>
                </a:ext>
              </a:extLst>
            </p:cNvPr>
            <p:cNvPicPr>
              <a:picLocks noChangeAspect="1"/>
            </p:cNvPicPr>
            <p:nvPr/>
          </p:nvPicPr>
          <p:blipFill rotWithShape="1">
            <a:blip r:embed="rId5">
              <a:extLst>
                <a:ext uri="{28A0092B-C50C-407E-A947-70E740481C1C}">
                  <a14:useLocalDpi xmlns:a14="http://schemas.microsoft.com/office/drawing/2010/main" val="0"/>
                </a:ext>
              </a:extLst>
            </a:blip>
            <a:srcRect l="2040" t="2673" r="2116" b="5000"/>
            <a:stretch/>
          </p:blipFill>
          <p:spPr bwMode="auto">
            <a:xfrm>
              <a:off x="550102" y="5254806"/>
              <a:ext cx="681644" cy="5569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6" name="Video">
            <a:extLst>
              <a:ext uri="{FF2B5EF4-FFF2-40B4-BE49-F238E27FC236}">
                <a16:creationId xmlns:a16="http://schemas.microsoft.com/office/drawing/2014/main" id="{299C8B84-4255-44CF-81B2-8F9B32E19F24}"/>
              </a:ext>
            </a:extLst>
          </p:cNvPr>
          <p:cNvGrpSpPr/>
          <p:nvPr/>
        </p:nvGrpSpPr>
        <p:grpSpPr>
          <a:xfrm>
            <a:off x="330443" y="4186380"/>
            <a:ext cx="1084263" cy="874441"/>
            <a:chOff x="330443" y="4182518"/>
            <a:chExt cx="1084263" cy="874441"/>
          </a:xfrm>
        </p:grpSpPr>
        <p:sp>
          <p:nvSpPr>
            <p:cNvPr id="17" name="Txt video">
              <a:extLst>
                <a:ext uri="{FF2B5EF4-FFF2-40B4-BE49-F238E27FC236}">
                  <a16:creationId xmlns:a16="http://schemas.microsoft.com/office/drawing/2014/main" id="{83452D4F-E828-4480-9739-10EE89BEC57A}"/>
                </a:ext>
              </a:extLst>
            </p:cNvPr>
            <p:cNvSpPr txBox="1">
              <a:spLocks noChangeArrowheads="1"/>
            </p:cNvSpPr>
            <p:nvPr/>
          </p:nvSpPr>
          <p:spPr bwMode="auto">
            <a:xfrm>
              <a:off x="330443" y="4718822"/>
              <a:ext cx="1084263" cy="338137"/>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altLang="fr-FR" sz="1600" b="0" i="0" u="none" strike="noStrike" kern="0" cap="none" spc="0" normalizeH="0" baseline="0" noProof="0" dirty="0">
                  <a:ln>
                    <a:noFill/>
                  </a:ln>
                  <a:solidFill>
                    <a:srgbClr val="44546A"/>
                  </a:solidFill>
                  <a:effectLst/>
                  <a:uLnTx/>
                  <a:uFillTx/>
                  <a:latin typeface="Chelsea Market" panose="02000000000000000000" pitchFamily="2" charset="0"/>
                  <a:ea typeface="Chelsea Market" panose="02000000000000000000" pitchFamily="2" charset="0"/>
                  <a:cs typeface="Ebrima" panose="02000000000000000000" pitchFamily="2" charset="0"/>
                </a:rPr>
                <a:t>VIDEO</a:t>
              </a:r>
            </a:p>
          </p:txBody>
        </p:sp>
        <p:pic>
          <p:nvPicPr>
            <p:cNvPr id="18" name="Picto guide">
              <a:extLst>
                <a:ext uri="{FF2B5EF4-FFF2-40B4-BE49-F238E27FC236}">
                  <a16:creationId xmlns:a16="http://schemas.microsoft.com/office/drawing/2014/main" id="{2883ABBA-26A7-44E0-A30F-A436B2E25A63}"/>
                </a:ext>
              </a:extLst>
            </p:cNvPr>
            <p:cNvPicPr>
              <a:picLocks noChangeAspect="1"/>
            </p:cNvPicPr>
            <p:nvPr/>
          </p:nvPicPr>
          <p:blipFill rotWithShape="1">
            <a:blip r:embed="rId6">
              <a:extLst>
                <a:ext uri="{28A0092B-C50C-407E-A947-70E740481C1C}">
                  <a14:useLocalDpi xmlns:a14="http://schemas.microsoft.com/office/drawing/2010/main" val="0"/>
                </a:ext>
              </a:extLst>
            </a:blip>
            <a:srcRect l="4186" t="1958" r="10959" b="5944"/>
            <a:stretch/>
          </p:blipFill>
          <p:spPr bwMode="auto">
            <a:xfrm>
              <a:off x="545220" y="4182518"/>
              <a:ext cx="631767" cy="5818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9" name="Guide">
            <a:extLst>
              <a:ext uri="{FF2B5EF4-FFF2-40B4-BE49-F238E27FC236}">
                <a16:creationId xmlns:a16="http://schemas.microsoft.com/office/drawing/2014/main" id="{788965F1-7D52-4319-86B7-81FE620C6687}"/>
              </a:ext>
            </a:extLst>
          </p:cNvPr>
          <p:cNvGrpSpPr/>
          <p:nvPr/>
        </p:nvGrpSpPr>
        <p:grpSpPr>
          <a:xfrm>
            <a:off x="330444" y="3123586"/>
            <a:ext cx="1084262" cy="891371"/>
            <a:chOff x="330444" y="3119724"/>
            <a:chExt cx="1084262" cy="891371"/>
          </a:xfrm>
        </p:grpSpPr>
        <p:sp>
          <p:nvSpPr>
            <p:cNvPr id="20" name="Txt guide">
              <a:extLst>
                <a:ext uri="{FF2B5EF4-FFF2-40B4-BE49-F238E27FC236}">
                  <a16:creationId xmlns:a16="http://schemas.microsoft.com/office/drawing/2014/main" id="{369ED883-43B2-452B-B5D5-31D1223C1842}"/>
                </a:ext>
              </a:extLst>
            </p:cNvPr>
            <p:cNvSpPr txBox="1">
              <a:spLocks noChangeArrowheads="1"/>
            </p:cNvSpPr>
            <p:nvPr/>
          </p:nvSpPr>
          <p:spPr bwMode="auto">
            <a:xfrm>
              <a:off x="330444" y="3671370"/>
              <a:ext cx="1084262" cy="339725"/>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altLang="fr-FR" sz="1600" b="0" i="0" u="none" strike="noStrike" kern="0" cap="none" spc="0" normalizeH="0" baseline="0" noProof="0" dirty="0">
                  <a:ln>
                    <a:noFill/>
                  </a:ln>
                  <a:solidFill>
                    <a:srgbClr val="44546A"/>
                  </a:solidFill>
                  <a:effectLst/>
                  <a:uLnTx/>
                  <a:uFillTx/>
                  <a:latin typeface="Chelsea Market" panose="02000000000000000000" pitchFamily="2" charset="0"/>
                  <a:ea typeface="Chelsea Market" panose="02000000000000000000" pitchFamily="2" charset="0"/>
                  <a:cs typeface="Verdana" panose="020B0604030504040204" pitchFamily="34" charset="0"/>
                </a:rPr>
                <a:t>GUIDE</a:t>
              </a:r>
            </a:p>
          </p:txBody>
        </p:sp>
        <p:pic>
          <p:nvPicPr>
            <p:cNvPr id="21" name="Picto guide">
              <a:extLst>
                <a:ext uri="{FF2B5EF4-FFF2-40B4-BE49-F238E27FC236}">
                  <a16:creationId xmlns:a16="http://schemas.microsoft.com/office/drawing/2014/main" id="{3753B060-62AE-4FBC-887D-1DF84E5F1B3E}"/>
                </a:ext>
              </a:extLst>
            </p:cNvPr>
            <p:cNvPicPr>
              <a:picLocks noChangeAspect="1"/>
            </p:cNvPicPr>
            <p:nvPr/>
          </p:nvPicPr>
          <p:blipFill rotWithShape="1">
            <a:blip r:embed="rId7">
              <a:extLst>
                <a:ext uri="{28A0092B-C50C-407E-A947-70E740481C1C}">
                  <a14:useLocalDpi xmlns:a14="http://schemas.microsoft.com/office/drawing/2010/main" val="0"/>
                </a:ext>
              </a:extLst>
            </a:blip>
            <a:srcRect l="5015" t="1565" r="10709" b="5873"/>
            <a:stretch/>
          </p:blipFill>
          <p:spPr bwMode="auto">
            <a:xfrm>
              <a:off x="545220" y="3119724"/>
              <a:ext cx="623454" cy="5818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2" name="Txt info">
            <a:extLst>
              <a:ext uri="{FF2B5EF4-FFF2-40B4-BE49-F238E27FC236}">
                <a16:creationId xmlns:a16="http://schemas.microsoft.com/office/drawing/2014/main" id="{A856F5D1-9909-4ECF-9437-BCC210A7DC42}"/>
              </a:ext>
            </a:extLst>
          </p:cNvPr>
          <p:cNvSpPr txBox="1">
            <a:spLocks noChangeArrowheads="1"/>
          </p:cNvSpPr>
          <p:nvPr/>
        </p:nvSpPr>
        <p:spPr bwMode="auto">
          <a:xfrm>
            <a:off x="314816" y="2530286"/>
            <a:ext cx="1084262" cy="338137"/>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altLang="fr-FR" sz="1600" b="0" i="0" u="none" strike="noStrike" kern="0" cap="none" spc="0" normalizeH="0" baseline="0" noProof="0" dirty="0">
                <a:ln>
                  <a:noFill/>
                </a:ln>
                <a:solidFill>
                  <a:srgbClr val="44546A"/>
                </a:solidFill>
                <a:effectLst/>
                <a:uLnTx/>
                <a:uFillTx/>
                <a:latin typeface="Chelsea Market" panose="02000000000000000000" pitchFamily="2" charset="0"/>
                <a:ea typeface="Chelsea Market" panose="02000000000000000000" pitchFamily="2" charset="0"/>
                <a:cs typeface="Ebrima" panose="02000000000000000000" pitchFamily="2" charset="0"/>
              </a:rPr>
              <a:t>INFO</a:t>
            </a:r>
          </a:p>
        </p:txBody>
      </p:sp>
      <p:sp>
        <p:nvSpPr>
          <p:cNvPr id="23" name="Module CO2">
            <a:extLst>
              <a:ext uri="{FF2B5EF4-FFF2-40B4-BE49-F238E27FC236}">
                <a16:creationId xmlns:a16="http://schemas.microsoft.com/office/drawing/2014/main" id="{5253959C-FE91-40C2-A78F-5919203EA5A3}"/>
              </a:ext>
            </a:extLst>
          </p:cNvPr>
          <p:cNvSpPr/>
          <p:nvPr/>
        </p:nvSpPr>
        <p:spPr>
          <a:xfrm>
            <a:off x="65263" y="1509203"/>
            <a:ext cx="1539605" cy="276999"/>
          </a:xfrm>
          <a:prstGeom prst="rect">
            <a:avLst/>
          </a:prstGeom>
          <a:solidFill>
            <a:srgbClr val="002060"/>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L’air de ma classe</a:t>
            </a:r>
            <a:endParaRPr kumimoji="0" lang="fr-FR"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4" name="Logo AEM">
            <a:extLst>
              <a:ext uri="{FF2B5EF4-FFF2-40B4-BE49-F238E27FC236}">
                <a16:creationId xmlns:a16="http://schemas.microsoft.com/office/drawing/2014/main" id="{7F7212C3-B108-452B-9CE3-7E97FE07D7C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57636" y="224669"/>
            <a:ext cx="954858" cy="1218997"/>
          </a:xfrm>
          <a:prstGeom prst="rect">
            <a:avLst/>
          </a:prstGeom>
        </p:spPr>
      </p:pic>
      <p:pic>
        <p:nvPicPr>
          <p:cNvPr id="25" name="Picto info active">
            <a:extLst>
              <a:ext uri="{FF2B5EF4-FFF2-40B4-BE49-F238E27FC236}">
                <a16:creationId xmlns:a16="http://schemas.microsoft.com/office/drawing/2014/main" id="{47A3FAFC-5A75-466B-8F09-594B6D4B20EB}"/>
              </a:ext>
            </a:extLst>
          </p:cNvPr>
          <p:cNvPicPr>
            <a:picLocks noChangeAspect="1"/>
          </p:cNvPicPr>
          <p:nvPr/>
        </p:nvPicPr>
        <p:blipFill rotWithShape="1">
          <a:blip r:embed="rId9">
            <a:extLst>
              <a:ext uri="{28A0092B-C50C-407E-A947-70E740481C1C}">
                <a14:useLocalDpi xmlns:a14="http://schemas.microsoft.com/office/drawing/2010/main" val="0"/>
              </a:ext>
            </a:extLst>
          </a:blip>
          <a:srcRect l="6268" t="3278" r="13588" b="5866"/>
          <a:stretch/>
        </p:blipFill>
        <p:spPr bwMode="auto">
          <a:xfrm>
            <a:off x="530536" y="1995482"/>
            <a:ext cx="624689" cy="597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Carré corné Info">
            <a:extLst>
              <a:ext uri="{FF2B5EF4-FFF2-40B4-BE49-F238E27FC236}">
                <a16:creationId xmlns:a16="http://schemas.microsoft.com/office/drawing/2014/main" id="{801C0346-C267-41AF-B573-FD817D9CF63F}"/>
              </a:ext>
            </a:extLst>
          </p:cNvPr>
          <p:cNvSpPr/>
          <p:nvPr/>
        </p:nvSpPr>
        <p:spPr>
          <a:xfrm>
            <a:off x="46379" y="5258668"/>
            <a:ext cx="1609401" cy="1566307"/>
          </a:xfrm>
          <a:prstGeom prst="foldedCorner">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fr-FR" sz="1200" dirty="0">
                <a:solidFill>
                  <a:schemeClr val="tx1"/>
                </a:solidFill>
              </a:rPr>
              <a:t>  </a:t>
            </a:r>
          </a:p>
          <a:p>
            <a:pPr>
              <a:defRPr/>
            </a:pPr>
            <a:r>
              <a:rPr lang="fr-FR" sz="1200" b="1" dirty="0">
                <a:solidFill>
                  <a:srgbClr val="FFFFFF"/>
                </a:solidFill>
              </a:rPr>
              <a:t>1 : Fumer</a:t>
            </a:r>
          </a:p>
          <a:p>
            <a:pPr>
              <a:defRPr/>
            </a:pPr>
            <a:r>
              <a:rPr lang="fr-FR" sz="1200" b="1" dirty="0">
                <a:solidFill>
                  <a:srgbClr val="FFFFFF"/>
                </a:solidFill>
              </a:rPr>
              <a:t>2 : Feu de cheminée</a:t>
            </a:r>
          </a:p>
          <a:p>
            <a:pPr>
              <a:defRPr/>
            </a:pPr>
            <a:r>
              <a:rPr lang="fr-FR" sz="1200" b="1" dirty="0">
                <a:solidFill>
                  <a:srgbClr val="FFFFFF"/>
                </a:solidFill>
              </a:rPr>
              <a:t>3 : Cuisiner</a:t>
            </a:r>
          </a:p>
          <a:p>
            <a:pPr>
              <a:defRPr/>
            </a:pPr>
            <a:r>
              <a:rPr lang="fr-FR" sz="1200" b="1" dirty="0">
                <a:solidFill>
                  <a:srgbClr val="FFFFFF"/>
                </a:solidFill>
              </a:rPr>
              <a:t>4 : Utiliser des bombes aérosols </a:t>
            </a:r>
          </a:p>
          <a:p>
            <a:pPr>
              <a:defRPr/>
            </a:pPr>
            <a:r>
              <a:rPr lang="fr-FR" sz="1200" b="1" dirty="0">
                <a:solidFill>
                  <a:srgbClr val="FFFFFF"/>
                </a:solidFill>
              </a:rPr>
              <a:t>5 : Bricoler </a:t>
            </a:r>
          </a:p>
          <a:p>
            <a:pPr>
              <a:defRPr/>
            </a:pPr>
            <a:r>
              <a:rPr lang="fr-FR" sz="1200" b="1" dirty="0">
                <a:solidFill>
                  <a:srgbClr val="FFFFFF"/>
                </a:solidFill>
              </a:rPr>
              <a:t>6 : Faire le ménage </a:t>
            </a:r>
          </a:p>
        </p:txBody>
      </p:sp>
      <p:sp>
        <p:nvSpPr>
          <p:cNvPr id="43" name="Titre 1">
            <a:extLst>
              <a:ext uri="{FF2B5EF4-FFF2-40B4-BE49-F238E27FC236}">
                <a16:creationId xmlns:a16="http://schemas.microsoft.com/office/drawing/2014/main" id="{95DF0E6A-ADD2-41A3-9FDF-35822DB59DA9}"/>
              </a:ext>
            </a:extLst>
          </p:cNvPr>
          <p:cNvSpPr txBox="1">
            <a:spLocks/>
          </p:cNvSpPr>
          <p:nvPr/>
        </p:nvSpPr>
        <p:spPr bwMode="auto">
          <a:xfrm>
            <a:off x="1655780" y="-3889"/>
            <a:ext cx="10536219" cy="126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Autofit/>
          </a:bodyPr>
          <a:lstStyle>
            <a:defPPr>
              <a:defRPr lang="fr-FR"/>
            </a:defPPr>
            <a:lvl1pPr algn="ctr">
              <a:lnSpc>
                <a:spcPct val="90000"/>
              </a:lnSpc>
              <a:spcBef>
                <a:spcPct val="0"/>
              </a:spcBef>
              <a:defRPr sz="4000" b="1">
                <a:solidFill>
                  <a:schemeClr val="bg1"/>
                </a:solidFill>
                <a:latin typeface="Century Gothic" panose="020B0502020202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fr-FR" altLang="fr-FR" dirty="0">
                <a:solidFill>
                  <a:srgbClr val="002060"/>
                </a:solidFill>
              </a:rPr>
              <a:t>Cite quelques activités qui</a:t>
            </a:r>
            <a:br>
              <a:rPr lang="fr-FR" altLang="fr-FR" dirty="0">
                <a:solidFill>
                  <a:srgbClr val="002060"/>
                </a:solidFill>
              </a:rPr>
            </a:br>
            <a:r>
              <a:rPr lang="fr-FR" altLang="fr-FR" dirty="0">
                <a:solidFill>
                  <a:srgbClr val="002060"/>
                </a:solidFill>
              </a:rPr>
              <a:t>peuvent polluer l’air intérieur ?</a:t>
            </a:r>
          </a:p>
        </p:txBody>
      </p:sp>
      <p:sp>
        <p:nvSpPr>
          <p:cNvPr id="58" name="Rectangle 32">
            <a:extLst>
              <a:ext uri="{FF2B5EF4-FFF2-40B4-BE49-F238E27FC236}">
                <a16:creationId xmlns:a16="http://schemas.microsoft.com/office/drawing/2014/main" id="{687F45E0-58D1-4E95-B236-A758C481A3F9}"/>
              </a:ext>
            </a:extLst>
          </p:cNvPr>
          <p:cNvSpPr>
            <a:spLocks noChangeArrowheads="1"/>
          </p:cNvSpPr>
          <p:nvPr/>
        </p:nvSpPr>
        <p:spPr bwMode="auto">
          <a:xfrm>
            <a:off x="3175250" y="3438849"/>
            <a:ext cx="145594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2000" b="1" dirty="0">
                <a:solidFill>
                  <a:srgbClr val="0098BC"/>
                </a:solidFill>
                <a:latin typeface="+mn-lt"/>
                <a:cs typeface="Arial" panose="020B0604020202020204" pitchFamily="34" charset="0"/>
              </a:rPr>
              <a:t>FUMER</a:t>
            </a:r>
          </a:p>
        </p:txBody>
      </p:sp>
      <p:pic>
        <p:nvPicPr>
          <p:cNvPr id="60" name="image chauffage">
            <a:extLst>
              <a:ext uri="{FF2B5EF4-FFF2-40B4-BE49-F238E27FC236}">
                <a16:creationId xmlns:a16="http://schemas.microsoft.com/office/drawing/2014/main" id="{4507138D-FCC0-4283-87F1-E7D23E1E64DA}"/>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236994" y="1267801"/>
            <a:ext cx="2157750" cy="215716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2" name="Rectangle 32">
            <a:extLst>
              <a:ext uri="{FF2B5EF4-FFF2-40B4-BE49-F238E27FC236}">
                <a16:creationId xmlns:a16="http://schemas.microsoft.com/office/drawing/2014/main" id="{7369C2AB-0C8A-471A-9329-CF31C79B6DDC}"/>
              </a:ext>
            </a:extLst>
          </p:cNvPr>
          <p:cNvSpPr>
            <a:spLocks noChangeArrowheads="1"/>
          </p:cNvSpPr>
          <p:nvPr/>
        </p:nvSpPr>
        <p:spPr bwMode="auto">
          <a:xfrm>
            <a:off x="9214667" y="3438849"/>
            <a:ext cx="2840427" cy="677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2000" b="1" dirty="0">
                <a:solidFill>
                  <a:srgbClr val="0098BC"/>
                </a:solidFill>
                <a:latin typeface="+mn-lt"/>
              </a:rPr>
              <a:t>CUISINER </a:t>
            </a:r>
            <a:br>
              <a:rPr lang="fr-FR" altLang="fr-FR" sz="2000" dirty="0">
                <a:solidFill>
                  <a:srgbClr val="0098BC"/>
                </a:solidFill>
                <a:latin typeface="+mn-lt"/>
              </a:rPr>
            </a:br>
            <a:r>
              <a:rPr lang="fr-FR" altLang="fr-FR" sz="1800" dirty="0">
                <a:solidFill>
                  <a:srgbClr val="0098BC"/>
                </a:solidFill>
                <a:latin typeface="+mn-lt"/>
              </a:rPr>
              <a:t>(Friture, brûleur mal réglé…)</a:t>
            </a:r>
          </a:p>
        </p:txBody>
      </p:sp>
      <p:sp>
        <p:nvSpPr>
          <p:cNvPr id="64" name="ZoneTexte 9">
            <a:extLst>
              <a:ext uri="{FF2B5EF4-FFF2-40B4-BE49-F238E27FC236}">
                <a16:creationId xmlns:a16="http://schemas.microsoft.com/office/drawing/2014/main" id="{B13FC243-52DB-4B04-B979-93CCD39922A6}"/>
              </a:ext>
            </a:extLst>
          </p:cNvPr>
          <p:cNvSpPr txBox="1">
            <a:spLocks noChangeArrowheads="1"/>
          </p:cNvSpPr>
          <p:nvPr/>
        </p:nvSpPr>
        <p:spPr bwMode="auto">
          <a:xfrm>
            <a:off x="2120096" y="5981035"/>
            <a:ext cx="3847477" cy="677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2000" b="1" dirty="0">
                <a:solidFill>
                  <a:srgbClr val="0098BC"/>
                </a:solidFill>
                <a:latin typeface="+mn-lt"/>
                <a:cs typeface="Arial" panose="020B0604020202020204" pitchFamily="34" charset="0"/>
              </a:rPr>
              <a:t>UTILISER DES BOMBES AÉROSOLS</a:t>
            </a:r>
            <a:br>
              <a:rPr lang="fr-FR" altLang="fr-FR" sz="2000" dirty="0">
                <a:solidFill>
                  <a:srgbClr val="0098BC"/>
                </a:solidFill>
                <a:latin typeface="+mn-lt"/>
              </a:rPr>
            </a:br>
            <a:r>
              <a:rPr lang="fr-FR" altLang="fr-FR" sz="1800" dirty="0">
                <a:solidFill>
                  <a:srgbClr val="0098BC"/>
                </a:solidFill>
                <a:latin typeface="+mn-lt"/>
              </a:rPr>
              <a:t>(Insecticides, parfums d’ambiance…)</a:t>
            </a:r>
          </a:p>
        </p:txBody>
      </p:sp>
      <p:sp>
        <p:nvSpPr>
          <p:cNvPr id="66" name="ZoneTexte 9">
            <a:extLst>
              <a:ext uri="{FF2B5EF4-FFF2-40B4-BE49-F238E27FC236}">
                <a16:creationId xmlns:a16="http://schemas.microsoft.com/office/drawing/2014/main" id="{01989059-32D7-479A-BD3A-A64ECAD9E777}"/>
              </a:ext>
            </a:extLst>
          </p:cNvPr>
          <p:cNvSpPr txBox="1">
            <a:spLocks noChangeArrowheads="1"/>
          </p:cNvSpPr>
          <p:nvPr/>
        </p:nvSpPr>
        <p:spPr bwMode="auto">
          <a:xfrm>
            <a:off x="6109832" y="5947237"/>
            <a:ext cx="2412074" cy="677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2000" b="1" dirty="0">
                <a:solidFill>
                  <a:srgbClr val="0098BC"/>
                </a:solidFill>
                <a:latin typeface="+mn-lt"/>
              </a:rPr>
              <a:t>BRICOLER</a:t>
            </a:r>
            <a:br>
              <a:rPr lang="fr-FR" altLang="fr-FR" sz="2000" b="1" dirty="0">
                <a:solidFill>
                  <a:srgbClr val="0098BC"/>
                </a:solidFill>
                <a:latin typeface="+mn-lt"/>
              </a:rPr>
            </a:br>
            <a:r>
              <a:rPr lang="fr-FR" altLang="fr-FR" sz="1800" dirty="0">
                <a:solidFill>
                  <a:srgbClr val="0098BC"/>
                </a:solidFill>
                <a:latin typeface="+mn-lt"/>
              </a:rPr>
              <a:t>(Peindre, poncer, coller)</a:t>
            </a:r>
          </a:p>
        </p:txBody>
      </p:sp>
      <p:sp>
        <p:nvSpPr>
          <p:cNvPr id="68" name="Text Box 21">
            <a:extLst>
              <a:ext uri="{FF2B5EF4-FFF2-40B4-BE49-F238E27FC236}">
                <a16:creationId xmlns:a16="http://schemas.microsoft.com/office/drawing/2014/main" id="{30E415F8-8C84-4934-B897-9741B5812414}"/>
              </a:ext>
            </a:extLst>
          </p:cNvPr>
          <p:cNvSpPr txBox="1">
            <a:spLocks noChangeArrowheads="1"/>
          </p:cNvSpPr>
          <p:nvPr/>
        </p:nvSpPr>
        <p:spPr bwMode="auto">
          <a:xfrm>
            <a:off x="9390337" y="5947237"/>
            <a:ext cx="2489086" cy="5656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80000"/>
              </a:lnSpc>
              <a:spcBef>
                <a:spcPct val="20000"/>
              </a:spcBef>
              <a:buFontTx/>
              <a:buNone/>
            </a:pPr>
            <a:r>
              <a:rPr lang="fr-FR" altLang="fr-FR" sz="2000" b="1" dirty="0">
                <a:solidFill>
                  <a:srgbClr val="0098BC"/>
                </a:solidFill>
                <a:latin typeface="+mn-lt"/>
                <a:cs typeface="Arial" panose="020B0604020202020204" pitchFamily="34" charset="0"/>
              </a:rPr>
              <a:t>FAIRE LE MÉNAGE</a:t>
            </a:r>
            <a:br>
              <a:rPr lang="fr-FR" altLang="fr-FR" sz="2000" b="1" dirty="0">
                <a:solidFill>
                  <a:srgbClr val="0098BC"/>
                </a:solidFill>
                <a:latin typeface="+mn-lt"/>
              </a:rPr>
            </a:br>
            <a:r>
              <a:rPr lang="fr-FR" altLang="fr-FR" sz="1800" b="1" dirty="0">
                <a:solidFill>
                  <a:srgbClr val="0098BC"/>
                </a:solidFill>
                <a:latin typeface="+mn-lt"/>
              </a:rPr>
              <a:t>(</a:t>
            </a:r>
            <a:r>
              <a:rPr lang="fr-FR" altLang="fr-FR" sz="1800" dirty="0">
                <a:solidFill>
                  <a:srgbClr val="0098BC"/>
                </a:solidFill>
                <a:latin typeface="+mn-lt"/>
              </a:rPr>
              <a:t>Produits d’entretien…)</a:t>
            </a:r>
          </a:p>
        </p:txBody>
      </p:sp>
      <p:sp>
        <p:nvSpPr>
          <p:cNvPr id="70" name="Rectangle 32">
            <a:extLst>
              <a:ext uri="{FF2B5EF4-FFF2-40B4-BE49-F238E27FC236}">
                <a16:creationId xmlns:a16="http://schemas.microsoft.com/office/drawing/2014/main" id="{2371D001-9F63-478C-A4A5-44358CD496AE}"/>
              </a:ext>
            </a:extLst>
          </p:cNvPr>
          <p:cNvSpPr>
            <a:spLocks noChangeArrowheads="1"/>
          </p:cNvSpPr>
          <p:nvPr/>
        </p:nvSpPr>
        <p:spPr bwMode="auto">
          <a:xfrm>
            <a:off x="6074178" y="3390560"/>
            <a:ext cx="2483381"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None/>
            </a:pPr>
            <a:r>
              <a:rPr lang="fr-FR" altLang="fr-FR" sz="2000" b="1" dirty="0">
                <a:solidFill>
                  <a:srgbClr val="0098BC"/>
                </a:solidFill>
                <a:latin typeface="+mn-lt"/>
                <a:cs typeface="Arial" panose="020B0604020202020204" pitchFamily="34" charset="0"/>
              </a:rPr>
              <a:t>REALISER UN FEU DE CHEMINÉE</a:t>
            </a:r>
          </a:p>
        </p:txBody>
      </p:sp>
      <p:sp>
        <p:nvSpPr>
          <p:cNvPr id="71" name="Numéro 6">
            <a:extLst>
              <a:ext uri="{FF2B5EF4-FFF2-40B4-BE49-F238E27FC236}">
                <a16:creationId xmlns:a16="http://schemas.microsoft.com/office/drawing/2014/main" id="{1FFE9C6F-93D2-4D5F-A7A3-18E9B64479D7}"/>
              </a:ext>
            </a:extLst>
          </p:cNvPr>
          <p:cNvSpPr/>
          <p:nvPr/>
        </p:nvSpPr>
        <p:spPr bwMode="auto">
          <a:xfrm>
            <a:off x="8996696" y="4695179"/>
            <a:ext cx="572419" cy="572419"/>
          </a:xfrm>
          <a:custGeom>
            <a:avLst/>
            <a:gdLst>
              <a:gd name="connsiteX0" fmla="*/ 0 w 5826377"/>
              <a:gd name="connsiteY0" fmla="*/ 1033411 h 2066821"/>
              <a:gd name="connsiteX1" fmla="*/ 2913189 w 5826377"/>
              <a:gd name="connsiteY1" fmla="*/ 0 h 2066821"/>
              <a:gd name="connsiteX2" fmla="*/ 5826378 w 5826377"/>
              <a:gd name="connsiteY2" fmla="*/ 1033411 h 2066821"/>
              <a:gd name="connsiteX3" fmla="*/ 2913189 w 5826377"/>
              <a:gd name="connsiteY3" fmla="*/ 2066822 h 2066821"/>
              <a:gd name="connsiteX4" fmla="*/ 0 w 5826377"/>
              <a:gd name="connsiteY4" fmla="*/ 1033411 h 2066821"/>
              <a:gd name="connsiteX0" fmla="*/ 0 w 5963004"/>
              <a:gd name="connsiteY0" fmla="*/ 1117673 h 2151084"/>
              <a:gd name="connsiteX1" fmla="*/ 2913189 w 5963004"/>
              <a:gd name="connsiteY1" fmla="*/ 84262 h 2151084"/>
              <a:gd name="connsiteX2" fmla="*/ 4908260 w 5963004"/>
              <a:gd name="connsiteY2" fmla="*/ 178808 h 2151084"/>
              <a:gd name="connsiteX3" fmla="*/ 5826378 w 5963004"/>
              <a:gd name="connsiteY3" fmla="*/ 1117673 h 2151084"/>
              <a:gd name="connsiteX4" fmla="*/ 2913189 w 5963004"/>
              <a:gd name="connsiteY4" fmla="*/ 2151084 h 2151084"/>
              <a:gd name="connsiteX5" fmla="*/ 0 w 5963004"/>
              <a:gd name="connsiteY5" fmla="*/ 1117673 h 2151084"/>
              <a:gd name="connsiteX0" fmla="*/ 0 w 5682491"/>
              <a:gd name="connsiteY0" fmla="*/ 1117673 h 2198926"/>
              <a:gd name="connsiteX1" fmla="*/ 2913189 w 5682491"/>
              <a:gd name="connsiteY1" fmla="*/ 84262 h 2198926"/>
              <a:gd name="connsiteX2" fmla="*/ 4908260 w 5682491"/>
              <a:gd name="connsiteY2" fmla="*/ 178808 h 2198926"/>
              <a:gd name="connsiteX3" fmla="*/ 5502993 w 5682491"/>
              <a:gd name="connsiteY3" fmla="*/ 1920561 h 2198926"/>
              <a:gd name="connsiteX4" fmla="*/ 2913189 w 5682491"/>
              <a:gd name="connsiteY4" fmla="*/ 2151084 h 2198926"/>
              <a:gd name="connsiteX5" fmla="*/ 0 w 5682491"/>
              <a:gd name="connsiteY5" fmla="*/ 1117673 h 2198926"/>
              <a:gd name="connsiteX0" fmla="*/ 0 w 5660189"/>
              <a:gd name="connsiteY0" fmla="*/ 926212 h 2198502"/>
              <a:gd name="connsiteX1" fmla="*/ 2890887 w 5660189"/>
              <a:gd name="connsiteY1" fmla="*/ 71221 h 2198502"/>
              <a:gd name="connsiteX2" fmla="*/ 4885958 w 5660189"/>
              <a:gd name="connsiteY2" fmla="*/ 165767 h 2198502"/>
              <a:gd name="connsiteX3" fmla="*/ 5480691 w 5660189"/>
              <a:gd name="connsiteY3" fmla="*/ 1907520 h 2198502"/>
              <a:gd name="connsiteX4" fmla="*/ 2890887 w 5660189"/>
              <a:gd name="connsiteY4" fmla="*/ 2138043 h 2198502"/>
              <a:gd name="connsiteX5" fmla="*/ 0 w 5660189"/>
              <a:gd name="connsiteY5" fmla="*/ 926212 h 2198502"/>
              <a:gd name="connsiteX0" fmla="*/ 13287 w 5673476"/>
              <a:gd name="connsiteY0" fmla="*/ 941739 h 2214029"/>
              <a:gd name="connsiteX1" fmla="*/ 1956320 w 5673476"/>
              <a:gd name="connsiteY1" fmla="*/ 64445 h 2214029"/>
              <a:gd name="connsiteX2" fmla="*/ 4899245 w 5673476"/>
              <a:gd name="connsiteY2" fmla="*/ 181294 h 2214029"/>
              <a:gd name="connsiteX3" fmla="*/ 5493978 w 5673476"/>
              <a:gd name="connsiteY3" fmla="*/ 1923047 h 2214029"/>
              <a:gd name="connsiteX4" fmla="*/ 2904174 w 5673476"/>
              <a:gd name="connsiteY4" fmla="*/ 2153570 h 2214029"/>
              <a:gd name="connsiteX5" fmla="*/ 13287 w 5673476"/>
              <a:gd name="connsiteY5" fmla="*/ 941739 h 2214029"/>
              <a:gd name="connsiteX0" fmla="*/ 101649 w 5761838"/>
              <a:gd name="connsiteY0" fmla="*/ 941739 h 2143739"/>
              <a:gd name="connsiteX1" fmla="*/ 2044682 w 5761838"/>
              <a:gd name="connsiteY1" fmla="*/ 64445 h 2143739"/>
              <a:gd name="connsiteX2" fmla="*/ 4987607 w 5761838"/>
              <a:gd name="connsiteY2" fmla="*/ 181294 h 2143739"/>
              <a:gd name="connsiteX3" fmla="*/ 5582340 w 5761838"/>
              <a:gd name="connsiteY3" fmla="*/ 1923047 h 2143739"/>
              <a:gd name="connsiteX4" fmla="*/ 840350 w 5761838"/>
              <a:gd name="connsiteY4" fmla="*/ 2064360 h 2143739"/>
              <a:gd name="connsiteX5" fmla="*/ 101649 w 5761838"/>
              <a:gd name="connsiteY5" fmla="*/ 941739 h 2143739"/>
              <a:gd name="connsiteX0" fmla="*/ 188442 w 5536397"/>
              <a:gd name="connsiteY0" fmla="*/ 630387 h 2143793"/>
              <a:gd name="connsiteX1" fmla="*/ 1819241 w 5536397"/>
              <a:gd name="connsiteY1" fmla="*/ 43025 h 2143793"/>
              <a:gd name="connsiteX2" fmla="*/ 4762166 w 5536397"/>
              <a:gd name="connsiteY2" fmla="*/ 159874 h 2143793"/>
              <a:gd name="connsiteX3" fmla="*/ 5356899 w 5536397"/>
              <a:gd name="connsiteY3" fmla="*/ 1901627 h 2143793"/>
              <a:gd name="connsiteX4" fmla="*/ 614909 w 5536397"/>
              <a:gd name="connsiteY4" fmla="*/ 2042940 h 2143793"/>
              <a:gd name="connsiteX5" fmla="*/ 188442 w 5536397"/>
              <a:gd name="connsiteY5" fmla="*/ 630387 h 2143793"/>
              <a:gd name="connsiteX0" fmla="*/ 174325 w 5321361"/>
              <a:gd name="connsiteY0" fmla="*/ 630387 h 2200733"/>
              <a:gd name="connsiteX1" fmla="*/ 1805124 w 5321361"/>
              <a:gd name="connsiteY1" fmla="*/ 43025 h 2200733"/>
              <a:gd name="connsiteX2" fmla="*/ 4748049 w 5321361"/>
              <a:gd name="connsiteY2" fmla="*/ 159874 h 2200733"/>
              <a:gd name="connsiteX3" fmla="*/ 5086304 w 5321361"/>
              <a:gd name="connsiteY3" fmla="*/ 2035442 h 2200733"/>
              <a:gd name="connsiteX4" fmla="*/ 600792 w 5321361"/>
              <a:gd name="connsiteY4" fmla="*/ 2042940 h 2200733"/>
              <a:gd name="connsiteX5" fmla="*/ 174325 w 5321361"/>
              <a:gd name="connsiteY5" fmla="*/ 630387 h 2200733"/>
              <a:gd name="connsiteX0" fmla="*/ 174325 w 5420438"/>
              <a:gd name="connsiteY0" fmla="*/ 630387 h 2200733"/>
              <a:gd name="connsiteX1" fmla="*/ 1805124 w 5420438"/>
              <a:gd name="connsiteY1" fmla="*/ 43025 h 2200733"/>
              <a:gd name="connsiteX2" fmla="*/ 4748049 w 5420438"/>
              <a:gd name="connsiteY2" fmla="*/ 159874 h 2200733"/>
              <a:gd name="connsiteX3" fmla="*/ 5086304 w 5420438"/>
              <a:gd name="connsiteY3" fmla="*/ 2035442 h 2200733"/>
              <a:gd name="connsiteX4" fmla="*/ 600792 w 5420438"/>
              <a:gd name="connsiteY4" fmla="*/ 2042940 h 2200733"/>
              <a:gd name="connsiteX5" fmla="*/ 174325 w 5420438"/>
              <a:gd name="connsiteY5" fmla="*/ 630387 h 2200733"/>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428298"/>
              <a:gd name="connsiteY0" fmla="*/ 682960 h 2297981"/>
              <a:gd name="connsiteX1" fmla="*/ 1805124 w 5428298"/>
              <a:gd name="connsiteY1" fmla="*/ 95598 h 2297981"/>
              <a:gd name="connsiteX2" fmla="*/ 4748049 w 5428298"/>
              <a:gd name="connsiteY2" fmla="*/ 212447 h 2297981"/>
              <a:gd name="connsiteX3" fmla="*/ 5086304 w 5428298"/>
              <a:gd name="connsiteY3" fmla="*/ 2088015 h 2297981"/>
              <a:gd name="connsiteX4" fmla="*/ 600792 w 5428298"/>
              <a:gd name="connsiteY4" fmla="*/ 2095513 h 2297981"/>
              <a:gd name="connsiteX5" fmla="*/ 174325 w 5428298"/>
              <a:gd name="connsiteY5" fmla="*/ 682960 h 2297981"/>
              <a:gd name="connsiteX0" fmla="*/ 151277 w 4978783"/>
              <a:gd name="connsiteY0" fmla="*/ 2095513 h 2334141"/>
              <a:gd name="connsiteX1" fmla="*/ 1355609 w 4978783"/>
              <a:gd name="connsiteY1" fmla="*/ 95598 h 2334141"/>
              <a:gd name="connsiteX2" fmla="*/ 4298534 w 4978783"/>
              <a:gd name="connsiteY2" fmla="*/ 212447 h 2334141"/>
              <a:gd name="connsiteX3" fmla="*/ 4636789 w 4978783"/>
              <a:gd name="connsiteY3" fmla="*/ 2088015 h 2334141"/>
              <a:gd name="connsiteX4" fmla="*/ 151277 w 4978783"/>
              <a:gd name="connsiteY4" fmla="*/ 2095513 h 2334141"/>
              <a:gd name="connsiteX0" fmla="*/ 470246 w 5297752"/>
              <a:gd name="connsiteY0" fmla="*/ 2066922 h 2301280"/>
              <a:gd name="connsiteX1" fmla="*/ 604061 w 5297752"/>
              <a:gd name="connsiteY1" fmla="*/ 133915 h 2301280"/>
              <a:gd name="connsiteX2" fmla="*/ 4617503 w 5297752"/>
              <a:gd name="connsiteY2" fmla="*/ 183856 h 2301280"/>
              <a:gd name="connsiteX3" fmla="*/ 4955758 w 5297752"/>
              <a:gd name="connsiteY3" fmla="*/ 2059424 h 2301280"/>
              <a:gd name="connsiteX4" fmla="*/ 470246 w 5297752"/>
              <a:gd name="connsiteY4" fmla="*/ 2066922 h 2301280"/>
              <a:gd name="connsiteX0" fmla="*/ 508312 w 5335818"/>
              <a:gd name="connsiteY0" fmla="*/ 2088925 h 2323283"/>
              <a:gd name="connsiteX1" fmla="*/ 642127 w 5335818"/>
              <a:gd name="connsiteY1" fmla="*/ 155918 h 2323283"/>
              <a:gd name="connsiteX2" fmla="*/ 4655569 w 5335818"/>
              <a:gd name="connsiteY2" fmla="*/ 205859 h 2323283"/>
              <a:gd name="connsiteX3" fmla="*/ 4993824 w 5335818"/>
              <a:gd name="connsiteY3" fmla="*/ 2081427 h 2323283"/>
              <a:gd name="connsiteX4" fmla="*/ 508312 w 5335818"/>
              <a:gd name="connsiteY4" fmla="*/ 2088925 h 2323283"/>
              <a:gd name="connsiteX0" fmla="*/ 537928 w 5365434"/>
              <a:gd name="connsiteY0" fmla="*/ 2041763 h 2267686"/>
              <a:gd name="connsiteX1" fmla="*/ 615987 w 5365434"/>
              <a:gd name="connsiteY1" fmla="*/ 242570 h 2267686"/>
              <a:gd name="connsiteX2" fmla="*/ 4685185 w 5365434"/>
              <a:gd name="connsiteY2" fmla="*/ 158697 h 2267686"/>
              <a:gd name="connsiteX3" fmla="*/ 5023440 w 5365434"/>
              <a:gd name="connsiteY3" fmla="*/ 2034265 h 2267686"/>
              <a:gd name="connsiteX4" fmla="*/ 537928 w 5365434"/>
              <a:gd name="connsiteY4" fmla="*/ 2041763 h 2267686"/>
              <a:gd name="connsiteX0" fmla="*/ 475390 w 5302896"/>
              <a:gd name="connsiteY0" fmla="*/ 2088286 h 2314209"/>
              <a:gd name="connsiteX1" fmla="*/ 553449 w 5302896"/>
              <a:gd name="connsiteY1" fmla="*/ 289093 h 2314209"/>
              <a:gd name="connsiteX2" fmla="*/ 4622647 w 5302896"/>
              <a:gd name="connsiteY2" fmla="*/ 205220 h 2314209"/>
              <a:gd name="connsiteX3" fmla="*/ 4960902 w 5302896"/>
              <a:gd name="connsiteY3" fmla="*/ 2080788 h 2314209"/>
              <a:gd name="connsiteX4" fmla="*/ 475390 w 5302896"/>
              <a:gd name="connsiteY4" fmla="*/ 2088286 h 2314209"/>
              <a:gd name="connsiteX0" fmla="*/ 500620 w 5340218"/>
              <a:gd name="connsiteY0" fmla="*/ 2050101 h 2276024"/>
              <a:gd name="connsiteX1" fmla="*/ 578679 w 5340218"/>
              <a:gd name="connsiteY1" fmla="*/ 250908 h 2276024"/>
              <a:gd name="connsiteX2" fmla="*/ 4688872 w 5340218"/>
              <a:gd name="connsiteY2" fmla="*/ 227606 h 2276024"/>
              <a:gd name="connsiteX3" fmla="*/ 4986132 w 5340218"/>
              <a:gd name="connsiteY3" fmla="*/ 2042603 h 2276024"/>
              <a:gd name="connsiteX4" fmla="*/ 500620 w 5340218"/>
              <a:gd name="connsiteY4" fmla="*/ 2050101 h 2276024"/>
              <a:gd name="connsiteX0" fmla="*/ 500620 w 5340214"/>
              <a:gd name="connsiteY0" fmla="*/ 2163226 h 2389149"/>
              <a:gd name="connsiteX1" fmla="*/ 578679 w 5340214"/>
              <a:gd name="connsiteY1" fmla="*/ 364033 h 2389149"/>
              <a:gd name="connsiteX2" fmla="*/ 4688872 w 5340214"/>
              <a:gd name="connsiteY2" fmla="*/ 340731 h 2389149"/>
              <a:gd name="connsiteX3" fmla="*/ 4986132 w 5340214"/>
              <a:gd name="connsiteY3" fmla="*/ 2155728 h 2389149"/>
              <a:gd name="connsiteX4" fmla="*/ 500620 w 5340214"/>
              <a:gd name="connsiteY4" fmla="*/ 2163226 h 2389149"/>
              <a:gd name="connsiteX0" fmla="*/ 500620 w 5475509"/>
              <a:gd name="connsiteY0" fmla="*/ 2163226 h 2389149"/>
              <a:gd name="connsiteX1" fmla="*/ 578679 w 5475509"/>
              <a:gd name="connsiteY1" fmla="*/ 364033 h 2389149"/>
              <a:gd name="connsiteX2" fmla="*/ 4688872 w 5475509"/>
              <a:gd name="connsiteY2" fmla="*/ 340731 h 2389149"/>
              <a:gd name="connsiteX3" fmla="*/ 4986132 w 5475509"/>
              <a:gd name="connsiteY3" fmla="*/ 2155728 h 2389149"/>
              <a:gd name="connsiteX4" fmla="*/ 500620 w 5475509"/>
              <a:gd name="connsiteY4" fmla="*/ 2163226 h 2389149"/>
              <a:gd name="connsiteX0" fmla="*/ 631244 w 5319168"/>
              <a:gd name="connsiteY0" fmla="*/ 2163227 h 2389149"/>
              <a:gd name="connsiteX1" fmla="*/ 422338 w 5319168"/>
              <a:gd name="connsiteY1" fmla="*/ 364033 h 2389149"/>
              <a:gd name="connsiteX2" fmla="*/ 4532531 w 5319168"/>
              <a:gd name="connsiteY2" fmla="*/ 340731 h 2389149"/>
              <a:gd name="connsiteX3" fmla="*/ 4829791 w 5319168"/>
              <a:gd name="connsiteY3" fmla="*/ 2155728 h 2389149"/>
              <a:gd name="connsiteX4" fmla="*/ 631244 w 5319168"/>
              <a:gd name="connsiteY4" fmla="*/ 2163227 h 2389149"/>
              <a:gd name="connsiteX0" fmla="*/ 716431 w 5404355"/>
              <a:gd name="connsiteY0" fmla="*/ 2163227 h 2486204"/>
              <a:gd name="connsiteX1" fmla="*/ 507525 w 5404355"/>
              <a:gd name="connsiteY1" fmla="*/ 364033 h 2486204"/>
              <a:gd name="connsiteX2" fmla="*/ 4617718 w 5404355"/>
              <a:gd name="connsiteY2" fmla="*/ 340731 h 2486204"/>
              <a:gd name="connsiteX3" fmla="*/ 4914978 w 5404355"/>
              <a:gd name="connsiteY3" fmla="*/ 2155728 h 2486204"/>
              <a:gd name="connsiteX4" fmla="*/ 716431 w 5404355"/>
              <a:gd name="connsiteY4" fmla="*/ 2163227 h 2486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4355" h="2486204">
                <a:moveTo>
                  <a:pt x="716431" y="2163227"/>
                </a:moveTo>
                <a:cubicBezTo>
                  <a:pt x="-264115" y="1622327"/>
                  <a:pt x="-142690" y="667782"/>
                  <a:pt x="507525" y="364033"/>
                </a:cubicBezTo>
                <a:cubicBezTo>
                  <a:pt x="1157740" y="60284"/>
                  <a:pt x="3250955" y="-263909"/>
                  <a:pt x="4617718" y="340731"/>
                </a:cubicBezTo>
                <a:cubicBezTo>
                  <a:pt x="5615527" y="793943"/>
                  <a:pt x="5606187" y="1841884"/>
                  <a:pt x="4914978" y="2155728"/>
                </a:cubicBezTo>
                <a:cubicBezTo>
                  <a:pt x="4223769" y="2469572"/>
                  <a:pt x="1696977" y="2704127"/>
                  <a:pt x="716431" y="2163227"/>
                </a:cubicBezTo>
                <a:close/>
              </a:path>
            </a:pathLst>
          </a:custGeom>
          <a:solidFill>
            <a:srgbClr val="0098BC"/>
          </a:solidFill>
          <a:ln>
            <a:solidFill>
              <a:srgbClr val="0098BC"/>
            </a:solidFill>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1" hangingPunct="1">
              <a:defRPr/>
            </a:pPr>
            <a:r>
              <a:rPr lang="fr-FR" sz="4800" b="1" dirty="0"/>
              <a:t>6</a:t>
            </a:r>
          </a:p>
        </p:txBody>
      </p:sp>
      <p:sp>
        <p:nvSpPr>
          <p:cNvPr id="72" name="Numéro 5">
            <a:extLst>
              <a:ext uri="{FF2B5EF4-FFF2-40B4-BE49-F238E27FC236}">
                <a16:creationId xmlns:a16="http://schemas.microsoft.com/office/drawing/2014/main" id="{E4BDC4AC-794A-459D-9163-30D752674EBC}"/>
              </a:ext>
            </a:extLst>
          </p:cNvPr>
          <p:cNvSpPr/>
          <p:nvPr/>
        </p:nvSpPr>
        <p:spPr bwMode="auto">
          <a:xfrm>
            <a:off x="5612187" y="4695179"/>
            <a:ext cx="572419" cy="572419"/>
          </a:xfrm>
          <a:custGeom>
            <a:avLst/>
            <a:gdLst>
              <a:gd name="connsiteX0" fmla="*/ 0 w 5826377"/>
              <a:gd name="connsiteY0" fmla="*/ 1033411 h 2066821"/>
              <a:gd name="connsiteX1" fmla="*/ 2913189 w 5826377"/>
              <a:gd name="connsiteY1" fmla="*/ 0 h 2066821"/>
              <a:gd name="connsiteX2" fmla="*/ 5826378 w 5826377"/>
              <a:gd name="connsiteY2" fmla="*/ 1033411 h 2066821"/>
              <a:gd name="connsiteX3" fmla="*/ 2913189 w 5826377"/>
              <a:gd name="connsiteY3" fmla="*/ 2066822 h 2066821"/>
              <a:gd name="connsiteX4" fmla="*/ 0 w 5826377"/>
              <a:gd name="connsiteY4" fmla="*/ 1033411 h 2066821"/>
              <a:gd name="connsiteX0" fmla="*/ 0 w 5963004"/>
              <a:gd name="connsiteY0" fmla="*/ 1117673 h 2151084"/>
              <a:gd name="connsiteX1" fmla="*/ 2913189 w 5963004"/>
              <a:gd name="connsiteY1" fmla="*/ 84262 h 2151084"/>
              <a:gd name="connsiteX2" fmla="*/ 4908260 w 5963004"/>
              <a:gd name="connsiteY2" fmla="*/ 178808 h 2151084"/>
              <a:gd name="connsiteX3" fmla="*/ 5826378 w 5963004"/>
              <a:gd name="connsiteY3" fmla="*/ 1117673 h 2151084"/>
              <a:gd name="connsiteX4" fmla="*/ 2913189 w 5963004"/>
              <a:gd name="connsiteY4" fmla="*/ 2151084 h 2151084"/>
              <a:gd name="connsiteX5" fmla="*/ 0 w 5963004"/>
              <a:gd name="connsiteY5" fmla="*/ 1117673 h 2151084"/>
              <a:gd name="connsiteX0" fmla="*/ 0 w 5682491"/>
              <a:gd name="connsiteY0" fmla="*/ 1117673 h 2198926"/>
              <a:gd name="connsiteX1" fmla="*/ 2913189 w 5682491"/>
              <a:gd name="connsiteY1" fmla="*/ 84262 h 2198926"/>
              <a:gd name="connsiteX2" fmla="*/ 4908260 w 5682491"/>
              <a:gd name="connsiteY2" fmla="*/ 178808 h 2198926"/>
              <a:gd name="connsiteX3" fmla="*/ 5502993 w 5682491"/>
              <a:gd name="connsiteY3" fmla="*/ 1920561 h 2198926"/>
              <a:gd name="connsiteX4" fmla="*/ 2913189 w 5682491"/>
              <a:gd name="connsiteY4" fmla="*/ 2151084 h 2198926"/>
              <a:gd name="connsiteX5" fmla="*/ 0 w 5682491"/>
              <a:gd name="connsiteY5" fmla="*/ 1117673 h 2198926"/>
              <a:gd name="connsiteX0" fmla="*/ 0 w 5660189"/>
              <a:gd name="connsiteY0" fmla="*/ 926212 h 2198502"/>
              <a:gd name="connsiteX1" fmla="*/ 2890887 w 5660189"/>
              <a:gd name="connsiteY1" fmla="*/ 71221 h 2198502"/>
              <a:gd name="connsiteX2" fmla="*/ 4885958 w 5660189"/>
              <a:gd name="connsiteY2" fmla="*/ 165767 h 2198502"/>
              <a:gd name="connsiteX3" fmla="*/ 5480691 w 5660189"/>
              <a:gd name="connsiteY3" fmla="*/ 1907520 h 2198502"/>
              <a:gd name="connsiteX4" fmla="*/ 2890887 w 5660189"/>
              <a:gd name="connsiteY4" fmla="*/ 2138043 h 2198502"/>
              <a:gd name="connsiteX5" fmla="*/ 0 w 5660189"/>
              <a:gd name="connsiteY5" fmla="*/ 926212 h 2198502"/>
              <a:gd name="connsiteX0" fmla="*/ 13287 w 5673476"/>
              <a:gd name="connsiteY0" fmla="*/ 941739 h 2214029"/>
              <a:gd name="connsiteX1" fmla="*/ 1956320 w 5673476"/>
              <a:gd name="connsiteY1" fmla="*/ 64445 h 2214029"/>
              <a:gd name="connsiteX2" fmla="*/ 4899245 w 5673476"/>
              <a:gd name="connsiteY2" fmla="*/ 181294 h 2214029"/>
              <a:gd name="connsiteX3" fmla="*/ 5493978 w 5673476"/>
              <a:gd name="connsiteY3" fmla="*/ 1923047 h 2214029"/>
              <a:gd name="connsiteX4" fmla="*/ 2904174 w 5673476"/>
              <a:gd name="connsiteY4" fmla="*/ 2153570 h 2214029"/>
              <a:gd name="connsiteX5" fmla="*/ 13287 w 5673476"/>
              <a:gd name="connsiteY5" fmla="*/ 941739 h 2214029"/>
              <a:gd name="connsiteX0" fmla="*/ 101649 w 5761838"/>
              <a:gd name="connsiteY0" fmla="*/ 941739 h 2143739"/>
              <a:gd name="connsiteX1" fmla="*/ 2044682 w 5761838"/>
              <a:gd name="connsiteY1" fmla="*/ 64445 h 2143739"/>
              <a:gd name="connsiteX2" fmla="*/ 4987607 w 5761838"/>
              <a:gd name="connsiteY2" fmla="*/ 181294 h 2143739"/>
              <a:gd name="connsiteX3" fmla="*/ 5582340 w 5761838"/>
              <a:gd name="connsiteY3" fmla="*/ 1923047 h 2143739"/>
              <a:gd name="connsiteX4" fmla="*/ 840350 w 5761838"/>
              <a:gd name="connsiteY4" fmla="*/ 2064360 h 2143739"/>
              <a:gd name="connsiteX5" fmla="*/ 101649 w 5761838"/>
              <a:gd name="connsiteY5" fmla="*/ 941739 h 2143739"/>
              <a:gd name="connsiteX0" fmla="*/ 188442 w 5536397"/>
              <a:gd name="connsiteY0" fmla="*/ 630387 h 2143793"/>
              <a:gd name="connsiteX1" fmla="*/ 1819241 w 5536397"/>
              <a:gd name="connsiteY1" fmla="*/ 43025 h 2143793"/>
              <a:gd name="connsiteX2" fmla="*/ 4762166 w 5536397"/>
              <a:gd name="connsiteY2" fmla="*/ 159874 h 2143793"/>
              <a:gd name="connsiteX3" fmla="*/ 5356899 w 5536397"/>
              <a:gd name="connsiteY3" fmla="*/ 1901627 h 2143793"/>
              <a:gd name="connsiteX4" fmla="*/ 614909 w 5536397"/>
              <a:gd name="connsiteY4" fmla="*/ 2042940 h 2143793"/>
              <a:gd name="connsiteX5" fmla="*/ 188442 w 5536397"/>
              <a:gd name="connsiteY5" fmla="*/ 630387 h 2143793"/>
              <a:gd name="connsiteX0" fmla="*/ 174325 w 5321361"/>
              <a:gd name="connsiteY0" fmla="*/ 630387 h 2200733"/>
              <a:gd name="connsiteX1" fmla="*/ 1805124 w 5321361"/>
              <a:gd name="connsiteY1" fmla="*/ 43025 h 2200733"/>
              <a:gd name="connsiteX2" fmla="*/ 4748049 w 5321361"/>
              <a:gd name="connsiteY2" fmla="*/ 159874 h 2200733"/>
              <a:gd name="connsiteX3" fmla="*/ 5086304 w 5321361"/>
              <a:gd name="connsiteY3" fmla="*/ 2035442 h 2200733"/>
              <a:gd name="connsiteX4" fmla="*/ 600792 w 5321361"/>
              <a:gd name="connsiteY4" fmla="*/ 2042940 h 2200733"/>
              <a:gd name="connsiteX5" fmla="*/ 174325 w 5321361"/>
              <a:gd name="connsiteY5" fmla="*/ 630387 h 2200733"/>
              <a:gd name="connsiteX0" fmla="*/ 174325 w 5420438"/>
              <a:gd name="connsiteY0" fmla="*/ 630387 h 2200733"/>
              <a:gd name="connsiteX1" fmla="*/ 1805124 w 5420438"/>
              <a:gd name="connsiteY1" fmla="*/ 43025 h 2200733"/>
              <a:gd name="connsiteX2" fmla="*/ 4748049 w 5420438"/>
              <a:gd name="connsiteY2" fmla="*/ 159874 h 2200733"/>
              <a:gd name="connsiteX3" fmla="*/ 5086304 w 5420438"/>
              <a:gd name="connsiteY3" fmla="*/ 2035442 h 2200733"/>
              <a:gd name="connsiteX4" fmla="*/ 600792 w 5420438"/>
              <a:gd name="connsiteY4" fmla="*/ 2042940 h 2200733"/>
              <a:gd name="connsiteX5" fmla="*/ 174325 w 5420438"/>
              <a:gd name="connsiteY5" fmla="*/ 630387 h 2200733"/>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428298"/>
              <a:gd name="connsiteY0" fmla="*/ 682960 h 2297981"/>
              <a:gd name="connsiteX1" fmla="*/ 1805124 w 5428298"/>
              <a:gd name="connsiteY1" fmla="*/ 95598 h 2297981"/>
              <a:gd name="connsiteX2" fmla="*/ 4748049 w 5428298"/>
              <a:gd name="connsiteY2" fmla="*/ 212447 h 2297981"/>
              <a:gd name="connsiteX3" fmla="*/ 5086304 w 5428298"/>
              <a:gd name="connsiteY3" fmla="*/ 2088015 h 2297981"/>
              <a:gd name="connsiteX4" fmla="*/ 600792 w 5428298"/>
              <a:gd name="connsiteY4" fmla="*/ 2095513 h 2297981"/>
              <a:gd name="connsiteX5" fmla="*/ 174325 w 5428298"/>
              <a:gd name="connsiteY5" fmla="*/ 682960 h 2297981"/>
              <a:gd name="connsiteX0" fmla="*/ 151277 w 4978783"/>
              <a:gd name="connsiteY0" fmla="*/ 2095513 h 2334141"/>
              <a:gd name="connsiteX1" fmla="*/ 1355609 w 4978783"/>
              <a:gd name="connsiteY1" fmla="*/ 95598 h 2334141"/>
              <a:gd name="connsiteX2" fmla="*/ 4298534 w 4978783"/>
              <a:gd name="connsiteY2" fmla="*/ 212447 h 2334141"/>
              <a:gd name="connsiteX3" fmla="*/ 4636789 w 4978783"/>
              <a:gd name="connsiteY3" fmla="*/ 2088015 h 2334141"/>
              <a:gd name="connsiteX4" fmla="*/ 151277 w 4978783"/>
              <a:gd name="connsiteY4" fmla="*/ 2095513 h 2334141"/>
              <a:gd name="connsiteX0" fmla="*/ 470246 w 5297752"/>
              <a:gd name="connsiteY0" fmla="*/ 2066922 h 2301280"/>
              <a:gd name="connsiteX1" fmla="*/ 604061 w 5297752"/>
              <a:gd name="connsiteY1" fmla="*/ 133915 h 2301280"/>
              <a:gd name="connsiteX2" fmla="*/ 4617503 w 5297752"/>
              <a:gd name="connsiteY2" fmla="*/ 183856 h 2301280"/>
              <a:gd name="connsiteX3" fmla="*/ 4955758 w 5297752"/>
              <a:gd name="connsiteY3" fmla="*/ 2059424 h 2301280"/>
              <a:gd name="connsiteX4" fmla="*/ 470246 w 5297752"/>
              <a:gd name="connsiteY4" fmla="*/ 2066922 h 2301280"/>
              <a:gd name="connsiteX0" fmla="*/ 508312 w 5335818"/>
              <a:gd name="connsiteY0" fmla="*/ 2088925 h 2323283"/>
              <a:gd name="connsiteX1" fmla="*/ 642127 w 5335818"/>
              <a:gd name="connsiteY1" fmla="*/ 155918 h 2323283"/>
              <a:gd name="connsiteX2" fmla="*/ 4655569 w 5335818"/>
              <a:gd name="connsiteY2" fmla="*/ 205859 h 2323283"/>
              <a:gd name="connsiteX3" fmla="*/ 4993824 w 5335818"/>
              <a:gd name="connsiteY3" fmla="*/ 2081427 h 2323283"/>
              <a:gd name="connsiteX4" fmla="*/ 508312 w 5335818"/>
              <a:gd name="connsiteY4" fmla="*/ 2088925 h 2323283"/>
              <a:gd name="connsiteX0" fmla="*/ 537928 w 5365434"/>
              <a:gd name="connsiteY0" fmla="*/ 2041763 h 2267686"/>
              <a:gd name="connsiteX1" fmla="*/ 615987 w 5365434"/>
              <a:gd name="connsiteY1" fmla="*/ 242570 h 2267686"/>
              <a:gd name="connsiteX2" fmla="*/ 4685185 w 5365434"/>
              <a:gd name="connsiteY2" fmla="*/ 158697 h 2267686"/>
              <a:gd name="connsiteX3" fmla="*/ 5023440 w 5365434"/>
              <a:gd name="connsiteY3" fmla="*/ 2034265 h 2267686"/>
              <a:gd name="connsiteX4" fmla="*/ 537928 w 5365434"/>
              <a:gd name="connsiteY4" fmla="*/ 2041763 h 2267686"/>
              <a:gd name="connsiteX0" fmla="*/ 475390 w 5302896"/>
              <a:gd name="connsiteY0" fmla="*/ 2088286 h 2314209"/>
              <a:gd name="connsiteX1" fmla="*/ 553449 w 5302896"/>
              <a:gd name="connsiteY1" fmla="*/ 289093 h 2314209"/>
              <a:gd name="connsiteX2" fmla="*/ 4622647 w 5302896"/>
              <a:gd name="connsiteY2" fmla="*/ 205220 h 2314209"/>
              <a:gd name="connsiteX3" fmla="*/ 4960902 w 5302896"/>
              <a:gd name="connsiteY3" fmla="*/ 2080788 h 2314209"/>
              <a:gd name="connsiteX4" fmla="*/ 475390 w 5302896"/>
              <a:gd name="connsiteY4" fmla="*/ 2088286 h 2314209"/>
              <a:gd name="connsiteX0" fmla="*/ 500620 w 5340218"/>
              <a:gd name="connsiteY0" fmla="*/ 2050101 h 2276024"/>
              <a:gd name="connsiteX1" fmla="*/ 578679 w 5340218"/>
              <a:gd name="connsiteY1" fmla="*/ 250908 h 2276024"/>
              <a:gd name="connsiteX2" fmla="*/ 4688872 w 5340218"/>
              <a:gd name="connsiteY2" fmla="*/ 227606 h 2276024"/>
              <a:gd name="connsiteX3" fmla="*/ 4986132 w 5340218"/>
              <a:gd name="connsiteY3" fmla="*/ 2042603 h 2276024"/>
              <a:gd name="connsiteX4" fmla="*/ 500620 w 5340218"/>
              <a:gd name="connsiteY4" fmla="*/ 2050101 h 2276024"/>
              <a:gd name="connsiteX0" fmla="*/ 500620 w 5340214"/>
              <a:gd name="connsiteY0" fmla="*/ 2163226 h 2389149"/>
              <a:gd name="connsiteX1" fmla="*/ 578679 w 5340214"/>
              <a:gd name="connsiteY1" fmla="*/ 364033 h 2389149"/>
              <a:gd name="connsiteX2" fmla="*/ 4688872 w 5340214"/>
              <a:gd name="connsiteY2" fmla="*/ 340731 h 2389149"/>
              <a:gd name="connsiteX3" fmla="*/ 4986132 w 5340214"/>
              <a:gd name="connsiteY3" fmla="*/ 2155728 h 2389149"/>
              <a:gd name="connsiteX4" fmla="*/ 500620 w 5340214"/>
              <a:gd name="connsiteY4" fmla="*/ 2163226 h 2389149"/>
              <a:gd name="connsiteX0" fmla="*/ 500620 w 5475509"/>
              <a:gd name="connsiteY0" fmla="*/ 2163226 h 2389149"/>
              <a:gd name="connsiteX1" fmla="*/ 578679 w 5475509"/>
              <a:gd name="connsiteY1" fmla="*/ 364033 h 2389149"/>
              <a:gd name="connsiteX2" fmla="*/ 4688872 w 5475509"/>
              <a:gd name="connsiteY2" fmla="*/ 340731 h 2389149"/>
              <a:gd name="connsiteX3" fmla="*/ 4986132 w 5475509"/>
              <a:gd name="connsiteY3" fmla="*/ 2155728 h 2389149"/>
              <a:gd name="connsiteX4" fmla="*/ 500620 w 5475509"/>
              <a:gd name="connsiteY4" fmla="*/ 2163226 h 2389149"/>
              <a:gd name="connsiteX0" fmla="*/ 631244 w 5319168"/>
              <a:gd name="connsiteY0" fmla="*/ 2163227 h 2389149"/>
              <a:gd name="connsiteX1" fmla="*/ 422338 w 5319168"/>
              <a:gd name="connsiteY1" fmla="*/ 364033 h 2389149"/>
              <a:gd name="connsiteX2" fmla="*/ 4532531 w 5319168"/>
              <a:gd name="connsiteY2" fmla="*/ 340731 h 2389149"/>
              <a:gd name="connsiteX3" fmla="*/ 4829791 w 5319168"/>
              <a:gd name="connsiteY3" fmla="*/ 2155728 h 2389149"/>
              <a:gd name="connsiteX4" fmla="*/ 631244 w 5319168"/>
              <a:gd name="connsiteY4" fmla="*/ 2163227 h 2389149"/>
              <a:gd name="connsiteX0" fmla="*/ 716431 w 5404355"/>
              <a:gd name="connsiteY0" fmla="*/ 2163227 h 2486204"/>
              <a:gd name="connsiteX1" fmla="*/ 507525 w 5404355"/>
              <a:gd name="connsiteY1" fmla="*/ 364033 h 2486204"/>
              <a:gd name="connsiteX2" fmla="*/ 4617718 w 5404355"/>
              <a:gd name="connsiteY2" fmla="*/ 340731 h 2486204"/>
              <a:gd name="connsiteX3" fmla="*/ 4914978 w 5404355"/>
              <a:gd name="connsiteY3" fmla="*/ 2155728 h 2486204"/>
              <a:gd name="connsiteX4" fmla="*/ 716431 w 5404355"/>
              <a:gd name="connsiteY4" fmla="*/ 2163227 h 2486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4355" h="2486204">
                <a:moveTo>
                  <a:pt x="716431" y="2163227"/>
                </a:moveTo>
                <a:cubicBezTo>
                  <a:pt x="-264115" y="1622327"/>
                  <a:pt x="-142690" y="667782"/>
                  <a:pt x="507525" y="364033"/>
                </a:cubicBezTo>
                <a:cubicBezTo>
                  <a:pt x="1157740" y="60284"/>
                  <a:pt x="3250955" y="-263909"/>
                  <a:pt x="4617718" y="340731"/>
                </a:cubicBezTo>
                <a:cubicBezTo>
                  <a:pt x="5615527" y="793943"/>
                  <a:pt x="5606187" y="1841884"/>
                  <a:pt x="4914978" y="2155728"/>
                </a:cubicBezTo>
                <a:cubicBezTo>
                  <a:pt x="4223769" y="2469572"/>
                  <a:pt x="1696977" y="2704127"/>
                  <a:pt x="716431" y="2163227"/>
                </a:cubicBezTo>
                <a:close/>
              </a:path>
            </a:pathLst>
          </a:custGeom>
          <a:solidFill>
            <a:srgbClr val="0098BC"/>
          </a:solidFill>
          <a:ln>
            <a:solidFill>
              <a:srgbClr val="1898BE"/>
            </a:solidFill>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1" hangingPunct="1">
              <a:defRPr/>
            </a:pPr>
            <a:r>
              <a:rPr lang="fr-FR" sz="4800" b="1" dirty="0"/>
              <a:t>5</a:t>
            </a:r>
          </a:p>
        </p:txBody>
      </p:sp>
      <p:sp>
        <p:nvSpPr>
          <p:cNvPr id="73" name="Numéro 4">
            <a:extLst>
              <a:ext uri="{FF2B5EF4-FFF2-40B4-BE49-F238E27FC236}">
                <a16:creationId xmlns:a16="http://schemas.microsoft.com/office/drawing/2014/main" id="{8475252D-2A9F-4315-AF9A-5BE70D22A5D2}"/>
              </a:ext>
            </a:extLst>
          </p:cNvPr>
          <p:cNvSpPr/>
          <p:nvPr/>
        </p:nvSpPr>
        <p:spPr bwMode="auto">
          <a:xfrm>
            <a:off x="2317653" y="4695179"/>
            <a:ext cx="572419" cy="572419"/>
          </a:xfrm>
          <a:custGeom>
            <a:avLst/>
            <a:gdLst>
              <a:gd name="connsiteX0" fmla="*/ 0 w 5826377"/>
              <a:gd name="connsiteY0" fmla="*/ 1033411 h 2066821"/>
              <a:gd name="connsiteX1" fmla="*/ 2913189 w 5826377"/>
              <a:gd name="connsiteY1" fmla="*/ 0 h 2066821"/>
              <a:gd name="connsiteX2" fmla="*/ 5826378 w 5826377"/>
              <a:gd name="connsiteY2" fmla="*/ 1033411 h 2066821"/>
              <a:gd name="connsiteX3" fmla="*/ 2913189 w 5826377"/>
              <a:gd name="connsiteY3" fmla="*/ 2066822 h 2066821"/>
              <a:gd name="connsiteX4" fmla="*/ 0 w 5826377"/>
              <a:gd name="connsiteY4" fmla="*/ 1033411 h 2066821"/>
              <a:gd name="connsiteX0" fmla="*/ 0 w 5963004"/>
              <a:gd name="connsiteY0" fmla="*/ 1117673 h 2151084"/>
              <a:gd name="connsiteX1" fmla="*/ 2913189 w 5963004"/>
              <a:gd name="connsiteY1" fmla="*/ 84262 h 2151084"/>
              <a:gd name="connsiteX2" fmla="*/ 4908260 w 5963004"/>
              <a:gd name="connsiteY2" fmla="*/ 178808 h 2151084"/>
              <a:gd name="connsiteX3" fmla="*/ 5826378 w 5963004"/>
              <a:gd name="connsiteY3" fmla="*/ 1117673 h 2151084"/>
              <a:gd name="connsiteX4" fmla="*/ 2913189 w 5963004"/>
              <a:gd name="connsiteY4" fmla="*/ 2151084 h 2151084"/>
              <a:gd name="connsiteX5" fmla="*/ 0 w 5963004"/>
              <a:gd name="connsiteY5" fmla="*/ 1117673 h 2151084"/>
              <a:gd name="connsiteX0" fmla="*/ 0 w 5682491"/>
              <a:gd name="connsiteY0" fmla="*/ 1117673 h 2198926"/>
              <a:gd name="connsiteX1" fmla="*/ 2913189 w 5682491"/>
              <a:gd name="connsiteY1" fmla="*/ 84262 h 2198926"/>
              <a:gd name="connsiteX2" fmla="*/ 4908260 w 5682491"/>
              <a:gd name="connsiteY2" fmla="*/ 178808 h 2198926"/>
              <a:gd name="connsiteX3" fmla="*/ 5502993 w 5682491"/>
              <a:gd name="connsiteY3" fmla="*/ 1920561 h 2198926"/>
              <a:gd name="connsiteX4" fmla="*/ 2913189 w 5682491"/>
              <a:gd name="connsiteY4" fmla="*/ 2151084 h 2198926"/>
              <a:gd name="connsiteX5" fmla="*/ 0 w 5682491"/>
              <a:gd name="connsiteY5" fmla="*/ 1117673 h 2198926"/>
              <a:gd name="connsiteX0" fmla="*/ 0 w 5660189"/>
              <a:gd name="connsiteY0" fmla="*/ 926212 h 2198502"/>
              <a:gd name="connsiteX1" fmla="*/ 2890887 w 5660189"/>
              <a:gd name="connsiteY1" fmla="*/ 71221 h 2198502"/>
              <a:gd name="connsiteX2" fmla="*/ 4885958 w 5660189"/>
              <a:gd name="connsiteY2" fmla="*/ 165767 h 2198502"/>
              <a:gd name="connsiteX3" fmla="*/ 5480691 w 5660189"/>
              <a:gd name="connsiteY3" fmla="*/ 1907520 h 2198502"/>
              <a:gd name="connsiteX4" fmla="*/ 2890887 w 5660189"/>
              <a:gd name="connsiteY4" fmla="*/ 2138043 h 2198502"/>
              <a:gd name="connsiteX5" fmla="*/ 0 w 5660189"/>
              <a:gd name="connsiteY5" fmla="*/ 926212 h 2198502"/>
              <a:gd name="connsiteX0" fmla="*/ 13287 w 5673476"/>
              <a:gd name="connsiteY0" fmla="*/ 941739 h 2214029"/>
              <a:gd name="connsiteX1" fmla="*/ 1956320 w 5673476"/>
              <a:gd name="connsiteY1" fmla="*/ 64445 h 2214029"/>
              <a:gd name="connsiteX2" fmla="*/ 4899245 w 5673476"/>
              <a:gd name="connsiteY2" fmla="*/ 181294 h 2214029"/>
              <a:gd name="connsiteX3" fmla="*/ 5493978 w 5673476"/>
              <a:gd name="connsiteY3" fmla="*/ 1923047 h 2214029"/>
              <a:gd name="connsiteX4" fmla="*/ 2904174 w 5673476"/>
              <a:gd name="connsiteY4" fmla="*/ 2153570 h 2214029"/>
              <a:gd name="connsiteX5" fmla="*/ 13287 w 5673476"/>
              <a:gd name="connsiteY5" fmla="*/ 941739 h 2214029"/>
              <a:gd name="connsiteX0" fmla="*/ 101649 w 5761838"/>
              <a:gd name="connsiteY0" fmla="*/ 941739 h 2143739"/>
              <a:gd name="connsiteX1" fmla="*/ 2044682 w 5761838"/>
              <a:gd name="connsiteY1" fmla="*/ 64445 h 2143739"/>
              <a:gd name="connsiteX2" fmla="*/ 4987607 w 5761838"/>
              <a:gd name="connsiteY2" fmla="*/ 181294 h 2143739"/>
              <a:gd name="connsiteX3" fmla="*/ 5582340 w 5761838"/>
              <a:gd name="connsiteY3" fmla="*/ 1923047 h 2143739"/>
              <a:gd name="connsiteX4" fmla="*/ 840350 w 5761838"/>
              <a:gd name="connsiteY4" fmla="*/ 2064360 h 2143739"/>
              <a:gd name="connsiteX5" fmla="*/ 101649 w 5761838"/>
              <a:gd name="connsiteY5" fmla="*/ 941739 h 2143739"/>
              <a:gd name="connsiteX0" fmla="*/ 188442 w 5536397"/>
              <a:gd name="connsiteY0" fmla="*/ 630387 h 2143793"/>
              <a:gd name="connsiteX1" fmla="*/ 1819241 w 5536397"/>
              <a:gd name="connsiteY1" fmla="*/ 43025 h 2143793"/>
              <a:gd name="connsiteX2" fmla="*/ 4762166 w 5536397"/>
              <a:gd name="connsiteY2" fmla="*/ 159874 h 2143793"/>
              <a:gd name="connsiteX3" fmla="*/ 5356899 w 5536397"/>
              <a:gd name="connsiteY3" fmla="*/ 1901627 h 2143793"/>
              <a:gd name="connsiteX4" fmla="*/ 614909 w 5536397"/>
              <a:gd name="connsiteY4" fmla="*/ 2042940 h 2143793"/>
              <a:gd name="connsiteX5" fmla="*/ 188442 w 5536397"/>
              <a:gd name="connsiteY5" fmla="*/ 630387 h 2143793"/>
              <a:gd name="connsiteX0" fmla="*/ 174325 w 5321361"/>
              <a:gd name="connsiteY0" fmla="*/ 630387 h 2200733"/>
              <a:gd name="connsiteX1" fmla="*/ 1805124 w 5321361"/>
              <a:gd name="connsiteY1" fmla="*/ 43025 h 2200733"/>
              <a:gd name="connsiteX2" fmla="*/ 4748049 w 5321361"/>
              <a:gd name="connsiteY2" fmla="*/ 159874 h 2200733"/>
              <a:gd name="connsiteX3" fmla="*/ 5086304 w 5321361"/>
              <a:gd name="connsiteY3" fmla="*/ 2035442 h 2200733"/>
              <a:gd name="connsiteX4" fmla="*/ 600792 w 5321361"/>
              <a:gd name="connsiteY4" fmla="*/ 2042940 h 2200733"/>
              <a:gd name="connsiteX5" fmla="*/ 174325 w 5321361"/>
              <a:gd name="connsiteY5" fmla="*/ 630387 h 2200733"/>
              <a:gd name="connsiteX0" fmla="*/ 174325 w 5420438"/>
              <a:gd name="connsiteY0" fmla="*/ 630387 h 2200733"/>
              <a:gd name="connsiteX1" fmla="*/ 1805124 w 5420438"/>
              <a:gd name="connsiteY1" fmla="*/ 43025 h 2200733"/>
              <a:gd name="connsiteX2" fmla="*/ 4748049 w 5420438"/>
              <a:gd name="connsiteY2" fmla="*/ 159874 h 2200733"/>
              <a:gd name="connsiteX3" fmla="*/ 5086304 w 5420438"/>
              <a:gd name="connsiteY3" fmla="*/ 2035442 h 2200733"/>
              <a:gd name="connsiteX4" fmla="*/ 600792 w 5420438"/>
              <a:gd name="connsiteY4" fmla="*/ 2042940 h 2200733"/>
              <a:gd name="connsiteX5" fmla="*/ 174325 w 5420438"/>
              <a:gd name="connsiteY5" fmla="*/ 630387 h 2200733"/>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428298"/>
              <a:gd name="connsiteY0" fmla="*/ 682960 h 2297981"/>
              <a:gd name="connsiteX1" fmla="*/ 1805124 w 5428298"/>
              <a:gd name="connsiteY1" fmla="*/ 95598 h 2297981"/>
              <a:gd name="connsiteX2" fmla="*/ 4748049 w 5428298"/>
              <a:gd name="connsiteY2" fmla="*/ 212447 h 2297981"/>
              <a:gd name="connsiteX3" fmla="*/ 5086304 w 5428298"/>
              <a:gd name="connsiteY3" fmla="*/ 2088015 h 2297981"/>
              <a:gd name="connsiteX4" fmla="*/ 600792 w 5428298"/>
              <a:gd name="connsiteY4" fmla="*/ 2095513 h 2297981"/>
              <a:gd name="connsiteX5" fmla="*/ 174325 w 5428298"/>
              <a:gd name="connsiteY5" fmla="*/ 682960 h 2297981"/>
              <a:gd name="connsiteX0" fmla="*/ 151277 w 4978783"/>
              <a:gd name="connsiteY0" fmla="*/ 2095513 h 2334141"/>
              <a:gd name="connsiteX1" fmla="*/ 1355609 w 4978783"/>
              <a:gd name="connsiteY1" fmla="*/ 95598 h 2334141"/>
              <a:gd name="connsiteX2" fmla="*/ 4298534 w 4978783"/>
              <a:gd name="connsiteY2" fmla="*/ 212447 h 2334141"/>
              <a:gd name="connsiteX3" fmla="*/ 4636789 w 4978783"/>
              <a:gd name="connsiteY3" fmla="*/ 2088015 h 2334141"/>
              <a:gd name="connsiteX4" fmla="*/ 151277 w 4978783"/>
              <a:gd name="connsiteY4" fmla="*/ 2095513 h 2334141"/>
              <a:gd name="connsiteX0" fmla="*/ 470246 w 5297752"/>
              <a:gd name="connsiteY0" fmla="*/ 2066922 h 2301280"/>
              <a:gd name="connsiteX1" fmla="*/ 604061 w 5297752"/>
              <a:gd name="connsiteY1" fmla="*/ 133915 h 2301280"/>
              <a:gd name="connsiteX2" fmla="*/ 4617503 w 5297752"/>
              <a:gd name="connsiteY2" fmla="*/ 183856 h 2301280"/>
              <a:gd name="connsiteX3" fmla="*/ 4955758 w 5297752"/>
              <a:gd name="connsiteY3" fmla="*/ 2059424 h 2301280"/>
              <a:gd name="connsiteX4" fmla="*/ 470246 w 5297752"/>
              <a:gd name="connsiteY4" fmla="*/ 2066922 h 2301280"/>
              <a:gd name="connsiteX0" fmla="*/ 508312 w 5335818"/>
              <a:gd name="connsiteY0" fmla="*/ 2088925 h 2323283"/>
              <a:gd name="connsiteX1" fmla="*/ 642127 w 5335818"/>
              <a:gd name="connsiteY1" fmla="*/ 155918 h 2323283"/>
              <a:gd name="connsiteX2" fmla="*/ 4655569 w 5335818"/>
              <a:gd name="connsiteY2" fmla="*/ 205859 h 2323283"/>
              <a:gd name="connsiteX3" fmla="*/ 4993824 w 5335818"/>
              <a:gd name="connsiteY3" fmla="*/ 2081427 h 2323283"/>
              <a:gd name="connsiteX4" fmla="*/ 508312 w 5335818"/>
              <a:gd name="connsiteY4" fmla="*/ 2088925 h 2323283"/>
              <a:gd name="connsiteX0" fmla="*/ 537928 w 5365434"/>
              <a:gd name="connsiteY0" fmla="*/ 2041763 h 2267686"/>
              <a:gd name="connsiteX1" fmla="*/ 615987 w 5365434"/>
              <a:gd name="connsiteY1" fmla="*/ 242570 h 2267686"/>
              <a:gd name="connsiteX2" fmla="*/ 4685185 w 5365434"/>
              <a:gd name="connsiteY2" fmla="*/ 158697 h 2267686"/>
              <a:gd name="connsiteX3" fmla="*/ 5023440 w 5365434"/>
              <a:gd name="connsiteY3" fmla="*/ 2034265 h 2267686"/>
              <a:gd name="connsiteX4" fmla="*/ 537928 w 5365434"/>
              <a:gd name="connsiteY4" fmla="*/ 2041763 h 2267686"/>
              <a:gd name="connsiteX0" fmla="*/ 475390 w 5302896"/>
              <a:gd name="connsiteY0" fmla="*/ 2088286 h 2314209"/>
              <a:gd name="connsiteX1" fmla="*/ 553449 w 5302896"/>
              <a:gd name="connsiteY1" fmla="*/ 289093 h 2314209"/>
              <a:gd name="connsiteX2" fmla="*/ 4622647 w 5302896"/>
              <a:gd name="connsiteY2" fmla="*/ 205220 h 2314209"/>
              <a:gd name="connsiteX3" fmla="*/ 4960902 w 5302896"/>
              <a:gd name="connsiteY3" fmla="*/ 2080788 h 2314209"/>
              <a:gd name="connsiteX4" fmla="*/ 475390 w 5302896"/>
              <a:gd name="connsiteY4" fmla="*/ 2088286 h 2314209"/>
              <a:gd name="connsiteX0" fmla="*/ 500620 w 5340218"/>
              <a:gd name="connsiteY0" fmla="*/ 2050101 h 2276024"/>
              <a:gd name="connsiteX1" fmla="*/ 578679 w 5340218"/>
              <a:gd name="connsiteY1" fmla="*/ 250908 h 2276024"/>
              <a:gd name="connsiteX2" fmla="*/ 4688872 w 5340218"/>
              <a:gd name="connsiteY2" fmla="*/ 227606 h 2276024"/>
              <a:gd name="connsiteX3" fmla="*/ 4986132 w 5340218"/>
              <a:gd name="connsiteY3" fmla="*/ 2042603 h 2276024"/>
              <a:gd name="connsiteX4" fmla="*/ 500620 w 5340218"/>
              <a:gd name="connsiteY4" fmla="*/ 2050101 h 2276024"/>
              <a:gd name="connsiteX0" fmla="*/ 500620 w 5340214"/>
              <a:gd name="connsiteY0" fmla="*/ 2163226 h 2389149"/>
              <a:gd name="connsiteX1" fmla="*/ 578679 w 5340214"/>
              <a:gd name="connsiteY1" fmla="*/ 364033 h 2389149"/>
              <a:gd name="connsiteX2" fmla="*/ 4688872 w 5340214"/>
              <a:gd name="connsiteY2" fmla="*/ 340731 h 2389149"/>
              <a:gd name="connsiteX3" fmla="*/ 4986132 w 5340214"/>
              <a:gd name="connsiteY3" fmla="*/ 2155728 h 2389149"/>
              <a:gd name="connsiteX4" fmla="*/ 500620 w 5340214"/>
              <a:gd name="connsiteY4" fmla="*/ 2163226 h 2389149"/>
              <a:gd name="connsiteX0" fmla="*/ 500620 w 5475509"/>
              <a:gd name="connsiteY0" fmla="*/ 2163226 h 2389149"/>
              <a:gd name="connsiteX1" fmla="*/ 578679 w 5475509"/>
              <a:gd name="connsiteY1" fmla="*/ 364033 h 2389149"/>
              <a:gd name="connsiteX2" fmla="*/ 4688872 w 5475509"/>
              <a:gd name="connsiteY2" fmla="*/ 340731 h 2389149"/>
              <a:gd name="connsiteX3" fmla="*/ 4986132 w 5475509"/>
              <a:gd name="connsiteY3" fmla="*/ 2155728 h 2389149"/>
              <a:gd name="connsiteX4" fmla="*/ 500620 w 5475509"/>
              <a:gd name="connsiteY4" fmla="*/ 2163226 h 2389149"/>
              <a:gd name="connsiteX0" fmla="*/ 631244 w 5319168"/>
              <a:gd name="connsiteY0" fmla="*/ 2163227 h 2389149"/>
              <a:gd name="connsiteX1" fmla="*/ 422338 w 5319168"/>
              <a:gd name="connsiteY1" fmla="*/ 364033 h 2389149"/>
              <a:gd name="connsiteX2" fmla="*/ 4532531 w 5319168"/>
              <a:gd name="connsiteY2" fmla="*/ 340731 h 2389149"/>
              <a:gd name="connsiteX3" fmla="*/ 4829791 w 5319168"/>
              <a:gd name="connsiteY3" fmla="*/ 2155728 h 2389149"/>
              <a:gd name="connsiteX4" fmla="*/ 631244 w 5319168"/>
              <a:gd name="connsiteY4" fmla="*/ 2163227 h 2389149"/>
              <a:gd name="connsiteX0" fmla="*/ 716431 w 5404355"/>
              <a:gd name="connsiteY0" fmla="*/ 2163227 h 2486204"/>
              <a:gd name="connsiteX1" fmla="*/ 507525 w 5404355"/>
              <a:gd name="connsiteY1" fmla="*/ 364033 h 2486204"/>
              <a:gd name="connsiteX2" fmla="*/ 4617718 w 5404355"/>
              <a:gd name="connsiteY2" fmla="*/ 340731 h 2486204"/>
              <a:gd name="connsiteX3" fmla="*/ 4914978 w 5404355"/>
              <a:gd name="connsiteY3" fmla="*/ 2155728 h 2486204"/>
              <a:gd name="connsiteX4" fmla="*/ 716431 w 5404355"/>
              <a:gd name="connsiteY4" fmla="*/ 2163227 h 2486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4355" h="2486204">
                <a:moveTo>
                  <a:pt x="716431" y="2163227"/>
                </a:moveTo>
                <a:cubicBezTo>
                  <a:pt x="-264115" y="1622327"/>
                  <a:pt x="-142690" y="667782"/>
                  <a:pt x="507525" y="364033"/>
                </a:cubicBezTo>
                <a:cubicBezTo>
                  <a:pt x="1157740" y="60284"/>
                  <a:pt x="3250955" y="-263909"/>
                  <a:pt x="4617718" y="340731"/>
                </a:cubicBezTo>
                <a:cubicBezTo>
                  <a:pt x="5615527" y="793943"/>
                  <a:pt x="5606187" y="1841884"/>
                  <a:pt x="4914978" y="2155728"/>
                </a:cubicBezTo>
                <a:cubicBezTo>
                  <a:pt x="4223769" y="2469572"/>
                  <a:pt x="1696977" y="2704127"/>
                  <a:pt x="716431" y="2163227"/>
                </a:cubicBezTo>
                <a:close/>
              </a:path>
            </a:pathLst>
          </a:custGeom>
          <a:solidFill>
            <a:srgbClr val="1898BE"/>
          </a:solidFill>
          <a:ln>
            <a:solidFill>
              <a:srgbClr val="1898BE"/>
            </a:solidFill>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r>
              <a:rPr lang="fr-FR" sz="4800" b="1" dirty="0"/>
              <a:t>4</a:t>
            </a:r>
            <a:endParaRPr lang="fr-FR" sz="4800" dirty="0"/>
          </a:p>
        </p:txBody>
      </p:sp>
      <p:sp>
        <p:nvSpPr>
          <p:cNvPr id="74" name="Numéro 3">
            <a:extLst>
              <a:ext uri="{FF2B5EF4-FFF2-40B4-BE49-F238E27FC236}">
                <a16:creationId xmlns:a16="http://schemas.microsoft.com/office/drawing/2014/main" id="{88C69FD7-E1F0-4E64-9256-50C088874602}"/>
              </a:ext>
            </a:extLst>
          </p:cNvPr>
          <p:cNvSpPr/>
          <p:nvPr/>
        </p:nvSpPr>
        <p:spPr bwMode="auto">
          <a:xfrm>
            <a:off x="8996696" y="1954413"/>
            <a:ext cx="572419" cy="572419"/>
          </a:xfrm>
          <a:custGeom>
            <a:avLst/>
            <a:gdLst>
              <a:gd name="connsiteX0" fmla="*/ 0 w 5826377"/>
              <a:gd name="connsiteY0" fmla="*/ 1033411 h 2066821"/>
              <a:gd name="connsiteX1" fmla="*/ 2913189 w 5826377"/>
              <a:gd name="connsiteY1" fmla="*/ 0 h 2066821"/>
              <a:gd name="connsiteX2" fmla="*/ 5826378 w 5826377"/>
              <a:gd name="connsiteY2" fmla="*/ 1033411 h 2066821"/>
              <a:gd name="connsiteX3" fmla="*/ 2913189 w 5826377"/>
              <a:gd name="connsiteY3" fmla="*/ 2066822 h 2066821"/>
              <a:gd name="connsiteX4" fmla="*/ 0 w 5826377"/>
              <a:gd name="connsiteY4" fmla="*/ 1033411 h 2066821"/>
              <a:gd name="connsiteX0" fmla="*/ 0 w 5963004"/>
              <a:gd name="connsiteY0" fmla="*/ 1117673 h 2151084"/>
              <a:gd name="connsiteX1" fmla="*/ 2913189 w 5963004"/>
              <a:gd name="connsiteY1" fmla="*/ 84262 h 2151084"/>
              <a:gd name="connsiteX2" fmla="*/ 4908260 w 5963004"/>
              <a:gd name="connsiteY2" fmla="*/ 178808 h 2151084"/>
              <a:gd name="connsiteX3" fmla="*/ 5826378 w 5963004"/>
              <a:gd name="connsiteY3" fmla="*/ 1117673 h 2151084"/>
              <a:gd name="connsiteX4" fmla="*/ 2913189 w 5963004"/>
              <a:gd name="connsiteY4" fmla="*/ 2151084 h 2151084"/>
              <a:gd name="connsiteX5" fmla="*/ 0 w 5963004"/>
              <a:gd name="connsiteY5" fmla="*/ 1117673 h 2151084"/>
              <a:gd name="connsiteX0" fmla="*/ 0 w 5682491"/>
              <a:gd name="connsiteY0" fmla="*/ 1117673 h 2198926"/>
              <a:gd name="connsiteX1" fmla="*/ 2913189 w 5682491"/>
              <a:gd name="connsiteY1" fmla="*/ 84262 h 2198926"/>
              <a:gd name="connsiteX2" fmla="*/ 4908260 w 5682491"/>
              <a:gd name="connsiteY2" fmla="*/ 178808 h 2198926"/>
              <a:gd name="connsiteX3" fmla="*/ 5502993 w 5682491"/>
              <a:gd name="connsiteY3" fmla="*/ 1920561 h 2198926"/>
              <a:gd name="connsiteX4" fmla="*/ 2913189 w 5682491"/>
              <a:gd name="connsiteY4" fmla="*/ 2151084 h 2198926"/>
              <a:gd name="connsiteX5" fmla="*/ 0 w 5682491"/>
              <a:gd name="connsiteY5" fmla="*/ 1117673 h 2198926"/>
              <a:gd name="connsiteX0" fmla="*/ 0 w 5660189"/>
              <a:gd name="connsiteY0" fmla="*/ 926212 h 2198502"/>
              <a:gd name="connsiteX1" fmla="*/ 2890887 w 5660189"/>
              <a:gd name="connsiteY1" fmla="*/ 71221 h 2198502"/>
              <a:gd name="connsiteX2" fmla="*/ 4885958 w 5660189"/>
              <a:gd name="connsiteY2" fmla="*/ 165767 h 2198502"/>
              <a:gd name="connsiteX3" fmla="*/ 5480691 w 5660189"/>
              <a:gd name="connsiteY3" fmla="*/ 1907520 h 2198502"/>
              <a:gd name="connsiteX4" fmla="*/ 2890887 w 5660189"/>
              <a:gd name="connsiteY4" fmla="*/ 2138043 h 2198502"/>
              <a:gd name="connsiteX5" fmla="*/ 0 w 5660189"/>
              <a:gd name="connsiteY5" fmla="*/ 926212 h 2198502"/>
              <a:gd name="connsiteX0" fmla="*/ 13287 w 5673476"/>
              <a:gd name="connsiteY0" fmla="*/ 941739 h 2214029"/>
              <a:gd name="connsiteX1" fmla="*/ 1956320 w 5673476"/>
              <a:gd name="connsiteY1" fmla="*/ 64445 h 2214029"/>
              <a:gd name="connsiteX2" fmla="*/ 4899245 w 5673476"/>
              <a:gd name="connsiteY2" fmla="*/ 181294 h 2214029"/>
              <a:gd name="connsiteX3" fmla="*/ 5493978 w 5673476"/>
              <a:gd name="connsiteY3" fmla="*/ 1923047 h 2214029"/>
              <a:gd name="connsiteX4" fmla="*/ 2904174 w 5673476"/>
              <a:gd name="connsiteY4" fmla="*/ 2153570 h 2214029"/>
              <a:gd name="connsiteX5" fmla="*/ 13287 w 5673476"/>
              <a:gd name="connsiteY5" fmla="*/ 941739 h 2214029"/>
              <a:gd name="connsiteX0" fmla="*/ 101649 w 5761838"/>
              <a:gd name="connsiteY0" fmla="*/ 941739 h 2143739"/>
              <a:gd name="connsiteX1" fmla="*/ 2044682 w 5761838"/>
              <a:gd name="connsiteY1" fmla="*/ 64445 h 2143739"/>
              <a:gd name="connsiteX2" fmla="*/ 4987607 w 5761838"/>
              <a:gd name="connsiteY2" fmla="*/ 181294 h 2143739"/>
              <a:gd name="connsiteX3" fmla="*/ 5582340 w 5761838"/>
              <a:gd name="connsiteY3" fmla="*/ 1923047 h 2143739"/>
              <a:gd name="connsiteX4" fmla="*/ 840350 w 5761838"/>
              <a:gd name="connsiteY4" fmla="*/ 2064360 h 2143739"/>
              <a:gd name="connsiteX5" fmla="*/ 101649 w 5761838"/>
              <a:gd name="connsiteY5" fmla="*/ 941739 h 2143739"/>
              <a:gd name="connsiteX0" fmla="*/ 188442 w 5536397"/>
              <a:gd name="connsiteY0" fmla="*/ 630387 h 2143793"/>
              <a:gd name="connsiteX1" fmla="*/ 1819241 w 5536397"/>
              <a:gd name="connsiteY1" fmla="*/ 43025 h 2143793"/>
              <a:gd name="connsiteX2" fmla="*/ 4762166 w 5536397"/>
              <a:gd name="connsiteY2" fmla="*/ 159874 h 2143793"/>
              <a:gd name="connsiteX3" fmla="*/ 5356899 w 5536397"/>
              <a:gd name="connsiteY3" fmla="*/ 1901627 h 2143793"/>
              <a:gd name="connsiteX4" fmla="*/ 614909 w 5536397"/>
              <a:gd name="connsiteY4" fmla="*/ 2042940 h 2143793"/>
              <a:gd name="connsiteX5" fmla="*/ 188442 w 5536397"/>
              <a:gd name="connsiteY5" fmla="*/ 630387 h 2143793"/>
              <a:gd name="connsiteX0" fmla="*/ 174325 w 5321361"/>
              <a:gd name="connsiteY0" fmla="*/ 630387 h 2200733"/>
              <a:gd name="connsiteX1" fmla="*/ 1805124 w 5321361"/>
              <a:gd name="connsiteY1" fmla="*/ 43025 h 2200733"/>
              <a:gd name="connsiteX2" fmla="*/ 4748049 w 5321361"/>
              <a:gd name="connsiteY2" fmla="*/ 159874 h 2200733"/>
              <a:gd name="connsiteX3" fmla="*/ 5086304 w 5321361"/>
              <a:gd name="connsiteY3" fmla="*/ 2035442 h 2200733"/>
              <a:gd name="connsiteX4" fmla="*/ 600792 w 5321361"/>
              <a:gd name="connsiteY4" fmla="*/ 2042940 h 2200733"/>
              <a:gd name="connsiteX5" fmla="*/ 174325 w 5321361"/>
              <a:gd name="connsiteY5" fmla="*/ 630387 h 2200733"/>
              <a:gd name="connsiteX0" fmla="*/ 174325 w 5420438"/>
              <a:gd name="connsiteY0" fmla="*/ 630387 h 2200733"/>
              <a:gd name="connsiteX1" fmla="*/ 1805124 w 5420438"/>
              <a:gd name="connsiteY1" fmla="*/ 43025 h 2200733"/>
              <a:gd name="connsiteX2" fmla="*/ 4748049 w 5420438"/>
              <a:gd name="connsiteY2" fmla="*/ 159874 h 2200733"/>
              <a:gd name="connsiteX3" fmla="*/ 5086304 w 5420438"/>
              <a:gd name="connsiteY3" fmla="*/ 2035442 h 2200733"/>
              <a:gd name="connsiteX4" fmla="*/ 600792 w 5420438"/>
              <a:gd name="connsiteY4" fmla="*/ 2042940 h 2200733"/>
              <a:gd name="connsiteX5" fmla="*/ 174325 w 5420438"/>
              <a:gd name="connsiteY5" fmla="*/ 630387 h 2200733"/>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428298"/>
              <a:gd name="connsiteY0" fmla="*/ 682960 h 2297981"/>
              <a:gd name="connsiteX1" fmla="*/ 1805124 w 5428298"/>
              <a:gd name="connsiteY1" fmla="*/ 95598 h 2297981"/>
              <a:gd name="connsiteX2" fmla="*/ 4748049 w 5428298"/>
              <a:gd name="connsiteY2" fmla="*/ 212447 h 2297981"/>
              <a:gd name="connsiteX3" fmla="*/ 5086304 w 5428298"/>
              <a:gd name="connsiteY3" fmla="*/ 2088015 h 2297981"/>
              <a:gd name="connsiteX4" fmla="*/ 600792 w 5428298"/>
              <a:gd name="connsiteY4" fmla="*/ 2095513 h 2297981"/>
              <a:gd name="connsiteX5" fmla="*/ 174325 w 5428298"/>
              <a:gd name="connsiteY5" fmla="*/ 682960 h 2297981"/>
              <a:gd name="connsiteX0" fmla="*/ 151277 w 4978783"/>
              <a:gd name="connsiteY0" fmla="*/ 2095513 h 2334141"/>
              <a:gd name="connsiteX1" fmla="*/ 1355609 w 4978783"/>
              <a:gd name="connsiteY1" fmla="*/ 95598 h 2334141"/>
              <a:gd name="connsiteX2" fmla="*/ 4298534 w 4978783"/>
              <a:gd name="connsiteY2" fmla="*/ 212447 h 2334141"/>
              <a:gd name="connsiteX3" fmla="*/ 4636789 w 4978783"/>
              <a:gd name="connsiteY3" fmla="*/ 2088015 h 2334141"/>
              <a:gd name="connsiteX4" fmla="*/ 151277 w 4978783"/>
              <a:gd name="connsiteY4" fmla="*/ 2095513 h 2334141"/>
              <a:gd name="connsiteX0" fmla="*/ 470246 w 5297752"/>
              <a:gd name="connsiteY0" fmla="*/ 2066922 h 2301280"/>
              <a:gd name="connsiteX1" fmla="*/ 604061 w 5297752"/>
              <a:gd name="connsiteY1" fmla="*/ 133915 h 2301280"/>
              <a:gd name="connsiteX2" fmla="*/ 4617503 w 5297752"/>
              <a:gd name="connsiteY2" fmla="*/ 183856 h 2301280"/>
              <a:gd name="connsiteX3" fmla="*/ 4955758 w 5297752"/>
              <a:gd name="connsiteY3" fmla="*/ 2059424 h 2301280"/>
              <a:gd name="connsiteX4" fmla="*/ 470246 w 5297752"/>
              <a:gd name="connsiteY4" fmla="*/ 2066922 h 2301280"/>
              <a:gd name="connsiteX0" fmla="*/ 508312 w 5335818"/>
              <a:gd name="connsiteY0" fmla="*/ 2088925 h 2323283"/>
              <a:gd name="connsiteX1" fmla="*/ 642127 w 5335818"/>
              <a:gd name="connsiteY1" fmla="*/ 155918 h 2323283"/>
              <a:gd name="connsiteX2" fmla="*/ 4655569 w 5335818"/>
              <a:gd name="connsiteY2" fmla="*/ 205859 h 2323283"/>
              <a:gd name="connsiteX3" fmla="*/ 4993824 w 5335818"/>
              <a:gd name="connsiteY3" fmla="*/ 2081427 h 2323283"/>
              <a:gd name="connsiteX4" fmla="*/ 508312 w 5335818"/>
              <a:gd name="connsiteY4" fmla="*/ 2088925 h 2323283"/>
              <a:gd name="connsiteX0" fmla="*/ 537928 w 5365434"/>
              <a:gd name="connsiteY0" fmla="*/ 2041763 h 2267686"/>
              <a:gd name="connsiteX1" fmla="*/ 615987 w 5365434"/>
              <a:gd name="connsiteY1" fmla="*/ 242570 h 2267686"/>
              <a:gd name="connsiteX2" fmla="*/ 4685185 w 5365434"/>
              <a:gd name="connsiteY2" fmla="*/ 158697 h 2267686"/>
              <a:gd name="connsiteX3" fmla="*/ 5023440 w 5365434"/>
              <a:gd name="connsiteY3" fmla="*/ 2034265 h 2267686"/>
              <a:gd name="connsiteX4" fmla="*/ 537928 w 5365434"/>
              <a:gd name="connsiteY4" fmla="*/ 2041763 h 2267686"/>
              <a:gd name="connsiteX0" fmla="*/ 475390 w 5302896"/>
              <a:gd name="connsiteY0" fmla="*/ 2088286 h 2314209"/>
              <a:gd name="connsiteX1" fmla="*/ 553449 w 5302896"/>
              <a:gd name="connsiteY1" fmla="*/ 289093 h 2314209"/>
              <a:gd name="connsiteX2" fmla="*/ 4622647 w 5302896"/>
              <a:gd name="connsiteY2" fmla="*/ 205220 h 2314209"/>
              <a:gd name="connsiteX3" fmla="*/ 4960902 w 5302896"/>
              <a:gd name="connsiteY3" fmla="*/ 2080788 h 2314209"/>
              <a:gd name="connsiteX4" fmla="*/ 475390 w 5302896"/>
              <a:gd name="connsiteY4" fmla="*/ 2088286 h 2314209"/>
              <a:gd name="connsiteX0" fmla="*/ 500620 w 5340218"/>
              <a:gd name="connsiteY0" fmla="*/ 2050101 h 2276024"/>
              <a:gd name="connsiteX1" fmla="*/ 578679 w 5340218"/>
              <a:gd name="connsiteY1" fmla="*/ 250908 h 2276024"/>
              <a:gd name="connsiteX2" fmla="*/ 4688872 w 5340218"/>
              <a:gd name="connsiteY2" fmla="*/ 227606 h 2276024"/>
              <a:gd name="connsiteX3" fmla="*/ 4986132 w 5340218"/>
              <a:gd name="connsiteY3" fmla="*/ 2042603 h 2276024"/>
              <a:gd name="connsiteX4" fmla="*/ 500620 w 5340218"/>
              <a:gd name="connsiteY4" fmla="*/ 2050101 h 2276024"/>
              <a:gd name="connsiteX0" fmla="*/ 500620 w 5340214"/>
              <a:gd name="connsiteY0" fmla="*/ 2163226 h 2389149"/>
              <a:gd name="connsiteX1" fmla="*/ 578679 w 5340214"/>
              <a:gd name="connsiteY1" fmla="*/ 364033 h 2389149"/>
              <a:gd name="connsiteX2" fmla="*/ 4688872 w 5340214"/>
              <a:gd name="connsiteY2" fmla="*/ 340731 h 2389149"/>
              <a:gd name="connsiteX3" fmla="*/ 4986132 w 5340214"/>
              <a:gd name="connsiteY3" fmla="*/ 2155728 h 2389149"/>
              <a:gd name="connsiteX4" fmla="*/ 500620 w 5340214"/>
              <a:gd name="connsiteY4" fmla="*/ 2163226 h 2389149"/>
              <a:gd name="connsiteX0" fmla="*/ 500620 w 5475509"/>
              <a:gd name="connsiteY0" fmla="*/ 2163226 h 2389149"/>
              <a:gd name="connsiteX1" fmla="*/ 578679 w 5475509"/>
              <a:gd name="connsiteY1" fmla="*/ 364033 h 2389149"/>
              <a:gd name="connsiteX2" fmla="*/ 4688872 w 5475509"/>
              <a:gd name="connsiteY2" fmla="*/ 340731 h 2389149"/>
              <a:gd name="connsiteX3" fmla="*/ 4986132 w 5475509"/>
              <a:gd name="connsiteY3" fmla="*/ 2155728 h 2389149"/>
              <a:gd name="connsiteX4" fmla="*/ 500620 w 5475509"/>
              <a:gd name="connsiteY4" fmla="*/ 2163226 h 2389149"/>
              <a:gd name="connsiteX0" fmla="*/ 631244 w 5319168"/>
              <a:gd name="connsiteY0" fmla="*/ 2163227 h 2389149"/>
              <a:gd name="connsiteX1" fmla="*/ 422338 w 5319168"/>
              <a:gd name="connsiteY1" fmla="*/ 364033 h 2389149"/>
              <a:gd name="connsiteX2" fmla="*/ 4532531 w 5319168"/>
              <a:gd name="connsiteY2" fmla="*/ 340731 h 2389149"/>
              <a:gd name="connsiteX3" fmla="*/ 4829791 w 5319168"/>
              <a:gd name="connsiteY3" fmla="*/ 2155728 h 2389149"/>
              <a:gd name="connsiteX4" fmla="*/ 631244 w 5319168"/>
              <a:gd name="connsiteY4" fmla="*/ 2163227 h 2389149"/>
              <a:gd name="connsiteX0" fmla="*/ 716431 w 5404355"/>
              <a:gd name="connsiteY0" fmla="*/ 2163227 h 2486204"/>
              <a:gd name="connsiteX1" fmla="*/ 507525 w 5404355"/>
              <a:gd name="connsiteY1" fmla="*/ 364033 h 2486204"/>
              <a:gd name="connsiteX2" fmla="*/ 4617718 w 5404355"/>
              <a:gd name="connsiteY2" fmla="*/ 340731 h 2486204"/>
              <a:gd name="connsiteX3" fmla="*/ 4914978 w 5404355"/>
              <a:gd name="connsiteY3" fmla="*/ 2155728 h 2486204"/>
              <a:gd name="connsiteX4" fmla="*/ 716431 w 5404355"/>
              <a:gd name="connsiteY4" fmla="*/ 2163227 h 2486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4355" h="2486204">
                <a:moveTo>
                  <a:pt x="716431" y="2163227"/>
                </a:moveTo>
                <a:cubicBezTo>
                  <a:pt x="-264115" y="1622327"/>
                  <a:pt x="-142690" y="667782"/>
                  <a:pt x="507525" y="364033"/>
                </a:cubicBezTo>
                <a:cubicBezTo>
                  <a:pt x="1157740" y="60284"/>
                  <a:pt x="3250955" y="-263909"/>
                  <a:pt x="4617718" y="340731"/>
                </a:cubicBezTo>
                <a:cubicBezTo>
                  <a:pt x="5615527" y="793943"/>
                  <a:pt x="5606187" y="1841884"/>
                  <a:pt x="4914978" y="2155728"/>
                </a:cubicBezTo>
                <a:cubicBezTo>
                  <a:pt x="4223769" y="2469572"/>
                  <a:pt x="1696977" y="2704127"/>
                  <a:pt x="716431" y="2163227"/>
                </a:cubicBezTo>
                <a:close/>
              </a:path>
            </a:pathLst>
          </a:custGeom>
          <a:solidFill>
            <a:srgbClr val="0098BC"/>
          </a:solidFill>
          <a:ln>
            <a:solidFill>
              <a:srgbClr val="0098BC"/>
            </a:solidFill>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1" hangingPunct="1">
              <a:defRPr/>
            </a:pPr>
            <a:r>
              <a:rPr lang="fr-FR" sz="4800" b="1" dirty="0"/>
              <a:t>3</a:t>
            </a:r>
          </a:p>
        </p:txBody>
      </p:sp>
      <p:sp>
        <p:nvSpPr>
          <p:cNvPr id="75" name="Numéro 2">
            <a:extLst>
              <a:ext uri="{FF2B5EF4-FFF2-40B4-BE49-F238E27FC236}">
                <a16:creationId xmlns:a16="http://schemas.microsoft.com/office/drawing/2014/main" id="{974A3654-FDA3-4E80-B3DC-0B3BB6F87313}"/>
              </a:ext>
            </a:extLst>
          </p:cNvPr>
          <p:cNvSpPr/>
          <p:nvPr/>
        </p:nvSpPr>
        <p:spPr bwMode="auto">
          <a:xfrm>
            <a:off x="5612187" y="1959199"/>
            <a:ext cx="572419" cy="562847"/>
          </a:xfrm>
          <a:custGeom>
            <a:avLst/>
            <a:gdLst>
              <a:gd name="connsiteX0" fmla="*/ 0 w 5826377"/>
              <a:gd name="connsiteY0" fmla="*/ 1033411 h 2066821"/>
              <a:gd name="connsiteX1" fmla="*/ 2913189 w 5826377"/>
              <a:gd name="connsiteY1" fmla="*/ 0 h 2066821"/>
              <a:gd name="connsiteX2" fmla="*/ 5826378 w 5826377"/>
              <a:gd name="connsiteY2" fmla="*/ 1033411 h 2066821"/>
              <a:gd name="connsiteX3" fmla="*/ 2913189 w 5826377"/>
              <a:gd name="connsiteY3" fmla="*/ 2066822 h 2066821"/>
              <a:gd name="connsiteX4" fmla="*/ 0 w 5826377"/>
              <a:gd name="connsiteY4" fmla="*/ 1033411 h 2066821"/>
              <a:gd name="connsiteX0" fmla="*/ 0 w 5963004"/>
              <a:gd name="connsiteY0" fmla="*/ 1117673 h 2151084"/>
              <a:gd name="connsiteX1" fmla="*/ 2913189 w 5963004"/>
              <a:gd name="connsiteY1" fmla="*/ 84262 h 2151084"/>
              <a:gd name="connsiteX2" fmla="*/ 4908260 w 5963004"/>
              <a:gd name="connsiteY2" fmla="*/ 178808 h 2151084"/>
              <a:gd name="connsiteX3" fmla="*/ 5826378 w 5963004"/>
              <a:gd name="connsiteY3" fmla="*/ 1117673 h 2151084"/>
              <a:gd name="connsiteX4" fmla="*/ 2913189 w 5963004"/>
              <a:gd name="connsiteY4" fmla="*/ 2151084 h 2151084"/>
              <a:gd name="connsiteX5" fmla="*/ 0 w 5963004"/>
              <a:gd name="connsiteY5" fmla="*/ 1117673 h 2151084"/>
              <a:gd name="connsiteX0" fmla="*/ 0 w 5682491"/>
              <a:gd name="connsiteY0" fmla="*/ 1117673 h 2198926"/>
              <a:gd name="connsiteX1" fmla="*/ 2913189 w 5682491"/>
              <a:gd name="connsiteY1" fmla="*/ 84262 h 2198926"/>
              <a:gd name="connsiteX2" fmla="*/ 4908260 w 5682491"/>
              <a:gd name="connsiteY2" fmla="*/ 178808 h 2198926"/>
              <a:gd name="connsiteX3" fmla="*/ 5502993 w 5682491"/>
              <a:gd name="connsiteY3" fmla="*/ 1920561 h 2198926"/>
              <a:gd name="connsiteX4" fmla="*/ 2913189 w 5682491"/>
              <a:gd name="connsiteY4" fmla="*/ 2151084 h 2198926"/>
              <a:gd name="connsiteX5" fmla="*/ 0 w 5682491"/>
              <a:gd name="connsiteY5" fmla="*/ 1117673 h 2198926"/>
              <a:gd name="connsiteX0" fmla="*/ 0 w 5660189"/>
              <a:gd name="connsiteY0" fmla="*/ 926212 h 2198502"/>
              <a:gd name="connsiteX1" fmla="*/ 2890887 w 5660189"/>
              <a:gd name="connsiteY1" fmla="*/ 71221 h 2198502"/>
              <a:gd name="connsiteX2" fmla="*/ 4885958 w 5660189"/>
              <a:gd name="connsiteY2" fmla="*/ 165767 h 2198502"/>
              <a:gd name="connsiteX3" fmla="*/ 5480691 w 5660189"/>
              <a:gd name="connsiteY3" fmla="*/ 1907520 h 2198502"/>
              <a:gd name="connsiteX4" fmla="*/ 2890887 w 5660189"/>
              <a:gd name="connsiteY4" fmla="*/ 2138043 h 2198502"/>
              <a:gd name="connsiteX5" fmla="*/ 0 w 5660189"/>
              <a:gd name="connsiteY5" fmla="*/ 926212 h 2198502"/>
              <a:gd name="connsiteX0" fmla="*/ 13287 w 5673476"/>
              <a:gd name="connsiteY0" fmla="*/ 941739 h 2214029"/>
              <a:gd name="connsiteX1" fmla="*/ 1956320 w 5673476"/>
              <a:gd name="connsiteY1" fmla="*/ 64445 h 2214029"/>
              <a:gd name="connsiteX2" fmla="*/ 4899245 w 5673476"/>
              <a:gd name="connsiteY2" fmla="*/ 181294 h 2214029"/>
              <a:gd name="connsiteX3" fmla="*/ 5493978 w 5673476"/>
              <a:gd name="connsiteY3" fmla="*/ 1923047 h 2214029"/>
              <a:gd name="connsiteX4" fmla="*/ 2904174 w 5673476"/>
              <a:gd name="connsiteY4" fmla="*/ 2153570 h 2214029"/>
              <a:gd name="connsiteX5" fmla="*/ 13287 w 5673476"/>
              <a:gd name="connsiteY5" fmla="*/ 941739 h 2214029"/>
              <a:gd name="connsiteX0" fmla="*/ 101649 w 5761838"/>
              <a:gd name="connsiteY0" fmla="*/ 941739 h 2143739"/>
              <a:gd name="connsiteX1" fmla="*/ 2044682 w 5761838"/>
              <a:gd name="connsiteY1" fmla="*/ 64445 h 2143739"/>
              <a:gd name="connsiteX2" fmla="*/ 4987607 w 5761838"/>
              <a:gd name="connsiteY2" fmla="*/ 181294 h 2143739"/>
              <a:gd name="connsiteX3" fmla="*/ 5582340 w 5761838"/>
              <a:gd name="connsiteY3" fmla="*/ 1923047 h 2143739"/>
              <a:gd name="connsiteX4" fmla="*/ 840350 w 5761838"/>
              <a:gd name="connsiteY4" fmla="*/ 2064360 h 2143739"/>
              <a:gd name="connsiteX5" fmla="*/ 101649 w 5761838"/>
              <a:gd name="connsiteY5" fmla="*/ 941739 h 2143739"/>
              <a:gd name="connsiteX0" fmla="*/ 188442 w 5536397"/>
              <a:gd name="connsiteY0" fmla="*/ 630387 h 2143793"/>
              <a:gd name="connsiteX1" fmla="*/ 1819241 w 5536397"/>
              <a:gd name="connsiteY1" fmla="*/ 43025 h 2143793"/>
              <a:gd name="connsiteX2" fmla="*/ 4762166 w 5536397"/>
              <a:gd name="connsiteY2" fmla="*/ 159874 h 2143793"/>
              <a:gd name="connsiteX3" fmla="*/ 5356899 w 5536397"/>
              <a:gd name="connsiteY3" fmla="*/ 1901627 h 2143793"/>
              <a:gd name="connsiteX4" fmla="*/ 614909 w 5536397"/>
              <a:gd name="connsiteY4" fmla="*/ 2042940 h 2143793"/>
              <a:gd name="connsiteX5" fmla="*/ 188442 w 5536397"/>
              <a:gd name="connsiteY5" fmla="*/ 630387 h 2143793"/>
              <a:gd name="connsiteX0" fmla="*/ 174325 w 5321361"/>
              <a:gd name="connsiteY0" fmla="*/ 630387 h 2200733"/>
              <a:gd name="connsiteX1" fmla="*/ 1805124 w 5321361"/>
              <a:gd name="connsiteY1" fmla="*/ 43025 h 2200733"/>
              <a:gd name="connsiteX2" fmla="*/ 4748049 w 5321361"/>
              <a:gd name="connsiteY2" fmla="*/ 159874 h 2200733"/>
              <a:gd name="connsiteX3" fmla="*/ 5086304 w 5321361"/>
              <a:gd name="connsiteY3" fmla="*/ 2035442 h 2200733"/>
              <a:gd name="connsiteX4" fmla="*/ 600792 w 5321361"/>
              <a:gd name="connsiteY4" fmla="*/ 2042940 h 2200733"/>
              <a:gd name="connsiteX5" fmla="*/ 174325 w 5321361"/>
              <a:gd name="connsiteY5" fmla="*/ 630387 h 2200733"/>
              <a:gd name="connsiteX0" fmla="*/ 174325 w 5420438"/>
              <a:gd name="connsiteY0" fmla="*/ 630387 h 2200733"/>
              <a:gd name="connsiteX1" fmla="*/ 1805124 w 5420438"/>
              <a:gd name="connsiteY1" fmla="*/ 43025 h 2200733"/>
              <a:gd name="connsiteX2" fmla="*/ 4748049 w 5420438"/>
              <a:gd name="connsiteY2" fmla="*/ 159874 h 2200733"/>
              <a:gd name="connsiteX3" fmla="*/ 5086304 w 5420438"/>
              <a:gd name="connsiteY3" fmla="*/ 2035442 h 2200733"/>
              <a:gd name="connsiteX4" fmla="*/ 600792 w 5420438"/>
              <a:gd name="connsiteY4" fmla="*/ 2042940 h 2200733"/>
              <a:gd name="connsiteX5" fmla="*/ 174325 w 5420438"/>
              <a:gd name="connsiteY5" fmla="*/ 630387 h 2200733"/>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428298"/>
              <a:gd name="connsiteY0" fmla="*/ 682960 h 2297981"/>
              <a:gd name="connsiteX1" fmla="*/ 1805124 w 5428298"/>
              <a:gd name="connsiteY1" fmla="*/ 95598 h 2297981"/>
              <a:gd name="connsiteX2" fmla="*/ 4748049 w 5428298"/>
              <a:gd name="connsiteY2" fmla="*/ 212447 h 2297981"/>
              <a:gd name="connsiteX3" fmla="*/ 5086304 w 5428298"/>
              <a:gd name="connsiteY3" fmla="*/ 2088015 h 2297981"/>
              <a:gd name="connsiteX4" fmla="*/ 600792 w 5428298"/>
              <a:gd name="connsiteY4" fmla="*/ 2095513 h 2297981"/>
              <a:gd name="connsiteX5" fmla="*/ 174325 w 5428298"/>
              <a:gd name="connsiteY5" fmla="*/ 682960 h 2297981"/>
              <a:gd name="connsiteX0" fmla="*/ 151277 w 4978783"/>
              <a:gd name="connsiteY0" fmla="*/ 2095513 h 2334141"/>
              <a:gd name="connsiteX1" fmla="*/ 1355609 w 4978783"/>
              <a:gd name="connsiteY1" fmla="*/ 95598 h 2334141"/>
              <a:gd name="connsiteX2" fmla="*/ 4298534 w 4978783"/>
              <a:gd name="connsiteY2" fmla="*/ 212447 h 2334141"/>
              <a:gd name="connsiteX3" fmla="*/ 4636789 w 4978783"/>
              <a:gd name="connsiteY3" fmla="*/ 2088015 h 2334141"/>
              <a:gd name="connsiteX4" fmla="*/ 151277 w 4978783"/>
              <a:gd name="connsiteY4" fmla="*/ 2095513 h 2334141"/>
              <a:gd name="connsiteX0" fmla="*/ 470246 w 5297752"/>
              <a:gd name="connsiteY0" fmla="*/ 2066922 h 2301280"/>
              <a:gd name="connsiteX1" fmla="*/ 604061 w 5297752"/>
              <a:gd name="connsiteY1" fmla="*/ 133915 h 2301280"/>
              <a:gd name="connsiteX2" fmla="*/ 4617503 w 5297752"/>
              <a:gd name="connsiteY2" fmla="*/ 183856 h 2301280"/>
              <a:gd name="connsiteX3" fmla="*/ 4955758 w 5297752"/>
              <a:gd name="connsiteY3" fmla="*/ 2059424 h 2301280"/>
              <a:gd name="connsiteX4" fmla="*/ 470246 w 5297752"/>
              <a:gd name="connsiteY4" fmla="*/ 2066922 h 2301280"/>
              <a:gd name="connsiteX0" fmla="*/ 508312 w 5335818"/>
              <a:gd name="connsiteY0" fmla="*/ 2088925 h 2323283"/>
              <a:gd name="connsiteX1" fmla="*/ 642127 w 5335818"/>
              <a:gd name="connsiteY1" fmla="*/ 155918 h 2323283"/>
              <a:gd name="connsiteX2" fmla="*/ 4655569 w 5335818"/>
              <a:gd name="connsiteY2" fmla="*/ 205859 h 2323283"/>
              <a:gd name="connsiteX3" fmla="*/ 4993824 w 5335818"/>
              <a:gd name="connsiteY3" fmla="*/ 2081427 h 2323283"/>
              <a:gd name="connsiteX4" fmla="*/ 508312 w 5335818"/>
              <a:gd name="connsiteY4" fmla="*/ 2088925 h 2323283"/>
              <a:gd name="connsiteX0" fmla="*/ 537928 w 5365434"/>
              <a:gd name="connsiteY0" fmla="*/ 2041763 h 2267686"/>
              <a:gd name="connsiteX1" fmla="*/ 615987 w 5365434"/>
              <a:gd name="connsiteY1" fmla="*/ 242570 h 2267686"/>
              <a:gd name="connsiteX2" fmla="*/ 4685185 w 5365434"/>
              <a:gd name="connsiteY2" fmla="*/ 158697 h 2267686"/>
              <a:gd name="connsiteX3" fmla="*/ 5023440 w 5365434"/>
              <a:gd name="connsiteY3" fmla="*/ 2034265 h 2267686"/>
              <a:gd name="connsiteX4" fmla="*/ 537928 w 5365434"/>
              <a:gd name="connsiteY4" fmla="*/ 2041763 h 2267686"/>
              <a:gd name="connsiteX0" fmla="*/ 475390 w 5302896"/>
              <a:gd name="connsiteY0" fmla="*/ 2088286 h 2314209"/>
              <a:gd name="connsiteX1" fmla="*/ 553449 w 5302896"/>
              <a:gd name="connsiteY1" fmla="*/ 289093 h 2314209"/>
              <a:gd name="connsiteX2" fmla="*/ 4622647 w 5302896"/>
              <a:gd name="connsiteY2" fmla="*/ 205220 h 2314209"/>
              <a:gd name="connsiteX3" fmla="*/ 4960902 w 5302896"/>
              <a:gd name="connsiteY3" fmla="*/ 2080788 h 2314209"/>
              <a:gd name="connsiteX4" fmla="*/ 475390 w 5302896"/>
              <a:gd name="connsiteY4" fmla="*/ 2088286 h 2314209"/>
              <a:gd name="connsiteX0" fmla="*/ 500620 w 5340218"/>
              <a:gd name="connsiteY0" fmla="*/ 2050101 h 2276024"/>
              <a:gd name="connsiteX1" fmla="*/ 578679 w 5340218"/>
              <a:gd name="connsiteY1" fmla="*/ 250908 h 2276024"/>
              <a:gd name="connsiteX2" fmla="*/ 4688872 w 5340218"/>
              <a:gd name="connsiteY2" fmla="*/ 227606 h 2276024"/>
              <a:gd name="connsiteX3" fmla="*/ 4986132 w 5340218"/>
              <a:gd name="connsiteY3" fmla="*/ 2042603 h 2276024"/>
              <a:gd name="connsiteX4" fmla="*/ 500620 w 5340218"/>
              <a:gd name="connsiteY4" fmla="*/ 2050101 h 2276024"/>
              <a:gd name="connsiteX0" fmla="*/ 500620 w 5340214"/>
              <a:gd name="connsiteY0" fmla="*/ 2163226 h 2389149"/>
              <a:gd name="connsiteX1" fmla="*/ 578679 w 5340214"/>
              <a:gd name="connsiteY1" fmla="*/ 364033 h 2389149"/>
              <a:gd name="connsiteX2" fmla="*/ 4688872 w 5340214"/>
              <a:gd name="connsiteY2" fmla="*/ 340731 h 2389149"/>
              <a:gd name="connsiteX3" fmla="*/ 4986132 w 5340214"/>
              <a:gd name="connsiteY3" fmla="*/ 2155728 h 2389149"/>
              <a:gd name="connsiteX4" fmla="*/ 500620 w 5340214"/>
              <a:gd name="connsiteY4" fmla="*/ 2163226 h 2389149"/>
              <a:gd name="connsiteX0" fmla="*/ 500620 w 5475509"/>
              <a:gd name="connsiteY0" fmla="*/ 2163226 h 2389149"/>
              <a:gd name="connsiteX1" fmla="*/ 578679 w 5475509"/>
              <a:gd name="connsiteY1" fmla="*/ 364033 h 2389149"/>
              <a:gd name="connsiteX2" fmla="*/ 4688872 w 5475509"/>
              <a:gd name="connsiteY2" fmla="*/ 340731 h 2389149"/>
              <a:gd name="connsiteX3" fmla="*/ 4986132 w 5475509"/>
              <a:gd name="connsiteY3" fmla="*/ 2155728 h 2389149"/>
              <a:gd name="connsiteX4" fmla="*/ 500620 w 5475509"/>
              <a:gd name="connsiteY4" fmla="*/ 2163226 h 2389149"/>
              <a:gd name="connsiteX0" fmla="*/ 631244 w 5319168"/>
              <a:gd name="connsiteY0" fmla="*/ 2163227 h 2389149"/>
              <a:gd name="connsiteX1" fmla="*/ 422338 w 5319168"/>
              <a:gd name="connsiteY1" fmla="*/ 364033 h 2389149"/>
              <a:gd name="connsiteX2" fmla="*/ 4532531 w 5319168"/>
              <a:gd name="connsiteY2" fmla="*/ 340731 h 2389149"/>
              <a:gd name="connsiteX3" fmla="*/ 4829791 w 5319168"/>
              <a:gd name="connsiteY3" fmla="*/ 2155728 h 2389149"/>
              <a:gd name="connsiteX4" fmla="*/ 631244 w 5319168"/>
              <a:gd name="connsiteY4" fmla="*/ 2163227 h 2389149"/>
              <a:gd name="connsiteX0" fmla="*/ 716431 w 5404355"/>
              <a:gd name="connsiteY0" fmla="*/ 2163227 h 2486204"/>
              <a:gd name="connsiteX1" fmla="*/ 507525 w 5404355"/>
              <a:gd name="connsiteY1" fmla="*/ 364033 h 2486204"/>
              <a:gd name="connsiteX2" fmla="*/ 4617718 w 5404355"/>
              <a:gd name="connsiteY2" fmla="*/ 340731 h 2486204"/>
              <a:gd name="connsiteX3" fmla="*/ 4914978 w 5404355"/>
              <a:gd name="connsiteY3" fmla="*/ 2155728 h 2486204"/>
              <a:gd name="connsiteX4" fmla="*/ 716431 w 5404355"/>
              <a:gd name="connsiteY4" fmla="*/ 2163227 h 2486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4355" h="2486204">
                <a:moveTo>
                  <a:pt x="716431" y="2163227"/>
                </a:moveTo>
                <a:cubicBezTo>
                  <a:pt x="-264115" y="1622327"/>
                  <a:pt x="-142690" y="667782"/>
                  <a:pt x="507525" y="364033"/>
                </a:cubicBezTo>
                <a:cubicBezTo>
                  <a:pt x="1157740" y="60284"/>
                  <a:pt x="3250955" y="-263909"/>
                  <a:pt x="4617718" y="340731"/>
                </a:cubicBezTo>
                <a:cubicBezTo>
                  <a:pt x="5615527" y="793943"/>
                  <a:pt x="5606187" y="1841884"/>
                  <a:pt x="4914978" y="2155728"/>
                </a:cubicBezTo>
                <a:cubicBezTo>
                  <a:pt x="4223769" y="2469572"/>
                  <a:pt x="1696977" y="2704127"/>
                  <a:pt x="716431" y="2163227"/>
                </a:cubicBezTo>
                <a:close/>
              </a:path>
            </a:pathLst>
          </a:custGeom>
          <a:solidFill>
            <a:srgbClr val="0098BC"/>
          </a:solidFill>
          <a:ln>
            <a:solidFill>
              <a:srgbClr val="0098BC"/>
            </a:solidFill>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1" hangingPunct="1">
              <a:defRPr/>
            </a:pPr>
            <a:r>
              <a:rPr lang="fr-FR" sz="4800" b="1" dirty="0"/>
              <a:t>2</a:t>
            </a:r>
          </a:p>
        </p:txBody>
      </p:sp>
      <p:sp>
        <p:nvSpPr>
          <p:cNvPr id="76" name="Numéro 1">
            <a:extLst>
              <a:ext uri="{FF2B5EF4-FFF2-40B4-BE49-F238E27FC236}">
                <a16:creationId xmlns:a16="http://schemas.microsoft.com/office/drawing/2014/main" id="{8D22A851-B5DE-4205-8A87-90798AAA8635}"/>
              </a:ext>
            </a:extLst>
          </p:cNvPr>
          <p:cNvSpPr/>
          <p:nvPr/>
        </p:nvSpPr>
        <p:spPr bwMode="auto">
          <a:xfrm>
            <a:off x="2317653" y="1954413"/>
            <a:ext cx="572419" cy="572419"/>
          </a:xfrm>
          <a:custGeom>
            <a:avLst/>
            <a:gdLst>
              <a:gd name="connsiteX0" fmla="*/ 0 w 5826377"/>
              <a:gd name="connsiteY0" fmla="*/ 1033411 h 2066821"/>
              <a:gd name="connsiteX1" fmla="*/ 2913189 w 5826377"/>
              <a:gd name="connsiteY1" fmla="*/ 0 h 2066821"/>
              <a:gd name="connsiteX2" fmla="*/ 5826378 w 5826377"/>
              <a:gd name="connsiteY2" fmla="*/ 1033411 h 2066821"/>
              <a:gd name="connsiteX3" fmla="*/ 2913189 w 5826377"/>
              <a:gd name="connsiteY3" fmla="*/ 2066822 h 2066821"/>
              <a:gd name="connsiteX4" fmla="*/ 0 w 5826377"/>
              <a:gd name="connsiteY4" fmla="*/ 1033411 h 2066821"/>
              <a:gd name="connsiteX0" fmla="*/ 0 w 5963004"/>
              <a:gd name="connsiteY0" fmla="*/ 1117673 h 2151084"/>
              <a:gd name="connsiteX1" fmla="*/ 2913189 w 5963004"/>
              <a:gd name="connsiteY1" fmla="*/ 84262 h 2151084"/>
              <a:gd name="connsiteX2" fmla="*/ 4908260 w 5963004"/>
              <a:gd name="connsiteY2" fmla="*/ 178808 h 2151084"/>
              <a:gd name="connsiteX3" fmla="*/ 5826378 w 5963004"/>
              <a:gd name="connsiteY3" fmla="*/ 1117673 h 2151084"/>
              <a:gd name="connsiteX4" fmla="*/ 2913189 w 5963004"/>
              <a:gd name="connsiteY4" fmla="*/ 2151084 h 2151084"/>
              <a:gd name="connsiteX5" fmla="*/ 0 w 5963004"/>
              <a:gd name="connsiteY5" fmla="*/ 1117673 h 2151084"/>
              <a:gd name="connsiteX0" fmla="*/ 0 w 5682491"/>
              <a:gd name="connsiteY0" fmla="*/ 1117673 h 2198926"/>
              <a:gd name="connsiteX1" fmla="*/ 2913189 w 5682491"/>
              <a:gd name="connsiteY1" fmla="*/ 84262 h 2198926"/>
              <a:gd name="connsiteX2" fmla="*/ 4908260 w 5682491"/>
              <a:gd name="connsiteY2" fmla="*/ 178808 h 2198926"/>
              <a:gd name="connsiteX3" fmla="*/ 5502993 w 5682491"/>
              <a:gd name="connsiteY3" fmla="*/ 1920561 h 2198926"/>
              <a:gd name="connsiteX4" fmla="*/ 2913189 w 5682491"/>
              <a:gd name="connsiteY4" fmla="*/ 2151084 h 2198926"/>
              <a:gd name="connsiteX5" fmla="*/ 0 w 5682491"/>
              <a:gd name="connsiteY5" fmla="*/ 1117673 h 2198926"/>
              <a:gd name="connsiteX0" fmla="*/ 0 w 5660189"/>
              <a:gd name="connsiteY0" fmla="*/ 926212 h 2198502"/>
              <a:gd name="connsiteX1" fmla="*/ 2890887 w 5660189"/>
              <a:gd name="connsiteY1" fmla="*/ 71221 h 2198502"/>
              <a:gd name="connsiteX2" fmla="*/ 4885958 w 5660189"/>
              <a:gd name="connsiteY2" fmla="*/ 165767 h 2198502"/>
              <a:gd name="connsiteX3" fmla="*/ 5480691 w 5660189"/>
              <a:gd name="connsiteY3" fmla="*/ 1907520 h 2198502"/>
              <a:gd name="connsiteX4" fmla="*/ 2890887 w 5660189"/>
              <a:gd name="connsiteY4" fmla="*/ 2138043 h 2198502"/>
              <a:gd name="connsiteX5" fmla="*/ 0 w 5660189"/>
              <a:gd name="connsiteY5" fmla="*/ 926212 h 2198502"/>
              <a:gd name="connsiteX0" fmla="*/ 13287 w 5673476"/>
              <a:gd name="connsiteY0" fmla="*/ 941739 h 2214029"/>
              <a:gd name="connsiteX1" fmla="*/ 1956320 w 5673476"/>
              <a:gd name="connsiteY1" fmla="*/ 64445 h 2214029"/>
              <a:gd name="connsiteX2" fmla="*/ 4899245 w 5673476"/>
              <a:gd name="connsiteY2" fmla="*/ 181294 h 2214029"/>
              <a:gd name="connsiteX3" fmla="*/ 5493978 w 5673476"/>
              <a:gd name="connsiteY3" fmla="*/ 1923047 h 2214029"/>
              <a:gd name="connsiteX4" fmla="*/ 2904174 w 5673476"/>
              <a:gd name="connsiteY4" fmla="*/ 2153570 h 2214029"/>
              <a:gd name="connsiteX5" fmla="*/ 13287 w 5673476"/>
              <a:gd name="connsiteY5" fmla="*/ 941739 h 2214029"/>
              <a:gd name="connsiteX0" fmla="*/ 101649 w 5761838"/>
              <a:gd name="connsiteY0" fmla="*/ 941739 h 2143739"/>
              <a:gd name="connsiteX1" fmla="*/ 2044682 w 5761838"/>
              <a:gd name="connsiteY1" fmla="*/ 64445 h 2143739"/>
              <a:gd name="connsiteX2" fmla="*/ 4987607 w 5761838"/>
              <a:gd name="connsiteY2" fmla="*/ 181294 h 2143739"/>
              <a:gd name="connsiteX3" fmla="*/ 5582340 w 5761838"/>
              <a:gd name="connsiteY3" fmla="*/ 1923047 h 2143739"/>
              <a:gd name="connsiteX4" fmla="*/ 840350 w 5761838"/>
              <a:gd name="connsiteY4" fmla="*/ 2064360 h 2143739"/>
              <a:gd name="connsiteX5" fmla="*/ 101649 w 5761838"/>
              <a:gd name="connsiteY5" fmla="*/ 941739 h 2143739"/>
              <a:gd name="connsiteX0" fmla="*/ 188442 w 5536397"/>
              <a:gd name="connsiteY0" fmla="*/ 630387 h 2143793"/>
              <a:gd name="connsiteX1" fmla="*/ 1819241 w 5536397"/>
              <a:gd name="connsiteY1" fmla="*/ 43025 h 2143793"/>
              <a:gd name="connsiteX2" fmla="*/ 4762166 w 5536397"/>
              <a:gd name="connsiteY2" fmla="*/ 159874 h 2143793"/>
              <a:gd name="connsiteX3" fmla="*/ 5356899 w 5536397"/>
              <a:gd name="connsiteY3" fmla="*/ 1901627 h 2143793"/>
              <a:gd name="connsiteX4" fmla="*/ 614909 w 5536397"/>
              <a:gd name="connsiteY4" fmla="*/ 2042940 h 2143793"/>
              <a:gd name="connsiteX5" fmla="*/ 188442 w 5536397"/>
              <a:gd name="connsiteY5" fmla="*/ 630387 h 2143793"/>
              <a:gd name="connsiteX0" fmla="*/ 174325 w 5321361"/>
              <a:gd name="connsiteY0" fmla="*/ 630387 h 2200733"/>
              <a:gd name="connsiteX1" fmla="*/ 1805124 w 5321361"/>
              <a:gd name="connsiteY1" fmla="*/ 43025 h 2200733"/>
              <a:gd name="connsiteX2" fmla="*/ 4748049 w 5321361"/>
              <a:gd name="connsiteY2" fmla="*/ 159874 h 2200733"/>
              <a:gd name="connsiteX3" fmla="*/ 5086304 w 5321361"/>
              <a:gd name="connsiteY3" fmla="*/ 2035442 h 2200733"/>
              <a:gd name="connsiteX4" fmla="*/ 600792 w 5321361"/>
              <a:gd name="connsiteY4" fmla="*/ 2042940 h 2200733"/>
              <a:gd name="connsiteX5" fmla="*/ 174325 w 5321361"/>
              <a:gd name="connsiteY5" fmla="*/ 630387 h 2200733"/>
              <a:gd name="connsiteX0" fmla="*/ 174325 w 5420438"/>
              <a:gd name="connsiteY0" fmla="*/ 630387 h 2200733"/>
              <a:gd name="connsiteX1" fmla="*/ 1805124 w 5420438"/>
              <a:gd name="connsiteY1" fmla="*/ 43025 h 2200733"/>
              <a:gd name="connsiteX2" fmla="*/ 4748049 w 5420438"/>
              <a:gd name="connsiteY2" fmla="*/ 159874 h 2200733"/>
              <a:gd name="connsiteX3" fmla="*/ 5086304 w 5420438"/>
              <a:gd name="connsiteY3" fmla="*/ 2035442 h 2200733"/>
              <a:gd name="connsiteX4" fmla="*/ 600792 w 5420438"/>
              <a:gd name="connsiteY4" fmla="*/ 2042940 h 2200733"/>
              <a:gd name="connsiteX5" fmla="*/ 174325 w 5420438"/>
              <a:gd name="connsiteY5" fmla="*/ 630387 h 2200733"/>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428298"/>
              <a:gd name="connsiteY0" fmla="*/ 682960 h 2297981"/>
              <a:gd name="connsiteX1" fmla="*/ 1805124 w 5428298"/>
              <a:gd name="connsiteY1" fmla="*/ 95598 h 2297981"/>
              <a:gd name="connsiteX2" fmla="*/ 4748049 w 5428298"/>
              <a:gd name="connsiteY2" fmla="*/ 212447 h 2297981"/>
              <a:gd name="connsiteX3" fmla="*/ 5086304 w 5428298"/>
              <a:gd name="connsiteY3" fmla="*/ 2088015 h 2297981"/>
              <a:gd name="connsiteX4" fmla="*/ 600792 w 5428298"/>
              <a:gd name="connsiteY4" fmla="*/ 2095513 h 2297981"/>
              <a:gd name="connsiteX5" fmla="*/ 174325 w 5428298"/>
              <a:gd name="connsiteY5" fmla="*/ 682960 h 2297981"/>
              <a:gd name="connsiteX0" fmla="*/ 151277 w 4978783"/>
              <a:gd name="connsiteY0" fmla="*/ 2095513 h 2334141"/>
              <a:gd name="connsiteX1" fmla="*/ 1355609 w 4978783"/>
              <a:gd name="connsiteY1" fmla="*/ 95598 h 2334141"/>
              <a:gd name="connsiteX2" fmla="*/ 4298534 w 4978783"/>
              <a:gd name="connsiteY2" fmla="*/ 212447 h 2334141"/>
              <a:gd name="connsiteX3" fmla="*/ 4636789 w 4978783"/>
              <a:gd name="connsiteY3" fmla="*/ 2088015 h 2334141"/>
              <a:gd name="connsiteX4" fmla="*/ 151277 w 4978783"/>
              <a:gd name="connsiteY4" fmla="*/ 2095513 h 2334141"/>
              <a:gd name="connsiteX0" fmla="*/ 470246 w 5297752"/>
              <a:gd name="connsiteY0" fmla="*/ 2066922 h 2301280"/>
              <a:gd name="connsiteX1" fmla="*/ 604061 w 5297752"/>
              <a:gd name="connsiteY1" fmla="*/ 133915 h 2301280"/>
              <a:gd name="connsiteX2" fmla="*/ 4617503 w 5297752"/>
              <a:gd name="connsiteY2" fmla="*/ 183856 h 2301280"/>
              <a:gd name="connsiteX3" fmla="*/ 4955758 w 5297752"/>
              <a:gd name="connsiteY3" fmla="*/ 2059424 h 2301280"/>
              <a:gd name="connsiteX4" fmla="*/ 470246 w 5297752"/>
              <a:gd name="connsiteY4" fmla="*/ 2066922 h 2301280"/>
              <a:gd name="connsiteX0" fmla="*/ 508312 w 5335818"/>
              <a:gd name="connsiteY0" fmla="*/ 2088925 h 2323283"/>
              <a:gd name="connsiteX1" fmla="*/ 642127 w 5335818"/>
              <a:gd name="connsiteY1" fmla="*/ 155918 h 2323283"/>
              <a:gd name="connsiteX2" fmla="*/ 4655569 w 5335818"/>
              <a:gd name="connsiteY2" fmla="*/ 205859 h 2323283"/>
              <a:gd name="connsiteX3" fmla="*/ 4993824 w 5335818"/>
              <a:gd name="connsiteY3" fmla="*/ 2081427 h 2323283"/>
              <a:gd name="connsiteX4" fmla="*/ 508312 w 5335818"/>
              <a:gd name="connsiteY4" fmla="*/ 2088925 h 2323283"/>
              <a:gd name="connsiteX0" fmla="*/ 537928 w 5365434"/>
              <a:gd name="connsiteY0" fmla="*/ 2041763 h 2267686"/>
              <a:gd name="connsiteX1" fmla="*/ 615987 w 5365434"/>
              <a:gd name="connsiteY1" fmla="*/ 242570 h 2267686"/>
              <a:gd name="connsiteX2" fmla="*/ 4685185 w 5365434"/>
              <a:gd name="connsiteY2" fmla="*/ 158697 h 2267686"/>
              <a:gd name="connsiteX3" fmla="*/ 5023440 w 5365434"/>
              <a:gd name="connsiteY3" fmla="*/ 2034265 h 2267686"/>
              <a:gd name="connsiteX4" fmla="*/ 537928 w 5365434"/>
              <a:gd name="connsiteY4" fmla="*/ 2041763 h 2267686"/>
              <a:gd name="connsiteX0" fmla="*/ 475390 w 5302896"/>
              <a:gd name="connsiteY0" fmla="*/ 2088286 h 2314209"/>
              <a:gd name="connsiteX1" fmla="*/ 553449 w 5302896"/>
              <a:gd name="connsiteY1" fmla="*/ 289093 h 2314209"/>
              <a:gd name="connsiteX2" fmla="*/ 4622647 w 5302896"/>
              <a:gd name="connsiteY2" fmla="*/ 205220 h 2314209"/>
              <a:gd name="connsiteX3" fmla="*/ 4960902 w 5302896"/>
              <a:gd name="connsiteY3" fmla="*/ 2080788 h 2314209"/>
              <a:gd name="connsiteX4" fmla="*/ 475390 w 5302896"/>
              <a:gd name="connsiteY4" fmla="*/ 2088286 h 2314209"/>
              <a:gd name="connsiteX0" fmla="*/ 500620 w 5340218"/>
              <a:gd name="connsiteY0" fmla="*/ 2050101 h 2276024"/>
              <a:gd name="connsiteX1" fmla="*/ 578679 w 5340218"/>
              <a:gd name="connsiteY1" fmla="*/ 250908 h 2276024"/>
              <a:gd name="connsiteX2" fmla="*/ 4688872 w 5340218"/>
              <a:gd name="connsiteY2" fmla="*/ 227606 h 2276024"/>
              <a:gd name="connsiteX3" fmla="*/ 4986132 w 5340218"/>
              <a:gd name="connsiteY3" fmla="*/ 2042603 h 2276024"/>
              <a:gd name="connsiteX4" fmla="*/ 500620 w 5340218"/>
              <a:gd name="connsiteY4" fmla="*/ 2050101 h 2276024"/>
              <a:gd name="connsiteX0" fmla="*/ 500620 w 5340214"/>
              <a:gd name="connsiteY0" fmla="*/ 2163226 h 2389149"/>
              <a:gd name="connsiteX1" fmla="*/ 578679 w 5340214"/>
              <a:gd name="connsiteY1" fmla="*/ 364033 h 2389149"/>
              <a:gd name="connsiteX2" fmla="*/ 4688872 w 5340214"/>
              <a:gd name="connsiteY2" fmla="*/ 340731 h 2389149"/>
              <a:gd name="connsiteX3" fmla="*/ 4986132 w 5340214"/>
              <a:gd name="connsiteY3" fmla="*/ 2155728 h 2389149"/>
              <a:gd name="connsiteX4" fmla="*/ 500620 w 5340214"/>
              <a:gd name="connsiteY4" fmla="*/ 2163226 h 2389149"/>
              <a:gd name="connsiteX0" fmla="*/ 500620 w 5475509"/>
              <a:gd name="connsiteY0" fmla="*/ 2163226 h 2389149"/>
              <a:gd name="connsiteX1" fmla="*/ 578679 w 5475509"/>
              <a:gd name="connsiteY1" fmla="*/ 364033 h 2389149"/>
              <a:gd name="connsiteX2" fmla="*/ 4688872 w 5475509"/>
              <a:gd name="connsiteY2" fmla="*/ 340731 h 2389149"/>
              <a:gd name="connsiteX3" fmla="*/ 4986132 w 5475509"/>
              <a:gd name="connsiteY3" fmla="*/ 2155728 h 2389149"/>
              <a:gd name="connsiteX4" fmla="*/ 500620 w 5475509"/>
              <a:gd name="connsiteY4" fmla="*/ 2163226 h 2389149"/>
              <a:gd name="connsiteX0" fmla="*/ 631244 w 5319168"/>
              <a:gd name="connsiteY0" fmla="*/ 2163227 h 2389149"/>
              <a:gd name="connsiteX1" fmla="*/ 422338 w 5319168"/>
              <a:gd name="connsiteY1" fmla="*/ 364033 h 2389149"/>
              <a:gd name="connsiteX2" fmla="*/ 4532531 w 5319168"/>
              <a:gd name="connsiteY2" fmla="*/ 340731 h 2389149"/>
              <a:gd name="connsiteX3" fmla="*/ 4829791 w 5319168"/>
              <a:gd name="connsiteY3" fmla="*/ 2155728 h 2389149"/>
              <a:gd name="connsiteX4" fmla="*/ 631244 w 5319168"/>
              <a:gd name="connsiteY4" fmla="*/ 2163227 h 2389149"/>
              <a:gd name="connsiteX0" fmla="*/ 716431 w 5404355"/>
              <a:gd name="connsiteY0" fmla="*/ 2163227 h 2486204"/>
              <a:gd name="connsiteX1" fmla="*/ 507525 w 5404355"/>
              <a:gd name="connsiteY1" fmla="*/ 364033 h 2486204"/>
              <a:gd name="connsiteX2" fmla="*/ 4617718 w 5404355"/>
              <a:gd name="connsiteY2" fmla="*/ 340731 h 2486204"/>
              <a:gd name="connsiteX3" fmla="*/ 4914978 w 5404355"/>
              <a:gd name="connsiteY3" fmla="*/ 2155728 h 2486204"/>
              <a:gd name="connsiteX4" fmla="*/ 716431 w 5404355"/>
              <a:gd name="connsiteY4" fmla="*/ 2163227 h 2486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4355" h="2486204">
                <a:moveTo>
                  <a:pt x="716431" y="2163227"/>
                </a:moveTo>
                <a:cubicBezTo>
                  <a:pt x="-264115" y="1622327"/>
                  <a:pt x="-142690" y="667782"/>
                  <a:pt x="507525" y="364033"/>
                </a:cubicBezTo>
                <a:cubicBezTo>
                  <a:pt x="1157740" y="60284"/>
                  <a:pt x="3250955" y="-263909"/>
                  <a:pt x="4617718" y="340731"/>
                </a:cubicBezTo>
                <a:cubicBezTo>
                  <a:pt x="5615527" y="793943"/>
                  <a:pt x="5606187" y="1841884"/>
                  <a:pt x="4914978" y="2155728"/>
                </a:cubicBezTo>
                <a:cubicBezTo>
                  <a:pt x="4223769" y="2469572"/>
                  <a:pt x="1696977" y="2704127"/>
                  <a:pt x="716431" y="2163227"/>
                </a:cubicBezTo>
                <a:close/>
              </a:path>
            </a:pathLst>
          </a:custGeom>
          <a:solidFill>
            <a:srgbClr val="0098BC"/>
          </a:solidFill>
          <a:ln>
            <a:solidFill>
              <a:srgbClr val="0098BC"/>
            </a:solidFill>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1" hangingPunct="1">
              <a:defRPr/>
            </a:pPr>
            <a:r>
              <a:rPr lang="fr-FR" sz="4800" b="1" dirty="0"/>
              <a:t>1</a:t>
            </a:r>
          </a:p>
        </p:txBody>
      </p:sp>
      <p:pic>
        <p:nvPicPr>
          <p:cNvPr id="2" name="Cuisine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622426" y="963434"/>
            <a:ext cx="2228694" cy="3152523"/>
          </a:xfrm>
          <a:prstGeom prst="rect">
            <a:avLst/>
          </a:prstGeom>
        </p:spPr>
      </p:pic>
      <p:pic>
        <p:nvPicPr>
          <p:cNvPr id="5" name="Image 4"/>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369389" y="4442441"/>
            <a:ext cx="1502373" cy="1504796"/>
          </a:xfrm>
          <a:prstGeom prst="rect">
            <a:avLst/>
          </a:prstGeom>
        </p:spPr>
      </p:pic>
      <p:pic>
        <p:nvPicPr>
          <p:cNvPr id="6" name="Image 5"/>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726100" y="4322691"/>
            <a:ext cx="1621930" cy="1624546"/>
          </a:xfrm>
          <a:prstGeom prst="rect">
            <a:avLst/>
          </a:prstGeom>
        </p:spPr>
      </p:pic>
      <p:pic>
        <p:nvPicPr>
          <p:cNvPr id="7" name="Image 6"/>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3050309" y="4104860"/>
            <a:ext cx="1697586" cy="1877200"/>
          </a:xfrm>
          <a:prstGeom prst="rect">
            <a:avLst/>
          </a:prstGeom>
        </p:spPr>
      </p:pic>
      <p:sp>
        <p:nvSpPr>
          <p:cNvPr id="3" name="Espace réservé du numéro de diapositive 1">
            <a:extLst>
              <a:ext uri="{FF2B5EF4-FFF2-40B4-BE49-F238E27FC236}">
                <a16:creationId xmlns:a16="http://schemas.microsoft.com/office/drawing/2014/main" id="{AA38A72C-1ED4-EC25-B045-4F15B157EFF5}"/>
              </a:ext>
            </a:extLst>
          </p:cNvPr>
          <p:cNvSpPr txBox="1">
            <a:spLocks/>
          </p:cNvSpPr>
          <p:nvPr/>
        </p:nvSpPr>
        <p:spPr bwMode="auto">
          <a:xfrm>
            <a:off x="11126800" y="6409271"/>
            <a:ext cx="1018821" cy="365125"/>
          </a:xfrm>
          <a:prstGeom prst="rect">
            <a:avLst/>
          </a:prstGeom>
          <a:solidFill>
            <a:srgbClr val="002060"/>
          </a:solidFill>
          <a:ln>
            <a:noFill/>
          </a:ln>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dirty="0">
                <a:solidFill>
                  <a:schemeClr val="bg1"/>
                </a:solidFill>
              </a:rPr>
              <a:t>M</a:t>
            </a:r>
            <a:r>
              <a:rPr lang="fr-FR" altLang="fr-FR" sz="1800" b="1" baseline="30000" dirty="0">
                <a:solidFill>
                  <a:schemeClr val="bg1"/>
                </a:solidFill>
              </a:rPr>
              <a:t>8</a:t>
            </a:r>
            <a:r>
              <a:rPr lang="fr-FR" altLang="fr-FR" sz="1800" b="1" dirty="0">
                <a:solidFill>
                  <a:srgbClr val="CFEDEF"/>
                </a:solidFill>
              </a:rPr>
              <a:t> </a:t>
            </a:r>
            <a:r>
              <a:rPr lang="fr-FR" altLang="fr-FR" sz="1800" b="1" dirty="0">
                <a:solidFill>
                  <a:schemeClr val="bg1"/>
                </a:solidFill>
              </a:rPr>
              <a:t>- </a:t>
            </a:r>
            <a:fld id="{6B65CB28-E51F-4F6B-B370-8F5765EA14E9}" type="slidenum">
              <a:rPr lang="fr-FR" altLang="fr-FR" sz="1800" b="1" smtClean="0">
                <a:solidFill>
                  <a:schemeClr val="bg1"/>
                </a:solidFill>
              </a:rPr>
              <a:pPr algn="ctr" eaLnBrk="1" hangingPunct="1">
                <a:lnSpc>
                  <a:spcPct val="100000"/>
                </a:lnSpc>
                <a:spcBef>
                  <a:spcPct val="0"/>
                </a:spcBef>
                <a:buFontTx/>
                <a:buNone/>
              </a:pPr>
              <a:t>19</a:t>
            </a:fld>
            <a:endParaRPr lang="fr-FR" altLang="fr-FR" sz="1800" b="1" dirty="0">
              <a:solidFill>
                <a:schemeClr val="bg1"/>
              </a:solidFill>
            </a:endParaRPr>
          </a:p>
        </p:txBody>
      </p:sp>
    </p:spTree>
    <p:extLst>
      <p:ext uri="{BB962C8B-B14F-4D97-AF65-F5344CB8AC3E}">
        <p14:creationId xmlns:p14="http://schemas.microsoft.com/office/powerpoint/2010/main" val="245549407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5"/>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11" restart="whenNotActive" fill="hold" evtFilter="cancelBubble" nodeType="interactiveSeq">
                <p:stCondLst>
                  <p:cond evt="onClick" delay="0">
                    <p:tgtEl>
                      <p:spTgt spid="76"/>
                    </p:tgtEl>
                  </p:cond>
                </p:stCondLst>
                <p:endSync evt="end" delay="0">
                  <p:rtn val="all"/>
                </p:endSync>
                <p:childTnLst>
                  <p:par>
                    <p:cTn id="12" fill="hold">
                      <p:stCondLst>
                        <p:cond delay="0"/>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58"/>
                                        </p:tgtEl>
                                        <p:attrNameLst>
                                          <p:attrName>style.visibility</p:attrName>
                                        </p:attrNameLst>
                                      </p:cBhvr>
                                      <p:to>
                                        <p:strVal val="visible"/>
                                      </p:to>
                                    </p:set>
                                  </p:childTnLst>
                                </p:cTn>
                              </p:par>
                              <p:par>
                                <p:cTn id="16" presetID="1" presetClass="exit" presetSubtype="0" fill="hold" grpId="0" nodeType="withEffect">
                                  <p:stCondLst>
                                    <p:cond delay="0"/>
                                  </p:stCondLst>
                                  <p:childTnLst>
                                    <p:set>
                                      <p:cBhvr>
                                        <p:cTn id="17" dur="1" fill="hold">
                                          <p:stCondLst>
                                            <p:cond delay="0"/>
                                          </p:stCondLst>
                                        </p:cTn>
                                        <p:tgtEl>
                                          <p:spTgt spid="76"/>
                                        </p:tgtEl>
                                        <p:attrNameLst>
                                          <p:attrName>style.visibility</p:attrName>
                                        </p:attrNameLst>
                                      </p:cBhvr>
                                      <p:to>
                                        <p:strVal val="hidden"/>
                                      </p:to>
                                    </p:set>
                                  </p:childTnLst>
                                </p:cTn>
                              </p:par>
                            </p:childTnLst>
                          </p:cTn>
                        </p:par>
                      </p:childTnLst>
                    </p:cTn>
                  </p:par>
                </p:childTnLst>
              </p:cTn>
              <p:nextCondLst>
                <p:cond evt="onClick" delay="0">
                  <p:tgtEl>
                    <p:spTgt spid="76"/>
                  </p:tgtEl>
                </p:cond>
              </p:nextCondLst>
            </p:seq>
            <p:seq concurrent="1" nextAc="seek">
              <p:cTn id="18" restart="whenNotActive" fill="hold" evtFilter="cancelBubble" nodeType="interactiveSeq">
                <p:stCondLst>
                  <p:cond evt="onClick" delay="0">
                    <p:tgtEl>
                      <p:spTgt spid="75"/>
                    </p:tgtEl>
                  </p:cond>
                </p:stCondLst>
                <p:endSync evt="end" delay="0">
                  <p:rtn val="all"/>
                </p:endSync>
                <p:childTnLst>
                  <p:par>
                    <p:cTn id="19" fill="hold">
                      <p:stCondLst>
                        <p:cond delay="0"/>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0"/>
                                        </p:tgtEl>
                                        <p:attrNameLst>
                                          <p:attrName>style.visibility</p:attrName>
                                        </p:attrNameLst>
                                      </p:cBhvr>
                                      <p:to>
                                        <p:strVal val="visible"/>
                                      </p:to>
                                    </p:set>
                                  </p:childTnLst>
                                </p:cTn>
                              </p:par>
                              <p:par>
                                <p:cTn id="23" presetID="1" presetClass="exit" presetSubtype="0" fill="hold" grpId="0" nodeType="withEffect">
                                  <p:stCondLst>
                                    <p:cond delay="0"/>
                                  </p:stCondLst>
                                  <p:childTnLst>
                                    <p:set>
                                      <p:cBhvr>
                                        <p:cTn id="24" dur="1" fill="hold">
                                          <p:stCondLst>
                                            <p:cond delay="0"/>
                                          </p:stCondLst>
                                        </p:cTn>
                                        <p:tgtEl>
                                          <p:spTgt spid="75"/>
                                        </p:tgtEl>
                                        <p:attrNameLst>
                                          <p:attrName>style.visibility</p:attrName>
                                        </p:attrNameLst>
                                      </p:cBhvr>
                                      <p:to>
                                        <p:strVal val="hidden"/>
                                      </p:to>
                                    </p:set>
                                  </p:childTnLst>
                                </p:cTn>
                              </p:par>
                            </p:childTnLst>
                          </p:cTn>
                        </p:par>
                      </p:childTnLst>
                    </p:cTn>
                  </p:par>
                </p:childTnLst>
              </p:cTn>
              <p:nextCondLst>
                <p:cond evt="onClick" delay="0">
                  <p:tgtEl>
                    <p:spTgt spid="75"/>
                  </p:tgtEl>
                </p:cond>
              </p:nextCondLst>
            </p:seq>
            <p:seq concurrent="1" nextAc="seek">
              <p:cTn id="25" restart="whenNotActive" fill="hold" evtFilter="cancelBubble" nodeType="interactiveSeq">
                <p:stCondLst>
                  <p:cond evt="onClick" delay="0">
                    <p:tgtEl>
                      <p:spTgt spid="74"/>
                    </p:tgtEl>
                  </p:cond>
                </p:stCondLst>
                <p:endSync evt="end" delay="0">
                  <p:rtn val="all"/>
                </p:endSync>
                <p:childTnLst>
                  <p:par>
                    <p:cTn id="26" fill="hold">
                      <p:stCondLst>
                        <p:cond delay="0"/>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62"/>
                                        </p:tgtEl>
                                        <p:attrNameLst>
                                          <p:attrName>style.visibility</p:attrName>
                                        </p:attrNameLst>
                                      </p:cBhvr>
                                      <p:to>
                                        <p:strVal val="visible"/>
                                      </p:to>
                                    </p:set>
                                  </p:childTnLst>
                                </p:cTn>
                              </p:par>
                              <p:par>
                                <p:cTn id="30" presetID="1" presetClass="exit" presetSubtype="0" fill="hold" grpId="0" nodeType="withEffect">
                                  <p:stCondLst>
                                    <p:cond delay="0"/>
                                  </p:stCondLst>
                                  <p:childTnLst>
                                    <p:set>
                                      <p:cBhvr>
                                        <p:cTn id="31" dur="1" fill="hold">
                                          <p:stCondLst>
                                            <p:cond delay="0"/>
                                          </p:stCondLst>
                                        </p:cTn>
                                        <p:tgtEl>
                                          <p:spTgt spid="74"/>
                                        </p:tgtEl>
                                        <p:attrNameLst>
                                          <p:attrName>style.visibility</p:attrName>
                                        </p:attrNameLst>
                                      </p:cBhvr>
                                      <p:to>
                                        <p:strVal val="hidden"/>
                                      </p:to>
                                    </p:set>
                                  </p:childTnLst>
                                </p:cTn>
                              </p:par>
                            </p:childTnLst>
                          </p:cTn>
                        </p:par>
                      </p:childTnLst>
                    </p:cTn>
                  </p:par>
                </p:childTnLst>
              </p:cTn>
              <p:nextCondLst>
                <p:cond evt="onClick" delay="0">
                  <p:tgtEl>
                    <p:spTgt spid="74"/>
                  </p:tgtEl>
                </p:cond>
              </p:nextCondLst>
            </p:seq>
            <p:seq concurrent="1" nextAc="seek">
              <p:cTn id="32" restart="whenNotActive" fill="hold" evtFilter="cancelBubble" nodeType="interactiveSeq">
                <p:stCondLst>
                  <p:cond evt="onClick" delay="0">
                    <p:tgtEl>
                      <p:spTgt spid="73"/>
                    </p:tgtEl>
                  </p:cond>
                </p:stCondLst>
                <p:endSync evt="end" delay="0">
                  <p:rtn val="all"/>
                </p:endSync>
                <p:childTnLst>
                  <p:par>
                    <p:cTn id="33" fill="hold">
                      <p:stCondLst>
                        <p:cond delay="0"/>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64"/>
                                        </p:tgtEl>
                                        <p:attrNameLst>
                                          <p:attrName>style.visibility</p:attrName>
                                        </p:attrNameLst>
                                      </p:cBhvr>
                                      <p:to>
                                        <p:strVal val="visible"/>
                                      </p:to>
                                    </p:set>
                                  </p:childTnLst>
                                </p:cTn>
                              </p:par>
                              <p:par>
                                <p:cTn id="37" presetID="1" presetClass="exit" presetSubtype="0" fill="hold" grpId="0" nodeType="withEffect">
                                  <p:stCondLst>
                                    <p:cond delay="0"/>
                                  </p:stCondLst>
                                  <p:childTnLst>
                                    <p:set>
                                      <p:cBhvr>
                                        <p:cTn id="38" dur="1" fill="hold">
                                          <p:stCondLst>
                                            <p:cond delay="0"/>
                                          </p:stCondLst>
                                        </p:cTn>
                                        <p:tgtEl>
                                          <p:spTgt spid="73"/>
                                        </p:tgtEl>
                                        <p:attrNameLst>
                                          <p:attrName>style.visibility</p:attrName>
                                        </p:attrNameLst>
                                      </p:cBhvr>
                                      <p:to>
                                        <p:strVal val="hidden"/>
                                      </p:to>
                                    </p:set>
                                  </p:childTnLst>
                                </p:cTn>
                              </p:par>
                            </p:childTnLst>
                          </p:cTn>
                        </p:par>
                      </p:childTnLst>
                    </p:cTn>
                  </p:par>
                </p:childTnLst>
              </p:cTn>
              <p:nextCondLst>
                <p:cond evt="onClick" delay="0">
                  <p:tgtEl>
                    <p:spTgt spid="73"/>
                  </p:tgtEl>
                </p:cond>
              </p:nextCondLst>
            </p:seq>
            <p:seq concurrent="1" nextAc="seek">
              <p:cTn id="39" restart="whenNotActive" fill="hold" evtFilter="cancelBubble" nodeType="interactiveSeq">
                <p:stCondLst>
                  <p:cond evt="onClick" delay="0">
                    <p:tgtEl>
                      <p:spTgt spid="72"/>
                    </p:tgtEl>
                  </p:cond>
                </p:stCondLst>
                <p:endSync evt="end" delay="0">
                  <p:rtn val="all"/>
                </p:endSync>
                <p:childTnLst>
                  <p:par>
                    <p:cTn id="40" fill="hold">
                      <p:stCondLst>
                        <p:cond delay="0"/>
                      </p:stCondLst>
                      <p:childTnLst>
                        <p:par>
                          <p:cTn id="41" fill="hold">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66"/>
                                        </p:tgtEl>
                                        <p:attrNameLst>
                                          <p:attrName>style.visibility</p:attrName>
                                        </p:attrNameLst>
                                      </p:cBhvr>
                                      <p:to>
                                        <p:strVal val="visible"/>
                                      </p:to>
                                    </p:set>
                                  </p:childTnLst>
                                </p:cTn>
                              </p:par>
                              <p:par>
                                <p:cTn id="44" presetID="1" presetClass="exit" presetSubtype="0" fill="hold" grpId="0" nodeType="withEffect">
                                  <p:stCondLst>
                                    <p:cond delay="0"/>
                                  </p:stCondLst>
                                  <p:childTnLst>
                                    <p:set>
                                      <p:cBhvr>
                                        <p:cTn id="45" dur="1" fill="hold">
                                          <p:stCondLst>
                                            <p:cond delay="0"/>
                                          </p:stCondLst>
                                        </p:cTn>
                                        <p:tgtEl>
                                          <p:spTgt spid="72"/>
                                        </p:tgtEl>
                                        <p:attrNameLst>
                                          <p:attrName>style.visibility</p:attrName>
                                        </p:attrNameLst>
                                      </p:cBhvr>
                                      <p:to>
                                        <p:strVal val="hidden"/>
                                      </p:to>
                                    </p:set>
                                  </p:childTnLst>
                                </p:cTn>
                              </p:par>
                            </p:childTnLst>
                          </p:cTn>
                        </p:par>
                      </p:childTnLst>
                    </p:cTn>
                  </p:par>
                </p:childTnLst>
              </p:cTn>
              <p:nextCondLst>
                <p:cond evt="onClick" delay="0">
                  <p:tgtEl>
                    <p:spTgt spid="72"/>
                  </p:tgtEl>
                </p:cond>
              </p:nextCondLst>
            </p:seq>
            <p:seq concurrent="1" nextAc="seek">
              <p:cTn id="46" restart="whenNotActive" fill="hold" evtFilter="cancelBubble" nodeType="interactiveSeq">
                <p:stCondLst>
                  <p:cond evt="onClick" delay="0">
                    <p:tgtEl>
                      <p:spTgt spid="71"/>
                    </p:tgtEl>
                  </p:cond>
                </p:stCondLst>
                <p:endSync evt="end" delay="0">
                  <p:rtn val="all"/>
                </p:endSync>
                <p:childTnLst>
                  <p:par>
                    <p:cTn id="47" fill="hold">
                      <p:stCondLst>
                        <p:cond delay="0"/>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68"/>
                                        </p:tgtEl>
                                        <p:attrNameLst>
                                          <p:attrName>style.visibility</p:attrName>
                                        </p:attrNameLst>
                                      </p:cBhvr>
                                      <p:to>
                                        <p:strVal val="visible"/>
                                      </p:to>
                                    </p:set>
                                  </p:childTnLst>
                                </p:cTn>
                              </p:par>
                              <p:par>
                                <p:cTn id="51" presetID="1" presetClass="exit" presetSubtype="0" fill="hold" grpId="0" nodeType="withEffect">
                                  <p:stCondLst>
                                    <p:cond delay="0"/>
                                  </p:stCondLst>
                                  <p:childTnLst>
                                    <p:set>
                                      <p:cBhvr>
                                        <p:cTn id="52" dur="1" fill="hold">
                                          <p:stCondLst>
                                            <p:cond delay="0"/>
                                          </p:stCondLst>
                                        </p:cTn>
                                        <p:tgtEl>
                                          <p:spTgt spid="71"/>
                                        </p:tgtEl>
                                        <p:attrNameLst>
                                          <p:attrName>style.visibility</p:attrName>
                                        </p:attrNameLst>
                                      </p:cBhvr>
                                      <p:to>
                                        <p:strVal val="hidden"/>
                                      </p:to>
                                    </p:set>
                                  </p:childTnLst>
                                </p:cTn>
                              </p:par>
                            </p:childTnLst>
                          </p:cTn>
                        </p:par>
                      </p:childTnLst>
                    </p:cTn>
                  </p:par>
                </p:childTnLst>
              </p:cTn>
              <p:nextCondLst>
                <p:cond evt="onClick" delay="0">
                  <p:tgtEl>
                    <p:spTgt spid="71"/>
                  </p:tgtEl>
                </p:cond>
              </p:nextCondLst>
            </p:seq>
          </p:childTnLst>
        </p:cTn>
      </p:par>
    </p:tnLst>
    <p:bldLst>
      <p:bldP spid="26" grpId="0" animBg="1"/>
      <p:bldP spid="26" grpId="1" animBg="1"/>
      <p:bldP spid="58" grpId="0"/>
      <p:bldP spid="62" grpId="0"/>
      <p:bldP spid="64" grpId="0"/>
      <p:bldP spid="66" grpId="0"/>
      <p:bldP spid="68" grpId="0"/>
      <p:bldP spid="70" grpId="0"/>
      <p:bldP spid="71" grpId="0" animBg="1"/>
      <p:bldP spid="72" grpId="0" animBg="1"/>
      <p:bldP spid="73" grpId="0" animBg="1"/>
      <p:bldP spid="74" grpId="0" animBg="1"/>
      <p:bldP spid="75" grpId="0" animBg="1"/>
      <p:bldP spid="7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Fond 1"/>
          <p:cNvPicPr>
            <a:picLocks noChangeAspect="1"/>
          </p:cNvPicPr>
          <p:nvPr/>
        </p:nvPicPr>
        <p:blipFill rotWithShape="1">
          <a:blip r:embed="rId2">
            <a:extLst>
              <a:ext uri="{28A0092B-C50C-407E-A947-70E740481C1C}">
                <a14:useLocalDpi xmlns:a14="http://schemas.microsoft.com/office/drawing/2010/main" val="0"/>
              </a:ext>
            </a:extLst>
          </a:blip>
          <a:srcRect l="18748" r="3404" b="22324"/>
          <a:stretch/>
        </p:blipFill>
        <p:spPr>
          <a:xfrm>
            <a:off x="0" y="-83604"/>
            <a:ext cx="12218894" cy="6858000"/>
          </a:xfrm>
          <a:prstGeom prst="rect">
            <a:avLst/>
          </a:prstGeom>
        </p:spPr>
      </p:pic>
      <p:sp>
        <p:nvSpPr>
          <p:cNvPr id="13" name="Rectangle 12"/>
          <p:cNvSpPr/>
          <p:nvPr/>
        </p:nvSpPr>
        <p:spPr>
          <a:xfrm>
            <a:off x="2215927" y="-83604"/>
            <a:ext cx="7470648"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Espace réservé du numéro de diapositive 1">
            <a:extLst>
              <a:ext uri="{FF2B5EF4-FFF2-40B4-BE49-F238E27FC236}">
                <a16:creationId xmlns:a16="http://schemas.microsoft.com/office/drawing/2014/main" id="{9D908349-7FD1-4C4D-903E-7567F908EE8E}"/>
              </a:ext>
            </a:extLst>
          </p:cNvPr>
          <p:cNvSpPr txBox="1">
            <a:spLocks/>
          </p:cNvSpPr>
          <p:nvPr/>
        </p:nvSpPr>
        <p:spPr bwMode="auto">
          <a:xfrm>
            <a:off x="11126800" y="6409271"/>
            <a:ext cx="1018821" cy="365125"/>
          </a:xfrm>
          <a:prstGeom prst="rect">
            <a:avLst/>
          </a:prstGeom>
          <a:solidFill>
            <a:srgbClr val="002060"/>
          </a:solidFill>
          <a:ln>
            <a:noFill/>
          </a:ln>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dirty="0">
                <a:solidFill>
                  <a:schemeClr val="bg1"/>
                </a:solidFill>
              </a:rPr>
              <a:t>M</a:t>
            </a:r>
            <a:r>
              <a:rPr lang="fr-FR" altLang="fr-FR" sz="1800" b="1" baseline="30000" dirty="0">
                <a:solidFill>
                  <a:schemeClr val="bg1"/>
                </a:solidFill>
              </a:rPr>
              <a:t>8</a:t>
            </a:r>
            <a:r>
              <a:rPr lang="fr-FR" altLang="fr-FR" sz="1800" b="1" dirty="0">
                <a:solidFill>
                  <a:srgbClr val="CFEDEF"/>
                </a:solidFill>
              </a:rPr>
              <a:t> </a:t>
            </a:r>
            <a:r>
              <a:rPr lang="fr-FR" altLang="fr-FR" sz="1800" b="1" dirty="0">
                <a:solidFill>
                  <a:schemeClr val="bg1"/>
                </a:solidFill>
              </a:rPr>
              <a:t>- </a:t>
            </a:r>
            <a:fld id="{6B65CB28-E51F-4F6B-B370-8F5765EA14E9}" type="slidenum">
              <a:rPr lang="fr-FR" altLang="fr-FR" sz="1800" b="1" smtClean="0">
                <a:solidFill>
                  <a:schemeClr val="bg1"/>
                </a:solidFill>
              </a:rPr>
              <a:pPr algn="ctr" eaLnBrk="1" hangingPunct="1">
                <a:lnSpc>
                  <a:spcPct val="100000"/>
                </a:lnSpc>
                <a:spcBef>
                  <a:spcPct val="0"/>
                </a:spcBef>
                <a:buFontTx/>
                <a:buNone/>
              </a:pPr>
              <a:t>2</a:t>
            </a:fld>
            <a:endParaRPr lang="fr-FR" altLang="fr-FR" sz="1800" b="1" dirty="0">
              <a:solidFill>
                <a:schemeClr val="bg1"/>
              </a:solidFill>
            </a:endParaRPr>
          </a:p>
        </p:txBody>
      </p:sp>
      <p:sp>
        <p:nvSpPr>
          <p:cNvPr id="12" name="ZoneTexte 11"/>
          <p:cNvSpPr txBox="1"/>
          <p:nvPr/>
        </p:nvSpPr>
        <p:spPr>
          <a:xfrm>
            <a:off x="2361482" y="0"/>
            <a:ext cx="7325093" cy="5355312"/>
          </a:xfrm>
          <a:prstGeom prst="rect">
            <a:avLst/>
          </a:prstGeom>
          <a:noFill/>
        </p:spPr>
        <p:txBody>
          <a:bodyPr wrap="square" rtlCol="0">
            <a:spAutoFit/>
          </a:bodyPr>
          <a:lstStyle/>
          <a:p>
            <a:pPr algn="ctr"/>
            <a:r>
              <a:rPr lang="fr-FR" sz="5400" dirty="0">
                <a:solidFill>
                  <a:srgbClr val="008CB4"/>
                </a:solidFill>
                <a:latin typeface="Gotham Black" panose="02000604040000020004" pitchFamily="50" charset="0"/>
              </a:rPr>
              <a:t>SOMMAIRE</a:t>
            </a:r>
            <a:r>
              <a:rPr lang="fr-FR" sz="5400" dirty="0">
                <a:solidFill>
                  <a:srgbClr val="002060"/>
                </a:solidFill>
                <a:latin typeface="Gotham Black" panose="02000604040000020004" pitchFamily="50" charset="0"/>
              </a:rPr>
              <a:t> </a:t>
            </a:r>
          </a:p>
          <a:p>
            <a:endParaRPr lang="fr-FR" sz="3600" dirty="0"/>
          </a:p>
          <a:p>
            <a:pPr marL="285750" indent="-285750">
              <a:buFont typeface="Arial" panose="020B0604020202020204" pitchFamily="34" charset="0"/>
              <a:buChar char="•"/>
            </a:pPr>
            <a:r>
              <a:rPr lang="fr-FR" sz="3600" b="1" dirty="0">
                <a:solidFill>
                  <a:srgbClr val="002060"/>
                </a:solidFill>
                <a:latin typeface="Century Gothic" panose="020B0502020202020204" pitchFamily="34" charset="0"/>
              </a:rPr>
              <a:t>L’importance de l’air </a:t>
            </a:r>
          </a:p>
          <a:p>
            <a:pPr marL="285750" indent="-285750">
              <a:buFont typeface="Arial" panose="020B0604020202020204" pitchFamily="34" charset="0"/>
              <a:buChar char="•"/>
            </a:pPr>
            <a:endParaRPr lang="fr-FR" sz="3600" b="1" dirty="0">
              <a:solidFill>
                <a:srgbClr val="002060"/>
              </a:solidFill>
              <a:latin typeface="Century Gothic" panose="020B0502020202020204" pitchFamily="34" charset="0"/>
            </a:endParaRPr>
          </a:p>
          <a:p>
            <a:pPr marL="285750" indent="-285750">
              <a:buFont typeface="Arial" panose="020B0604020202020204" pitchFamily="34" charset="0"/>
              <a:buChar char="•"/>
            </a:pPr>
            <a:r>
              <a:rPr lang="fr-FR" sz="3600" b="1" dirty="0">
                <a:solidFill>
                  <a:srgbClr val="002060"/>
                </a:solidFill>
                <a:latin typeface="Century Gothic" panose="020B0502020202020204" pitchFamily="34" charset="0"/>
              </a:rPr>
              <a:t>Le renouvellement d’air </a:t>
            </a:r>
          </a:p>
          <a:p>
            <a:endParaRPr lang="fr-FR" sz="3600" b="1" dirty="0">
              <a:solidFill>
                <a:srgbClr val="002060"/>
              </a:solidFill>
              <a:latin typeface="Century Gothic" panose="020B0502020202020204" pitchFamily="34" charset="0"/>
            </a:endParaRPr>
          </a:p>
          <a:p>
            <a:pPr marL="285750" indent="-285750">
              <a:buFont typeface="Arial" panose="020B0604020202020204" pitchFamily="34" charset="0"/>
              <a:buChar char="•"/>
            </a:pPr>
            <a:r>
              <a:rPr lang="fr-FR" sz="3600" b="1" dirty="0">
                <a:solidFill>
                  <a:srgbClr val="002060"/>
                </a:solidFill>
                <a:latin typeface="Century Gothic" panose="020B0502020202020204" pitchFamily="34" charset="0"/>
              </a:rPr>
              <a:t>L’air intérieur</a:t>
            </a:r>
          </a:p>
          <a:p>
            <a:endParaRPr lang="fr-FR" sz="3600" b="1" dirty="0">
              <a:solidFill>
                <a:srgbClr val="002060"/>
              </a:solidFill>
              <a:latin typeface="Century Gothic" panose="020B0502020202020204" pitchFamily="34" charset="0"/>
            </a:endParaRPr>
          </a:p>
          <a:p>
            <a:pPr marL="285750" indent="-285750">
              <a:buFont typeface="Arial" panose="020B0604020202020204" pitchFamily="34" charset="0"/>
              <a:buChar char="•"/>
            </a:pPr>
            <a:r>
              <a:rPr lang="fr-FR" sz="3600" b="1" dirty="0">
                <a:solidFill>
                  <a:srgbClr val="002060"/>
                </a:solidFill>
                <a:latin typeface="Century Gothic" panose="020B0502020202020204" pitchFamily="34" charset="0"/>
              </a:rPr>
              <a:t>L’importance de la mesure </a:t>
            </a:r>
          </a:p>
        </p:txBody>
      </p:sp>
    </p:spTree>
    <p:extLst>
      <p:ext uri="{BB962C8B-B14F-4D97-AF65-F5344CB8AC3E}">
        <p14:creationId xmlns:p14="http://schemas.microsoft.com/office/powerpoint/2010/main" val="116672140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AF9979-DBCF-3FE1-4D86-21A41B7BDEF3}"/>
            </a:ext>
          </a:extLst>
        </p:cNvPr>
        <p:cNvGrpSpPr/>
        <p:nvPr/>
      </p:nvGrpSpPr>
      <p:grpSpPr>
        <a:xfrm>
          <a:off x="0" y="0"/>
          <a:ext cx="0" cy="0"/>
          <a:chOff x="0" y="0"/>
          <a:chExt cx="0" cy="0"/>
        </a:xfrm>
      </p:grpSpPr>
      <p:sp>
        <p:nvSpPr>
          <p:cNvPr id="60" name="Rectangle 2">
            <a:extLst>
              <a:ext uri="{FF2B5EF4-FFF2-40B4-BE49-F238E27FC236}">
                <a16:creationId xmlns:a16="http://schemas.microsoft.com/office/drawing/2014/main" id="{88C55D6A-CE98-AF74-0239-C9ACA9EE50A0}"/>
              </a:ext>
            </a:extLst>
          </p:cNvPr>
          <p:cNvSpPr/>
          <p:nvPr/>
        </p:nvSpPr>
        <p:spPr>
          <a:xfrm>
            <a:off x="1670130" y="-12701"/>
            <a:ext cx="10521870" cy="126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Autofit/>
          </a:bodyPr>
          <a:lstStyle/>
          <a:p>
            <a:pPr algn="ctr">
              <a:lnSpc>
                <a:spcPct val="90000"/>
              </a:lnSpc>
              <a:spcBef>
                <a:spcPct val="0"/>
              </a:spcBef>
            </a:pPr>
            <a:r>
              <a:rPr lang="fr-FR" altLang="fr-FR" sz="4000" b="1" dirty="0">
                <a:solidFill>
                  <a:srgbClr val="002060"/>
                </a:solidFill>
                <a:latin typeface="Century Gothic" panose="020B0502020202020204" pitchFamily="34" charset="0"/>
              </a:rPr>
              <a:t>Qu’est-ce qui pollue l’air intérieur</a:t>
            </a:r>
            <a:br>
              <a:rPr lang="fr-FR" altLang="fr-FR" sz="4000" b="1" dirty="0">
                <a:solidFill>
                  <a:srgbClr val="002060"/>
                </a:solidFill>
                <a:latin typeface="Century Gothic" panose="020B0502020202020204" pitchFamily="34" charset="0"/>
              </a:rPr>
            </a:br>
            <a:r>
              <a:rPr lang="fr-FR" altLang="fr-FR" sz="4000" b="1" dirty="0">
                <a:solidFill>
                  <a:srgbClr val="002060"/>
                </a:solidFill>
                <a:latin typeface="Century Gothic" panose="020B0502020202020204" pitchFamily="34" charset="0"/>
              </a:rPr>
              <a:t>de ta maison ? </a:t>
            </a:r>
            <a:endParaRPr lang="fr-FR" sz="4000" b="1" dirty="0">
              <a:solidFill>
                <a:srgbClr val="002060"/>
              </a:solidFill>
              <a:latin typeface="Century Gothic" panose="020B0502020202020204" pitchFamily="34" charset="0"/>
            </a:endParaRPr>
          </a:p>
        </p:txBody>
      </p:sp>
      <p:sp>
        <p:nvSpPr>
          <p:cNvPr id="48" name="Fond Blanc">
            <a:extLst>
              <a:ext uri="{FF2B5EF4-FFF2-40B4-BE49-F238E27FC236}">
                <a16:creationId xmlns:a16="http://schemas.microsoft.com/office/drawing/2014/main" id="{94EAA051-259A-2297-357D-C77F7AC52193}"/>
              </a:ext>
            </a:extLst>
          </p:cNvPr>
          <p:cNvSpPr/>
          <p:nvPr/>
        </p:nvSpPr>
        <p:spPr>
          <a:xfrm>
            <a:off x="0" y="3861"/>
            <a:ext cx="1670132" cy="685800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9" name="Logo AtmoSud">
            <a:hlinkClick r:id="rId3"/>
            <a:extLst>
              <a:ext uri="{FF2B5EF4-FFF2-40B4-BE49-F238E27FC236}">
                <a16:creationId xmlns:a16="http://schemas.microsoft.com/office/drawing/2014/main" id="{77733B1C-BA50-4B4C-3DFD-4D6B01B80D8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873" y="6188197"/>
            <a:ext cx="1440000" cy="574331"/>
          </a:xfrm>
          <a:prstGeom prst="rect">
            <a:avLst/>
          </a:prstGeom>
        </p:spPr>
      </p:pic>
      <p:grpSp>
        <p:nvGrpSpPr>
          <p:cNvPr id="50" name="TP">
            <a:extLst>
              <a:ext uri="{FF2B5EF4-FFF2-40B4-BE49-F238E27FC236}">
                <a16:creationId xmlns:a16="http://schemas.microsoft.com/office/drawing/2014/main" id="{EBA5FE24-3A28-FCE1-1E93-18200265ECF8}"/>
              </a:ext>
            </a:extLst>
          </p:cNvPr>
          <p:cNvGrpSpPr/>
          <p:nvPr/>
        </p:nvGrpSpPr>
        <p:grpSpPr>
          <a:xfrm>
            <a:off x="330442" y="5258668"/>
            <a:ext cx="1084263" cy="830356"/>
            <a:chOff x="330442" y="5254806"/>
            <a:chExt cx="1084263" cy="830356"/>
          </a:xfrm>
        </p:grpSpPr>
        <p:sp>
          <p:nvSpPr>
            <p:cNvPr id="54" name="Txt tp">
              <a:extLst>
                <a:ext uri="{FF2B5EF4-FFF2-40B4-BE49-F238E27FC236}">
                  <a16:creationId xmlns:a16="http://schemas.microsoft.com/office/drawing/2014/main" id="{37D11B73-C9CF-4B45-52B8-BF2B75EC0C0D}"/>
                </a:ext>
              </a:extLst>
            </p:cNvPr>
            <p:cNvSpPr txBox="1">
              <a:spLocks noChangeArrowheads="1"/>
            </p:cNvSpPr>
            <p:nvPr/>
          </p:nvSpPr>
          <p:spPr bwMode="auto">
            <a:xfrm>
              <a:off x="330442" y="5747025"/>
              <a:ext cx="1084263" cy="338137"/>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altLang="fr-FR" sz="1600" b="0" i="0" u="none" strike="noStrike" kern="0" cap="none" spc="0" normalizeH="0" baseline="0" noProof="0" dirty="0">
                  <a:ln>
                    <a:noFill/>
                  </a:ln>
                  <a:solidFill>
                    <a:srgbClr val="44546A"/>
                  </a:solidFill>
                  <a:effectLst/>
                  <a:uLnTx/>
                  <a:uFillTx/>
                  <a:latin typeface="Chelsea Market" panose="02000000000000000000" pitchFamily="2" charset="0"/>
                  <a:ea typeface="Chelsea Market" panose="02000000000000000000" pitchFamily="2" charset="0"/>
                  <a:cs typeface="Ebrima" panose="02000000000000000000" pitchFamily="2" charset="0"/>
                </a:rPr>
                <a:t>TP</a:t>
              </a:r>
            </a:p>
          </p:txBody>
        </p:sp>
        <p:pic>
          <p:nvPicPr>
            <p:cNvPr id="55" name="Picto">
              <a:extLst>
                <a:ext uri="{FF2B5EF4-FFF2-40B4-BE49-F238E27FC236}">
                  <a16:creationId xmlns:a16="http://schemas.microsoft.com/office/drawing/2014/main" id="{85798A8A-E503-F671-1A81-2E4AAAF8A6C3}"/>
                </a:ext>
              </a:extLst>
            </p:cNvPr>
            <p:cNvPicPr>
              <a:picLocks noChangeAspect="1"/>
            </p:cNvPicPr>
            <p:nvPr/>
          </p:nvPicPr>
          <p:blipFill rotWithShape="1">
            <a:blip r:embed="rId5">
              <a:extLst>
                <a:ext uri="{28A0092B-C50C-407E-A947-70E740481C1C}">
                  <a14:useLocalDpi xmlns:a14="http://schemas.microsoft.com/office/drawing/2010/main" val="0"/>
                </a:ext>
              </a:extLst>
            </a:blip>
            <a:srcRect l="2040" t="2673" r="2116" b="5000"/>
            <a:stretch/>
          </p:blipFill>
          <p:spPr bwMode="auto">
            <a:xfrm>
              <a:off x="550102" y="5254806"/>
              <a:ext cx="681644" cy="5569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56" name="Video">
            <a:extLst>
              <a:ext uri="{FF2B5EF4-FFF2-40B4-BE49-F238E27FC236}">
                <a16:creationId xmlns:a16="http://schemas.microsoft.com/office/drawing/2014/main" id="{E53583A6-68DF-5619-724C-27A362C80A41}"/>
              </a:ext>
            </a:extLst>
          </p:cNvPr>
          <p:cNvGrpSpPr/>
          <p:nvPr/>
        </p:nvGrpSpPr>
        <p:grpSpPr>
          <a:xfrm>
            <a:off x="330443" y="4186380"/>
            <a:ext cx="1084263" cy="874441"/>
            <a:chOff x="330443" y="4182518"/>
            <a:chExt cx="1084263" cy="874441"/>
          </a:xfrm>
        </p:grpSpPr>
        <p:sp>
          <p:nvSpPr>
            <p:cNvPr id="64" name="Txt video">
              <a:extLst>
                <a:ext uri="{FF2B5EF4-FFF2-40B4-BE49-F238E27FC236}">
                  <a16:creationId xmlns:a16="http://schemas.microsoft.com/office/drawing/2014/main" id="{2E0D751C-04A3-2E7D-3C6C-1805D2871325}"/>
                </a:ext>
              </a:extLst>
            </p:cNvPr>
            <p:cNvSpPr txBox="1">
              <a:spLocks noChangeArrowheads="1"/>
            </p:cNvSpPr>
            <p:nvPr/>
          </p:nvSpPr>
          <p:spPr bwMode="auto">
            <a:xfrm>
              <a:off x="330443" y="4718822"/>
              <a:ext cx="1084263" cy="338137"/>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altLang="fr-FR" sz="1600" b="0" i="0" u="none" strike="noStrike" kern="0" cap="none" spc="0" normalizeH="0" baseline="0" noProof="0" dirty="0">
                  <a:ln>
                    <a:noFill/>
                  </a:ln>
                  <a:solidFill>
                    <a:srgbClr val="44546A"/>
                  </a:solidFill>
                  <a:effectLst/>
                  <a:uLnTx/>
                  <a:uFillTx/>
                  <a:latin typeface="Chelsea Market" panose="02000000000000000000" pitchFamily="2" charset="0"/>
                  <a:ea typeface="Chelsea Market" panose="02000000000000000000" pitchFamily="2" charset="0"/>
                  <a:cs typeface="Ebrima" panose="02000000000000000000" pitchFamily="2" charset="0"/>
                </a:rPr>
                <a:t>VIDEO</a:t>
              </a:r>
            </a:p>
          </p:txBody>
        </p:sp>
        <p:pic>
          <p:nvPicPr>
            <p:cNvPr id="65" name="Picto guide">
              <a:extLst>
                <a:ext uri="{FF2B5EF4-FFF2-40B4-BE49-F238E27FC236}">
                  <a16:creationId xmlns:a16="http://schemas.microsoft.com/office/drawing/2014/main" id="{12208A35-8F43-9E7C-8CDA-382D00A88EA7}"/>
                </a:ext>
              </a:extLst>
            </p:cNvPr>
            <p:cNvPicPr>
              <a:picLocks noChangeAspect="1"/>
            </p:cNvPicPr>
            <p:nvPr/>
          </p:nvPicPr>
          <p:blipFill rotWithShape="1">
            <a:blip r:embed="rId6">
              <a:extLst>
                <a:ext uri="{28A0092B-C50C-407E-A947-70E740481C1C}">
                  <a14:useLocalDpi xmlns:a14="http://schemas.microsoft.com/office/drawing/2010/main" val="0"/>
                </a:ext>
              </a:extLst>
            </a:blip>
            <a:srcRect l="4186" t="1958" r="10959" b="5944"/>
            <a:stretch/>
          </p:blipFill>
          <p:spPr bwMode="auto">
            <a:xfrm>
              <a:off x="545220" y="4182518"/>
              <a:ext cx="631767" cy="5818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67" name="Guide">
            <a:extLst>
              <a:ext uri="{FF2B5EF4-FFF2-40B4-BE49-F238E27FC236}">
                <a16:creationId xmlns:a16="http://schemas.microsoft.com/office/drawing/2014/main" id="{C03D011A-A5F0-6EC8-0C3D-27B00F4C4090}"/>
              </a:ext>
            </a:extLst>
          </p:cNvPr>
          <p:cNvGrpSpPr/>
          <p:nvPr/>
        </p:nvGrpSpPr>
        <p:grpSpPr>
          <a:xfrm>
            <a:off x="330444" y="3123586"/>
            <a:ext cx="1084262" cy="891371"/>
            <a:chOff x="330444" y="3119724"/>
            <a:chExt cx="1084262" cy="891371"/>
          </a:xfrm>
        </p:grpSpPr>
        <p:sp>
          <p:nvSpPr>
            <p:cNvPr id="68" name="Txt guide">
              <a:extLst>
                <a:ext uri="{FF2B5EF4-FFF2-40B4-BE49-F238E27FC236}">
                  <a16:creationId xmlns:a16="http://schemas.microsoft.com/office/drawing/2014/main" id="{8CB345E6-69BC-68A3-83C6-08072004FFD5}"/>
                </a:ext>
              </a:extLst>
            </p:cNvPr>
            <p:cNvSpPr txBox="1">
              <a:spLocks noChangeArrowheads="1"/>
            </p:cNvSpPr>
            <p:nvPr/>
          </p:nvSpPr>
          <p:spPr bwMode="auto">
            <a:xfrm>
              <a:off x="330444" y="3671370"/>
              <a:ext cx="1084262" cy="339725"/>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altLang="fr-FR" sz="1600" b="0" i="0" u="none" strike="noStrike" kern="0" cap="none" spc="0" normalizeH="0" baseline="0" noProof="0" dirty="0">
                  <a:ln>
                    <a:noFill/>
                  </a:ln>
                  <a:solidFill>
                    <a:srgbClr val="44546A"/>
                  </a:solidFill>
                  <a:effectLst/>
                  <a:uLnTx/>
                  <a:uFillTx/>
                  <a:latin typeface="Chelsea Market" panose="02000000000000000000" pitchFamily="2" charset="0"/>
                  <a:ea typeface="Chelsea Market" panose="02000000000000000000" pitchFamily="2" charset="0"/>
                  <a:cs typeface="Verdana" panose="020B0604030504040204" pitchFamily="34" charset="0"/>
                </a:rPr>
                <a:t>GUIDE</a:t>
              </a:r>
            </a:p>
          </p:txBody>
        </p:sp>
        <p:pic>
          <p:nvPicPr>
            <p:cNvPr id="69" name="Picto guide">
              <a:extLst>
                <a:ext uri="{FF2B5EF4-FFF2-40B4-BE49-F238E27FC236}">
                  <a16:creationId xmlns:a16="http://schemas.microsoft.com/office/drawing/2014/main" id="{2912F841-37E7-0A8E-0FD8-0D21E47B9D87}"/>
                </a:ext>
              </a:extLst>
            </p:cNvPr>
            <p:cNvPicPr>
              <a:picLocks noChangeAspect="1"/>
            </p:cNvPicPr>
            <p:nvPr/>
          </p:nvPicPr>
          <p:blipFill rotWithShape="1">
            <a:blip r:embed="rId7">
              <a:extLst>
                <a:ext uri="{28A0092B-C50C-407E-A947-70E740481C1C}">
                  <a14:useLocalDpi xmlns:a14="http://schemas.microsoft.com/office/drawing/2010/main" val="0"/>
                </a:ext>
              </a:extLst>
            </a:blip>
            <a:srcRect l="5015" t="1565" r="10709" b="5873"/>
            <a:stretch/>
          </p:blipFill>
          <p:spPr bwMode="auto">
            <a:xfrm>
              <a:off x="545220" y="3119724"/>
              <a:ext cx="623454" cy="5818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0" name="Txt info">
            <a:extLst>
              <a:ext uri="{FF2B5EF4-FFF2-40B4-BE49-F238E27FC236}">
                <a16:creationId xmlns:a16="http://schemas.microsoft.com/office/drawing/2014/main" id="{8D36F204-BD5D-1527-2736-242A646623EF}"/>
              </a:ext>
            </a:extLst>
          </p:cNvPr>
          <p:cNvSpPr txBox="1">
            <a:spLocks noChangeArrowheads="1"/>
          </p:cNvSpPr>
          <p:nvPr/>
        </p:nvSpPr>
        <p:spPr bwMode="auto">
          <a:xfrm>
            <a:off x="314816" y="2530286"/>
            <a:ext cx="1084262" cy="338137"/>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altLang="fr-FR" sz="1600" b="0" i="0" u="none" strike="noStrike" kern="0" cap="none" spc="0" normalizeH="0" baseline="0" noProof="0" dirty="0">
                <a:ln>
                  <a:noFill/>
                </a:ln>
                <a:solidFill>
                  <a:srgbClr val="44546A"/>
                </a:solidFill>
                <a:effectLst/>
                <a:uLnTx/>
                <a:uFillTx/>
                <a:latin typeface="Chelsea Market" panose="02000000000000000000" pitchFamily="2" charset="0"/>
                <a:ea typeface="Chelsea Market" panose="02000000000000000000" pitchFamily="2" charset="0"/>
                <a:cs typeface="Ebrima" panose="02000000000000000000" pitchFamily="2" charset="0"/>
              </a:rPr>
              <a:t>INFO</a:t>
            </a:r>
          </a:p>
        </p:txBody>
      </p:sp>
      <p:sp>
        <p:nvSpPr>
          <p:cNvPr id="71" name="Module CO2">
            <a:extLst>
              <a:ext uri="{FF2B5EF4-FFF2-40B4-BE49-F238E27FC236}">
                <a16:creationId xmlns:a16="http://schemas.microsoft.com/office/drawing/2014/main" id="{5F3C64D0-4416-90BC-A350-09B8B2AD63B0}"/>
              </a:ext>
            </a:extLst>
          </p:cNvPr>
          <p:cNvSpPr/>
          <p:nvPr/>
        </p:nvSpPr>
        <p:spPr>
          <a:xfrm>
            <a:off x="65263" y="1509203"/>
            <a:ext cx="1539605" cy="276999"/>
          </a:xfrm>
          <a:prstGeom prst="rect">
            <a:avLst/>
          </a:prstGeom>
          <a:solidFill>
            <a:srgbClr val="002060"/>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L’air de ma classe</a:t>
            </a:r>
            <a:endParaRPr kumimoji="0" lang="fr-FR"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72" name="Logo AEM">
            <a:extLst>
              <a:ext uri="{FF2B5EF4-FFF2-40B4-BE49-F238E27FC236}">
                <a16:creationId xmlns:a16="http://schemas.microsoft.com/office/drawing/2014/main" id="{2234CDCD-38AB-2A96-2EC3-296D5A1588D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57636" y="224669"/>
            <a:ext cx="954858" cy="1218997"/>
          </a:xfrm>
          <a:prstGeom prst="rect">
            <a:avLst/>
          </a:prstGeom>
        </p:spPr>
      </p:pic>
      <p:pic>
        <p:nvPicPr>
          <p:cNvPr id="73" name="Picto info active">
            <a:extLst>
              <a:ext uri="{FF2B5EF4-FFF2-40B4-BE49-F238E27FC236}">
                <a16:creationId xmlns:a16="http://schemas.microsoft.com/office/drawing/2014/main" id="{EF33903F-1A10-6802-B2E8-094ED6C7D6AB}"/>
              </a:ext>
            </a:extLst>
          </p:cNvPr>
          <p:cNvPicPr>
            <a:picLocks noChangeAspect="1"/>
          </p:cNvPicPr>
          <p:nvPr/>
        </p:nvPicPr>
        <p:blipFill rotWithShape="1">
          <a:blip r:embed="rId9">
            <a:extLst>
              <a:ext uri="{28A0092B-C50C-407E-A947-70E740481C1C}">
                <a14:useLocalDpi xmlns:a14="http://schemas.microsoft.com/office/drawing/2010/main" val="0"/>
              </a:ext>
            </a:extLst>
          </a:blip>
          <a:srcRect l="6268" t="3278" r="13588" b="5866"/>
          <a:stretch/>
        </p:blipFill>
        <p:spPr bwMode="auto">
          <a:xfrm>
            <a:off x="530536" y="1995482"/>
            <a:ext cx="624689" cy="597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 name="Carré corné Info">
            <a:extLst>
              <a:ext uri="{FF2B5EF4-FFF2-40B4-BE49-F238E27FC236}">
                <a16:creationId xmlns:a16="http://schemas.microsoft.com/office/drawing/2014/main" id="{DEEE4E8E-395B-4176-EE0D-C18736344467}"/>
              </a:ext>
            </a:extLst>
          </p:cNvPr>
          <p:cNvSpPr/>
          <p:nvPr/>
        </p:nvSpPr>
        <p:spPr>
          <a:xfrm>
            <a:off x="46379" y="3552216"/>
            <a:ext cx="1609401" cy="3272759"/>
          </a:xfrm>
          <a:prstGeom prst="foldedCorner">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fr-FR" sz="1200" dirty="0">
                <a:solidFill>
                  <a:schemeClr val="tx1"/>
                </a:solidFill>
              </a:rPr>
              <a:t>    </a:t>
            </a:r>
          </a:p>
          <a:p>
            <a:pPr marL="228600" indent="-228600">
              <a:buFont typeface="+mj-lt"/>
              <a:buAutoNum type="arabicPeriod"/>
              <a:defRPr/>
            </a:pPr>
            <a:r>
              <a:rPr lang="fr-FR" sz="1200" b="1" dirty="0">
                <a:solidFill>
                  <a:srgbClr val="FFFFFF"/>
                </a:solidFill>
              </a:rPr>
              <a:t>Mobilier</a:t>
            </a:r>
          </a:p>
          <a:p>
            <a:pPr marL="228600" indent="-228600">
              <a:buFont typeface="+mj-lt"/>
              <a:buAutoNum type="arabicPeriod"/>
              <a:defRPr/>
            </a:pPr>
            <a:r>
              <a:rPr lang="fr-FR" sz="1200" b="1" dirty="0">
                <a:solidFill>
                  <a:srgbClr val="FFFFFF"/>
                </a:solidFill>
              </a:rPr>
              <a:t>Produits ménagers</a:t>
            </a:r>
          </a:p>
          <a:p>
            <a:pPr marL="228600" indent="-228600">
              <a:buFont typeface="+mj-lt"/>
              <a:buAutoNum type="arabicPeriod"/>
              <a:defRPr/>
            </a:pPr>
            <a:r>
              <a:rPr lang="fr-FR" sz="1200" b="1" dirty="0">
                <a:solidFill>
                  <a:srgbClr val="FFFFFF"/>
                </a:solidFill>
              </a:rPr>
              <a:t>Lit</a:t>
            </a:r>
          </a:p>
          <a:p>
            <a:pPr marL="228600" indent="-228600">
              <a:buFont typeface="+mj-lt"/>
              <a:buAutoNum type="arabicPeriod"/>
              <a:defRPr/>
            </a:pPr>
            <a:r>
              <a:rPr lang="fr-FR" sz="1200" b="1" dirty="0">
                <a:solidFill>
                  <a:srgbClr val="FFFFFF"/>
                </a:solidFill>
              </a:rPr>
              <a:t>Insecticides</a:t>
            </a:r>
          </a:p>
          <a:p>
            <a:pPr marL="228600" indent="-228600">
              <a:buFont typeface="+mj-lt"/>
              <a:buAutoNum type="arabicPeriod"/>
              <a:defRPr/>
            </a:pPr>
            <a:r>
              <a:rPr lang="fr-FR" sz="1200" b="1" dirty="0">
                <a:solidFill>
                  <a:srgbClr val="FFFFFF"/>
                </a:solidFill>
              </a:rPr>
              <a:t>Humidité</a:t>
            </a:r>
          </a:p>
          <a:p>
            <a:pPr marL="228600" indent="-228600">
              <a:buFont typeface="+mj-lt"/>
              <a:buAutoNum type="arabicPeriod"/>
              <a:defRPr/>
            </a:pPr>
            <a:r>
              <a:rPr lang="fr-FR" sz="1200" b="1" dirty="0">
                <a:solidFill>
                  <a:srgbClr val="FFFFFF"/>
                </a:solidFill>
              </a:rPr>
              <a:t>Peinture</a:t>
            </a:r>
          </a:p>
          <a:p>
            <a:pPr marL="228600" indent="-228600">
              <a:buFont typeface="+mj-lt"/>
              <a:buAutoNum type="arabicPeriod"/>
              <a:defRPr/>
            </a:pPr>
            <a:r>
              <a:rPr lang="fr-FR" sz="1200" b="1" dirty="0">
                <a:solidFill>
                  <a:srgbClr val="FFFFFF"/>
                </a:solidFill>
              </a:rPr>
              <a:t>Stockage des déchets</a:t>
            </a:r>
          </a:p>
          <a:p>
            <a:pPr marL="228600" indent="-228600">
              <a:buFont typeface="+mj-lt"/>
              <a:buAutoNum type="arabicPeriod"/>
              <a:defRPr/>
            </a:pPr>
            <a:r>
              <a:rPr lang="fr-FR" sz="1200" b="1" dirty="0">
                <a:solidFill>
                  <a:srgbClr val="FFFFFF"/>
                </a:solidFill>
              </a:rPr>
              <a:t>Véhicule</a:t>
            </a:r>
          </a:p>
          <a:p>
            <a:pPr marL="228600" indent="-228600">
              <a:buFont typeface="+mj-lt"/>
              <a:buAutoNum type="arabicPeriod"/>
              <a:defRPr/>
            </a:pPr>
            <a:r>
              <a:rPr lang="fr-FR" sz="1200" b="1" dirty="0">
                <a:solidFill>
                  <a:srgbClr val="FFFFFF"/>
                </a:solidFill>
              </a:rPr>
              <a:t>Feux de cheminée</a:t>
            </a:r>
          </a:p>
          <a:p>
            <a:pPr marL="228600" indent="-228600">
              <a:buFont typeface="+mj-lt"/>
              <a:buAutoNum type="arabicPeriod"/>
              <a:defRPr/>
            </a:pPr>
            <a:r>
              <a:rPr lang="fr-FR" sz="1200" b="1" dirty="0">
                <a:solidFill>
                  <a:srgbClr val="FFFFFF"/>
                </a:solidFill>
              </a:rPr>
              <a:t>Plantes</a:t>
            </a:r>
          </a:p>
          <a:p>
            <a:pPr marL="228600" indent="-228600">
              <a:buFont typeface="+mj-lt"/>
              <a:buAutoNum type="arabicPeriod"/>
              <a:defRPr/>
            </a:pPr>
            <a:r>
              <a:rPr lang="fr-FR" sz="1200" b="1" dirty="0">
                <a:solidFill>
                  <a:srgbClr val="FFFFFF"/>
                </a:solidFill>
              </a:rPr>
              <a:t>Tabac</a:t>
            </a:r>
          </a:p>
          <a:p>
            <a:pPr marL="228600" indent="-228600">
              <a:buFont typeface="+mj-lt"/>
              <a:buAutoNum type="arabicPeriod"/>
              <a:defRPr/>
            </a:pPr>
            <a:r>
              <a:rPr lang="fr-FR" sz="1200" b="1" dirty="0">
                <a:solidFill>
                  <a:srgbClr val="FFFFFF"/>
                </a:solidFill>
              </a:rPr>
              <a:t>Chauffe-eau</a:t>
            </a:r>
          </a:p>
          <a:p>
            <a:pPr marL="228600" indent="-228600">
              <a:buFont typeface="+mj-lt"/>
              <a:buAutoNum type="arabicPeriod"/>
              <a:defRPr/>
            </a:pPr>
            <a:r>
              <a:rPr lang="fr-FR" sz="1200" b="1" dirty="0">
                <a:solidFill>
                  <a:srgbClr val="FFFFFF"/>
                </a:solidFill>
              </a:rPr>
              <a:t>Cuisson</a:t>
            </a:r>
          </a:p>
          <a:p>
            <a:pPr marL="228600" indent="-228600">
              <a:buFont typeface="+mj-lt"/>
              <a:buAutoNum type="arabicPeriod"/>
              <a:defRPr/>
            </a:pPr>
            <a:r>
              <a:rPr lang="fr-FR" sz="1200" b="1" dirty="0">
                <a:solidFill>
                  <a:srgbClr val="FFFFFF"/>
                </a:solidFill>
              </a:rPr>
              <a:t>Points d’eau</a:t>
            </a:r>
          </a:p>
          <a:p>
            <a:pPr marL="228600" indent="-228600">
              <a:buFont typeface="+mj-lt"/>
              <a:buAutoNum type="arabicPeriod"/>
              <a:defRPr/>
            </a:pPr>
            <a:r>
              <a:rPr lang="fr-FR" sz="1200" b="1" dirty="0">
                <a:solidFill>
                  <a:srgbClr val="FFFFFF"/>
                </a:solidFill>
              </a:rPr>
              <a:t>Animaux</a:t>
            </a:r>
          </a:p>
        </p:txBody>
      </p:sp>
      <p:sp>
        <p:nvSpPr>
          <p:cNvPr id="59" name="Espace réservé du numéro de diapositive 1">
            <a:extLst>
              <a:ext uri="{FF2B5EF4-FFF2-40B4-BE49-F238E27FC236}">
                <a16:creationId xmlns:a16="http://schemas.microsoft.com/office/drawing/2014/main" id="{CD11D616-3008-016F-98FD-008D8537463B}"/>
              </a:ext>
            </a:extLst>
          </p:cNvPr>
          <p:cNvSpPr txBox="1">
            <a:spLocks/>
          </p:cNvSpPr>
          <p:nvPr/>
        </p:nvSpPr>
        <p:spPr bwMode="auto">
          <a:xfrm>
            <a:off x="11126800" y="6409271"/>
            <a:ext cx="1018821" cy="365125"/>
          </a:xfrm>
          <a:prstGeom prst="rect">
            <a:avLst/>
          </a:prstGeom>
          <a:solidFill>
            <a:srgbClr val="002060"/>
          </a:solidFill>
          <a:ln>
            <a:noFill/>
          </a:ln>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dirty="0">
                <a:solidFill>
                  <a:schemeClr val="bg1"/>
                </a:solidFill>
              </a:rPr>
              <a:t>M</a:t>
            </a:r>
            <a:r>
              <a:rPr lang="fr-FR" altLang="fr-FR" sz="1800" b="1" baseline="30000" dirty="0">
                <a:solidFill>
                  <a:schemeClr val="bg1"/>
                </a:solidFill>
              </a:rPr>
              <a:t>8</a:t>
            </a:r>
            <a:r>
              <a:rPr lang="fr-FR" altLang="fr-FR" sz="1800" b="1" dirty="0">
                <a:solidFill>
                  <a:srgbClr val="CFEDEF"/>
                </a:solidFill>
              </a:rPr>
              <a:t> </a:t>
            </a:r>
            <a:r>
              <a:rPr lang="fr-FR" altLang="fr-FR" sz="1800" b="1" dirty="0">
                <a:solidFill>
                  <a:schemeClr val="bg1"/>
                </a:solidFill>
              </a:rPr>
              <a:t>- </a:t>
            </a:r>
            <a:fld id="{6B65CB28-E51F-4F6B-B370-8F5765EA14E9}" type="slidenum">
              <a:rPr lang="fr-FR" altLang="fr-FR" sz="1800" b="1" smtClean="0">
                <a:solidFill>
                  <a:schemeClr val="bg1"/>
                </a:solidFill>
              </a:rPr>
              <a:pPr algn="ctr" eaLnBrk="1" hangingPunct="1">
                <a:lnSpc>
                  <a:spcPct val="100000"/>
                </a:lnSpc>
                <a:spcBef>
                  <a:spcPct val="0"/>
                </a:spcBef>
                <a:buFontTx/>
                <a:buNone/>
              </a:pPr>
              <a:t>20</a:t>
            </a:fld>
            <a:endParaRPr lang="fr-FR" altLang="fr-FR" sz="1800" b="1" dirty="0">
              <a:solidFill>
                <a:schemeClr val="bg1"/>
              </a:solidFill>
            </a:endParaRPr>
          </a:p>
        </p:txBody>
      </p:sp>
      <p:sp>
        <p:nvSpPr>
          <p:cNvPr id="2" name="Text 8">
            <a:extLst>
              <a:ext uri="{FF2B5EF4-FFF2-40B4-BE49-F238E27FC236}">
                <a16:creationId xmlns:a16="http://schemas.microsoft.com/office/drawing/2014/main" id="{45A60A92-DBBF-5CF8-9034-DD7012FC2029}"/>
              </a:ext>
            </a:extLst>
          </p:cNvPr>
          <p:cNvSpPr txBox="1">
            <a:spLocks noChangeArrowheads="1"/>
          </p:cNvSpPr>
          <p:nvPr/>
        </p:nvSpPr>
        <p:spPr bwMode="auto">
          <a:xfrm>
            <a:off x="10192736" y="3389443"/>
            <a:ext cx="1795463" cy="1259319"/>
          </a:xfrm>
          <a:prstGeom prst="rect">
            <a:avLst/>
          </a:prstGeom>
          <a:noFill/>
          <a:ln w="9525">
            <a:noFill/>
            <a:miter lim="800000"/>
            <a:headEnd/>
            <a:tailEnd/>
          </a:ln>
        </p:spPr>
        <p:txBody>
          <a:bodyPr wrap="square">
            <a:spAutoFit/>
          </a:bodyPr>
          <a:lstStyle/>
          <a:p>
            <a:pPr marL="0" lvl="1" eaLnBrk="1" fontAlgn="auto" hangingPunct="1">
              <a:lnSpc>
                <a:spcPct val="80000"/>
              </a:lnSpc>
              <a:spcBef>
                <a:spcPct val="20000"/>
              </a:spcBef>
              <a:spcAft>
                <a:spcPts val="0"/>
              </a:spcAft>
              <a:defRPr/>
            </a:pPr>
            <a:r>
              <a:rPr lang="fr-FR" sz="1797" b="1" dirty="0">
                <a:solidFill>
                  <a:schemeClr val="accent5">
                    <a:lumMod val="50000"/>
                  </a:schemeClr>
                </a:solidFill>
              </a:rPr>
              <a:t>Véhicule </a:t>
            </a:r>
          </a:p>
          <a:p>
            <a:pPr marL="0" lvl="1" eaLnBrk="1" fontAlgn="auto" hangingPunct="1">
              <a:lnSpc>
                <a:spcPct val="80000"/>
              </a:lnSpc>
              <a:spcBef>
                <a:spcPct val="20000"/>
              </a:spcBef>
              <a:spcAft>
                <a:spcPts val="0"/>
              </a:spcAft>
              <a:defRPr/>
            </a:pPr>
            <a:r>
              <a:rPr lang="fr-FR" sz="1797" dirty="0">
                <a:solidFill>
                  <a:schemeClr val="accent5">
                    <a:lumMod val="75000"/>
                  </a:schemeClr>
                </a:solidFill>
              </a:rPr>
              <a:t>Oxydes d’azote, COV, particules fines, monoxyde de carbone…</a:t>
            </a:r>
          </a:p>
        </p:txBody>
      </p:sp>
      <p:pic>
        <p:nvPicPr>
          <p:cNvPr id="3" name="Image 29">
            <a:extLst>
              <a:ext uri="{FF2B5EF4-FFF2-40B4-BE49-F238E27FC236}">
                <a16:creationId xmlns:a16="http://schemas.microsoft.com/office/drawing/2014/main" id="{786F1F08-5C58-41AF-8C4F-18CEBDD74D97}"/>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3073575" y="1253516"/>
            <a:ext cx="7654925" cy="4868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9">
            <a:extLst>
              <a:ext uri="{FF2B5EF4-FFF2-40B4-BE49-F238E27FC236}">
                <a16:creationId xmlns:a16="http://schemas.microsoft.com/office/drawing/2014/main" id="{604DE052-B797-65E3-C9A1-41AA7A44A9A2}"/>
              </a:ext>
            </a:extLst>
          </p:cNvPr>
          <p:cNvSpPr txBox="1">
            <a:spLocks noChangeArrowheads="1"/>
          </p:cNvSpPr>
          <p:nvPr/>
        </p:nvSpPr>
        <p:spPr bwMode="auto">
          <a:xfrm>
            <a:off x="9172750" y="4712679"/>
            <a:ext cx="2571750" cy="954087"/>
          </a:xfrm>
          <a:prstGeom prst="rect">
            <a:avLst/>
          </a:prstGeom>
          <a:noFill/>
          <a:ln w="9525">
            <a:noFill/>
            <a:miter lim="800000"/>
            <a:headEnd/>
            <a:tailEnd/>
          </a:ln>
        </p:spPr>
        <p:txBody>
          <a:bodyPr>
            <a:spAutoFit/>
          </a:bodyPr>
          <a:lstStyle/>
          <a:p>
            <a:pPr marL="0" lvl="1" fontAlgn="auto">
              <a:lnSpc>
                <a:spcPct val="80000"/>
              </a:lnSpc>
              <a:spcBef>
                <a:spcPct val="20000"/>
              </a:spcBef>
              <a:spcAft>
                <a:spcPts val="0"/>
              </a:spcAft>
              <a:defRPr/>
            </a:pPr>
            <a:r>
              <a:rPr lang="fr-FR" b="1" dirty="0">
                <a:solidFill>
                  <a:schemeClr val="accent5">
                    <a:lumMod val="50000"/>
                  </a:schemeClr>
                </a:solidFill>
                <a:ea typeface="+mj-ea"/>
                <a:cs typeface="Arial" charset="0"/>
              </a:rPr>
              <a:t>Feux de cheminée</a:t>
            </a:r>
          </a:p>
          <a:p>
            <a:pPr marL="0" lvl="1" fontAlgn="auto">
              <a:lnSpc>
                <a:spcPct val="80000"/>
              </a:lnSpc>
              <a:spcBef>
                <a:spcPct val="20000"/>
              </a:spcBef>
              <a:spcAft>
                <a:spcPts val="0"/>
              </a:spcAft>
              <a:defRPr/>
            </a:pPr>
            <a:r>
              <a:rPr lang="fr-FR" sz="1600" dirty="0">
                <a:solidFill>
                  <a:schemeClr val="accent5">
                    <a:lumMod val="75000"/>
                  </a:schemeClr>
                </a:solidFill>
                <a:cs typeface="Arial" charset="0"/>
              </a:rPr>
              <a:t>Monoxyde de carbone, HAP, particules, oxydes d’azote, dioxines</a:t>
            </a:r>
            <a:endParaRPr lang="fr-FR" dirty="0">
              <a:solidFill>
                <a:schemeClr val="accent5">
                  <a:lumMod val="75000"/>
                </a:schemeClr>
              </a:solidFill>
              <a:cs typeface="Arial" charset="0"/>
            </a:endParaRPr>
          </a:p>
        </p:txBody>
      </p:sp>
      <p:sp>
        <p:nvSpPr>
          <p:cNvPr id="5" name="Text 1">
            <a:extLst>
              <a:ext uri="{FF2B5EF4-FFF2-40B4-BE49-F238E27FC236}">
                <a16:creationId xmlns:a16="http://schemas.microsoft.com/office/drawing/2014/main" id="{44928E4E-2307-8DC3-67DB-B8D08B7B8001}"/>
              </a:ext>
            </a:extLst>
          </p:cNvPr>
          <p:cNvSpPr txBox="1">
            <a:spLocks noChangeArrowheads="1"/>
          </p:cNvSpPr>
          <p:nvPr/>
        </p:nvSpPr>
        <p:spPr bwMode="auto">
          <a:xfrm>
            <a:off x="1705150" y="2785454"/>
            <a:ext cx="1925637" cy="511175"/>
          </a:xfrm>
          <a:prstGeom prst="rect">
            <a:avLst/>
          </a:prstGeom>
          <a:noFill/>
          <a:ln w="9525">
            <a:noFill/>
            <a:miter lim="800000"/>
            <a:headEnd/>
            <a:tailEnd/>
          </a:ln>
        </p:spPr>
        <p:txBody>
          <a:bodyPr>
            <a:spAutoFit/>
          </a:bodyPr>
          <a:lstStyle/>
          <a:p>
            <a:pPr marL="0" lvl="1" fontAlgn="auto">
              <a:lnSpc>
                <a:spcPct val="80000"/>
              </a:lnSpc>
              <a:spcBef>
                <a:spcPct val="20000"/>
              </a:spcBef>
              <a:spcAft>
                <a:spcPts val="0"/>
              </a:spcAft>
              <a:defRPr/>
            </a:pPr>
            <a:r>
              <a:rPr lang="fr-FR" b="1" dirty="0">
                <a:solidFill>
                  <a:schemeClr val="accent5">
                    <a:lumMod val="50000"/>
                  </a:schemeClr>
                </a:solidFill>
                <a:ea typeface="+mj-ea"/>
                <a:cs typeface="Arial" charset="0"/>
              </a:rPr>
              <a:t>Mobilier</a:t>
            </a:r>
            <a:r>
              <a:rPr lang="fr-FR" dirty="0">
                <a:solidFill>
                  <a:schemeClr val="accent5">
                    <a:lumMod val="50000"/>
                  </a:schemeClr>
                </a:solidFill>
                <a:cs typeface="Arial" charset="0"/>
              </a:rPr>
              <a:t> </a:t>
            </a:r>
            <a:r>
              <a:rPr lang="fr-FR" sz="1600" dirty="0">
                <a:solidFill>
                  <a:schemeClr val="accent5">
                    <a:lumMod val="75000"/>
                  </a:schemeClr>
                </a:solidFill>
                <a:cs typeface="Arial" charset="0"/>
              </a:rPr>
              <a:t>Formaldéhyde, COV</a:t>
            </a:r>
            <a:endParaRPr lang="fr-FR" dirty="0">
              <a:solidFill>
                <a:schemeClr val="accent5">
                  <a:lumMod val="75000"/>
                </a:schemeClr>
              </a:solidFill>
              <a:cs typeface="Arial" charset="0"/>
            </a:endParaRPr>
          </a:p>
        </p:txBody>
      </p:sp>
      <p:sp>
        <p:nvSpPr>
          <p:cNvPr id="6" name="Text 12">
            <a:extLst>
              <a:ext uri="{FF2B5EF4-FFF2-40B4-BE49-F238E27FC236}">
                <a16:creationId xmlns:a16="http://schemas.microsoft.com/office/drawing/2014/main" id="{7BEAC040-0D15-7A97-428B-8A18C4DE94A0}"/>
              </a:ext>
            </a:extLst>
          </p:cNvPr>
          <p:cNvSpPr txBox="1">
            <a:spLocks noChangeArrowheads="1"/>
          </p:cNvSpPr>
          <p:nvPr/>
        </p:nvSpPr>
        <p:spPr bwMode="auto">
          <a:xfrm>
            <a:off x="1849612" y="5677879"/>
            <a:ext cx="2339975" cy="1150937"/>
          </a:xfrm>
          <a:prstGeom prst="rect">
            <a:avLst/>
          </a:prstGeom>
          <a:noFill/>
          <a:ln w="9525">
            <a:noFill/>
            <a:miter lim="800000"/>
            <a:headEnd/>
            <a:tailEnd/>
          </a:ln>
        </p:spPr>
        <p:txBody>
          <a:bodyPr>
            <a:spAutoFit/>
          </a:bodyPr>
          <a:lstStyle/>
          <a:p>
            <a:pPr marL="0" lvl="1" fontAlgn="auto">
              <a:lnSpc>
                <a:spcPct val="80000"/>
              </a:lnSpc>
              <a:spcBef>
                <a:spcPct val="20000"/>
              </a:spcBef>
              <a:spcAft>
                <a:spcPts val="0"/>
              </a:spcAft>
              <a:defRPr/>
            </a:pPr>
            <a:r>
              <a:rPr lang="fr-FR" b="1" dirty="0">
                <a:solidFill>
                  <a:schemeClr val="accent5">
                    <a:lumMod val="50000"/>
                  </a:schemeClr>
                </a:solidFill>
                <a:ea typeface="+mj-ea"/>
                <a:cs typeface="Arial" charset="0"/>
              </a:rPr>
              <a:t>Chauffe-eau</a:t>
            </a:r>
            <a:r>
              <a:rPr lang="fr-FR" b="1" dirty="0">
                <a:solidFill>
                  <a:schemeClr val="accent5">
                    <a:lumMod val="50000"/>
                  </a:schemeClr>
                </a:solidFill>
                <a:cs typeface="Arial" charset="0"/>
              </a:rPr>
              <a:t> </a:t>
            </a:r>
            <a:endParaRPr lang="fr-FR" dirty="0">
              <a:solidFill>
                <a:schemeClr val="accent5">
                  <a:lumMod val="50000"/>
                </a:schemeClr>
              </a:solidFill>
              <a:cs typeface="Arial" charset="0"/>
            </a:endParaRPr>
          </a:p>
          <a:p>
            <a:pPr marL="0" lvl="1" fontAlgn="auto">
              <a:lnSpc>
                <a:spcPct val="80000"/>
              </a:lnSpc>
              <a:spcBef>
                <a:spcPct val="20000"/>
              </a:spcBef>
              <a:spcAft>
                <a:spcPts val="0"/>
              </a:spcAft>
              <a:defRPr/>
            </a:pPr>
            <a:r>
              <a:rPr lang="fr-FR" sz="1600" dirty="0">
                <a:solidFill>
                  <a:schemeClr val="accent5">
                    <a:lumMod val="75000"/>
                  </a:schemeClr>
                </a:solidFill>
                <a:cs typeface="Arial" charset="0"/>
              </a:rPr>
              <a:t>Oxydes d’azote, particules, monoxyde de carbone, gaz carbonique, humidité</a:t>
            </a:r>
          </a:p>
        </p:txBody>
      </p:sp>
      <p:sp>
        <p:nvSpPr>
          <p:cNvPr id="7" name="text 11">
            <a:extLst>
              <a:ext uri="{FF2B5EF4-FFF2-40B4-BE49-F238E27FC236}">
                <a16:creationId xmlns:a16="http://schemas.microsoft.com/office/drawing/2014/main" id="{315521A7-505C-5412-8DA9-01CD2D701EFA}"/>
              </a:ext>
            </a:extLst>
          </p:cNvPr>
          <p:cNvSpPr txBox="1">
            <a:spLocks noChangeArrowheads="1"/>
          </p:cNvSpPr>
          <p:nvPr/>
        </p:nvSpPr>
        <p:spPr bwMode="auto">
          <a:xfrm>
            <a:off x="4321350" y="5854091"/>
            <a:ext cx="3003550" cy="958850"/>
          </a:xfrm>
          <a:prstGeom prst="rect">
            <a:avLst/>
          </a:prstGeom>
          <a:noFill/>
          <a:ln w="9525">
            <a:noFill/>
            <a:miter lim="800000"/>
            <a:headEnd/>
            <a:tailEnd/>
          </a:ln>
        </p:spPr>
        <p:txBody>
          <a:bodyPr>
            <a:spAutoFit/>
          </a:bodyPr>
          <a:lstStyle/>
          <a:p>
            <a:pPr marL="0" lvl="1" fontAlgn="auto">
              <a:lnSpc>
                <a:spcPct val="80000"/>
              </a:lnSpc>
              <a:spcBef>
                <a:spcPct val="20000"/>
              </a:spcBef>
              <a:spcAft>
                <a:spcPts val="0"/>
              </a:spcAft>
              <a:defRPr/>
            </a:pPr>
            <a:r>
              <a:rPr lang="fr-FR" b="1" dirty="0">
                <a:solidFill>
                  <a:schemeClr val="accent5">
                    <a:lumMod val="50000"/>
                  </a:schemeClr>
                </a:solidFill>
                <a:ea typeface="+mj-ea"/>
                <a:cs typeface="Arial" charset="0"/>
              </a:rPr>
              <a:t>Tabac</a:t>
            </a:r>
            <a:r>
              <a:rPr lang="fr-FR" b="1" dirty="0">
                <a:solidFill>
                  <a:schemeClr val="accent5">
                    <a:lumMod val="50000"/>
                  </a:schemeClr>
                </a:solidFill>
                <a:cs typeface="Arial" charset="0"/>
              </a:rPr>
              <a:t> </a:t>
            </a:r>
            <a:endParaRPr lang="fr-FR" dirty="0">
              <a:solidFill>
                <a:schemeClr val="accent5">
                  <a:lumMod val="50000"/>
                </a:schemeClr>
              </a:solidFill>
              <a:cs typeface="Arial" charset="0"/>
            </a:endParaRPr>
          </a:p>
          <a:p>
            <a:pPr marL="0" lvl="1" fontAlgn="auto">
              <a:lnSpc>
                <a:spcPct val="80000"/>
              </a:lnSpc>
              <a:spcBef>
                <a:spcPct val="20000"/>
              </a:spcBef>
              <a:spcAft>
                <a:spcPts val="0"/>
              </a:spcAft>
              <a:defRPr/>
            </a:pPr>
            <a:r>
              <a:rPr lang="fr-FR" sz="1600" dirty="0">
                <a:solidFill>
                  <a:schemeClr val="accent5">
                    <a:lumMod val="75000"/>
                  </a:schemeClr>
                </a:solidFill>
                <a:cs typeface="Arial" charset="0"/>
              </a:rPr>
              <a:t>Poussières, monoxyde de carbone, COV, oxydes d’azote, goudrons, formaldéhyde, nicotine</a:t>
            </a:r>
          </a:p>
        </p:txBody>
      </p:sp>
      <p:sp>
        <p:nvSpPr>
          <p:cNvPr id="9" name="Text 7">
            <a:extLst>
              <a:ext uri="{FF2B5EF4-FFF2-40B4-BE49-F238E27FC236}">
                <a16:creationId xmlns:a16="http://schemas.microsoft.com/office/drawing/2014/main" id="{4710A1C2-E2F0-A523-0DEA-F1CA2B44F53E}"/>
              </a:ext>
            </a:extLst>
          </p:cNvPr>
          <p:cNvSpPr txBox="1">
            <a:spLocks noChangeArrowheads="1"/>
          </p:cNvSpPr>
          <p:nvPr/>
        </p:nvSpPr>
        <p:spPr bwMode="auto">
          <a:xfrm>
            <a:off x="10287175" y="2318729"/>
            <a:ext cx="1995487" cy="979487"/>
          </a:xfrm>
          <a:prstGeom prst="rect">
            <a:avLst/>
          </a:prstGeom>
          <a:noFill/>
          <a:ln w="9525">
            <a:noFill/>
            <a:miter lim="800000"/>
            <a:headEnd/>
            <a:tailEnd/>
          </a:ln>
        </p:spPr>
        <p:txBody>
          <a:bodyPr>
            <a:spAutoFit/>
          </a:bodyPr>
          <a:lstStyle/>
          <a:p>
            <a:pPr marL="0" lvl="1" fontAlgn="auto">
              <a:lnSpc>
                <a:spcPct val="80000"/>
              </a:lnSpc>
              <a:spcBef>
                <a:spcPct val="20000"/>
              </a:spcBef>
              <a:spcAft>
                <a:spcPts val="0"/>
              </a:spcAft>
              <a:defRPr/>
            </a:pPr>
            <a:r>
              <a:rPr lang="fr-FR" b="1" dirty="0">
                <a:solidFill>
                  <a:schemeClr val="accent5">
                    <a:lumMod val="50000"/>
                  </a:schemeClr>
                </a:solidFill>
                <a:ea typeface="+mj-ea"/>
                <a:cs typeface="Arial" charset="0"/>
              </a:rPr>
              <a:t>Stockage des déchets</a:t>
            </a:r>
          </a:p>
          <a:p>
            <a:pPr marL="0" lvl="1" fontAlgn="auto">
              <a:lnSpc>
                <a:spcPct val="80000"/>
              </a:lnSpc>
              <a:spcBef>
                <a:spcPct val="20000"/>
              </a:spcBef>
              <a:spcAft>
                <a:spcPts val="0"/>
              </a:spcAft>
              <a:defRPr/>
            </a:pPr>
            <a:r>
              <a:rPr lang="fr-FR" sz="1600" dirty="0">
                <a:solidFill>
                  <a:schemeClr val="accent5">
                    <a:lumMod val="75000"/>
                  </a:schemeClr>
                </a:solidFill>
                <a:cs typeface="Arial" charset="0"/>
              </a:rPr>
              <a:t>Micro-organismes, COV, allergènes</a:t>
            </a:r>
            <a:endParaRPr lang="fr-FR" dirty="0">
              <a:solidFill>
                <a:schemeClr val="accent5">
                  <a:lumMod val="75000"/>
                </a:schemeClr>
              </a:solidFill>
              <a:cs typeface="Arial" charset="0"/>
            </a:endParaRPr>
          </a:p>
        </p:txBody>
      </p:sp>
      <p:sp>
        <p:nvSpPr>
          <p:cNvPr id="10" name="txt 4">
            <a:extLst>
              <a:ext uri="{FF2B5EF4-FFF2-40B4-BE49-F238E27FC236}">
                <a16:creationId xmlns:a16="http://schemas.microsoft.com/office/drawing/2014/main" id="{5A594552-389B-72FB-812E-C20ED9232C88}"/>
              </a:ext>
            </a:extLst>
          </p:cNvPr>
          <p:cNvSpPr txBox="1">
            <a:spLocks noChangeArrowheads="1"/>
          </p:cNvSpPr>
          <p:nvPr/>
        </p:nvSpPr>
        <p:spPr bwMode="auto">
          <a:xfrm>
            <a:off x="5819950" y="1366229"/>
            <a:ext cx="2659062" cy="560387"/>
          </a:xfrm>
          <a:prstGeom prst="rect">
            <a:avLst/>
          </a:prstGeom>
          <a:noFill/>
          <a:ln w="9525">
            <a:noFill/>
            <a:miter lim="800000"/>
            <a:headEnd/>
            <a:tailEnd/>
          </a:ln>
        </p:spPr>
        <p:txBody>
          <a:bodyPr>
            <a:spAutoFit/>
          </a:bodyPr>
          <a:lstStyle/>
          <a:p>
            <a:pPr marL="0" lvl="1" fontAlgn="auto">
              <a:lnSpc>
                <a:spcPct val="80000"/>
              </a:lnSpc>
              <a:spcBef>
                <a:spcPct val="20000"/>
              </a:spcBef>
              <a:spcAft>
                <a:spcPts val="0"/>
              </a:spcAft>
              <a:defRPr/>
            </a:pPr>
            <a:r>
              <a:rPr lang="fr-FR" b="1" dirty="0">
                <a:solidFill>
                  <a:schemeClr val="accent5">
                    <a:lumMod val="50000"/>
                  </a:schemeClr>
                </a:solidFill>
                <a:ea typeface="+mj-ea"/>
                <a:cs typeface="Arial" charset="0"/>
              </a:rPr>
              <a:t>Insecticide</a:t>
            </a:r>
            <a:r>
              <a:rPr lang="fr-FR" b="1" dirty="0">
                <a:solidFill>
                  <a:schemeClr val="accent5">
                    <a:lumMod val="50000"/>
                  </a:schemeClr>
                </a:solidFill>
                <a:cs typeface="Arial" charset="0"/>
              </a:rPr>
              <a:t> </a:t>
            </a:r>
          </a:p>
          <a:p>
            <a:pPr marL="0" lvl="1" fontAlgn="auto">
              <a:lnSpc>
                <a:spcPct val="80000"/>
              </a:lnSpc>
              <a:spcBef>
                <a:spcPct val="20000"/>
              </a:spcBef>
              <a:spcAft>
                <a:spcPts val="0"/>
              </a:spcAft>
              <a:defRPr/>
            </a:pPr>
            <a:r>
              <a:rPr lang="fr-FR" sz="1600" dirty="0">
                <a:solidFill>
                  <a:schemeClr val="accent5">
                    <a:lumMod val="75000"/>
                  </a:schemeClr>
                </a:solidFill>
                <a:cs typeface="Arial" charset="0"/>
              </a:rPr>
              <a:t>POP…</a:t>
            </a:r>
          </a:p>
        </p:txBody>
      </p:sp>
      <p:sp>
        <p:nvSpPr>
          <p:cNvPr id="11" name="txt 6">
            <a:extLst>
              <a:ext uri="{FF2B5EF4-FFF2-40B4-BE49-F238E27FC236}">
                <a16:creationId xmlns:a16="http://schemas.microsoft.com/office/drawing/2014/main" id="{903D91CF-2CD9-7A20-9571-9F81B437311B}"/>
              </a:ext>
            </a:extLst>
          </p:cNvPr>
          <p:cNvSpPr txBox="1">
            <a:spLocks noChangeArrowheads="1"/>
          </p:cNvSpPr>
          <p:nvPr/>
        </p:nvSpPr>
        <p:spPr bwMode="auto">
          <a:xfrm>
            <a:off x="10301462" y="1386866"/>
            <a:ext cx="1817688" cy="757238"/>
          </a:xfrm>
          <a:prstGeom prst="rect">
            <a:avLst/>
          </a:prstGeom>
          <a:noFill/>
          <a:ln w="9525">
            <a:noFill/>
            <a:miter lim="800000"/>
            <a:headEnd/>
            <a:tailEnd/>
          </a:ln>
        </p:spPr>
        <p:txBody>
          <a:bodyPr>
            <a:spAutoFit/>
          </a:bodyPr>
          <a:lstStyle/>
          <a:p>
            <a:pPr marL="0" lvl="1" fontAlgn="auto">
              <a:lnSpc>
                <a:spcPct val="80000"/>
              </a:lnSpc>
              <a:spcBef>
                <a:spcPct val="20000"/>
              </a:spcBef>
              <a:spcAft>
                <a:spcPts val="0"/>
              </a:spcAft>
              <a:defRPr/>
            </a:pPr>
            <a:r>
              <a:rPr lang="fr-FR" b="1" dirty="0">
                <a:solidFill>
                  <a:schemeClr val="accent5">
                    <a:lumMod val="50000"/>
                  </a:schemeClr>
                </a:solidFill>
                <a:ea typeface="+mj-ea"/>
                <a:cs typeface="Arial" charset="0"/>
              </a:rPr>
              <a:t>Peinture</a:t>
            </a:r>
            <a:endParaRPr lang="fr-FR" b="1" dirty="0">
              <a:solidFill>
                <a:schemeClr val="accent5">
                  <a:lumMod val="50000"/>
                </a:schemeClr>
              </a:solidFill>
              <a:cs typeface="Arial" charset="0"/>
            </a:endParaRPr>
          </a:p>
          <a:p>
            <a:pPr marL="0" lvl="1" fontAlgn="auto">
              <a:lnSpc>
                <a:spcPct val="80000"/>
              </a:lnSpc>
              <a:spcBef>
                <a:spcPct val="20000"/>
              </a:spcBef>
              <a:spcAft>
                <a:spcPts val="0"/>
              </a:spcAft>
              <a:defRPr/>
            </a:pPr>
            <a:r>
              <a:rPr lang="fr-FR" sz="1600" dirty="0">
                <a:solidFill>
                  <a:schemeClr val="accent5">
                    <a:lumMod val="75000"/>
                  </a:schemeClr>
                </a:solidFill>
                <a:cs typeface="Arial" charset="0"/>
              </a:rPr>
              <a:t>COV, particules, toxiques</a:t>
            </a:r>
            <a:endParaRPr lang="fr-FR" dirty="0">
              <a:solidFill>
                <a:schemeClr val="accent5">
                  <a:lumMod val="75000"/>
                </a:schemeClr>
              </a:solidFill>
              <a:cs typeface="Arial" charset="0"/>
            </a:endParaRPr>
          </a:p>
        </p:txBody>
      </p:sp>
      <p:cxnSp>
        <p:nvCxnSpPr>
          <p:cNvPr id="13" name="flèche 8">
            <a:extLst>
              <a:ext uri="{FF2B5EF4-FFF2-40B4-BE49-F238E27FC236}">
                <a16:creationId xmlns:a16="http://schemas.microsoft.com/office/drawing/2014/main" id="{99BE3C81-031D-99E8-B2E9-D1CB811CEE2C}"/>
              </a:ext>
            </a:extLst>
          </p:cNvPr>
          <p:cNvCxnSpPr>
            <a:cxnSpLocks/>
          </p:cNvCxnSpPr>
          <p:nvPr/>
        </p:nvCxnSpPr>
        <p:spPr>
          <a:xfrm flipH="1">
            <a:off x="9221962" y="3871304"/>
            <a:ext cx="903288" cy="496887"/>
          </a:xfrm>
          <a:prstGeom prst="straightConnector1">
            <a:avLst/>
          </a:prstGeom>
          <a:ln w="41275">
            <a:solidFill>
              <a:schemeClr val="accent5">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4" name="flèche 7">
            <a:extLst>
              <a:ext uri="{FF2B5EF4-FFF2-40B4-BE49-F238E27FC236}">
                <a16:creationId xmlns:a16="http://schemas.microsoft.com/office/drawing/2014/main" id="{50050829-8704-0F15-73F4-E5CEC71C087B}"/>
              </a:ext>
            </a:extLst>
          </p:cNvPr>
          <p:cNvCxnSpPr>
            <a:cxnSpLocks/>
            <a:stCxn id="9" idx="1"/>
          </p:cNvCxnSpPr>
          <p:nvPr/>
        </p:nvCxnSpPr>
        <p:spPr>
          <a:xfrm flipH="1">
            <a:off x="9512475" y="2807679"/>
            <a:ext cx="774700" cy="1268412"/>
          </a:xfrm>
          <a:prstGeom prst="straightConnector1">
            <a:avLst/>
          </a:prstGeom>
          <a:ln w="41275">
            <a:solidFill>
              <a:schemeClr val="accent5">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5" name="flèche 12">
            <a:extLst>
              <a:ext uri="{FF2B5EF4-FFF2-40B4-BE49-F238E27FC236}">
                <a16:creationId xmlns:a16="http://schemas.microsoft.com/office/drawing/2014/main" id="{98A2517F-8DAD-82A2-1E06-05AAF9010A78}"/>
              </a:ext>
            </a:extLst>
          </p:cNvPr>
          <p:cNvCxnSpPr>
            <a:cxnSpLocks/>
          </p:cNvCxnSpPr>
          <p:nvPr/>
        </p:nvCxnSpPr>
        <p:spPr>
          <a:xfrm flipV="1">
            <a:off x="3145012" y="4187216"/>
            <a:ext cx="1222375" cy="1652588"/>
          </a:xfrm>
          <a:prstGeom prst="straightConnector1">
            <a:avLst/>
          </a:prstGeom>
          <a:ln w="41275">
            <a:solidFill>
              <a:schemeClr val="accent5">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6" name="flèche 4">
            <a:extLst>
              <a:ext uri="{FF2B5EF4-FFF2-40B4-BE49-F238E27FC236}">
                <a16:creationId xmlns:a16="http://schemas.microsoft.com/office/drawing/2014/main" id="{9F35C506-2798-AC1E-7FC2-6D82DA55FF3A}"/>
              </a:ext>
            </a:extLst>
          </p:cNvPr>
          <p:cNvCxnSpPr>
            <a:cxnSpLocks/>
          </p:cNvCxnSpPr>
          <p:nvPr/>
        </p:nvCxnSpPr>
        <p:spPr>
          <a:xfrm>
            <a:off x="6469237" y="1979004"/>
            <a:ext cx="447675" cy="639762"/>
          </a:xfrm>
          <a:prstGeom prst="straightConnector1">
            <a:avLst/>
          </a:prstGeom>
          <a:ln w="41275">
            <a:solidFill>
              <a:schemeClr val="accent5">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7" name="flèche 10">
            <a:extLst>
              <a:ext uri="{FF2B5EF4-FFF2-40B4-BE49-F238E27FC236}">
                <a16:creationId xmlns:a16="http://schemas.microsoft.com/office/drawing/2014/main" id="{1546AAB5-DCAA-054A-041B-CE20EE2BF109}"/>
              </a:ext>
            </a:extLst>
          </p:cNvPr>
          <p:cNvCxnSpPr>
            <a:cxnSpLocks/>
          </p:cNvCxnSpPr>
          <p:nvPr/>
        </p:nvCxnSpPr>
        <p:spPr>
          <a:xfrm flipH="1" flipV="1">
            <a:off x="6624812" y="5573104"/>
            <a:ext cx="1233488" cy="52387"/>
          </a:xfrm>
          <a:prstGeom prst="straightConnector1">
            <a:avLst/>
          </a:prstGeom>
          <a:ln w="41275">
            <a:solidFill>
              <a:schemeClr val="accent5">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8" name="flèche 6">
            <a:extLst>
              <a:ext uri="{FF2B5EF4-FFF2-40B4-BE49-F238E27FC236}">
                <a16:creationId xmlns:a16="http://schemas.microsoft.com/office/drawing/2014/main" id="{5796EAEB-D413-08C1-64B1-7670BD0F6248}"/>
              </a:ext>
            </a:extLst>
          </p:cNvPr>
          <p:cNvCxnSpPr>
            <a:cxnSpLocks/>
            <a:stCxn id="11" idx="1"/>
          </p:cNvCxnSpPr>
          <p:nvPr/>
        </p:nvCxnSpPr>
        <p:spPr>
          <a:xfrm flipH="1">
            <a:off x="9645825" y="1766279"/>
            <a:ext cx="655637" cy="792162"/>
          </a:xfrm>
          <a:prstGeom prst="straightConnector1">
            <a:avLst/>
          </a:prstGeom>
          <a:ln w="41275">
            <a:solidFill>
              <a:schemeClr val="accent5">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9" name="flèche 9">
            <a:extLst>
              <a:ext uri="{FF2B5EF4-FFF2-40B4-BE49-F238E27FC236}">
                <a16:creationId xmlns:a16="http://schemas.microsoft.com/office/drawing/2014/main" id="{230F1F35-B575-DB9F-B7A4-FE3A9620BC7B}"/>
              </a:ext>
            </a:extLst>
          </p:cNvPr>
          <p:cNvCxnSpPr>
            <a:cxnSpLocks/>
          </p:cNvCxnSpPr>
          <p:nvPr/>
        </p:nvCxnSpPr>
        <p:spPr>
          <a:xfrm flipH="1">
            <a:off x="7450312" y="4847616"/>
            <a:ext cx="1722438" cy="53975"/>
          </a:xfrm>
          <a:prstGeom prst="straightConnector1">
            <a:avLst/>
          </a:prstGeom>
          <a:ln w="41275">
            <a:solidFill>
              <a:schemeClr val="accent5">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20" name="Text 2">
            <a:extLst>
              <a:ext uri="{FF2B5EF4-FFF2-40B4-BE49-F238E27FC236}">
                <a16:creationId xmlns:a16="http://schemas.microsoft.com/office/drawing/2014/main" id="{3B7B18DE-6B26-12D7-68AC-4CD0F7AE0FA5}"/>
              </a:ext>
            </a:extLst>
          </p:cNvPr>
          <p:cNvSpPr txBox="1">
            <a:spLocks noChangeArrowheads="1"/>
          </p:cNvSpPr>
          <p:nvPr/>
        </p:nvSpPr>
        <p:spPr bwMode="auto">
          <a:xfrm>
            <a:off x="1902000" y="1559904"/>
            <a:ext cx="2038350" cy="781050"/>
          </a:xfrm>
          <a:prstGeom prst="rect">
            <a:avLst/>
          </a:prstGeom>
          <a:noFill/>
          <a:ln w="9525">
            <a:noFill/>
            <a:miter lim="800000"/>
            <a:headEnd/>
            <a:tailEnd/>
          </a:ln>
        </p:spPr>
        <p:txBody>
          <a:bodyPr>
            <a:spAutoFit/>
          </a:bodyPr>
          <a:lstStyle/>
          <a:p>
            <a:pPr marL="0" lvl="1" fontAlgn="auto">
              <a:lnSpc>
                <a:spcPct val="80000"/>
              </a:lnSpc>
              <a:spcBef>
                <a:spcPct val="20000"/>
              </a:spcBef>
              <a:spcAft>
                <a:spcPts val="0"/>
              </a:spcAft>
              <a:defRPr/>
            </a:pPr>
            <a:r>
              <a:rPr lang="fr-FR" b="1" dirty="0">
                <a:solidFill>
                  <a:schemeClr val="accent5">
                    <a:lumMod val="50000"/>
                  </a:schemeClr>
                </a:solidFill>
                <a:ea typeface="+mj-ea"/>
                <a:cs typeface="Arial" charset="0"/>
              </a:rPr>
              <a:t>Produits ménagers</a:t>
            </a:r>
            <a:r>
              <a:rPr lang="fr-FR" dirty="0">
                <a:solidFill>
                  <a:schemeClr val="accent5">
                    <a:lumMod val="50000"/>
                  </a:schemeClr>
                </a:solidFill>
                <a:cs typeface="Arial" charset="0"/>
              </a:rPr>
              <a:t> </a:t>
            </a:r>
            <a:r>
              <a:rPr lang="fr-FR" sz="1600" dirty="0">
                <a:solidFill>
                  <a:schemeClr val="accent5">
                    <a:lumMod val="75000"/>
                  </a:schemeClr>
                </a:solidFill>
                <a:cs typeface="Arial" charset="0"/>
              </a:rPr>
              <a:t>COV</a:t>
            </a:r>
          </a:p>
          <a:p>
            <a:pPr marL="0" lvl="1" fontAlgn="auto">
              <a:lnSpc>
                <a:spcPct val="80000"/>
              </a:lnSpc>
              <a:spcBef>
                <a:spcPct val="20000"/>
              </a:spcBef>
              <a:spcAft>
                <a:spcPts val="0"/>
              </a:spcAft>
              <a:defRPr/>
            </a:pPr>
            <a:r>
              <a:rPr lang="fr-FR" sz="1600" dirty="0">
                <a:solidFill>
                  <a:schemeClr val="accent5">
                    <a:lumMod val="75000"/>
                  </a:schemeClr>
                </a:solidFill>
                <a:cs typeface="Arial" charset="0"/>
              </a:rPr>
              <a:t>Biocides…</a:t>
            </a:r>
          </a:p>
        </p:txBody>
      </p:sp>
      <p:cxnSp>
        <p:nvCxnSpPr>
          <p:cNvPr id="29" name="flèche 2">
            <a:extLst>
              <a:ext uri="{FF2B5EF4-FFF2-40B4-BE49-F238E27FC236}">
                <a16:creationId xmlns:a16="http://schemas.microsoft.com/office/drawing/2014/main" id="{40863A36-7C29-85E7-DA48-84B29B115B97}"/>
              </a:ext>
            </a:extLst>
          </p:cNvPr>
          <p:cNvCxnSpPr>
            <a:cxnSpLocks/>
          </p:cNvCxnSpPr>
          <p:nvPr/>
        </p:nvCxnSpPr>
        <p:spPr>
          <a:xfrm>
            <a:off x="3294237" y="2034566"/>
            <a:ext cx="465138" cy="319088"/>
          </a:xfrm>
          <a:prstGeom prst="straightConnector1">
            <a:avLst/>
          </a:prstGeom>
          <a:ln w="41275">
            <a:solidFill>
              <a:schemeClr val="accent5">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30" name="text 5">
            <a:extLst>
              <a:ext uri="{FF2B5EF4-FFF2-40B4-BE49-F238E27FC236}">
                <a16:creationId xmlns:a16="http://schemas.microsoft.com/office/drawing/2014/main" id="{111D4AD8-15F3-F182-3D15-A86D3022D768}"/>
              </a:ext>
            </a:extLst>
          </p:cNvPr>
          <p:cNvSpPr txBox="1">
            <a:spLocks noChangeArrowheads="1"/>
          </p:cNvSpPr>
          <p:nvPr/>
        </p:nvSpPr>
        <p:spPr bwMode="auto">
          <a:xfrm>
            <a:off x="6997875" y="1393216"/>
            <a:ext cx="2038350" cy="565150"/>
          </a:xfrm>
          <a:prstGeom prst="rect">
            <a:avLst/>
          </a:prstGeom>
          <a:noFill/>
          <a:ln w="9525">
            <a:noFill/>
            <a:miter lim="800000"/>
            <a:headEnd/>
            <a:tailEnd/>
          </a:ln>
        </p:spPr>
        <p:txBody>
          <a:bodyPr>
            <a:spAutoFit/>
          </a:bodyPr>
          <a:lstStyle/>
          <a:p>
            <a:pPr marL="0" lvl="1" fontAlgn="auto">
              <a:lnSpc>
                <a:spcPct val="80000"/>
              </a:lnSpc>
              <a:spcBef>
                <a:spcPct val="20000"/>
              </a:spcBef>
              <a:spcAft>
                <a:spcPts val="0"/>
              </a:spcAft>
              <a:defRPr/>
            </a:pPr>
            <a:r>
              <a:rPr lang="fr-FR" b="1" dirty="0">
                <a:solidFill>
                  <a:schemeClr val="accent5">
                    <a:lumMod val="50000"/>
                  </a:schemeClr>
                </a:solidFill>
                <a:ea typeface="+mj-ea"/>
                <a:cs typeface="Arial" charset="0"/>
              </a:rPr>
              <a:t>Humidité</a:t>
            </a:r>
          </a:p>
          <a:p>
            <a:pPr marL="0" lvl="1" fontAlgn="auto">
              <a:lnSpc>
                <a:spcPct val="80000"/>
              </a:lnSpc>
              <a:spcBef>
                <a:spcPct val="20000"/>
              </a:spcBef>
              <a:spcAft>
                <a:spcPts val="0"/>
              </a:spcAft>
              <a:defRPr/>
            </a:pPr>
            <a:r>
              <a:rPr lang="fr-FR" sz="1600" dirty="0">
                <a:solidFill>
                  <a:schemeClr val="accent5">
                    <a:lumMod val="75000"/>
                  </a:schemeClr>
                </a:solidFill>
                <a:ea typeface="+mj-ea"/>
                <a:cs typeface="Arial" charset="0"/>
              </a:rPr>
              <a:t>Moisissures</a:t>
            </a:r>
            <a:endParaRPr lang="fr-FR" sz="1600" dirty="0">
              <a:solidFill>
                <a:schemeClr val="accent5">
                  <a:lumMod val="75000"/>
                </a:schemeClr>
              </a:solidFill>
              <a:cs typeface="Arial" charset="0"/>
            </a:endParaRPr>
          </a:p>
        </p:txBody>
      </p:sp>
      <p:cxnSp>
        <p:nvCxnSpPr>
          <p:cNvPr id="31" name="flèche 5">
            <a:extLst>
              <a:ext uri="{FF2B5EF4-FFF2-40B4-BE49-F238E27FC236}">
                <a16:creationId xmlns:a16="http://schemas.microsoft.com/office/drawing/2014/main" id="{6FBBD201-89DB-7657-9231-5C03B3183ECA}"/>
              </a:ext>
            </a:extLst>
          </p:cNvPr>
          <p:cNvCxnSpPr>
            <a:cxnSpLocks/>
          </p:cNvCxnSpPr>
          <p:nvPr/>
        </p:nvCxnSpPr>
        <p:spPr>
          <a:xfrm>
            <a:off x="7993237" y="1566254"/>
            <a:ext cx="325438" cy="487362"/>
          </a:xfrm>
          <a:prstGeom prst="straightConnector1">
            <a:avLst/>
          </a:prstGeom>
          <a:ln w="41275">
            <a:solidFill>
              <a:schemeClr val="accent5">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32" name="txt 10">
            <a:extLst>
              <a:ext uri="{FF2B5EF4-FFF2-40B4-BE49-F238E27FC236}">
                <a16:creationId xmlns:a16="http://schemas.microsoft.com/office/drawing/2014/main" id="{CB1EE9A7-3DFD-08C1-2022-7ED1C35C150F}"/>
              </a:ext>
            </a:extLst>
          </p:cNvPr>
          <p:cNvSpPr txBox="1">
            <a:spLocks noChangeArrowheads="1"/>
          </p:cNvSpPr>
          <p:nvPr/>
        </p:nvSpPr>
        <p:spPr bwMode="auto">
          <a:xfrm>
            <a:off x="7805912" y="5506429"/>
            <a:ext cx="2157413" cy="1204912"/>
          </a:xfrm>
          <a:prstGeom prst="rect">
            <a:avLst/>
          </a:prstGeom>
          <a:noFill/>
          <a:ln w="9525">
            <a:noFill/>
            <a:miter lim="800000"/>
            <a:headEnd/>
            <a:tailEnd/>
          </a:ln>
        </p:spPr>
        <p:txBody>
          <a:bodyPr>
            <a:spAutoFit/>
          </a:bodyPr>
          <a:lstStyle/>
          <a:p>
            <a:pPr marL="0" lvl="1" eaLnBrk="1" fontAlgn="auto" hangingPunct="1">
              <a:lnSpc>
                <a:spcPct val="80000"/>
              </a:lnSpc>
              <a:spcBef>
                <a:spcPct val="20000"/>
              </a:spcBef>
              <a:spcAft>
                <a:spcPts val="0"/>
              </a:spcAft>
              <a:defRPr/>
            </a:pPr>
            <a:r>
              <a:rPr lang="fr-FR" sz="1797" b="1" dirty="0">
                <a:solidFill>
                  <a:schemeClr val="accent5">
                    <a:lumMod val="50000"/>
                  </a:schemeClr>
                </a:solidFill>
              </a:rPr>
              <a:t>Plantes</a:t>
            </a:r>
          </a:p>
          <a:p>
            <a:pPr marL="0" lvl="1" eaLnBrk="1" fontAlgn="auto" hangingPunct="1">
              <a:lnSpc>
                <a:spcPct val="80000"/>
              </a:lnSpc>
              <a:spcBef>
                <a:spcPct val="20000"/>
              </a:spcBef>
              <a:spcAft>
                <a:spcPts val="0"/>
              </a:spcAft>
              <a:defRPr/>
            </a:pPr>
            <a:r>
              <a:rPr lang="fr-FR" sz="1600" dirty="0">
                <a:solidFill>
                  <a:schemeClr val="accent5">
                    <a:lumMod val="75000"/>
                  </a:schemeClr>
                </a:solidFill>
              </a:rPr>
              <a:t>Micro-organismes, pesticides, pollens…</a:t>
            </a:r>
          </a:p>
          <a:p>
            <a:pPr marL="0" lvl="1" eaLnBrk="1" fontAlgn="auto" hangingPunct="1">
              <a:lnSpc>
                <a:spcPct val="80000"/>
              </a:lnSpc>
              <a:spcBef>
                <a:spcPct val="20000"/>
              </a:spcBef>
              <a:spcAft>
                <a:spcPts val="0"/>
              </a:spcAft>
              <a:defRPr/>
            </a:pPr>
            <a:r>
              <a:rPr lang="fr-FR" sz="1600" dirty="0">
                <a:solidFill>
                  <a:schemeClr val="accent5">
                    <a:lumMod val="75000"/>
                  </a:schemeClr>
                </a:solidFill>
              </a:rPr>
              <a:t>Les plantes ne dépolluent pas.</a:t>
            </a:r>
          </a:p>
        </p:txBody>
      </p:sp>
      <p:sp>
        <p:nvSpPr>
          <p:cNvPr id="34" name="Txt 15">
            <a:extLst>
              <a:ext uri="{FF2B5EF4-FFF2-40B4-BE49-F238E27FC236}">
                <a16:creationId xmlns:a16="http://schemas.microsoft.com/office/drawing/2014/main" id="{4F88569E-2F41-5DAA-353D-512BDE4116BF}"/>
              </a:ext>
            </a:extLst>
          </p:cNvPr>
          <p:cNvSpPr txBox="1">
            <a:spLocks noChangeArrowheads="1"/>
          </p:cNvSpPr>
          <p:nvPr/>
        </p:nvSpPr>
        <p:spPr bwMode="auto">
          <a:xfrm>
            <a:off x="6788325" y="3776054"/>
            <a:ext cx="1062037" cy="595312"/>
          </a:xfrm>
          <a:prstGeom prst="rect">
            <a:avLst/>
          </a:prstGeom>
          <a:solidFill>
            <a:schemeClr val="bg1"/>
          </a:solidFill>
          <a:ln w="9525">
            <a:noFill/>
            <a:miter lim="800000"/>
            <a:headEnd/>
            <a:tailEnd/>
          </a:ln>
        </p:spPr>
        <p:txBody>
          <a:bodyPr>
            <a:spAutoFit/>
          </a:bodyPr>
          <a:lstStyle/>
          <a:p>
            <a:pPr marL="0" lvl="1" eaLnBrk="1" fontAlgn="auto" hangingPunct="1">
              <a:lnSpc>
                <a:spcPct val="80000"/>
              </a:lnSpc>
              <a:spcBef>
                <a:spcPct val="20000"/>
              </a:spcBef>
              <a:spcAft>
                <a:spcPts val="0"/>
              </a:spcAft>
              <a:defRPr/>
            </a:pPr>
            <a:r>
              <a:rPr lang="fr-FR" sz="1797" b="1" dirty="0">
                <a:solidFill>
                  <a:schemeClr val="accent5">
                    <a:lumMod val="50000"/>
                  </a:schemeClr>
                </a:solidFill>
              </a:rPr>
              <a:t>Animaux </a:t>
            </a:r>
          </a:p>
          <a:p>
            <a:pPr marL="0" lvl="1" eaLnBrk="1" fontAlgn="auto" hangingPunct="1">
              <a:lnSpc>
                <a:spcPct val="80000"/>
              </a:lnSpc>
              <a:spcBef>
                <a:spcPct val="20000"/>
              </a:spcBef>
              <a:spcAft>
                <a:spcPts val="0"/>
              </a:spcAft>
              <a:defRPr/>
            </a:pPr>
            <a:r>
              <a:rPr lang="fr-FR" sz="1600" dirty="0">
                <a:solidFill>
                  <a:schemeClr val="accent5">
                    <a:lumMod val="75000"/>
                  </a:schemeClr>
                </a:solidFill>
              </a:rPr>
              <a:t>Allergènes</a:t>
            </a:r>
            <a:r>
              <a:rPr lang="fr-FR" sz="1797" dirty="0">
                <a:solidFill>
                  <a:schemeClr val="accent5">
                    <a:lumMod val="75000"/>
                  </a:schemeClr>
                </a:solidFill>
              </a:rPr>
              <a:t> </a:t>
            </a:r>
          </a:p>
        </p:txBody>
      </p:sp>
      <p:sp>
        <p:nvSpPr>
          <p:cNvPr id="35" name="texte 14">
            <a:extLst>
              <a:ext uri="{FF2B5EF4-FFF2-40B4-BE49-F238E27FC236}">
                <a16:creationId xmlns:a16="http://schemas.microsoft.com/office/drawing/2014/main" id="{E9B32F43-662B-2F9D-3F37-69FF064E1B16}"/>
              </a:ext>
            </a:extLst>
          </p:cNvPr>
          <p:cNvSpPr txBox="1">
            <a:spLocks noChangeArrowheads="1"/>
          </p:cNvSpPr>
          <p:nvPr/>
        </p:nvSpPr>
        <p:spPr bwMode="auto">
          <a:xfrm>
            <a:off x="1727375" y="3415691"/>
            <a:ext cx="1416050" cy="565150"/>
          </a:xfrm>
          <a:prstGeom prst="rect">
            <a:avLst/>
          </a:prstGeom>
          <a:noFill/>
          <a:ln w="9525">
            <a:noFill/>
            <a:miter lim="800000"/>
            <a:headEnd/>
            <a:tailEnd/>
          </a:ln>
        </p:spPr>
        <p:txBody>
          <a:bodyPr>
            <a:spAutoFit/>
          </a:bodyPr>
          <a:lstStyle/>
          <a:p>
            <a:pPr marL="0" lvl="1" eaLnBrk="1" fontAlgn="auto" hangingPunct="1">
              <a:lnSpc>
                <a:spcPct val="80000"/>
              </a:lnSpc>
              <a:spcBef>
                <a:spcPct val="20000"/>
              </a:spcBef>
              <a:spcAft>
                <a:spcPts val="0"/>
              </a:spcAft>
              <a:defRPr/>
            </a:pPr>
            <a:r>
              <a:rPr lang="fr-FR" sz="1797" b="1" dirty="0">
                <a:solidFill>
                  <a:schemeClr val="accent5">
                    <a:lumMod val="50000"/>
                  </a:schemeClr>
                </a:solidFill>
              </a:rPr>
              <a:t>Points d’eau</a:t>
            </a:r>
          </a:p>
          <a:p>
            <a:pPr marL="0" lvl="1" eaLnBrk="1" fontAlgn="auto" hangingPunct="1">
              <a:lnSpc>
                <a:spcPct val="80000"/>
              </a:lnSpc>
              <a:spcBef>
                <a:spcPct val="20000"/>
              </a:spcBef>
              <a:spcAft>
                <a:spcPts val="0"/>
              </a:spcAft>
              <a:defRPr/>
            </a:pPr>
            <a:r>
              <a:rPr lang="fr-FR" sz="1600" dirty="0">
                <a:solidFill>
                  <a:schemeClr val="accent5">
                    <a:lumMod val="75000"/>
                  </a:schemeClr>
                </a:solidFill>
              </a:rPr>
              <a:t>Humidité</a:t>
            </a:r>
          </a:p>
        </p:txBody>
      </p:sp>
      <p:sp>
        <p:nvSpPr>
          <p:cNvPr id="37" name="txt 13">
            <a:extLst>
              <a:ext uri="{FF2B5EF4-FFF2-40B4-BE49-F238E27FC236}">
                <a16:creationId xmlns:a16="http://schemas.microsoft.com/office/drawing/2014/main" id="{9F24957F-EFED-1582-FF99-4682EE33C51F}"/>
              </a:ext>
            </a:extLst>
          </p:cNvPr>
          <p:cNvSpPr/>
          <p:nvPr/>
        </p:nvSpPr>
        <p:spPr>
          <a:xfrm>
            <a:off x="1636887" y="4149116"/>
            <a:ext cx="2112963" cy="958850"/>
          </a:xfrm>
          <a:prstGeom prst="rect">
            <a:avLst/>
          </a:prstGeom>
        </p:spPr>
        <p:txBody>
          <a:bodyPr>
            <a:spAutoFit/>
          </a:bodyPr>
          <a:lstStyle/>
          <a:p>
            <a:pPr marL="0" lvl="1">
              <a:lnSpc>
                <a:spcPct val="80000"/>
              </a:lnSpc>
              <a:spcBef>
                <a:spcPct val="20000"/>
              </a:spcBef>
              <a:defRPr/>
            </a:pPr>
            <a:r>
              <a:rPr lang="fr-FR" sz="1797" b="1" dirty="0">
                <a:solidFill>
                  <a:schemeClr val="accent5">
                    <a:lumMod val="50000"/>
                  </a:schemeClr>
                </a:solidFill>
              </a:rPr>
              <a:t>Cuisson </a:t>
            </a:r>
          </a:p>
          <a:p>
            <a:pPr marL="0" lvl="1">
              <a:lnSpc>
                <a:spcPct val="80000"/>
              </a:lnSpc>
              <a:spcBef>
                <a:spcPct val="20000"/>
              </a:spcBef>
              <a:defRPr/>
            </a:pPr>
            <a:r>
              <a:rPr lang="fr-FR" sz="1600" dirty="0">
                <a:solidFill>
                  <a:schemeClr val="accent5">
                    <a:lumMod val="75000"/>
                  </a:schemeClr>
                </a:solidFill>
              </a:rPr>
              <a:t>Monoxyde de carbone, oxydes d’azote, particules fines, COV…</a:t>
            </a:r>
          </a:p>
        </p:txBody>
      </p:sp>
      <p:sp>
        <p:nvSpPr>
          <p:cNvPr id="38" name="txt 3">
            <a:extLst>
              <a:ext uri="{FF2B5EF4-FFF2-40B4-BE49-F238E27FC236}">
                <a16:creationId xmlns:a16="http://schemas.microsoft.com/office/drawing/2014/main" id="{2AB52777-4282-784D-C095-933E9BBB63EE}"/>
              </a:ext>
            </a:extLst>
          </p:cNvPr>
          <p:cNvSpPr/>
          <p:nvPr/>
        </p:nvSpPr>
        <p:spPr>
          <a:xfrm>
            <a:off x="4138787" y="1488466"/>
            <a:ext cx="1511300" cy="565150"/>
          </a:xfrm>
          <a:prstGeom prst="rect">
            <a:avLst/>
          </a:prstGeom>
        </p:spPr>
        <p:txBody>
          <a:bodyPr>
            <a:spAutoFit/>
          </a:bodyPr>
          <a:lstStyle/>
          <a:p>
            <a:pPr marL="0" lvl="1">
              <a:lnSpc>
                <a:spcPct val="80000"/>
              </a:lnSpc>
              <a:spcBef>
                <a:spcPct val="20000"/>
              </a:spcBef>
              <a:defRPr/>
            </a:pPr>
            <a:r>
              <a:rPr lang="fr-FR" sz="1797" b="1" dirty="0">
                <a:solidFill>
                  <a:schemeClr val="accent5">
                    <a:lumMod val="50000"/>
                  </a:schemeClr>
                </a:solidFill>
              </a:rPr>
              <a:t>Lit (matelas)  </a:t>
            </a:r>
          </a:p>
          <a:p>
            <a:pPr marL="0" lvl="1">
              <a:lnSpc>
                <a:spcPct val="80000"/>
              </a:lnSpc>
              <a:spcBef>
                <a:spcPct val="20000"/>
              </a:spcBef>
              <a:defRPr/>
            </a:pPr>
            <a:r>
              <a:rPr lang="fr-FR" sz="1600" dirty="0">
                <a:solidFill>
                  <a:schemeClr val="accent5">
                    <a:lumMod val="75000"/>
                  </a:schemeClr>
                </a:solidFill>
              </a:rPr>
              <a:t>Acariens</a:t>
            </a:r>
          </a:p>
        </p:txBody>
      </p:sp>
      <p:cxnSp>
        <p:nvCxnSpPr>
          <p:cNvPr id="39" name="flèche 14">
            <a:extLst>
              <a:ext uri="{FF2B5EF4-FFF2-40B4-BE49-F238E27FC236}">
                <a16:creationId xmlns:a16="http://schemas.microsoft.com/office/drawing/2014/main" id="{D904EEF4-4E95-B894-158B-B251A85E69AA}"/>
              </a:ext>
            </a:extLst>
          </p:cNvPr>
          <p:cNvCxnSpPr>
            <a:cxnSpLocks/>
          </p:cNvCxnSpPr>
          <p:nvPr/>
        </p:nvCxnSpPr>
        <p:spPr>
          <a:xfrm flipV="1">
            <a:off x="2975150" y="3129941"/>
            <a:ext cx="1485900" cy="422275"/>
          </a:xfrm>
          <a:prstGeom prst="straightConnector1">
            <a:avLst/>
          </a:prstGeom>
          <a:ln w="41275">
            <a:solidFill>
              <a:schemeClr val="accent5">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40" name="flèche 1">
            <a:extLst>
              <a:ext uri="{FF2B5EF4-FFF2-40B4-BE49-F238E27FC236}">
                <a16:creationId xmlns:a16="http://schemas.microsoft.com/office/drawing/2014/main" id="{F80DBD4B-1FB7-4505-3EBD-30532CDA278C}"/>
              </a:ext>
            </a:extLst>
          </p:cNvPr>
          <p:cNvCxnSpPr>
            <a:cxnSpLocks/>
          </p:cNvCxnSpPr>
          <p:nvPr/>
        </p:nvCxnSpPr>
        <p:spPr>
          <a:xfrm flipV="1">
            <a:off x="2716387" y="2834666"/>
            <a:ext cx="1033463" cy="34925"/>
          </a:xfrm>
          <a:prstGeom prst="straightConnector1">
            <a:avLst/>
          </a:prstGeom>
          <a:ln w="41275">
            <a:solidFill>
              <a:schemeClr val="accent5">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41" name="flèche 3">
            <a:extLst>
              <a:ext uri="{FF2B5EF4-FFF2-40B4-BE49-F238E27FC236}">
                <a16:creationId xmlns:a16="http://schemas.microsoft.com/office/drawing/2014/main" id="{AD3C5322-C4CA-FB64-10EA-B73C029AC792}"/>
              </a:ext>
            </a:extLst>
          </p:cNvPr>
          <p:cNvCxnSpPr>
            <a:cxnSpLocks/>
          </p:cNvCxnSpPr>
          <p:nvPr/>
        </p:nvCxnSpPr>
        <p:spPr>
          <a:xfrm>
            <a:off x="5035725" y="1950429"/>
            <a:ext cx="1281112" cy="1479550"/>
          </a:xfrm>
          <a:prstGeom prst="straightConnector1">
            <a:avLst/>
          </a:prstGeom>
          <a:ln w="41275">
            <a:solidFill>
              <a:schemeClr val="accent5">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42" name="flèche 11">
            <a:extLst>
              <a:ext uri="{FF2B5EF4-FFF2-40B4-BE49-F238E27FC236}">
                <a16:creationId xmlns:a16="http://schemas.microsoft.com/office/drawing/2014/main" id="{913D04CA-E6EE-15D4-7A35-31861C488C58}"/>
              </a:ext>
            </a:extLst>
          </p:cNvPr>
          <p:cNvCxnSpPr>
            <a:cxnSpLocks/>
          </p:cNvCxnSpPr>
          <p:nvPr/>
        </p:nvCxnSpPr>
        <p:spPr>
          <a:xfrm flipV="1">
            <a:off x="5035725" y="4677754"/>
            <a:ext cx="484187" cy="1323975"/>
          </a:xfrm>
          <a:prstGeom prst="straightConnector1">
            <a:avLst/>
          </a:prstGeom>
          <a:ln w="41275">
            <a:solidFill>
              <a:schemeClr val="accent5">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43" name="flèche 13">
            <a:extLst>
              <a:ext uri="{FF2B5EF4-FFF2-40B4-BE49-F238E27FC236}">
                <a16:creationId xmlns:a16="http://schemas.microsoft.com/office/drawing/2014/main" id="{4F075A17-5264-1C2D-31B0-3A174BF6BC93}"/>
              </a:ext>
            </a:extLst>
          </p:cNvPr>
          <p:cNvCxnSpPr>
            <a:cxnSpLocks/>
          </p:cNvCxnSpPr>
          <p:nvPr/>
        </p:nvCxnSpPr>
        <p:spPr>
          <a:xfrm>
            <a:off x="2521125" y="4225316"/>
            <a:ext cx="1341437" cy="290513"/>
          </a:xfrm>
          <a:prstGeom prst="straightConnector1">
            <a:avLst/>
          </a:prstGeom>
          <a:ln w="41275">
            <a:solidFill>
              <a:schemeClr val="accent5">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47" name="flèche 1">
            <a:extLst>
              <a:ext uri="{FF2B5EF4-FFF2-40B4-BE49-F238E27FC236}">
                <a16:creationId xmlns:a16="http://schemas.microsoft.com/office/drawing/2014/main" id="{E239212B-42B5-4FCB-7D51-FDFF70515157}"/>
              </a:ext>
            </a:extLst>
          </p:cNvPr>
          <p:cNvCxnSpPr>
            <a:cxnSpLocks/>
          </p:cNvCxnSpPr>
          <p:nvPr/>
        </p:nvCxnSpPr>
        <p:spPr>
          <a:xfrm flipH="1">
            <a:off x="6710537" y="4331679"/>
            <a:ext cx="334963" cy="422275"/>
          </a:xfrm>
          <a:prstGeom prst="straightConnector1">
            <a:avLst/>
          </a:prstGeom>
          <a:ln w="41275">
            <a:solidFill>
              <a:schemeClr val="accent5">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51" name="1">
            <a:extLst>
              <a:ext uri="{FF2B5EF4-FFF2-40B4-BE49-F238E27FC236}">
                <a16:creationId xmlns:a16="http://schemas.microsoft.com/office/drawing/2014/main" id="{79FE41CE-C1B1-C89D-CA6E-A2BFB0F66D39}"/>
              </a:ext>
            </a:extLst>
          </p:cNvPr>
          <p:cNvSpPr/>
          <p:nvPr/>
        </p:nvSpPr>
        <p:spPr bwMode="auto">
          <a:xfrm>
            <a:off x="2065512" y="2617179"/>
            <a:ext cx="601663" cy="547687"/>
          </a:xfrm>
          <a:custGeom>
            <a:avLst/>
            <a:gdLst>
              <a:gd name="connsiteX0" fmla="*/ 0 w 5826377"/>
              <a:gd name="connsiteY0" fmla="*/ 1033411 h 2066821"/>
              <a:gd name="connsiteX1" fmla="*/ 2913189 w 5826377"/>
              <a:gd name="connsiteY1" fmla="*/ 0 h 2066821"/>
              <a:gd name="connsiteX2" fmla="*/ 5826378 w 5826377"/>
              <a:gd name="connsiteY2" fmla="*/ 1033411 h 2066821"/>
              <a:gd name="connsiteX3" fmla="*/ 2913189 w 5826377"/>
              <a:gd name="connsiteY3" fmla="*/ 2066822 h 2066821"/>
              <a:gd name="connsiteX4" fmla="*/ 0 w 5826377"/>
              <a:gd name="connsiteY4" fmla="*/ 1033411 h 2066821"/>
              <a:gd name="connsiteX0" fmla="*/ 0 w 5963004"/>
              <a:gd name="connsiteY0" fmla="*/ 1117673 h 2151084"/>
              <a:gd name="connsiteX1" fmla="*/ 2913189 w 5963004"/>
              <a:gd name="connsiteY1" fmla="*/ 84262 h 2151084"/>
              <a:gd name="connsiteX2" fmla="*/ 4908260 w 5963004"/>
              <a:gd name="connsiteY2" fmla="*/ 178808 h 2151084"/>
              <a:gd name="connsiteX3" fmla="*/ 5826378 w 5963004"/>
              <a:gd name="connsiteY3" fmla="*/ 1117673 h 2151084"/>
              <a:gd name="connsiteX4" fmla="*/ 2913189 w 5963004"/>
              <a:gd name="connsiteY4" fmla="*/ 2151084 h 2151084"/>
              <a:gd name="connsiteX5" fmla="*/ 0 w 5963004"/>
              <a:gd name="connsiteY5" fmla="*/ 1117673 h 2151084"/>
              <a:gd name="connsiteX0" fmla="*/ 0 w 5682491"/>
              <a:gd name="connsiteY0" fmla="*/ 1117673 h 2198926"/>
              <a:gd name="connsiteX1" fmla="*/ 2913189 w 5682491"/>
              <a:gd name="connsiteY1" fmla="*/ 84262 h 2198926"/>
              <a:gd name="connsiteX2" fmla="*/ 4908260 w 5682491"/>
              <a:gd name="connsiteY2" fmla="*/ 178808 h 2198926"/>
              <a:gd name="connsiteX3" fmla="*/ 5502993 w 5682491"/>
              <a:gd name="connsiteY3" fmla="*/ 1920561 h 2198926"/>
              <a:gd name="connsiteX4" fmla="*/ 2913189 w 5682491"/>
              <a:gd name="connsiteY4" fmla="*/ 2151084 h 2198926"/>
              <a:gd name="connsiteX5" fmla="*/ 0 w 5682491"/>
              <a:gd name="connsiteY5" fmla="*/ 1117673 h 2198926"/>
              <a:gd name="connsiteX0" fmla="*/ 0 w 5660189"/>
              <a:gd name="connsiteY0" fmla="*/ 926212 h 2198502"/>
              <a:gd name="connsiteX1" fmla="*/ 2890887 w 5660189"/>
              <a:gd name="connsiteY1" fmla="*/ 71221 h 2198502"/>
              <a:gd name="connsiteX2" fmla="*/ 4885958 w 5660189"/>
              <a:gd name="connsiteY2" fmla="*/ 165767 h 2198502"/>
              <a:gd name="connsiteX3" fmla="*/ 5480691 w 5660189"/>
              <a:gd name="connsiteY3" fmla="*/ 1907520 h 2198502"/>
              <a:gd name="connsiteX4" fmla="*/ 2890887 w 5660189"/>
              <a:gd name="connsiteY4" fmla="*/ 2138043 h 2198502"/>
              <a:gd name="connsiteX5" fmla="*/ 0 w 5660189"/>
              <a:gd name="connsiteY5" fmla="*/ 926212 h 2198502"/>
              <a:gd name="connsiteX0" fmla="*/ 13287 w 5673476"/>
              <a:gd name="connsiteY0" fmla="*/ 941739 h 2214029"/>
              <a:gd name="connsiteX1" fmla="*/ 1956320 w 5673476"/>
              <a:gd name="connsiteY1" fmla="*/ 64445 h 2214029"/>
              <a:gd name="connsiteX2" fmla="*/ 4899245 w 5673476"/>
              <a:gd name="connsiteY2" fmla="*/ 181294 h 2214029"/>
              <a:gd name="connsiteX3" fmla="*/ 5493978 w 5673476"/>
              <a:gd name="connsiteY3" fmla="*/ 1923047 h 2214029"/>
              <a:gd name="connsiteX4" fmla="*/ 2904174 w 5673476"/>
              <a:gd name="connsiteY4" fmla="*/ 2153570 h 2214029"/>
              <a:gd name="connsiteX5" fmla="*/ 13287 w 5673476"/>
              <a:gd name="connsiteY5" fmla="*/ 941739 h 2214029"/>
              <a:gd name="connsiteX0" fmla="*/ 101649 w 5761838"/>
              <a:gd name="connsiteY0" fmla="*/ 941739 h 2143739"/>
              <a:gd name="connsiteX1" fmla="*/ 2044682 w 5761838"/>
              <a:gd name="connsiteY1" fmla="*/ 64445 h 2143739"/>
              <a:gd name="connsiteX2" fmla="*/ 4987607 w 5761838"/>
              <a:gd name="connsiteY2" fmla="*/ 181294 h 2143739"/>
              <a:gd name="connsiteX3" fmla="*/ 5582340 w 5761838"/>
              <a:gd name="connsiteY3" fmla="*/ 1923047 h 2143739"/>
              <a:gd name="connsiteX4" fmla="*/ 840350 w 5761838"/>
              <a:gd name="connsiteY4" fmla="*/ 2064360 h 2143739"/>
              <a:gd name="connsiteX5" fmla="*/ 101649 w 5761838"/>
              <a:gd name="connsiteY5" fmla="*/ 941739 h 2143739"/>
              <a:gd name="connsiteX0" fmla="*/ 188442 w 5536397"/>
              <a:gd name="connsiteY0" fmla="*/ 630387 h 2143793"/>
              <a:gd name="connsiteX1" fmla="*/ 1819241 w 5536397"/>
              <a:gd name="connsiteY1" fmla="*/ 43025 h 2143793"/>
              <a:gd name="connsiteX2" fmla="*/ 4762166 w 5536397"/>
              <a:gd name="connsiteY2" fmla="*/ 159874 h 2143793"/>
              <a:gd name="connsiteX3" fmla="*/ 5356899 w 5536397"/>
              <a:gd name="connsiteY3" fmla="*/ 1901627 h 2143793"/>
              <a:gd name="connsiteX4" fmla="*/ 614909 w 5536397"/>
              <a:gd name="connsiteY4" fmla="*/ 2042940 h 2143793"/>
              <a:gd name="connsiteX5" fmla="*/ 188442 w 5536397"/>
              <a:gd name="connsiteY5" fmla="*/ 630387 h 2143793"/>
              <a:gd name="connsiteX0" fmla="*/ 174325 w 5321361"/>
              <a:gd name="connsiteY0" fmla="*/ 630387 h 2200733"/>
              <a:gd name="connsiteX1" fmla="*/ 1805124 w 5321361"/>
              <a:gd name="connsiteY1" fmla="*/ 43025 h 2200733"/>
              <a:gd name="connsiteX2" fmla="*/ 4748049 w 5321361"/>
              <a:gd name="connsiteY2" fmla="*/ 159874 h 2200733"/>
              <a:gd name="connsiteX3" fmla="*/ 5086304 w 5321361"/>
              <a:gd name="connsiteY3" fmla="*/ 2035442 h 2200733"/>
              <a:gd name="connsiteX4" fmla="*/ 600792 w 5321361"/>
              <a:gd name="connsiteY4" fmla="*/ 2042940 h 2200733"/>
              <a:gd name="connsiteX5" fmla="*/ 174325 w 5321361"/>
              <a:gd name="connsiteY5" fmla="*/ 630387 h 2200733"/>
              <a:gd name="connsiteX0" fmla="*/ 174325 w 5420438"/>
              <a:gd name="connsiteY0" fmla="*/ 630387 h 2200733"/>
              <a:gd name="connsiteX1" fmla="*/ 1805124 w 5420438"/>
              <a:gd name="connsiteY1" fmla="*/ 43025 h 2200733"/>
              <a:gd name="connsiteX2" fmla="*/ 4748049 w 5420438"/>
              <a:gd name="connsiteY2" fmla="*/ 159874 h 2200733"/>
              <a:gd name="connsiteX3" fmla="*/ 5086304 w 5420438"/>
              <a:gd name="connsiteY3" fmla="*/ 2035442 h 2200733"/>
              <a:gd name="connsiteX4" fmla="*/ 600792 w 5420438"/>
              <a:gd name="connsiteY4" fmla="*/ 2042940 h 2200733"/>
              <a:gd name="connsiteX5" fmla="*/ 174325 w 5420438"/>
              <a:gd name="connsiteY5" fmla="*/ 630387 h 2200733"/>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428298"/>
              <a:gd name="connsiteY0" fmla="*/ 682960 h 2297981"/>
              <a:gd name="connsiteX1" fmla="*/ 1805124 w 5428298"/>
              <a:gd name="connsiteY1" fmla="*/ 95598 h 2297981"/>
              <a:gd name="connsiteX2" fmla="*/ 4748049 w 5428298"/>
              <a:gd name="connsiteY2" fmla="*/ 212447 h 2297981"/>
              <a:gd name="connsiteX3" fmla="*/ 5086304 w 5428298"/>
              <a:gd name="connsiteY3" fmla="*/ 2088015 h 2297981"/>
              <a:gd name="connsiteX4" fmla="*/ 600792 w 5428298"/>
              <a:gd name="connsiteY4" fmla="*/ 2095513 h 2297981"/>
              <a:gd name="connsiteX5" fmla="*/ 174325 w 5428298"/>
              <a:gd name="connsiteY5" fmla="*/ 682960 h 2297981"/>
              <a:gd name="connsiteX0" fmla="*/ 151277 w 4978783"/>
              <a:gd name="connsiteY0" fmla="*/ 2095513 h 2334141"/>
              <a:gd name="connsiteX1" fmla="*/ 1355609 w 4978783"/>
              <a:gd name="connsiteY1" fmla="*/ 95598 h 2334141"/>
              <a:gd name="connsiteX2" fmla="*/ 4298534 w 4978783"/>
              <a:gd name="connsiteY2" fmla="*/ 212447 h 2334141"/>
              <a:gd name="connsiteX3" fmla="*/ 4636789 w 4978783"/>
              <a:gd name="connsiteY3" fmla="*/ 2088015 h 2334141"/>
              <a:gd name="connsiteX4" fmla="*/ 151277 w 4978783"/>
              <a:gd name="connsiteY4" fmla="*/ 2095513 h 2334141"/>
              <a:gd name="connsiteX0" fmla="*/ 470246 w 5297752"/>
              <a:gd name="connsiteY0" fmla="*/ 2066922 h 2301280"/>
              <a:gd name="connsiteX1" fmla="*/ 604061 w 5297752"/>
              <a:gd name="connsiteY1" fmla="*/ 133915 h 2301280"/>
              <a:gd name="connsiteX2" fmla="*/ 4617503 w 5297752"/>
              <a:gd name="connsiteY2" fmla="*/ 183856 h 2301280"/>
              <a:gd name="connsiteX3" fmla="*/ 4955758 w 5297752"/>
              <a:gd name="connsiteY3" fmla="*/ 2059424 h 2301280"/>
              <a:gd name="connsiteX4" fmla="*/ 470246 w 5297752"/>
              <a:gd name="connsiteY4" fmla="*/ 2066922 h 2301280"/>
              <a:gd name="connsiteX0" fmla="*/ 508312 w 5335818"/>
              <a:gd name="connsiteY0" fmla="*/ 2088925 h 2323283"/>
              <a:gd name="connsiteX1" fmla="*/ 642127 w 5335818"/>
              <a:gd name="connsiteY1" fmla="*/ 155918 h 2323283"/>
              <a:gd name="connsiteX2" fmla="*/ 4655569 w 5335818"/>
              <a:gd name="connsiteY2" fmla="*/ 205859 h 2323283"/>
              <a:gd name="connsiteX3" fmla="*/ 4993824 w 5335818"/>
              <a:gd name="connsiteY3" fmla="*/ 2081427 h 2323283"/>
              <a:gd name="connsiteX4" fmla="*/ 508312 w 5335818"/>
              <a:gd name="connsiteY4" fmla="*/ 2088925 h 2323283"/>
              <a:gd name="connsiteX0" fmla="*/ 537928 w 5365434"/>
              <a:gd name="connsiteY0" fmla="*/ 2041763 h 2267686"/>
              <a:gd name="connsiteX1" fmla="*/ 615987 w 5365434"/>
              <a:gd name="connsiteY1" fmla="*/ 242570 h 2267686"/>
              <a:gd name="connsiteX2" fmla="*/ 4685185 w 5365434"/>
              <a:gd name="connsiteY2" fmla="*/ 158697 h 2267686"/>
              <a:gd name="connsiteX3" fmla="*/ 5023440 w 5365434"/>
              <a:gd name="connsiteY3" fmla="*/ 2034265 h 2267686"/>
              <a:gd name="connsiteX4" fmla="*/ 537928 w 5365434"/>
              <a:gd name="connsiteY4" fmla="*/ 2041763 h 2267686"/>
              <a:gd name="connsiteX0" fmla="*/ 475390 w 5302896"/>
              <a:gd name="connsiteY0" fmla="*/ 2088286 h 2314209"/>
              <a:gd name="connsiteX1" fmla="*/ 553449 w 5302896"/>
              <a:gd name="connsiteY1" fmla="*/ 289093 h 2314209"/>
              <a:gd name="connsiteX2" fmla="*/ 4622647 w 5302896"/>
              <a:gd name="connsiteY2" fmla="*/ 205220 h 2314209"/>
              <a:gd name="connsiteX3" fmla="*/ 4960902 w 5302896"/>
              <a:gd name="connsiteY3" fmla="*/ 2080788 h 2314209"/>
              <a:gd name="connsiteX4" fmla="*/ 475390 w 5302896"/>
              <a:gd name="connsiteY4" fmla="*/ 2088286 h 2314209"/>
              <a:gd name="connsiteX0" fmla="*/ 500620 w 5340218"/>
              <a:gd name="connsiteY0" fmla="*/ 2050101 h 2276024"/>
              <a:gd name="connsiteX1" fmla="*/ 578679 w 5340218"/>
              <a:gd name="connsiteY1" fmla="*/ 250908 h 2276024"/>
              <a:gd name="connsiteX2" fmla="*/ 4688872 w 5340218"/>
              <a:gd name="connsiteY2" fmla="*/ 227606 h 2276024"/>
              <a:gd name="connsiteX3" fmla="*/ 4986132 w 5340218"/>
              <a:gd name="connsiteY3" fmla="*/ 2042603 h 2276024"/>
              <a:gd name="connsiteX4" fmla="*/ 500620 w 5340218"/>
              <a:gd name="connsiteY4" fmla="*/ 2050101 h 2276024"/>
              <a:gd name="connsiteX0" fmla="*/ 500620 w 5340214"/>
              <a:gd name="connsiteY0" fmla="*/ 2163226 h 2389149"/>
              <a:gd name="connsiteX1" fmla="*/ 578679 w 5340214"/>
              <a:gd name="connsiteY1" fmla="*/ 364033 h 2389149"/>
              <a:gd name="connsiteX2" fmla="*/ 4688872 w 5340214"/>
              <a:gd name="connsiteY2" fmla="*/ 340731 h 2389149"/>
              <a:gd name="connsiteX3" fmla="*/ 4986132 w 5340214"/>
              <a:gd name="connsiteY3" fmla="*/ 2155728 h 2389149"/>
              <a:gd name="connsiteX4" fmla="*/ 500620 w 5340214"/>
              <a:gd name="connsiteY4" fmla="*/ 2163226 h 2389149"/>
              <a:gd name="connsiteX0" fmla="*/ 500620 w 5475509"/>
              <a:gd name="connsiteY0" fmla="*/ 2163226 h 2389149"/>
              <a:gd name="connsiteX1" fmla="*/ 578679 w 5475509"/>
              <a:gd name="connsiteY1" fmla="*/ 364033 h 2389149"/>
              <a:gd name="connsiteX2" fmla="*/ 4688872 w 5475509"/>
              <a:gd name="connsiteY2" fmla="*/ 340731 h 2389149"/>
              <a:gd name="connsiteX3" fmla="*/ 4986132 w 5475509"/>
              <a:gd name="connsiteY3" fmla="*/ 2155728 h 2389149"/>
              <a:gd name="connsiteX4" fmla="*/ 500620 w 5475509"/>
              <a:gd name="connsiteY4" fmla="*/ 2163226 h 2389149"/>
              <a:gd name="connsiteX0" fmla="*/ 631244 w 5319168"/>
              <a:gd name="connsiteY0" fmla="*/ 2163227 h 2389149"/>
              <a:gd name="connsiteX1" fmla="*/ 422338 w 5319168"/>
              <a:gd name="connsiteY1" fmla="*/ 364033 h 2389149"/>
              <a:gd name="connsiteX2" fmla="*/ 4532531 w 5319168"/>
              <a:gd name="connsiteY2" fmla="*/ 340731 h 2389149"/>
              <a:gd name="connsiteX3" fmla="*/ 4829791 w 5319168"/>
              <a:gd name="connsiteY3" fmla="*/ 2155728 h 2389149"/>
              <a:gd name="connsiteX4" fmla="*/ 631244 w 5319168"/>
              <a:gd name="connsiteY4" fmla="*/ 2163227 h 2389149"/>
              <a:gd name="connsiteX0" fmla="*/ 716431 w 5404355"/>
              <a:gd name="connsiteY0" fmla="*/ 2163227 h 2486204"/>
              <a:gd name="connsiteX1" fmla="*/ 507525 w 5404355"/>
              <a:gd name="connsiteY1" fmla="*/ 364033 h 2486204"/>
              <a:gd name="connsiteX2" fmla="*/ 4617718 w 5404355"/>
              <a:gd name="connsiteY2" fmla="*/ 340731 h 2486204"/>
              <a:gd name="connsiteX3" fmla="*/ 4914978 w 5404355"/>
              <a:gd name="connsiteY3" fmla="*/ 2155728 h 2486204"/>
              <a:gd name="connsiteX4" fmla="*/ 716431 w 5404355"/>
              <a:gd name="connsiteY4" fmla="*/ 2163227 h 2486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4355" h="2486204">
                <a:moveTo>
                  <a:pt x="716431" y="2163227"/>
                </a:moveTo>
                <a:cubicBezTo>
                  <a:pt x="-264115" y="1622327"/>
                  <a:pt x="-142690" y="667782"/>
                  <a:pt x="507525" y="364033"/>
                </a:cubicBezTo>
                <a:cubicBezTo>
                  <a:pt x="1157740" y="60284"/>
                  <a:pt x="3250955" y="-263909"/>
                  <a:pt x="4617718" y="340731"/>
                </a:cubicBezTo>
                <a:cubicBezTo>
                  <a:pt x="5615527" y="793943"/>
                  <a:pt x="5606187" y="1841884"/>
                  <a:pt x="4914978" y="2155728"/>
                </a:cubicBezTo>
                <a:cubicBezTo>
                  <a:pt x="4223769" y="2469572"/>
                  <a:pt x="1696977" y="2704127"/>
                  <a:pt x="716431" y="2163227"/>
                </a:cubicBezTo>
                <a:close/>
              </a:path>
            </a:pathLst>
          </a:custGeom>
          <a:solidFill>
            <a:srgbClr val="0098BC"/>
          </a:solidFill>
          <a:ln>
            <a:solidFill>
              <a:srgbClr val="0098BC"/>
            </a:solidFill>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r>
              <a:rPr lang="fr-FR" sz="3200" b="1" dirty="0"/>
              <a:t>1</a:t>
            </a:r>
          </a:p>
        </p:txBody>
      </p:sp>
      <p:sp>
        <p:nvSpPr>
          <p:cNvPr id="66" name="15">
            <a:extLst>
              <a:ext uri="{FF2B5EF4-FFF2-40B4-BE49-F238E27FC236}">
                <a16:creationId xmlns:a16="http://schemas.microsoft.com/office/drawing/2014/main" id="{03688C99-B43E-986C-7CF5-6D1558896625}"/>
              </a:ext>
            </a:extLst>
          </p:cNvPr>
          <p:cNvSpPr/>
          <p:nvPr/>
        </p:nvSpPr>
        <p:spPr bwMode="auto">
          <a:xfrm>
            <a:off x="7031212" y="3785579"/>
            <a:ext cx="603250" cy="547687"/>
          </a:xfrm>
          <a:custGeom>
            <a:avLst/>
            <a:gdLst>
              <a:gd name="connsiteX0" fmla="*/ 0 w 5826377"/>
              <a:gd name="connsiteY0" fmla="*/ 1033411 h 2066821"/>
              <a:gd name="connsiteX1" fmla="*/ 2913189 w 5826377"/>
              <a:gd name="connsiteY1" fmla="*/ 0 h 2066821"/>
              <a:gd name="connsiteX2" fmla="*/ 5826378 w 5826377"/>
              <a:gd name="connsiteY2" fmla="*/ 1033411 h 2066821"/>
              <a:gd name="connsiteX3" fmla="*/ 2913189 w 5826377"/>
              <a:gd name="connsiteY3" fmla="*/ 2066822 h 2066821"/>
              <a:gd name="connsiteX4" fmla="*/ 0 w 5826377"/>
              <a:gd name="connsiteY4" fmla="*/ 1033411 h 2066821"/>
              <a:gd name="connsiteX0" fmla="*/ 0 w 5963004"/>
              <a:gd name="connsiteY0" fmla="*/ 1117673 h 2151084"/>
              <a:gd name="connsiteX1" fmla="*/ 2913189 w 5963004"/>
              <a:gd name="connsiteY1" fmla="*/ 84262 h 2151084"/>
              <a:gd name="connsiteX2" fmla="*/ 4908260 w 5963004"/>
              <a:gd name="connsiteY2" fmla="*/ 178808 h 2151084"/>
              <a:gd name="connsiteX3" fmla="*/ 5826378 w 5963004"/>
              <a:gd name="connsiteY3" fmla="*/ 1117673 h 2151084"/>
              <a:gd name="connsiteX4" fmla="*/ 2913189 w 5963004"/>
              <a:gd name="connsiteY4" fmla="*/ 2151084 h 2151084"/>
              <a:gd name="connsiteX5" fmla="*/ 0 w 5963004"/>
              <a:gd name="connsiteY5" fmla="*/ 1117673 h 2151084"/>
              <a:gd name="connsiteX0" fmla="*/ 0 w 5682491"/>
              <a:gd name="connsiteY0" fmla="*/ 1117673 h 2198926"/>
              <a:gd name="connsiteX1" fmla="*/ 2913189 w 5682491"/>
              <a:gd name="connsiteY1" fmla="*/ 84262 h 2198926"/>
              <a:gd name="connsiteX2" fmla="*/ 4908260 w 5682491"/>
              <a:gd name="connsiteY2" fmla="*/ 178808 h 2198926"/>
              <a:gd name="connsiteX3" fmla="*/ 5502993 w 5682491"/>
              <a:gd name="connsiteY3" fmla="*/ 1920561 h 2198926"/>
              <a:gd name="connsiteX4" fmla="*/ 2913189 w 5682491"/>
              <a:gd name="connsiteY4" fmla="*/ 2151084 h 2198926"/>
              <a:gd name="connsiteX5" fmla="*/ 0 w 5682491"/>
              <a:gd name="connsiteY5" fmla="*/ 1117673 h 2198926"/>
              <a:gd name="connsiteX0" fmla="*/ 0 w 5660189"/>
              <a:gd name="connsiteY0" fmla="*/ 926212 h 2198502"/>
              <a:gd name="connsiteX1" fmla="*/ 2890887 w 5660189"/>
              <a:gd name="connsiteY1" fmla="*/ 71221 h 2198502"/>
              <a:gd name="connsiteX2" fmla="*/ 4885958 w 5660189"/>
              <a:gd name="connsiteY2" fmla="*/ 165767 h 2198502"/>
              <a:gd name="connsiteX3" fmla="*/ 5480691 w 5660189"/>
              <a:gd name="connsiteY3" fmla="*/ 1907520 h 2198502"/>
              <a:gd name="connsiteX4" fmla="*/ 2890887 w 5660189"/>
              <a:gd name="connsiteY4" fmla="*/ 2138043 h 2198502"/>
              <a:gd name="connsiteX5" fmla="*/ 0 w 5660189"/>
              <a:gd name="connsiteY5" fmla="*/ 926212 h 2198502"/>
              <a:gd name="connsiteX0" fmla="*/ 13287 w 5673476"/>
              <a:gd name="connsiteY0" fmla="*/ 941739 h 2214029"/>
              <a:gd name="connsiteX1" fmla="*/ 1956320 w 5673476"/>
              <a:gd name="connsiteY1" fmla="*/ 64445 h 2214029"/>
              <a:gd name="connsiteX2" fmla="*/ 4899245 w 5673476"/>
              <a:gd name="connsiteY2" fmla="*/ 181294 h 2214029"/>
              <a:gd name="connsiteX3" fmla="*/ 5493978 w 5673476"/>
              <a:gd name="connsiteY3" fmla="*/ 1923047 h 2214029"/>
              <a:gd name="connsiteX4" fmla="*/ 2904174 w 5673476"/>
              <a:gd name="connsiteY4" fmla="*/ 2153570 h 2214029"/>
              <a:gd name="connsiteX5" fmla="*/ 13287 w 5673476"/>
              <a:gd name="connsiteY5" fmla="*/ 941739 h 2214029"/>
              <a:gd name="connsiteX0" fmla="*/ 101649 w 5761838"/>
              <a:gd name="connsiteY0" fmla="*/ 941739 h 2143739"/>
              <a:gd name="connsiteX1" fmla="*/ 2044682 w 5761838"/>
              <a:gd name="connsiteY1" fmla="*/ 64445 h 2143739"/>
              <a:gd name="connsiteX2" fmla="*/ 4987607 w 5761838"/>
              <a:gd name="connsiteY2" fmla="*/ 181294 h 2143739"/>
              <a:gd name="connsiteX3" fmla="*/ 5582340 w 5761838"/>
              <a:gd name="connsiteY3" fmla="*/ 1923047 h 2143739"/>
              <a:gd name="connsiteX4" fmla="*/ 840350 w 5761838"/>
              <a:gd name="connsiteY4" fmla="*/ 2064360 h 2143739"/>
              <a:gd name="connsiteX5" fmla="*/ 101649 w 5761838"/>
              <a:gd name="connsiteY5" fmla="*/ 941739 h 2143739"/>
              <a:gd name="connsiteX0" fmla="*/ 188442 w 5536397"/>
              <a:gd name="connsiteY0" fmla="*/ 630387 h 2143793"/>
              <a:gd name="connsiteX1" fmla="*/ 1819241 w 5536397"/>
              <a:gd name="connsiteY1" fmla="*/ 43025 h 2143793"/>
              <a:gd name="connsiteX2" fmla="*/ 4762166 w 5536397"/>
              <a:gd name="connsiteY2" fmla="*/ 159874 h 2143793"/>
              <a:gd name="connsiteX3" fmla="*/ 5356899 w 5536397"/>
              <a:gd name="connsiteY3" fmla="*/ 1901627 h 2143793"/>
              <a:gd name="connsiteX4" fmla="*/ 614909 w 5536397"/>
              <a:gd name="connsiteY4" fmla="*/ 2042940 h 2143793"/>
              <a:gd name="connsiteX5" fmla="*/ 188442 w 5536397"/>
              <a:gd name="connsiteY5" fmla="*/ 630387 h 2143793"/>
              <a:gd name="connsiteX0" fmla="*/ 174325 w 5321361"/>
              <a:gd name="connsiteY0" fmla="*/ 630387 h 2200733"/>
              <a:gd name="connsiteX1" fmla="*/ 1805124 w 5321361"/>
              <a:gd name="connsiteY1" fmla="*/ 43025 h 2200733"/>
              <a:gd name="connsiteX2" fmla="*/ 4748049 w 5321361"/>
              <a:gd name="connsiteY2" fmla="*/ 159874 h 2200733"/>
              <a:gd name="connsiteX3" fmla="*/ 5086304 w 5321361"/>
              <a:gd name="connsiteY3" fmla="*/ 2035442 h 2200733"/>
              <a:gd name="connsiteX4" fmla="*/ 600792 w 5321361"/>
              <a:gd name="connsiteY4" fmla="*/ 2042940 h 2200733"/>
              <a:gd name="connsiteX5" fmla="*/ 174325 w 5321361"/>
              <a:gd name="connsiteY5" fmla="*/ 630387 h 2200733"/>
              <a:gd name="connsiteX0" fmla="*/ 174325 w 5420438"/>
              <a:gd name="connsiteY0" fmla="*/ 630387 h 2200733"/>
              <a:gd name="connsiteX1" fmla="*/ 1805124 w 5420438"/>
              <a:gd name="connsiteY1" fmla="*/ 43025 h 2200733"/>
              <a:gd name="connsiteX2" fmla="*/ 4748049 w 5420438"/>
              <a:gd name="connsiteY2" fmla="*/ 159874 h 2200733"/>
              <a:gd name="connsiteX3" fmla="*/ 5086304 w 5420438"/>
              <a:gd name="connsiteY3" fmla="*/ 2035442 h 2200733"/>
              <a:gd name="connsiteX4" fmla="*/ 600792 w 5420438"/>
              <a:gd name="connsiteY4" fmla="*/ 2042940 h 2200733"/>
              <a:gd name="connsiteX5" fmla="*/ 174325 w 5420438"/>
              <a:gd name="connsiteY5" fmla="*/ 630387 h 2200733"/>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428298"/>
              <a:gd name="connsiteY0" fmla="*/ 682960 h 2297981"/>
              <a:gd name="connsiteX1" fmla="*/ 1805124 w 5428298"/>
              <a:gd name="connsiteY1" fmla="*/ 95598 h 2297981"/>
              <a:gd name="connsiteX2" fmla="*/ 4748049 w 5428298"/>
              <a:gd name="connsiteY2" fmla="*/ 212447 h 2297981"/>
              <a:gd name="connsiteX3" fmla="*/ 5086304 w 5428298"/>
              <a:gd name="connsiteY3" fmla="*/ 2088015 h 2297981"/>
              <a:gd name="connsiteX4" fmla="*/ 600792 w 5428298"/>
              <a:gd name="connsiteY4" fmla="*/ 2095513 h 2297981"/>
              <a:gd name="connsiteX5" fmla="*/ 174325 w 5428298"/>
              <a:gd name="connsiteY5" fmla="*/ 682960 h 2297981"/>
              <a:gd name="connsiteX0" fmla="*/ 151277 w 4978783"/>
              <a:gd name="connsiteY0" fmla="*/ 2095513 h 2334141"/>
              <a:gd name="connsiteX1" fmla="*/ 1355609 w 4978783"/>
              <a:gd name="connsiteY1" fmla="*/ 95598 h 2334141"/>
              <a:gd name="connsiteX2" fmla="*/ 4298534 w 4978783"/>
              <a:gd name="connsiteY2" fmla="*/ 212447 h 2334141"/>
              <a:gd name="connsiteX3" fmla="*/ 4636789 w 4978783"/>
              <a:gd name="connsiteY3" fmla="*/ 2088015 h 2334141"/>
              <a:gd name="connsiteX4" fmla="*/ 151277 w 4978783"/>
              <a:gd name="connsiteY4" fmla="*/ 2095513 h 2334141"/>
              <a:gd name="connsiteX0" fmla="*/ 470246 w 5297752"/>
              <a:gd name="connsiteY0" fmla="*/ 2066922 h 2301280"/>
              <a:gd name="connsiteX1" fmla="*/ 604061 w 5297752"/>
              <a:gd name="connsiteY1" fmla="*/ 133915 h 2301280"/>
              <a:gd name="connsiteX2" fmla="*/ 4617503 w 5297752"/>
              <a:gd name="connsiteY2" fmla="*/ 183856 h 2301280"/>
              <a:gd name="connsiteX3" fmla="*/ 4955758 w 5297752"/>
              <a:gd name="connsiteY3" fmla="*/ 2059424 h 2301280"/>
              <a:gd name="connsiteX4" fmla="*/ 470246 w 5297752"/>
              <a:gd name="connsiteY4" fmla="*/ 2066922 h 2301280"/>
              <a:gd name="connsiteX0" fmla="*/ 508312 w 5335818"/>
              <a:gd name="connsiteY0" fmla="*/ 2088925 h 2323283"/>
              <a:gd name="connsiteX1" fmla="*/ 642127 w 5335818"/>
              <a:gd name="connsiteY1" fmla="*/ 155918 h 2323283"/>
              <a:gd name="connsiteX2" fmla="*/ 4655569 w 5335818"/>
              <a:gd name="connsiteY2" fmla="*/ 205859 h 2323283"/>
              <a:gd name="connsiteX3" fmla="*/ 4993824 w 5335818"/>
              <a:gd name="connsiteY3" fmla="*/ 2081427 h 2323283"/>
              <a:gd name="connsiteX4" fmla="*/ 508312 w 5335818"/>
              <a:gd name="connsiteY4" fmla="*/ 2088925 h 2323283"/>
              <a:gd name="connsiteX0" fmla="*/ 537928 w 5365434"/>
              <a:gd name="connsiteY0" fmla="*/ 2041763 h 2267686"/>
              <a:gd name="connsiteX1" fmla="*/ 615987 w 5365434"/>
              <a:gd name="connsiteY1" fmla="*/ 242570 h 2267686"/>
              <a:gd name="connsiteX2" fmla="*/ 4685185 w 5365434"/>
              <a:gd name="connsiteY2" fmla="*/ 158697 h 2267686"/>
              <a:gd name="connsiteX3" fmla="*/ 5023440 w 5365434"/>
              <a:gd name="connsiteY3" fmla="*/ 2034265 h 2267686"/>
              <a:gd name="connsiteX4" fmla="*/ 537928 w 5365434"/>
              <a:gd name="connsiteY4" fmla="*/ 2041763 h 2267686"/>
              <a:gd name="connsiteX0" fmla="*/ 475390 w 5302896"/>
              <a:gd name="connsiteY0" fmla="*/ 2088286 h 2314209"/>
              <a:gd name="connsiteX1" fmla="*/ 553449 w 5302896"/>
              <a:gd name="connsiteY1" fmla="*/ 289093 h 2314209"/>
              <a:gd name="connsiteX2" fmla="*/ 4622647 w 5302896"/>
              <a:gd name="connsiteY2" fmla="*/ 205220 h 2314209"/>
              <a:gd name="connsiteX3" fmla="*/ 4960902 w 5302896"/>
              <a:gd name="connsiteY3" fmla="*/ 2080788 h 2314209"/>
              <a:gd name="connsiteX4" fmla="*/ 475390 w 5302896"/>
              <a:gd name="connsiteY4" fmla="*/ 2088286 h 2314209"/>
              <a:gd name="connsiteX0" fmla="*/ 500620 w 5340218"/>
              <a:gd name="connsiteY0" fmla="*/ 2050101 h 2276024"/>
              <a:gd name="connsiteX1" fmla="*/ 578679 w 5340218"/>
              <a:gd name="connsiteY1" fmla="*/ 250908 h 2276024"/>
              <a:gd name="connsiteX2" fmla="*/ 4688872 w 5340218"/>
              <a:gd name="connsiteY2" fmla="*/ 227606 h 2276024"/>
              <a:gd name="connsiteX3" fmla="*/ 4986132 w 5340218"/>
              <a:gd name="connsiteY3" fmla="*/ 2042603 h 2276024"/>
              <a:gd name="connsiteX4" fmla="*/ 500620 w 5340218"/>
              <a:gd name="connsiteY4" fmla="*/ 2050101 h 2276024"/>
              <a:gd name="connsiteX0" fmla="*/ 500620 w 5340214"/>
              <a:gd name="connsiteY0" fmla="*/ 2163226 h 2389149"/>
              <a:gd name="connsiteX1" fmla="*/ 578679 w 5340214"/>
              <a:gd name="connsiteY1" fmla="*/ 364033 h 2389149"/>
              <a:gd name="connsiteX2" fmla="*/ 4688872 w 5340214"/>
              <a:gd name="connsiteY2" fmla="*/ 340731 h 2389149"/>
              <a:gd name="connsiteX3" fmla="*/ 4986132 w 5340214"/>
              <a:gd name="connsiteY3" fmla="*/ 2155728 h 2389149"/>
              <a:gd name="connsiteX4" fmla="*/ 500620 w 5340214"/>
              <a:gd name="connsiteY4" fmla="*/ 2163226 h 2389149"/>
              <a:gd name="connsiteX0" fmla="*/ 500620 w 5475509"/>
              <a:gd name="connsiteY0" fmla="*/ 2163226 h 2389149"/>
              <a:gd name="connsiteX1" fmla="*/ 578679 w 5475509"/>
              <a:gd name="connsiteY1" fmla="*/ 364033 h 2389149"/>
              <a:gd name="connsiteX2" fmla="*/ 4688872 w 5475509"/>
              <a:gd name="connsiteY2" fmla="*/ 340731 h 2389149"/>
              <a:gd name="connsiteX3" fmla="*/ 4986132 w 5475509"/>
              <a:gd name="connsiteY3" fmla="*/ 2155728 h 2389149"/>
              <a:gd name="connsiteX4" fmla="*/ 500620 w 5475509"/>
              <a:gd name="connsiteY4" fmla="*/ 2163226 h 2389149"/>
              <a:gd name="connsiteX0" fmla="*/ 631244 w 5319168"/>
              <a:gd name="connsiteY0" fmla="*/ 2163227 h 2389149"/>
              <a:gd name="connsiteX1" fmla="*/ 422338 w 5319168"/>
              <a:gd name="connsiteY1" fmla="*/ 364033 h 2389149"/>
              <a:gd name="connsiteX2" fmla="*/ 4532531 w 5319168"/>
              <a:gd name="connsiteY2" fmla="*/ 340731 h 2389149"/>
              <a:gd name="connsiteX3" fmla="*/ 4829791 w 5319168"/>
              <a:gd name="connsiteY3" fmla="*/ 2155728 h 2389149"/>
              <a:gd name="connsiteX4" fmla="*/ 631244 w 5319168"/>
              <a:gd name="connsiteY4" fmla="*/ 2163227 h 2389149"/>
              <a:gd name="connsiteX0" fmla="*/ 716431 w 5404355"/>
              <a:gd name="connsiteY0" fmla="*/ 2163227 h 2486204"/>
              <a:gd name="connsiteX1" fmla="*/ 507525 w 5404355"/>
              <a:gd name="connsiteY1" fmla="*/ 364033 h 2486204"/>
              <a:gd name="connsiteX2" fmla="*/ 4617718 w 5404355"/>
              <a:gd name="connsiteY2" fmla="*/ 340731 h 2486204"/>
              <a:gd name="connsiteX3" fmla="*/ 4914978 w 5404355"/>
              <a:gd name="connsiteY3" fmla="*/ 2155728 h 2486204"/>
              <a:gd name="connsiteX4" fmla="*/ 716431 w 5404355"/>
              <a:gd name="connsiteY4" fmla="*/ 2163227 h 2486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4355" h="2486204">
                <a:moveTo>
                  <a:pt x="716431" y="2163227"/>
                </a:moveTo>
                <a:cubicBezTo>
                  <a:pt x="-264115" y="1622327"/>
                  <a:pt x="-142690" y="667782"/>
                  <a:pt x="507525" y="364033"/>
                </a:cubicBezTo>
                <a:cubicBezTo>
                  <a:pt x="1157740" y="60284"/>
                  <a:pt x="3250955" y="-263909"/>
                  <a:pt x="4617718" y="340731"/>
                </a:cubicBezTo>
                <a:cubicBezTo>
                  <a:pt x="5615527" y="793943"/>
                  <a:pt x="5606187" y="1841884"/>
                  <a:pt x="4914978" y="2155728"/>
                </a:cubicBezTo>
                <a:cubicBezTo>
                  <a:pt x="4223769" y="2469572"/>
                  <a:pt x="1696977" y="2704127"/>
                  <a:pt x="716431" y="2163227"/>
                </a:cubicBezTo>
                <a:close/>
              </a:path>
            </a:pathLst>
          </a:custGeom>
          <a:solidFill>
            <a:srgbClr val="0098BC"/>
          </a:solidFill>
          <a:ln>
            <a:solidFill>
              <a:srgbClr val="0098BC"/>
            </a:solidFill>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r>
              <a:rPr lang="fr-FR" sz="3200" b="1" dirty="0"/>
              <a:t>15</a:t>
            </a:r>
          </a:p>
        </p:txBody>
      </p:sp>
      <p:sp>
        <p:nvSpPr>
          <p:cNvPr id="79" name="14">
            <a:extLst>
              <a:ext uri="{FF2B5EF4-FFF2-40B4-BE49-F238E27FC236}">
                <a16:creationId xmlns:a16="http://schemas.microsoft.com/office/drawing/2014/main" id="{1DA89489-CAEC-9BC2-7140-84F1E35731AB}"/>
              </a:ext>
            </a:extLst>
          </p:cNvPr>
          <p:cNvSpPr/>
          <p:nvPr/>
        </p:nvSpPr>
        <p:spPr bwMode="auto">
          <a:xfrm>
            <a:off x="2192512" y="3341079"/>
            <a:ext cx="601663" cy="547687"/>
          </a:xfrm>
          <a:custGeom>
            <a:avLst/>
            <a:gdLst>
              <a:gd name="connsiteX0" fmla="*/ 0 w 5826377"/>
              <a:gd name="connsiteY0" fmla="*/ 1033411 h 2066821"/>
              <a:gd name="connsiteX1" fmla="*/ 2913189 w 5826377"/>
              <a:gd name="connsiteY1" fmla="*/ 0 h 2066821"/>
              <a:gd name="connsiteX2" fmla="*/ 5826378 w 5826377"/>
              <a:gd name="connsiteY2" fmla="*/ 1033411 h 2066821"/>
              <a:gd name="connsiteX3" fmla="*/ 2913189 w 5826377"/>
              <a:gd name="connsiteY3" fmla="*/ 2066822 h 2066821"/>
              <a:gd name="connsiteX4" fmla="*/ 0 w 5826377"/>
              <a:gd name="connsiteY4" fmla="*/ 1033411 h 2066821"/>
              <a:gd name="connsiteX0" fmla="*/ 0 w 5963004"/>
              <a:gd name="connsiteY0" fmla="*/ 1117673 h 2151084"/>
              <a:gd name="connsiteX1" fmla="*/ 2913189 w 5963004"/>
              <a:gd name="connsiteY1" fmla="*/ 84262 h 2151084"/>
              <a:gd name="connsiteX2" fmla="*/ 4908260 w 5963004"/>
              <a:gd name="connsiteY2" fmla="*/ 178808 h 2151084"/>
              <a:gd name="connsiteX3" fmla="*/ 5826378 w 5963004"/>
              <a:gd name="connsiteY3" fmla="*/ 1117673 h 2151084"/>
              <a:gd name="connsiteX4" fmla="*/ 2913189 w 5963004"/>
              <a:gd name="connsiteY4" fmla="*/ 2151084 h 2151084"/>
              <a:gd name="connsiteX5" fmla="*/ 0 w 5963004"/>
              <a:gd name="connsiteY5" fmla="*/ 1117673 h 2151084"/>
              <a:gd name="connsiteX0" fmla="*/ 0 w 5682491"/>
              <a:gd name="connsiteY0" fmla="*/ 1117673 h 2198926"/>
              <a:gd name="connsiteX1" fmla="*/ 2913189 w 5682491"/>
              <a:gd name="connsiteY1" fmla="*/ 84262 h 2198926"/>
              <a:gd name="connsiteX2" fmla="*/ 4908260 w 5682491"/>
              <a:gd name="connsiteY2" fmla="*/ 178808 h 2198926"/>
              <a:gd name="connsiteX3" fmla="*/ 5502993 w 5682491"/>
              <a:gd name="connsiteY3" fmla="*/ 1920561 h 2198926"/>
              <a:gd name="connsiteX4" fmla="*/ 2913189 w 5682491"/>
              <a:gd name="connsiteY4" fmla="*/ 2151084 h 2198926"/>
              <a:gd name="connsiteX5" fmla="*/ 0 w 5682491"/>
              <a:gd name="connsiteY5" fmla="*/ 1117673 h 2198926"/>
              <a:gd name="connsiteX0" fmla="*/ 0 w 5660189"/>
              <a:gd name="connsiteY0" fmla="*/ 926212 h 2198502"/>
              <a:gd name="connsiteX1" fmla="*/ 2890887 w 5660189"/>
              <a:gd name="connsiteY1" fmla="*/ 71221 h 2198502"/>
              <a:gd name="connsiteX2" fmla="*/ 4885958 w 5660189"/>
              <a:gd name="connsiteY2" fmla="*/ 165767 h 2198502"/>
              <a:gd name="connsiteX3" fmla="*/ 5480691 w 5660189"/>
              <a:gd name="connsiteY3" fmla="*/ 1907520 h 2198502"/>
              <a:gd name="connsiteX4" fmla="*/ 2890887 w 5660189"/>
              <a:gd name="connsiteY4" fmla="*/ 2138043 h 2198502"/>
              <a:gd name="connsiteX5" fmla="*/ 0 w 5660189"/>
              <a:gd name="connsiteY5" fmla="*/ 926212 h 2198502"/>
              <a:gd name="connsiteX0" fmla="*/ 13287 w 5673476"/>
              <a:gd name="connsiteY0" fmla="*/ 941739 h 2214029"/>
              <a:gd name="connsiteX1" fmla="*/ 1956320 w 5673476"/>
              <a:gd name="connsiteY1" fmla="*/ 64445 h 2214029"/>
              <a:gd name="connsiteX2" fmla="*/ 4899245 w 5673476"/>
              <a:gd name="connsiteY2" fmla="*/ 181294 h 2214029"/>
              <a:gd name="connsiteX3" fmla="*/ 5493978 w 5673476"/>
              <a:gd name="connsiteY3" fmla="*/ 1923047 h 2214029"/>
              <a:gd name="connsiteX4" fmla="*/ 2904174 w 5673476"/>
              <a:gd name="connsiteY4" fmla="*/ 2153570 h 2214029"/>
              <a:gd name="connsiteX5" fmla="*/ 13287 w 5673476"/>
              <a:gd name="connsiteY5" fmla="*/ 941739 h 2214029"/>
              <a:gd name="connsiteX0" fmla="*/ 101649 w 5761838"/>
              <a:gd name="connsiteY0" fmla="*/ 941739 h 2143739"/>
              <a:gd name="connsiteX1" fmla="*/ 2044682 w 5761838"/>
              <a:gd name="connsiteY1" fmla="*/ 64445 h 2143739"/>
              <a:gd name="connsiteX2" fmla="*/ 4987607 w 5761838"/>
              <a:gd name="connsiteY2" fmla="*/ 181294 h 2143739"/>
              <a:gd name="connsiteX3" fmla="*/ 5582340 w 5761838"/>
              <a:gd name="connsiteY3" fmla="*/ 1923047 h 2143739"/>
              <a:gd name="connsiteX4" fmla="*/ 840350 w 5761838"/>
              <a:gd name="connsiteY4" fmla="*/ 2064360 h 2143739"/>
              <a:gd name="connsiteX5" fmla="*/ 101649 w 5761838"/>
              <a:gd name="connsiteY5" fmla="*/ 941739 h 2143739"/>
              <a:gd name="connsiteX0" fmla="*/ 188442 w 5536397"/>
              <a:gd name="connsiteY0" fmla="*/ 630387 h 2143793"/>
              <a:gd name="connsiteX1" fmla="*/ 1819241 w 5536397"/>
              <a:gd name="connsiteY1" fmla="*/ 43025 h 2143793"/>
              <a:gd name="connsiteX2" fmla="*/ 4762166 w 5536397"/>
              <a:gd name="connsiteY2" fmla="*/ 159874 h 2143793"/>
              <a:gd name="connsiteX3" fmla="*/ 5356899 w 5536397"/>
              <a:gd name="connsiteY3" fmla="*/ 1901627 h 2143793"/>
              <a:gd name="connsiteX4" fmla="*/ 614909 w 5536397"/>
              <a:gd name="connsiteY4" fmla="*/ 2042940 h 2143793"/>
              <a:gd name="connsiteX5" fmla="*/ 188442 w 5536397"/>
              <a:gd name="connsiteY5" fmla="*/ 630387 h 2143793"/>
              <a:gd name="connsiteX0" fmla="*/ 174325 w 5321361"/>
              <a:gd name="connsiteY0" fmla="*/ 630387 h 2200733"/>
              <a:gd name="connsiteX1" fmla="*/ 1805124 w 5321361"/>
              <a:gd name="connsiteY1" fmla="*/ 43025 h 2200733"/>
              <a:gd name="connsiteX2" fmla="*/ 4748049 w 5321361"/>
              <a:gd name="connsiteY2" fmla="*/ 159874 h 2200733"/>
              <a:gd name="connsiteX3" fmla="*/ 5086304 w 5321361"/>
              <a:gd name="connsiteY3" fmla="*/ 2035442 h 2200733"/>
              <a:gd name="connsiteX4" fmla="*/ 600792 w 5321361"/>
              <a:gd name="connsiteY4" fmla="*/ 2042940 h 2200733"/>
              <a:gd name="connsiteX5" fmla="*/ 174325 w 5321361"/>
              <a:gd name="connsiteY5" fmla="*/ 630387 h 2200733"/>
              <a:gd name="connsiteX0" fmla="*/ 174325 w 5420438"/>
              <a:gd name="connsiteY0" fmla="*/ 630387 h 2200733"/>
              <a:gd name="connsiteX1" fmla="*/ 1805124 w 5420438"/>
              <a:gd name="connsiteY1" fmla="*/ 43025 h 2200733"/>
              <a:gd name="connsiteX2" fmla="*/ 4748049 w 5420438"/>
              <a:gd name="connsiteY2" fmla="*/ 159874 h 2200733"/>
              <a:gd name="connsiteX3" fmla="*/ 5086304 w 5420438"/>
              <a:gd name="connsiteY3" fmla="*/ 2035442 h 2200733"/>
              <a:gd name="connsiteX4" fmla="*/ 600792 w 5420438"/>
              <a:gd name="connsiteY4" fmla="*/ 2042940 h 2200733"/>
              <a:gd name="connsiteX5" fmla="*/ 174325 w 5420438"/>
              <a:gd name="connsiteY5" fmla="*/ 630387 h 2200733"/>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428298"/>
              <a:gd name="connsiteY0" fmla="*/ 682960 h 2297981"/>
              <a:gd name="connsiteX1" fmla="*/ 1805124 w 5428298"/>
              <a:gd name="connsiteY1" fmla="*/ 95598 h 2297981"/>
              <a:gd name="connsiteX2" fmla="*/ 4748049 w 5428298"/>
              <a:gd name="connsiteY2" fmla="*/ 212447 h 2297981"/>
              <a:gd name="connsiteX3" fmla="*/ 5086304 w 5428298"/>
              <a:gd name="connsiteY3" fmla="*/ 2088015 h 2297981"/>
              <a:gd name="connsiteX4" fmla="*/ 600792 w 5428298"/>
              <a:gd name="connsiteY4" fmla="*/ 2095513 h 2297981"/>
              <a:gd name="connsiteX5" fmla="*/ 174325 w 5428298"/>
              <a:gd name="connsiteY5" fmla="*/ 682960 h 2297981"/>
              <a:gd name="connsiteX0" fmla="*/ 151277 w 4978783"/>
              <a:gd name="connsiteY0" fmla="*/ 2095513 h 2334141"/>
              <a:gd name="connsiteX1" fmla="*/ 1355609 w 4978783"/>
              <a:gd name="connsiteY1" fmla="*/ 95598 h 2334141"/>
              <a:gd name="connsiteX2" fmla="*/ 4298534 w 4978783"/>
              <a:gd name="connsiteY2" fmla="*/ 212447 h 2334141"/>
              <a:gd name="connsiteX3" fmla="*/ 4636789 w 4978783"/>
              <a:gd name="connsiteY3" fmla="*/ 2088015 h 2334141"/>
              <a:gd name="connsiteX4" fmla="*/ 151277 w 4978783"/>
              <a:gd name="connsiteY4" fmla="*/ 2095513 h 2334141"/>
              <a:gd name="connsiteX0" fmla="*/ 470246 w 5297752"/>
              <a:gd name="connsiteY0" fmla="*/ 2066922 h 2301280"/>
              <a:gd name="connsiteX1" fmla="*/ 604061 w 5297752"/>
              <a:gd name="connsiteY1" fmla="*/ 133915 h 2301280"/>
              <a:gd name="connsiteX2" fmla="*/ 4617503 w 5297752"/>
              <a:gd name="connsiteY2" fmla="*/ 183856 h 2301280"/>
              <a:gd name="connsiteX3" fmla="*/ 4955758 w 5297752"/>
              <a:gd name="connsiteY3" fmla="*/ 2059424 h 2301280"/>
              <a:gd name="connsiteX4" fmla="*/ 470246 w 5297752"/>
              <a:gd name="connsiteY4" fmla="*/ 2066922 h 2301280"/>
              <a:gd name="connsiteX0" fmla="*/ 508312 w 5335818"/>
              <a:gd name="connsiteY0" fmla="*/ 2088925 h 2323283"/>
              <a:gd name="connsiteX1" fmla="*/ 642127 w 5335818"/>
              <a:gd name="connsiteY1" fmla="*/ 155918 h 2323283"/>
              <a:gd name="connsiteX2" fmla="*/ 4655569 w 5335818"/>
              <a:gd name="connsiteY2" fmla="*/ 205859 h 2323283"/>
              <a:gd name="connsiteX3" fmla="*/ 4993824 w 5335818"/>
              <a:gd name="connsiteY3" fmla="*/ 2081427 h 2323283"/>
              <a:gd name="connsiteX4" fmla="*/ 508312 w 5335818"/>
              <a:gd name="connsiteY4" fmla="*/ 2088925 h 2323283"/>
              <a:gd name="connsiteX0" fmla="*/ 537928 w 5365434"/>
              <a:gd name="connsiteY0" fmla="*/ 2041763 h 2267686"/>
              <a:gd name="connsiteX1" fmla="*/ 615987 w 5365434"/>
              <a:gd name="connsiteY1" fmla="*/ 242570 h 2267686"/>
              <a:gd name="connsiteX2" fmla="*/ 4685185 w 5365434"/>
              <a:gd name="connsiteY2" fmla="*/ 158697 h 2267686"/>
              <a:gd name="connsiteX3" fmla="*/ 5023440 w 5365434"/>
              <a:gd name="connsiteY3" fmla="*/ 2034265 h 2267686"/>
              <a:gd name="connsiteX4" fmla="*/ 537928 w 5365434"/>
              <a:gd name="connsiteY4" fmla="*/ 2041763 h 2267686"/>
              <a:gd name="connsiteX0" fmla="*/ 475390 w 5302896"/>
              <a:gd name="connsiteY0" fmla="*/ 2088286 h 2314209"/>
              <a:gd name="connsiteX1" fmla="*/ 553449 w 5302896"/>
              <a:gd name="connsiteY1" fmla="*/ 289093 h 2314209"/>
              <a:gd name="connsiteX2" fmla="*/ 4622647 w 5302896"/>
              <a:gd name="connsiteY2" fmla="*/ 205220 h 2314209"/>
              <a:gd name="connsiteX3" fmla="*/ 4960902 w 5302896"/>
              <a:gd name="connsiteY3" fmla="*/ 2080788 h 2314209"/>
              <a:gd name="connsiteX4" fmla="*/ 475390 w 5302896"/>
              <a:gd name="connsiteY4" fmla="*/ 2088286 h 2314209"/>
              <a:gd name="connsiteX0" fmla="*/ 500620 w 5340218"/>
              <a:gd name="connsiteY0" fmla="*/ 2050101 h 2276024"/>
              <a:gd name="connsiteX1" fmla="*/ 578679 w 5340218"/>
              <a:gd name="connsiteY1" fmla="*/ 250908 h 2276024"/>
              <a:gd name="connsiteX2" fmla="*/ 4688872 w 5340218"/>
              <a:gd name="connsiteY2" fmla="*/ 227606 h 2276024"/>
              <a:gd name="connsiteX3" fmla="*/ 4986132 w 5340218"/>
              <a:gd name="connsiteY3" fmla="*/ 2042603 h 2276024"/>
              <a:gd name="connsiteX4" fmla="*/ 500620 w 5340218"/>
              <a:gd name="connsiteY4" fmla="*/ 2050101 h 2276024"/>
              <a:gd name="connsiteX0" fmla="*/ 500620 w 5340214"/>
              <a:gd name="connsiteY0" fmla="*/ 2163226 h 2389149"/>
              <a:gd name="connsiteX1" fmla="*/ 578679 w 5340214"/>
              <a:gd name="connsiteY1" fmla="*/ 364033 h 2389149"/>
              <a:gd name="connsiteX2" fmla="*/ 4688872 w 5340214"/>
              <a:gd name="connsiteY2" fmla="*/ 340731 h 2389149"/>
              <a:gd name="connsiteX3" fmla="*/ 4986132 w 5340214"/>
              <a:gd name="connsiteY3" fmla="*/ 2155728 h 2389149"/>
              <a:gd name="connsiteX4" fmla="*/ 500620 w 5340214"/>
              <a:gd name="connsiteY4" fmla="*/ 2163226 h 2389149"/>
              <a:gd name="connsiteX0" fmla="*/ 500620 w 5475509"/>
              <a:gd name="connsiteY0" fmla="*/ 2163226 h 2389149"/>
              <a:gd name="connsiteX1" fmla="*/ 578679 w 5475509"/>
              <a:gd name="connsiteY1" fmla="*/ 364033 h 2389149"/>
              <a:gd name="connsiteX2" fmla="*/ 4688872 w 5475509"/>
              <a:gd name="connsiteY2" fmla="*/ 340731 h 2389149"/>
              <a:gd name="connsiteX3" fmla="*/ 4986132 w 5475509"/>
              <a:gd name="connsiteY3" fmla="*/ 2155728 h 2389149"/>
              <a:gd name="connsiteX4" fmla="*/ 500620 w 5475509"/>
              <a:gd name="connsiteY4" fmla="*/ 2163226 h 2389149"/>
              <a:gd name="connsiteX0" fmla="*/ 631244 w 5319168"/>
              <a:gd name="connsiteY0" fmla="*/ 2163227 h 2389149"/>
              <a:gd name="connsiteX1" fmla="*/ 422338 w 5319168"/>
              <a:gd name="connsiteY1" fmla="*/ 364033 h 2389149"/>
              <a:gd name="connsiteX2" fmla="*/ 4532531 w 5319168"/>
              <a:gd name="connsiteY2" fmla="*/ 340731 h 2389149"/>
              <a:gd name="connsiteX3" fmla="*/ 4829791 w 5319168"/>
              <a:gd name="connsiteY3" fmla="*/ 2155728 h 2389149"/>
              <a:gd name="connsiteX4" fmla="*/ 631244 w 5319168"/>
              <a:gd name="connsiteY4" fmla="*/ 2163227 h 2389149"/>
              <a:gd name="connsiteX0" fmla="*/ 716431 w 5404355"/>
              <a:gd name="connsiteY0" fmla="*/ 2163227 h 2486204"/>
              <a:gd name="connsiteX1" fmla="*/ 507525 w 5404355"/>
              <a:gd name="connsiteY1" fmla="*/ 364033 h 2486204"/>
              <a:gd name="connsiteX2" fmla="*/ 4617718 w 5404355"/>
              <a:gd name="connsiteY2" fmla="*/ 340731 h 2486204"/>
              <a:gd name="connsiteX3" fmla="*/ 4914978 w 5404355"/>
              <a:gd name="connsiteY3" fmla="*/ 2155728 h 2486204"/>
              <a:gd name="connsiteX4" fmla="*/ 716431 w 5404355"/>
              <a:gd name="connsiteY4" fmla="*/ 2163227 h 2486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4355" h="2486204">
                <a:moveTo>
                  <a:pt x="716431" y="2163227"/>
                </a:moveTo>
                <a:cubicBezTo>
                  <a:pt x="-264115" y="1622327"/>
                  <a:pt x="-142690" y="667782"/>
                  <a:pt x="507525" y="364033"/>
                </a:cubicBezTo>
                <a:cubicBezTo>
                  <a:pt x="1157740" y="60284"/>
                  <a:pt x="3250955" y="-263909"/>
                  <a:pt x="4617718" y="340731"/>
                </a:cubicBezTo>
                <a:cubicBezTo>
                  <a:pt x="5615527" y="793943"/>
                  <a:pt x="5606187" y="1841884"/>
                  <a:pt x="4914978" y="2155728"/>
                </a:cubicBezTo>
                <a:cubicBezTo>
                  <a:pt x="4223769" y="2469572"/>
                  <a:pt x="1696977" y="2704127"/>
                  <a:pt x="716431" y="2163227"/>
                </a:cubicBezTo>
                <a:close/>
              </a:path>
            </a:pathLst>
          </a:custGeom>
          <a:solidFill>
            <a:srgbClr val="0098BC"/>
          </a:solidFill>
          <a:ln>
            <a:solidFill>
              <a:srgbClr val="0098BC"/>
            </a:solidFill>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r>
              <a:rPr lang="fr-FR" sz="3200" b="1" dirty="0"/>
              <a:t>14</a:t>
            </a:r>
          </a:p>
        </p:txBody>
      </p:sp>
      <p:sp>
        <p:nvSpPr>
          <p:cNvPr id="80" name="13">
            <a:extLst>
              <a:ext uri="{FF2B5EF4-FFF2-40B4-BE49-F238E27FC236}">
                <a16:creationId xmlns:a16="http://schemas.microsoft.com/office/drawing/2014/main" id="{6DB4779E-A8FF-5722-08FD-092E316981F5}"/>
              </a:ext>
            </a:extLst>
          </p:cNvPr>
          <p:cNvSpPr/>
          <p:nvPr/>
        </p:nvSpPr>
        <p:spPr bwMode="auto">
          <a:xfrm>
            <a:off x="1849612" y="3999891"/>
            <a:ext cx="603250" cy="549275"/>
          </a:xfrm>
          <a:custGeom>
            <a:avLst/>
            <a:gdLst>
              <a:gd name="connsiteX0" fmla="*/ 0 w 5826377"/>
              <a:gd name="connsiteY0" fmla="*/ 1033411 h 2066821"/>
              <a:gd name="connsiteX1" fmla="*/ 2913189 w 5826377"/>
              <a:gd name="connsiteY1" fmla="*/ 0 h 2066821"/>
              <a:gd name="connsiteX2" fmla="*/ 5826378 w 5826377"/>
              <a:gd name="connsiteY2" fmla="*/ 1033411 h 2066821"/>
              <a:gd name="connsiteX3" fmla="*/ 2913189 w 5826377"/>
              <a:gd name="connsiteY3" fmla="*/ 2066822 h 2066821"/>
              <a:gd name="connsiteX4" fmla="*/ 0 w 5826377"/>
              <a:gd name="connsiteY4" fmla="*/ 1033411 h 2066821"/>
              <a:gd name="connsiteX0" fmla="*/ 0 w 5963004"/>
              <a:gd name="connsiteY0" fmla="*/ 1117673 h 2151084"/>
              <a:gd name="connsiteX1" fmla="*/ 2913189 w 5963004"/>
              <a:gd name="connsiteY1" fmla="*/ 84262 h 2151084"/>
              <a:gd name="connsiteX2" fmla="*/ 4908260 w 5963004"/>
              <a:gd name="connsiteY2" fmla="*/ 178808 h 2151084"/>
              <a:gd name="connsiteX3" fmla="*/ 5826378 w 5963004"/>
              <a:gd name="connsiteY3" fmla="*/ 1117673 h 2151084"/>
              <a:gd name="connsiteX4" fmla="*/ 2913189 w 5963004"/>
              <a:gd name="connsiteY4" fmla="*/ 2151084 h 2151084"/>
              <a:gd name="connsiteX5" fmla="*/ 0 w 5963004"/>
              <a:gd name="connsiteY5" fmla="*/ 1117673 h 2151084"/>
              <a:gd name="connsiteX0" fmla="*/ 0 w 5682491"/>
              <a:gd name="connsiteY0" fmla="*/ 1117673 h 2198926"/>
              <a:gd name="connsiteX1" fmla="*/ 2913189 w 5682491"/>
              <a:gd name="connsiteY1" fmla="*/ 84262 h 2198926"/>
              <a:gd name="connsiteX2" fmla="*/ 4908260 w 5682491"/>
              <a:gd name="connsiteY2" fmla="*/ 178808 h 2198926"/>
              <a:gd name="connsiteX3" fmla="*/ 5502993 w 5682491"/>
              <a:gd name="connsiteY3" fmla="*/ 1920561 h 2198926"/>
              <a:gd name="connsiteX4" fmla="*/ 2913189 w 5682491"/>
              <a:gd name="connsiteY4" fmla="*/ 2151084 h 2198926"/>
              <a:gd name="connsiteX5" fmla="*/ 0 w 5682491"/>
              <a:gd name="connsiteY5" fmla="*/ 1117673 h 2198926"/>
              <a:gd name="connsiteX0" fmla="*/ 0 w 5660189"/>
              <a:gd name="connsiteY0" fmla="*/ 926212 h 2198502"/>
              <a:gd name="connsiteX1" fmla="*/ 2890887 w 5660189"/>
              <a:gd name="connsiteY1" fmla="*/ 71221 h 2198502"/>
              <a:gd name="connsiteX2" fmla="*/ 4885958 w 5660189"/>
              <a:gd name="connsiteY2" fmla="*/ 165767 h 2198502"/>
              <a:gd name="connsiteX3" fmla="*/ 5480691 w 5660189"/>
              <a:gd name="connsiteY3" fmla="*/ 1907520 h 2198502"/>
              <a:gd name="connsiteX4" fmla="*/ 2890887 w 5660189"/>
              <a:gd name="connsiteY4" fmla="*/ 2138043 h 2198502"/>
              <a:gd name="connsiteX5" fmla="*/ 0 w 5660189"/>
              <a:gd name="connsiteY5" fmla="*/ 926212 h 2198502"/>
              <a:gd name="connsiteX0" fmla="*/ 13287 w 5673476"/>
              <a:gd name="connsiteY0" fmla="*/ 941739 h 2214029"/>
              <a:gd name="connsiteX1" fmla="*/ 1956320 w 5673476"/>
              <a:gd name="connsiteY1" fmla="*/ 64445 h 2214029"/>
              <a:gd name="connsiteX2" fmla="*/ 4899245 w 5673476"/>
              <a:gd name="connsiteY2" fmla="*/ 181294 h 2214029"/>
              <a:gd name="connsiteX3" fmla="*/ 5493978 w 5673476"/>
              <a:gd name="connsiteY3" fmla="*/ 1923047 h 2214029"/>
              <a:gd name="connsiteX4" fmla="*/ 2904174 w 5673476"/>
              <a:gd name="connsiteY4" fmla="*/ 2153570 h 2214029"/>
              <a:gd name="connsiteX5" fmla="*/ 13287 w 5673476"/>
              <a:gd name="connsiteY5" fmla="*/ 941739 h 2214029"/>
              <a:gd name="connsiteX0" fmla="*/ 101649 w 5761838"/>
              <a:gd name="connsiteY0" fmla="*/ 941739 h 2143739"/>
              <a:gd name="connsiteX1" fmla="*/ 2044682 w 5761838"/>
              <a:gd name="connsiteY1" fmla="*/ 64445 h 2143739"/>
              <a:gd name="connsiteX2" fmla="*/ 4987607 w 5761838"/>
              <a:gd name="connsiteY2" fmla="*/ 181294 h 2143739"/>
              <a:gd name="connsiteX3" fmla="*/ 5582340 w 5761838"/>
              <a:gd name="connsiteY3" fmla="*/ 1923047 h 2143739"/>
              <a:gd name="connsiteX4" fmla="*/ 840350 w 5761838"/>
              <a:gd name="connsiteY4" fmla="*/ 2064360 h 2143739"/>
              <a:gd name="connsiteX5" fmla="*/ 101649 w 5761838"/>
              <a:gd name="connsiteY5" fmla="*/ 941739 h 2143739"/>
              <a:gd name="connsiteX0" fmla="*/ 188442 w 5536397"/>
              <a:gd name="connsiteY0" fmla="*/ 630387 h 2143793"/>
              <a:gd name="connsiteX1" fmla="*/ 1819241 w 5536397"/>
              <a:gd name="connsiteY1" fmla="*/ 43025 h 2143793"/>
              <a:gd name="connsiteX2" fmla="*/ 4762166 w 5536397"/>
              <a:gd name="connsiteY2" fmla="*/ 159874 h 2143793"/>
              <a:gd name="connsiteX3" fmla="*/ 5356899 w 5536397"/>
              <a:gd name="connsiteY3" fmla="*/ 1901627 h 2143793"/>
              <a:gd name="connsiteX4" fmla="*/ 614909 w 5536397"/>
              <a:gd name="connsiteY4" fmla="*/ 2042940 h 2143793"/>
              <a:gd name="connsiteX5" fmla="*/ 188442 w 5536397"/>
              <a:gd name="connsiteY5" fmla="*/ 630387 h 2143793"/>
              <a:gd name="connsiteX0" fmla="*/ 174325 w 5321361"/>
              <a:gd name="connsiteY0" fmla="*/ 630387 h 2200733"/>
              <a:gd name="connsiteX1" fmla="*/ 1805124 w 5321361"/>
              <a:gd name="connsiteY1" fmla="*/ 43025 h 2200733"/>
              <a:gd name="connsiteX2" fmla="*/ 4748049 w 5321361"/>
              <a:gd name="connsiteY2" fmla="*/ 159874 h 2200733"/>
              <a:gd name="connsiteX3" fmla="*/ 5086304 w 5321361"/>
              <a:gd name="connsiteY3" fmla="*/ 2035442 h 2200733"/>
              <a:gd name="connsiteX4" fmla="*/ 600792 w 5321361"/>
              <a:gd name="connsiteY4" fmla="*/ 2042940 h 2200733"/>
              <a:gd name="connsiteX5" fmla="*/ 174325 w 5321361"/>
              <a:gd name="connsiteY5" fmla="*/ 630387 h 2200733"/>
              <a:gd name="connsiteX0" fmla="*/ 174325 w 5420438"/>
              <a:gd name="connsiteY0" fmla="*/ 630387 h 2200733"/>
              <a:gd name="connsiteX1" fmla="*/ 1805124 w 5420438"/>
              <a:gd name="connsiteY1" fmla="*/ 43025 h 2200733"/>
              <a:gd name="connsiteX2" fmla="*/ 4748049 w 5420438"/>
              <a:gd name="connsiteY2" fmla="*/ 159874 h 2200733"/>
              <a:gd name="connsiteX3" fmla="*/ 5086304 w 5420438"/>
              <a:gd name="connsiteY3" fmla="*/ 2035442 h 2200733"/>
              <a:gd name="connsiteX4" fmla="*/ 600792 w 5420438"/>
              <a:gd name="connsiteY4" fmla="*/ 2042940 h 2200733"/>
              <a:gd name="connsiteX5" fmla="*/ 174325 w 5420438"/>
              <a:gd name="connsiteY5" fmla="*/ 630387 h 2200733"/>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428298"/>
              <a:gd name="connsiteY0" fmla="*/ 682960 h 2297981"/>
              <a:gd name="connsiteX1" fmla="*/ 1805124 w 5428298"/>
              <a:gd name="connsiteY1" fmla="*/ 95598 h 2297981"/>
              <a:gd name="connsiteX2" fmla="*/ 4748049 w 5428298"/>
              <a:gd name="connsiteY2" fmla="*/ 212447 h 2297981"/>
              <a:gd name="connsiteX3" fmla="*/ 5086304 w 5428298"/>
              <a:gd name="connsiteY3" fmla="*/ 2088015 h 2297981"/>
              <a:gd name="connsiteX4" fmla="*/ 600792 w 5428298"/>
              <a:gd name="connsiteY4" fmla="*/ 2095513 h 2297981"/>
              <a:gd name="connsiteX5" fmla="*/ 174325 w 5428298"/>
              <a:gd name="connsiteY5" fmla="*/ 682960 h 2297981"/>
              <a:gd name="connsiteX0" fmla="*/ 151277 w 4978783"/>
              <a:gd name="connsiteY0" fmla="*/ 2095513 h 2334141"/>
              <a:gd name="connsiteX1" fmla="*/ 1355609 w 4978783"/>
              <a:gd name="connsiteY1" fmla="*/ 95598 h 2334141"/>
              <a:gd name="connsiteX2" fmla="*/ 4298534 w 4978783"/>
              <a:gd name="connsiteY2" fmla="*/ 212447 h 2334141"/>
              <a:gd name="connsiteX3" fmla="*/ 4636789 w 4978783"/>
              <a:gd name="connsiteY3" fmla="*/ 2088015 h 2334141"/>
              <a:gd name="connsiteX4" fmla="*/ 151277 w 4978783"/>
              <a:gd name="connsiteY4" fmla="*/ 2095513 h 2334141"/>
              <a:gd name="connsiteX0" fmla="*/ 470246 w 5297752"/>
              <a:gd name="connsiteY0" fmla="*/ 2066922 h 2301280"/>
              <a:gd name="connsiteX1" fmla="*/ 604061 w 5297752"/>
              <a:gd name="connsiteY1" fmla="*/ 133915 h 2301280"/>
              <a:gd name="connsiteX2" fmla="*/ 4617503 w 5297752"/>
              <a:gd name="connsiteY2" fmla="*/ 183856 h 2301280"/>
              <a:gd name="connsiteX3" fmla="*/ 4955758 w 5297752"/>
              <a:gd name="connsiteY3" fmla="*/ 2059424 h 2301280"/>
              <a:gd name="connsiteX4" fmla="*/ 470246 w 5297752"/>
              <a:gd name="connsiteY4" fmla="*/ 2066922 h 2301280"/>
              <a:gd name="connsiteX0" fmla="*/ 508312 w 5335818"/>
              <a:gd name="connsiteY0" fmla="*/ 2088925 h 2323283"/>
              <a:gd name="connsiteX1" fmla="*/ 642127 w 5335818"/>
              <a:gd name="connsiteY1" fmla="*/ 155918 h 2323283"/>
              <a:gd name="connsiteX2" fmla="*/ 4655569 w 5335818"/>
              <a:gd name="connsiteY2" fmla="*/ 205859 h 2323283"/>
              <a:gd name="connsiteX3" fmla="*/ 4993824 w 5335818"/>
              <a:gd name="connsiteY3" fmla="*/ 2081427 h 2323283"/>
              <a:gd name="connsiteX4" fmla="*/ 508312 w 5335818"/>
              <a:gd name="connsiteY4" fmla="*/ 2088925 h 2323283"/>
              <a:gd name="connsiteX0" fmla="*/ 537928 w 5365434"/>
              <a:gd name="connsiteY0" fmla="*/ 2041763 h 2267686"/>
              <a:gd name="connsiteX1" fmla="*/ 615987 w 5365434"/>
              <a:gd name="connsiteY1" fmla="*/ 242570 h 2267686"/>
              <a:gd name="connsiteX2" fmla="*/ 4685185 w 5365434"/>
              <a:gd name="connsiteY2" fmla="*/ 158697 h 2267686"/>
              <a:gd name="connsiteX3" fmla="*/ 5023440 w 5365434"/>
              <a:gd name="connsiteY3" fmla="*/ 2034265 h 2267686"/>
              <a:gd name="connsiteX4" fmla="*/ 537928 w 5365434"/>
              <a:gd name="connsiteY4" fmla="*/ 2041763 h 2267686"/>
              <a:gd name="connsiteX0" fmla="*/ 475390 w 5302896"/>
              <a:gd name="connsiteY0" fmla="*/ 2088286 h 2314209"/>
              <a:gd name="connsiteX1" fmla="*/ 553449 w 5302896"/>
              <a:gd name="connsiteY1" fmla="*/ 289093 h 2314209"/>
              <a:gd name="connsiteX2" fmla="*/ 4622647 w 5302896"/>
              <a:gd name="connsiteY2" fmla="*/ 205220 h 2314209"/>
              <a:gd name="connsiteX3" fmla="*/ 4960902 w 5302896"/>
              <a:gd name="connsiteY3" fmla="*/ 2080788 h 2314209"/>
              <a:gd name="connsiteX4" fmla="*/ 475390 w 5302896"/>
              <a:gd name="connsiteY4" fmla="*/ 2088286 h 2314209"/>
              <a:gd name="connsiteX0" fmla="*/ 500620 w 5340218"/>
              <a:gd name="connsiteY0" fmla="*/ 2050101 h 2276024"/>
              <a:gd name="connsiteX1" fmla="*/ 578679 w 5340218"/>
              <a:gd name="connsiteY1" fmla="*/ 250908 h 2276024"/>
              <a:gd name="connsiteX2" fmla="*/ 4688872 w 5340218"/>
              <a:gd name="connsiteY2" fmla="*/ 227606 h 2276024"/>
              <a:gd name="connsiteX3" fmla="*/ 4986132 w 5340218"/>
              <a:gd name="connsiteY3" fmla="*/ 2042603 h 2276024"/>
              <a:gd name="connsiteX4" fmla="*/ 500620 w 5340218"/>
              <a:gd name="connsiteY4" fmla="*/ 2050101 h 2276024"/>
              <a:gd name="connsiteX0" fmla="*/ 500620 w 5340214"/>
              <a:gd name="connsiteY0" fmla="*/ 2163226 h 2389149"/>
              <a:gd name="connsiteX1" fmla="*/ 578679 w 5340214"/>
              <a:gd name="connsiteY1" fmla="*/ 364033 h 2389149"/>
              <a:gd name="connsiteX2" fmla="*/ 4688872 w 5340214"/>
              <a:gd name="connsiteY2" fmla="*/ 340731 h 2389149"/>
              <a:gd name="connsiteX3" fmla="*/ 4986132 w 5340214"/>
              <a:gd name="connsiteY3" fmla="*/ 2155728 h 2389149"/>
              <a:gd name="connsiteX4" fmla="*/ 500620 w 5340214"/>
              <a:gd name="connsiteY4" fmla="*/ 2163226 h 2389149"/>
              <a:gd name="connsiteX0" fmla="*/ 500620 w 5475509"/>
              <a:gd name="connsiteY0" fmla="*/ 2163226 h 2389149"/>
              <a:gd name="connsiteX1" fmla="*/ 578679 w 5475509"/>
              <a:gd name="connsiteY1" fmla="*/ 364033 h 2389149"/>
              <a:gd name="connsiteX2" fmla="*/ 4688872 w 5475509"/>
              <a:gd name="connsiteY2" fmla="*/ 340731 h 2389149"/>
              <a:gd name="connsiteX3" fmla="*/ 4986132 w 5475509"/>
              <a:gd name="connsiteY3" fmla="*/ 2155728 h 2389149"/>
              <a:gd name="connsiteX4" fmla="*/ 500620 w 5475509"/>
              <a:gd name="connsiteY4" fmla="*/ 2163226 h 2389149"/>
              <a:gd name="connsiteX0" fmla="*/ 631244 w 5319168"/>
              <a:gd name="connsiteY0" fmla="*/ 2163227 h 2389149"/>
              <a:gd name="connsiteX1" fmla="*/ 422338 w 5319168"/>
              <a:gd name="connsiteY1" fmla="*/ 364033 h 2389149"/>
              <a:gd name="connsiteX2" fmla="*/ 4532531 w 5319168"/>
              <a:gd name="connsiteY2" fmla="*/ 340731 h 2389149"/>
              <a:gd name="connsiteX3" fmla="*/ 4829791 w 5319168"/>
              <a:gd name="connsiteY3" fmla="*/ 2155728 h 2389149"/>
              <a:gd name="connsiteX4" fmla="*/ 631244 w 5319168"/>
              <a:gd name="connsiteY4" fmla="*/ 2163227 h 2389149"/>
              <a:gd name="connsiteX0" fmla="*/ 716431 w 5404355"/>
              <a:gd name="connsiteY0" fmla="*/ 2163227 h 2486204"/>
              <a:gd name="connsiteX1" fmla="*/ 507525 w 5404355"/>
              <a:gd name="connsiteY1" fmla="*/ 364033 h 2486204"/>
              <a:gd name="connsiteX2" fmla="*/ 4617718 w 5404355"/>
              <a:gd name="connsiteY2" fmla="*/ 340731 h 2486204"/>
              <a:gd name="connsiteX3" fmla="*/ 4914978 w 5404355"/>
              <a:gd name="connsiteY3" fmla="*/ 2155728 h 2486204"/>
              <a:gd name="connsiteX4" fmla="*/ 716431 w 5404355"/>
              <a:gd name="connsiteY4" fmla="*/ 2163227 h 2486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4355" h="2486204">
                <a:moveTo>
                  <a:pt x="716431" y="2163227"/>
                </a:moveTo>
                <a:cubicBezTo>
                  <a:pt x="-264115" y="1622327"/>
                  <a:pt x="-142690" y="667782"/>
                  <a:pt x="507525" y="364033"/>
                </a:cubicBezTo>
                <a:cubicBezTo>
                  <a:pt x="1157740" y="60284"/>
                  <a:pt x="3250955" y="-263909"/>
                  <a:pt x="4617718" y="340731"/>
                </a:cubicBezTo>
                <a:cubicBezTo>
                  <a:pt x="5615527" y="793943"/>
                  <a:pt x="5606187" y="1841884"/>
                  <a:pt x="4914978" y="2155728"/>
                </a:cubicBezTo>
                <a:cubicBezTo>
                  <a:pt x="4223769" y="2469572"/>
                  <a:pt x="1696977" y="2704127"/>
                  <a:pt x="716431" y="2163227"/>
                </a:cubicBezTo>
                <a:close/>
              </a:path>
            </a:pathLst>
          </a:custGeom>
          <a:solidFill>
            <a:srgbClr val="0098BC"/>
          </a:solidFill>
          <a:ln>
            <a:solidFill>
              <a:srgbClr val="0098BC"/>
            </a:solidFill>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r>
              <a:rPr lang="fr-FR" sz="3200" b="1" dirty="0"/>
              <a:t>13</a:t>
            </a:r>
          </a:p>
        </p:txBody>
      </p:sp>
      <p:sp>
        <p:nvSpPr>
          <p:cNvPr id="81" name="12">
            <a:extLst>
              <a:ext uri="{FF2B5EF4-FFF2-40B4-BE49-F238E27FC236}">
                <a16:creationId xmlns:a16="http://schemas.microsoft.com/office/drawing/2014/main" id="{DF408E27-FF18-E6CB-BE6E-C37B2CD94A3B}"/>
              </a:ext>
            </a:extLst>
          </p:cNvPr>
          <p:cNvSpPr/>
          <p:nvPr/>
        </p:nvSpPr>
        <p:spPr bwMode="auto">
          <a:xfrm>
            <a:off x="2443337" y="5781066"/>
            <a:ext cx="603250" cy="547688"/>
          </a:xfrm>
          <a:custGeom>
            <a:avLst/>
            <a:gdLst>
              <a:gd name="connsiteX0" fmla="*/ 0 w 5826377"/>
              <a:gd name="connsiteY0" fmla="*/ 1033411 h 2066821"/>
              <a:gd name="connsiteX1" fmla="*/ 2913189 w 5826377"/>
              <a:gd name="connsiteY1" fmla="*/ 0 h 2066821"/>
              <a:gd name="connsiteX2" fmla="*/ 5826378 w 5826377"/>
              <a:gd name="connsiteY2" fmla="*/ 1033411 h 2066821"/>
              <a:gd name="connsiteX3" fmla="*/ 2913189 w 5826377"/>
              <a:gd name="connsiteY3" fmla="*/ 2066822 h 2066821"/>
              <a:gd name="connsiteX4" fmla="*/ 0 w 5826377"/>
              <a:gd name="connsiteY4" fmla="*/ 1033411 h 2066821"/>
              <a:gd name="connsiteX0" fmla="*/ 0 w 5963004"/>
              <a:gd name="connsiteY0" fmla="*/ 1117673 h 2151084"/>
              <a:gd name="connsiteX1" fmla="*/ 2913189 w 5963004"/>
              <a:gd name="connsiteY1" fmla="*/ 84262 h 2151084"/>
              <a:gd name="connsiteX2" fmla="*/ 4908260 w 5963004"/>
              <a:gd name="connsiteY2" fmla="*/ 178808 h 2151084"/>
              <a:gd name="connsiteX3" fmla="*/ 5826378 w 5963004"/>
              <a:gd name="connsiteY3" fmla="*/ 1117673 h 2151084"/>
              <a:gd name="connsiteX4" fmla="*/ 2913189 w 5963004"/>
              <a:gd name="connsiteY4" fmla="*/ 2151084 h 2151084"/>
              <a:gd name="connsiteX5" fmla="*/ 0 w 5963004"/>
              <a:gd name="connsiteY5" fmla="*/ 1117673 h 2151084"/>
              <a:gd name="connsiteX0" fmla="*/ 0 w 5682491"/>
              <a:gd name="connsiteY0" fmla="*/ 1117673 h 2198926"/>
              <a:gd name="connsiteX1" fmla="*/ 2913189 w 5682491"/>
              <a:gd name="connsiteY1" fmla="*/ 84262 h 2198926"/>
              <a:gd name="connsiteX2" fmla="*/ 4908260 w 5682491"/>
              <a:gd name="connsiteY2" fmla="*/ 178808 h 2198926"/>
              <a:gd name="connsiteX3" fmla="*/ 5502993 w 5682491"/>
              <a:gd name="connsiteY3" fmla="*/ 1920561 h 2198926"/>
              <a:gd name="connsiteX4" fmla="*/ 2913189 w 5682491"/>
              <a:gd name="connsiteY4" fmla="*/ 2151084 h 2198926"/>
              <a:gd name="connsiteX5" fmla="*/ 0 w 5682491"/>
              <a:gd name="connsiteY5" fmla="*/ 1117673 h 2198926"/>
              <a:gd name="connsiteX0" fmla="*/ 0 w 5660189"/>
              <a:gd name="connsiteY0" fmla="*/ 926212 h 2198502"/>
              <a:gd name="connsiteX1" fmla="*/ 2890887 w 5660189"/>
              <a:gd name="connsiteY1" fmla="*/ 71221 h 2198502"/>
              <a:gd name="connsiteX2" fmla="*/ 4885958 w 5660189"/>
              <a:gd name="connsiteY2" fmla="*/ 165767 h 2198502"/>
              <a:gd name="connsiteX3" fmla="*/ 5480691 w 5660189"/>
              <a:gd name="connsiteY3" fmla="*/ 1907520 h 2198502"/>
              <a:gd name="connsiteX4" fmla="*/ 2890887 w 5660189"/>
              <a:gd name="connsiteY4" fmla="*/ 2138043 h 2198502"/>
              <a:gd name="connsiteX5" fmla="*/ 0 w 5660189"/>
              <a:gd name="connsiteY5" fmla="*/ 926212 h 2198502"/>
              <a:gd name="connsiteX0" fmla="*/ 13287 w 5673476"/>
              <a:gd name="connsiteY0" fmla="*/ 941739 h 2214029"/>
              <a:gd name="connsiteX1" fmla="*/ 1956320 w 5673476"/>
              <a:gd name="connsiteY1" fmla="*/ 64445 h 2214029"/>
              <a:gd name="connsiteX2" fmla="*/ 4899245 w 5673476"/>
              <a:gd name="connsiteY2" fmla="*/ 181294 h 2214029"/>
              <a:gd name="connsiteX3" fmla="*/ 5493978 w 5673476"/>
              <a:gd name="connsiteY3" fmla="*/ 1923047 h 2214029"/>
              <a:gd name="connsiteX4" fmla="*/ 2904174 w 5673476"/>
              <a:gd name="connsiteY4" fmla="*/ 2153570 h 2214029"/>
              <a:gd name="connsiteX5" fmla="*/ 13287 w 5673476"/>
              <a:gd name="connsiteY5" fmla="*/ 941739 h 2214029"/>
              <a:gd name="connsiteX0" fmla="*/ 101649 w 5761838"/>
              <a:gd name="connsiteY0" fmla="*/ 941739 h 2143739"/>
              <a:gd name="connsiteX1" fmla="*/ 2044682 w 5761838"/>
              <a:gd name="connsiteY1" fmla="*/ 64445 h 2143739"/>
              <a:gd name="connsiteX2" fmla="*/ 4987607 w 5761838"/>
              <a:gd name="connsiteY2" fmla="*/ 181294 h 2143739"/>
              <a:gd name="connsiteX3" fmla="*/ 5582340 w 5761838"/>
              <a:gd name="connsiteY3" fmla="*/ 1923047 h 2143739"/>
              <a:gd name="connsiteX4" fmla="*/ 840350 w 5761838"/>
              <a:gd name="connsiteY4" fmla="*/ 2064360 h 2143739"/>
              <a:gd name="connsiteX5" fmla="*/ 101649 w 5761838"/>
              <a:gd name="connsiteY5" fmla="*/ 941739 h 2143739"/>
              <a:gd name="connsiteX0" fmla="*/ 188442 w 5536397"/>
              <a:gd name="connsiteY0" fmla="*/ 630387 h 2143793"/>
              <a:gd name="connsiteX1" fmla="*/ 1819241 w 5536397"/>
              <a:gd name="connsiteY1" fmla="*/ 43025 h 2143793"/>
              <a:gd name="connsiteX2" fmla="*/ 4762166 w 5536397"/>
              <a:gd name="connsiteY2" fmla="*/ 159874 h 2143793"/>
              <a:gd name="connsiteX3" fmla="*/ 5356899 w 5536397"/>
              <a:gd name="connsiteY3" fmla="*/ 1901627 h 2143793"/>
              <a:gd name="connsiteX4" fmla="*/ 614909 w 5536397"/>
              <a:gd name="connsiteY4" fmla="*/ 2042940 h 2143793"/>
              <a:gd name="connsiteX5" fmla="*/ 188442 w 5536397"/>
              <a:gd name="connsiteY5" fmla="*/ 630387 h 2143793"/>
              <a:gd name="connsiteX0" fmla="*/ 174325 w 5321361"/>
              <a:gd name="connsiteY0" fmla="*/ 630387 h 2200733"/>
              <a:gd name="connsiteX1" fmla="*/ 1805124 w 5321361"/>
              <a:gd name="connsiteY1" fmla="*/ 43025 h 2200733"/>
              <a:gd name="connsiteX2" fmla="*/ 4748049 w 5321361"/>
              <a:gd name="connsiteY2" fmla="*/ 159874 h 2200733"/>
              <a:gd name="connsiteX3" fmla="*/ 5086304 w 5321361"/>
              <a:gd name="connsiteY3" fmla="*/ 2035442 h 2200733"/>
              <a:gd name="connsiteX4" fmla="*/ 600792 w 5321361"/>
              <a:gd name="connsiteY4" fmla="*/ 2042940 h 2200733"/>
              <a:gd name="connsiteX5" fmla="*/ 174325 w 5321361"/>
              <a:gd name="connsiteY5" fmla="*/ 630387 h 2200733"/>
              <a:gd name="connsiteX0" fmla="*/ 174325 w 5420438"/>
              <a:gd name="connsiteY0" fmla="*/ 630387 h 2200733"/>
              <a:gd name="connsiteX1" fmla="*/ 1805124 w 5420438"/>
              <a:gd name="connsiteY1" fmla="*/ 43025 h 2200733"/>
              <a:gd name="connsiteX2" fmla="*/ 4748049 w 5420438"/>
              <a:gd name="connsiteY2" fmla="*/ 159874 h 2200733"/>
              <a:gd name="connsiteX3" fmla="*/ 5086304 w 5420438"/>
              <a:gd name="connsiteY3" fmla="*/ 2035442 h 2200733"/>
              <a:gd name="connsiteX4" fmla="*/ 600792 w 5420438"/>
              <a:gd name="connsiteY4" fmla="*/ 2042940 h 2200733"/>
              <a:gd name="connsiteX5" fmla="*/ 174325 w 5420438"/>
              <a:gd name="connsiteY5" fmla="*/ 630387 h 2200733"/>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428298"/>
              <a:gd name="connsiteY0" fmla="*/ 682960 h 2297981"/>
              <a:gd name="connsiteX1" fmla="*/ 1805124 w 5428298"/>
              <a:gd name="connsiteY1" fmla="*/ 95598 h 2297981"/>
              <a:gd name="connsiteX2" fmla="*/ 4748049 w 5428298"/>
              <a:gd name="connsiteY2" fmla="*/ 212447 h 2297981"/>
              <a:gd name="connsiteX3" fmla="*/ 5086304 w 5428298"/>
              <a:gd name="connsiteY3" fmla="*/ 2088015 h 2297981"/>
              <a:gd name="connsiteX4" fmla="*/ 600792 w 5428298"/>
              <a:gd name="connsiteY4" fmla="*/ 2095513 h 2297981"/>
              <a:gd name="connsiteX5" fmla="*/ 174325 w 5428298"/>
              <a:gd name="connsiteY5" fmla="*/ 682960 h 2297981"/>
              <a:gd name="connsiteX0" fmla="*/ 151277 w 4978783"/>
              <a:gd name="connsiteY0" fmla="*/ 2095513 h 2334141"/>
              <a:gd name="connsiteX1" fmla="*/ 1355609 w 4978783"/>
              <a:gd name="connsiteY1" fmla="*/ 95598 h 2334141"/>
              <a:gd name="connsiteX2" fmla="*/ 4298534 w 4978783"/>
              <a:gd name="connsiteY2" fmla="*/ 212447 h 2334141"/>
              <a:gd name="connsiteX3" fmla="*/ 4636789 w 4978783"/>
              <a:gd name="connsiteY3" fmla="*/ 2088015 h 2334141"/>
              <a:gd name="connsiteX4" fmla="*/ 151277 w 4978783"/>
              <a:gd name="connsiteY4" fmla="*/ 2095513 h 2334141"/>
              <a:gd name="connsiteX0" fmla="*/ 470246 w 5297752"/>
              <a:gd name="connsiteY0" fmla="*/ 2066922 h 2301280"/>
              <a:gd name="connsiteX1" fmla="*/ 604061 w 5297752"/>
              <a:gd name="connsiteY1" fmla="*/ 133915 h 2301280"/>
              <a:gd name="connsiteX2" fmla="*/ 4617503 w 5297752"/>
              <a:gd name="connsiteY2" fmla="*/ 183856 h 2301280"/>
              <a:gd name="connsiteX3" fmla="*/ 4955758 w 5297752"/>
              <a:gd name="connsiteY3" fmla="*/ 2059424 h 2301280"/>
              <a:gd name="connsiteX4" fmla="*/ 470246 w 5297752"/>
              <a:gd name="connsiteY4" fmla="*/ 2066922 h 2301280"/>
              <a:gd name="connsiteX0" fmla="*/ 508312 w 5335818"/>
              <a:gd name="connsiteY0" fmla="*/ 2088925 h 2323283"/>
              <a:gd name="connsiteX1" fmla="*/ 642127 w 5335818"/>
              <a:gd name="connsiteY1" fmla="*/ 155918 h 2323283"/>
              <a:gd name="connsiteX2" fmla="*/ 4655569 w 5335818"/>
              <a:gd name="connsiteY2" fmla="*/ 205859 h 2323283"/>
              <a:gd name="connsiteX3" fmla="*/ 4993824 w 5335818"/>
              <a:gd name="connsiteY3" fmla="*/ 2081427 h 2323283"/>
              <a:gd name="connsiteX4" fmla="*/ 508312 w 5335818"/>
              <a:gd name="connsiteY4" fmla="*/ 2088925 h 2323283"/>
              <a:gd name="connsiteX0" fmla="*/ 537928 w 5365434"/>
              <a:gd name="connsiteY0" fmla="*/ 2041763 h 2267686"/>
              <a:gd name="connsiteX1" fmla="*/ 615987 w 5365434"/>
              <a:gd name="connsiteY1" fmla="*/ 242570 h 2267686"/>
              <a:gd name="connsiteX2" fmla="*/ 4685185 w 5365434"/>
              <a:gd name="connsiteY2" fmla="*/ 158697 h 2267686"/>
              <a:gd name="connsiteX3" fmla="*/ 5023440 w 5365434"/>
              <a:gd name="connsiteY3" fmla="*/ 2034265 h 2267686"/>
              <a:gd name="connsiteX4" fmla="*/ 537928 w 5365434"/>
              <a:gd name="connsiteY4" fmla="*/ 2041763 h 2267686"/>
              <a:gd name="connsiteX0" fmla="*/ 475390 w 5302896"/>
              <a:gd name="connsiteY0" fmla="*/ 2088286 h 2314209"/>
              <a:gd name="connsiteX1" fmla="*/ 553449 w 5302896"/>
              <a:gd name="connsiteY1" fmla="*/ 289093 h 2314209"/>
              <a:gd name="connsiteX2" fmla="*/ 4622647 w 5302896"/>
              <a:gd name="connsiteY2" fmla="*/ 205220 h 2314209"/>
              <a:gd name="connsiteX3" fmla="*/ 4960902 w 5302896"/>
              <a:gd name="connsiteY3" fmla="*/ 2080788 h 2314209"/>
              <a:gd name="connsiteX4" fmla="*/ 475390 w 5302896"/>
              <a:gd name="connsiteY4" fmla="*/ 2088286 h 2314209"/>
              <a:gd name="connsiteX0" fmla="*/ 500620 w 5340218"/>
              <a:gd name="connsiteY0" fmla="*/ 2050101 h 2276024"/>
              <a:gd name="connsiteX1" fmla="*/ 578679 w 5340218"/>
              <a:gd name="connsiteY1" fmla="*/ 250908 h 2276024"/>
              <a:gd name="connsiteX2" fmla="*/ 4688872 w 5340218"/>
              <a:gd name="connsiteY2" fmla="*/ 227606 h 2276024"/>
              <a:gd name="connsiteX3" fmla="*/ 4986132 w 5340218"/>
              <a:gd name="connsiteY3" fmla="*/ 2042603 h 2276024"/>
              <a:gd name="connsiteX4" fmla="*/ 500620 w 5340218"/>
              <a:gd name="connsiteY4" fmla="*/ 2050101 h 2276024"/>
              <a:gd name="connsiteX0" fmla="*/ 500620 w 5340214"/>
              <a:gd name="connsiteY0" fmla="*/ 2163226 h 2389149"/>
              <a:gd name="connsiteX1" fmla="*/ 578679 w 5340214"/>
              <a:gd name="connsiteY1" fmla="*/ 364033 h 2389149"/>
              <a:gd name="connsiteX2" fmla="*/ 4688872 w 5340214"/>
              <a:gd name="connsiteY2" fmla="*/ 340731 h 2389149"/>
              <a:gd name="connsiteX3" fmla="*/ 4986132 w 5340214"/>
              <a:gd name="connsiteY3" fmla="*/ 2155728 h 2389149"/>
              <a:gd name="connsiteX4" fmla="*/ 500620 w 5340214"/>
              <a:gd name="connsiteY4" fmla="*/ 2163226 h 2389149"/>
              <a:gd name="connsiteX0" fmla="*/ 500620 w 5475509"/>
              <a:gd name="connsiteY0" fmla="*/ 2163226 h 2389149"/>
              <a:gd name="connsiteX1" fmla="*/ 578679 w 5475509"/>
              <a:gd name="connsiteY1" fmla="*/ 364033 h 2389149"/>
              <a:gd name="connsiteX2" fmla="*/ 4688872 w 5475509"/>
              <a:gd name="connsiteY2" fmla="*/ 340731 h 2389149"/>
              <a:gd name="connsiteX3" fmla="*/ 4986132 w 5475509"/>
              <a:gd name="connsiteY3" fmla="*/ 2155728 h 2389149"/>
              <a:gd name="connsiteX4" fmla="*/ 500620 w 5475509"/>
              <a:gd name="connsiteY4" fmla="*/ 2163226 h 2389149"/>
              <a:gd name="connsiteX0" fmla="*/ 631244 w 5319168"/>
              <a:gd name="connsiteY0" fmla="*/ 2163227 h 2389149"/>
              <a:gd name="connsiteX1" fmla="*/ 422338 w 5319168"/>
              <a:gd name="connsiteY1" fmla="*/ 364033 h 2389149"/>
              <a:gd name="connsiteX2" fmla="*/ 4532531 w 5319168"/>
              <a:gd name="connsiteY2" fmla="*/ 340731 h 2389149"/>
              <a:gd name="connsiteX3" fmla="*/ 4829791 w 5319168"/>
              <a:gd name="connsiteY3" fmla="*/ 2155728 h 2389149"/>
              <a:gd name="connsiteX4" fmla="*/ 631244 w 5319168"/>
              <a:gd name="connsiteY4" fmla="*/ 2163227 h 2389149"/>
              <a:gd name="connsiteX0" fmla="*/ 716431 w 5404355"/>
              <a:gd name="connsiteY0" fmla="*/ 2163227 h 2486204"/>
              <a:gd name="connsiteX1" fmla="*/ 507525 w 5404355"/>
              <a:gd name="connsiteY1" fmla="*/ 364033 h 2486204"/>
              <a:gd name="connsiteX2" fmla="*/ 4617718 w 5404355"/>
              <a:gd name="connsiteY2" fmla="*/ 340731 h 2486204"/>
              <a:gd name="connsiteX3" fmla="*/ 4914978 w 5404355"/>
              <a:gd name="connsiteY3" fmla="*/ 2155728 h 2486204"/>
              <a:gd name="connsiteX4" fmla="*/ 716431 w 5404355"/>
              <a:gd name="connsiteY4" fmla="*/ 2163227 h 2486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4355" h="2486204">
                <a:moveTo>
                  <a:pt x="716431" y="2163227"/>
                </a:moveTo>
                <a:cubicBezTo>
                  <a:pt x="-264115" y="1622327"/>
                  <a:pt x="-142690" y="667782"/>
                  <a:pt x="507525" y="364033"/>
                </a:cubicBezTo>
                <a:cubicBezTo>
                  <a:pt x="1157740" y="60284"/>
                  <a:pt x="3250955" y="-263909"/>
                  <a:pt x="4617718" y="340731"/>
                </a:cubicBezTo>
                <a:cubicBezTo>
                  <a:pt x="5615527" y="793943"/>
                  <a:pt x="5606187" y="1841884"/>
                  <a:pt x="4914978" y="2155728"/>
                </a:cubicBezTo>
                <a:cubicBezTo>
                  <a:pt x="4223769" y="2469572"/>
                  <a:pt x="1696977" y="2704127"/>
                  <a:pt x="716431" y="2163227"/>
                </a:cubicBezTo>
                <a:close/>
              </a:path>
            </a:pathLst>
          </a:custGeom>
          <a:solidFill>
            <a:srgbClr val="0098BC"/>
          </a:solidFill>
          <a:ln>
            <a:solidFill>
              <a:srgbClr val="0098BC"/>
            </a:solidFill>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r>
              <a:rPr lang="fr-FR" sz="3200" b="1" dirty="0"/>
              <a:t>12</a:t>
            </a:r>
          </a:p>
        </p:txBody>
      </p:sp>
      <p:sp>
        <p:nvSpPr>
          <p:cNvPr id="83" name="11">
            <a:extLst>
              <a:ext uri="{FF2B5EF4-FFF2-40B4-BE49-F238E27FC236}">
                <a16:creationId xmlns:a16="http://schemas.microsoft.com/office/drawing/2014/main" id="{4EC0F250-8789-BFDF-700F-007836AFD815}"/>
              </a:ext>
            </a:extLst>
          </p:cNvPr>
          <p:cNvSpPr/>
          <p:nvPr/>
        </p:nvSpPr>
        <p:spPr bwMode="auto">
          <a:xfrm>
            <a:off x="4580112" y="6019191"/>
            <a:ext cx="603250" cy="547688"/>
          </a:xfrm>
          <a:custGeom>
            <a:avLst/>
            <a:gdLst>
              <a:gd name="connsiteX0" fmla="*/ 0 w 5826377"/>
              <a:gd name="connsiteY0" fmla="*/ 1033411 h 2066821"/>
              <a:gd name="connsiteX1" fmla="*/ 2913189 w 5826377"/>
              <a:gd name="connsiteY1" fmla="*/ 0 h 2066821"/>
              <a:gd name="connsiteX2" fmla="*/ 5826378 w 5826377"/>
              <a:gd name="connsiteY2" fmla="*/ 1033411 h 2066821"/>
              <a:gd name="connsiteX3" fmla="*/ 2913189 w 5826377"/>
              <a:gd name="connsiteY3" fmla="*/ 2066822 h 2066821"/>
              <a:gd name="connsiteX4" fmla="*/ 0 w 5826377"/>
              <a:gd name="connsiteY4" fmla="*/ 1033411 h 2066821"/>
              <a:gd name="connsiteX0" fmla="*/ 0 w 5963004"/>
              <a:gd name="connsiteY0" fmla="*/ 1117673 h 2151084"/>
              <a:gd name="connsiteX1" fmla="*/ 2913189 w 5963004"/>
              <a:gd name="connsiteY1" fmla="*/ 84262 h 2151084"/>
              <a:gd name="connsiteX2" fmla="*/ 4908260 w 5963004"/>
              <a:gd name="connsiteY2" fmla="*/ 178808 h 2151084"/>
              <a:gd name="connsiteX3" fmla="*/ 5826378 w 5963004"/>
              <a:gd name="connsiteY3" fmla="*/ 1117673 h 2151084"/>
              <a:gd name="connsiteX4" fmla="*/ 2913189 w 5963004"/>
              <a:gd name="connsiteY4" fmla="*/ 2151084 h 2151084"/>
              <a:gd name="connsiteX5" fmla="*/ 0 w 5963004"/>
              <a:gd name="connsiteY5" fmla="*/ 1117673 h 2151084"/>
              <a:gd name="connsiteX0" fmla="*/ 0 w 5682491"/>
              <a:gd name="connsiteY0" fmla="*/ 1117673 h 2198926"/>
              <a:gd name="connsiteX1" fmla="*/ 2913189 w 5682491"/>
              <a:gd name="connsiteY1" fmla="*/ 84262 h 2198926"/>
              <a:gd name="connsiteX2" fmla="*/ 4908260 w 5682491"/>
              <a:gd name="connsiteY2" fmla="*/ 178808 h 2198926"/>
              <a:gd name="connsiteX3" fmla="*/ 5502993 w 5682491"/>
              <a:gd name="connsiteY3" fmla="*/ 1920561 h 2198926"/>
              <a:gd name="connsiteX4" fmla="*/ 2913189 w 5682491"/>
              <a:gd name="connsiteY4" fmla="*/ 2151084 h 2198926"/>
              <a:gd name="connsiteX5" fmla="*/ 0 w 5682491"/>
              <a:gd name="connsiteY5" fmla="*/ 1117673 h 2198926"/>
              <a:gd name="connsiteX0" fmla="*/ 0 w 5660189"/>
              <a:gd name="connsiteY0" fmla="*/ 926212 h 2198502"/>
              <a:gd name="connsiteX1" fmla="*/ 2890887 w 5660189"/>
              <a:gd name="connsiteY1" fmla="*/ 71221 h 2198502"/>
              <a:gd name="connsiteX2" fmla="*/ 4885958 w 5660189"/>
              <a:gd name="connsiteY2" fmla="*/ 165767 h 2198502"/>
              <a:gd name="connsiteX3" fmla="*/ 5480691 w 5660189"/>
              <a:gd name="connsiteY3" fmla="*/ 1907520 h 2198502"/>
              <a:gd name="connsiteX4" fmla="*/ 2890887 w 5660189"/>
              <a:gd name="connsiteY4" fmla="*/ 2138043 h 2198502"/>
              <a:gd name="connsiteX5" fmla="*/ 0 w 5660189"/>
              <a:gd name="connsiteY5" fmla="*/ 926212 h 2198502"/>
              <a:gd name="connsiteX0" fmla="*/ 13287 w 5673476"/>
              <a:gd name="connsiteY0" fmla="*/ 941739 h 2214029"/>
              <a:gd name="connsiteX1" fmla="*/ 1956320 w 5673476"/>
              <a:gd name="connsiteY1" fmla="*/ 64445 h 2214029"/>
              <a:gd name="connsiteX2" fmla="*/ 4899245 w 5673476"/>
              <a:gd name="connsiteY2" fmla="*/ 181294 h 2214029"/>
              <a:gd name="connsiteX3" fmla="*/ 5493978 w 5673476"/>
              <a:gd name="connsiteY3" fmla="*/ 1923047 h 2214029"/>
              <a:gd name="connsiteX4" fmla="*/ 2904174 w 5673476"/>
              <a:gd name="connsiteY4" fmla="*/ 2153570 h 2214029"/>
              <a:gd name="connsiteX5" fmla="*/ 13287 w 5673476"/>
              <a:gd name="connsiteY5" fmla="*/ 941739 h 2214029"/>
              <a:gd name="connsiteX0" fmla="*/ 101649 w 5761838"/>
              <a:gd name="connsiteY0" fmla="*/ 941739 h 2143739"/>
              <a:gd name="connsiteX1" fmla="*/ 2044682 w 5761838"/>
              <a:gd name="connsiteY1" fmla="*/ 64445 h 2143739"/>
              <a:gd name="connsiteX2" fmla="*/ 4987607 w 5761838"/>
              <a:gd name="connsiteY2" fmla="*/ 181294 h 2143739"/>
              <a:gd name="connsiteX3" fmla="*/ 5582340 w 5761838"/>
              <a:gd name="connsiteY3" fmla="*/ 1923047 h 2143739"/>
              <a:gd name="connsiteX4" fmla="*/ 840350 w 5761838"/>
              <a:gd name="connsiteY4" fmla="*/ 2064360 h 2143739"/>
              <a:gd name="connsiteX5" fmla="*/ 101649 w 5761838"/>
              <a:gd name="connsiteY5" fmla="*/ 941739 h 2143739"/>
              <a:gd name="connsiteX0" fmla="*/ 188442 w 5536397"/>
              <a:gd name="connsiteY0" fmla="*/ 630387 h 2143793"/>
              <a:gd name="connsiteX1" fmla="*/ 1819241 w 5536397"/>
              <a:gd name="connsiteY1" fmla="*/ 43025 h 2143793"/>
              <a:gd name="connsiteX2" fmla="*/ 4762166 w 5536397"/>
              <a:gd name="connsiteY2" fmla="*/ 159874 h 2143793"/>
              <a:gd name="connsiteX3" fmla="*/ 5356899 w 5536397"/>
              <a:gd name="connsiteY3" fmla="*/ 1901627 h 2143793"/>
              <a:gd name="connsiteX4" fmla="*/ 614909 w 5536397"/>
              <a:gd name="connsiteY4" fmla="*/ 2042940 h 2143793"/>
              <a:gd name="connsiteX5" fmla="*/ 188442 w 5536397"/>
              <a:gd name="connsiteY5" fmla="*/ 630387 h 2143793"/>
              <a:gd name="connsiteX0" fmla="*/ 174325 w 5321361"/>
              <a:gd name="connsiteY0" fmla="*/ 630387 h 2200733"/>
              <a:gd name="connsiteX1" fmla="*/ 1805124 w 5321361"/>
              <a:gd name="connsiteY1" fmla="*/ 43025 h 2200733"/>
              <a:gd name="connsiteX2" fmla="*/ 4748049 w 5321361"/>
              <a:gd name="connsiteY2" fmla="*/ 159874 h 2200733"/>
              <a:gd name="connsiteX3" fmla="*/ 5086304 w 5321361"/>
              <a:gd name="connsiteY3" fmla="*/ 2035442 h 2200733"/>
              <a:gd name="connsiteX4" fmla="*/ 600792 w 5321361"/>
              <a:gd name="connsiteY4" fmla="*/ 2042940 h 2200733"/>
              <a:gd name="connsiteX5" fmla="*/ 174325 w 5321361"/>
              <a:gd name="connsiteY5" fmla="*/ 630387 h 2200733"/>
              <a:gd name="connsiteX0" fmla="*/ 174325 w 5420438"/>
              <a:gd name="connsiteY0" fmla="*/ 630387 h 2200733"/>
              <a:gd name="connsiteX1" fmla="*/ 1805124 w 5420438"/>
              <a:gd name="connsiteY1" fmla="*/ 43025 h 2200733"/>
              <a:gd name="connsiteX2" fmla="*/ 4748049 w 5420438"/>
              <a:gd name="connsiteY2" fmla="*/ 159874 h 2200733"/>
              <a:gd name="connsiteX3" fmla="*/ 5086304 w 5420438"/>
              <a:gd name="connsiteY3" fmla="*/ 2035442 h 2200733"/>
              <a:gd name="connsiteX4" fmla="*/ 600792 w 5420438"/>
              <a:gd name="connsiteY4" fmla="*/ 2042940 h 2200733"/>
              <a:gd name="connsiteX5" fmla="*/ 174325 w 5420438"/>
              <a:gd name="connsiteY5" fmla="*/ 630387 h 2200733"/>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428298"/>
              <a:gd name="connsiteY0" fmla="*/ 682960 h 2297981"/>
              <a:gd name="connsiteX1" fmla="*/ 1805124 w 5428298"/>
              <a:gd name="connsiteY1" fmla="*/ 95598 h 2297981"/>
              <a:gd name="connsiteX2" fmla="*/ 4748049 w 5428298"/>
              <a:gd name="connsiteY2" fmla="*/ 212447 h 2297981"/>
              <a:gd name="connsiteX3" fmla="*/ 5086304 w 5428298"/>
              <a:gd name="connsiteY3" fmla="*/ 2088015 h 2297981"/>
              <a:gd name="connsiteX4" fmla="*/ 600792 w 5428298"/>
              <a:gd name="connsiteY4" fmla="*/ 2095513 h 2297981"/>
              <a:gd name="connsiteX5" fmla="*/ 174325 w 5428298"/>
              <a:gd name="connsiteY5" fmla="*/ 682960 h 2297981"/>
              <a:gd name="connsiteX0" fmla="*/ 151277 w 4978783"/>
              <a:gd name="connsiteY0" fmla="*/ 2095513 h 2334141"/>
              <a:gd name="connsiteX1" fmla="*/ 1355609 w 4978783"/>
              <a:gd name="connsiteY1" fmla="*/ 95598 h 2334141"/>
              <a:gd name="connsiteX2" fmla="*/ 4298534 w 4978783"/>
              <a:gd name="connsiteY2" fmla="*/ 212447 h 2334141"/>
              <a:gd name="connsiteX3" fmla="*/ 4636789 w 4978783"/>
              <a:gd name="connsiteY3" fmla="*/ 2088015 h 2334141"/>
              <a:gd name="connsiteX4" fmla="*/ 151277 w 4978783"/>
              <a:gd name="connsiteY4" fmla="*/ 2095513 h 2334141"/>
              <a:gd name="connsiteX0" fmla="*/ 470246 w 5297752"/>
              <a:gd name="connsiteY0" fmla="*/ 2066922 h 2301280"/>
              <a:gd name="connsiteX1" fmla="*/ 604061 w 5297752"/>
              <a:gd name="connsiteY1" fmla="*/ 133915 h 2301280"/>
              <a:gd name="connsiteX2" fmla="*/ 4617503 w 5297752"/>
              <a:gd name="connsiteY2" fmla="*/ 183856 h 2301280"/>
              <a:gd name="connsiteX3" fmla="*/ 4955758 w 5297752"/>
              <a:gd name="connsiteY3" fmla="*/ 2059424 h 2301280"/>
              <a:gd name="connsiteX4" fmla="*/ 470246 w 5297752"/>
              <a:gd name="connsiteY4" fmla="*/ 2066922 h 2301280"/>
              <a:gd name="connsiteX0" fmla="*/ 508312 w 5335818"/>
              <a:gd name="connsiteY0" fmla="*/ 2088925 h 2323283"/>
              <a:gd name="connsiteX1" fmla="*/ 642127 w 5335818"/>
              <a:gd name="connsiteY1" fmla="*/ 155918 h 2323283"/>
              <a:gd name="connsiteX2" fmla="*/ 4655569 w 5335818"/>
              <a:gd name="connsiteY2" fmla="*/ 205859 h 2323283"/>
              <a:gd name="connsiteX3" fmla="*/ 4993824 w 5335818"/>
              <a:gd name="connsiteY3" fmla="*/ 2081427 h 2323283"/>
              <a:gd name="connsiteX4" fmla="*/ 508312 w 5335818"/>
              <a:gd name="connsiteY4" fmla="*/ 2088925 h 2323283"/>
              <a:gd name="connsiteX0" fmla="*/ 537928 w 5365434"/>
              <a:gd name="connsiteY0" fmla="*/ 2041763 h 2267686"/>
              <a:gd name="connsiteX1" fmla="*/ 615987 w 5365434"/>
              <a:gd name="connsiteY1" fmla="*/ 242570 h 2267686"/>
              <a:gd name="connsiteX2" fmla="*/ 4685185 w 5365434"/>
              <a:gd name="connsiteY2" fmla="*/ 158697 h 2267686"/>
              <a:gd name="connsiteX3" fmla="*/ 5023440 w 5365434"/>
              <a:gd name="connsiteY3" fmla="*/ 2034265 h 2267686"/>
              <a:gd name="connsiteX4" fmla="*/ 537928 w 5365434"/>
              <a:gd name="connsiteY4" fmla="*/ 2041763 h 2267686"/>
              <a:gd name="connsiteX0" fmla="*/ 475390 w 5302896"/>
              <a:gd name="connsiteY0" fmla="*/ 2088286 h 2314209"/>
              <a:gd name="connsiteX1" fmla="*/ 553449 w 5302896"/>
              <a:gd name="connsiteY1" fmla="*/ 289093 h 2314209"/>
              <a:gd name="connsiteX2" fmla="*/ 4622647 w 5302896"/>
              <a:gd name="connsiteY2" fmla="*/ 205220 h 2314209"/>
              <a:gd name="connsiteX3" fmla="*/ 4960902 w 5302896"/>
              <a:gd name="connsiteY3" fmla="*/ 2080788 h 2314209"/>
              <a:gd name="connsiteX4" fmla="*/ 475390 w 5302896"/>
              <a:gd name="connsiteY4" fmla="*/ 2088286 h 2314209"/>
              <a:gd name="connsiteX0" fmla="*/ 500620 w 5340218"/>
              <a:gd name="connsiteY0" fmla="*/ 2050101 h 2276024"/>
              <a:gd name="connsiteX1" fmla="*/ 578679 w 5340218"/>
              <a:gd name="connsiteY1" fmla="*/ 250908 h 2276024"/>
              <a:gd name="connsiteX2" fmla="*/ 4688872 w 5340218"/>
              <a:gd name="connsiteY2" fmla="*/ 227606 h 2276024"/>
              <a:gd name="connsiteX3" fmla="*/ 4986132 w 5340218"/>
              <a:gd name="connsiteY3" fmla="*/ 2042603 h 2276024"/>
              <a:gd name="connsiteX4" fmla="*/ 500620 w 5340218"/>
              <a:gd name="connsiteY4" fmla="*/ 2050101 h 2276024"/>
              <a:gd name="connsiteX0" fmla="*/ 500620 w 5340214"/>
              <a:gd name="connsiteY0" fmla="*/ 2163226 h 2389149"/>
              <a:gd name="connsiteX1" fmla="*/ 578679 w 5340214"/>
              <a:gd name="connsiteY1" fmla="*/ 364033 h 2389149"/>
              <a:gd name="connsiteX2" fmla="*/ 4688872 w 5340214"/>
              <a:gd name="connsiteY2" fmla="*/ 340731 h 2389149"/>
              <a:gd name="connsiteX3" fmla="*/ 4986132 w 5340214"/>
              <a:gd name="connsiteY3" fmla="*/ 2155728 h 2389149"/>
              <a:gd name="connsiteX4" fmla="*/ 500620 w 5340214"/>
              <a:gd name="connsiteY4" fmla="*/ 2163226 h 2389149"/>
              <a:gd name="connsiteX0" fmla="*/ 500620 w 5475509"/>
              <a:gd name="connsiteY0" fmla="*/ 2163226 h 2389149"/>
              <a:gd name="connsiteX1" fmla="*/ 578679 w 5475509"/>
              <a:gd name="connsiteY1" fmla="*/ 364033 h 2389149"/>
              <a:gd name="connsiteX2" fmla="*/ 4688872 w 5475509"/>
              <a:gd name="connsiteY2" fmla="*/ 340731 h 2389149"/>
              <a:gd name="connsiteX3" fmla="*/ 4986132 w 5475509"/>
              <a:gd name="connsiteY3" fmla="*/ 2155728 h 2389149"/>
              <a:gd name="connsiteX4" fmla="*/ 500620 w 5475509"/>
              <a:gd name="connsiteY4" fmla="*/ 2163226 h 2389149"/>
              <a:gd name="connsiteX0" fmla="*/ 631244 w 5319168"/>
              <a:gd name="connsiteY0" fmla="*/ 2163227 h 2389149"/>
              <a:gd name="connsiteX1" fmla="*/ 422338 w 5319168"/>
              <a:gd name="connsiteY1" fmla="*/ 364033 h 2389149"/>
              <a:gd name="connsiteX2" fmla="*/ 4532531 w 5319168"/>
              <a:gd name="connsiteY2" fmla="*/ 340731 h 2389149"/>
              <a:gd name="connsiteX3" fmla="*/ 4829791 w 5319168"/>
              <a:gd name="connsiteY3" fmla="*/ 2155728 h 2389149"/>
              <a:gd name="connsiteX4" fmla="*/ 631244 w 5319168"/>
              <a:gd name="connsiteY4" fmla="*/ 2163227 h 2389149"/>
              <a:gd name="connsiteX0" fmla="*/ 716431 w 5404355"/>
              <a:gd name="connsiteY0" fmla="*/ 2163227 h 2486204"/>
              <a:gd name="connsiteX1" fmla="*/ 507525 w 5404355"/>
              <a:gd name="connsiteY1" fmla="*/ 364033 h 2486204"/>
              <a:gd name="connsiteX2" fmla="*/ 4617718 w 5404355"/>
              <a:gd name="connsiteY2" fmla="*/ 340731 h 2486204"/>
              <a:gd name="connsiteX3" fmla="*/ 4914978 w 5404355"/>
              <a:gd name="connsiteY3" fmla="*/ 2155728 h 2486204"/>
              <a:gd name="connsiteX4" fmla="*/ 716431 w 5404355"/>
              <a:gd name="connsiteY4" fmla="*/ 2163227 h 2486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4355" h="2486204">
                <a:moveTo>
                  <a:pt x="716431" y="2163227"/>
                </a:moveTo>
                <a:cubicBezTo>
                  <a:pt x="-264115" y="1622327"/>
                  <a:pt x="-142690" y="667782"/>
                  <a:pt x="507525" y="364033"/>
                </a:cubicBezTo>
                <a:cubicBezTo>
                  <a:pt x="1157740" y="60284"/>
                  <a:pt x="3250955" y="-263909"/>
                  <a:pt x="4617718" y="340731"/>
                </a:cubicBezTo>
                <a:cubicBezTo>
                  <a:pt x="5615527" y="793943"/>
                  <a:pt x="5606187" y="1841884"/>
                  <a:pt x="4914978" y="2155728"/>
                </a:cubicBezTo>
                <a:cubicBezTo>
                  <a:pt x="4223769" y="2469572"/>
                  <a:pt x="1696977" y="2704127"/>
                  <a:pt x="716431" y="2163227"/>
                </a:cubicBezTo>
                <a:close/>
              </a:path>
            </a:pathLst>
          </a:custGeom>
          <a:solidFill>
            <a:srgbClr val="0098BC"/>
          </a:solidFill>
          <a:ln>
            <a:solidFill>
              <a:srgbClr val="0098BC"/>
            </a:solidFill>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r>
              <a:rPr lang="fr-FR" sz="3200" b="1" dirty="0"/>
              <a:t>11</a:t>
            </a:r>
          </a:p>
        </p:txBody>
      </p:sp>
      <p:sp>
        <p:nvSpPr>
          <p:cNvPr id="84" name="10">
            <a:extLst>
              <a:ext uri="{FF2B5EF4-FFF2-40B4-BE49-F238E27FC236}">
                <a16:creationId xmlns:a16="http://schemas.microsoft.com/office/drawing/2014/main" id="{8DFAA53F-D339-82CE-3EC3-80A6C565D5A5}"/>
              </a:ext>
            </a:extLst>
          </p:cNvPr>
          <p:cNvSpPr/>
          <p:nvPr/>
        </p:nvSpPr>
        <p:spPr bwMode="auto">
          <a:xfrm>
            <a:off x="7956725" y="5414354"/>
            <a:ext cx="603250" cy="547687"/>
          </a:xfrm>
          <a:custGeom>
            <a:avLst/>
            <a:gdLst>
              <a:gd name="connsiteX0" fmla="*/ 0 w 5826377"/>
              <a:gd name="connsiteY0" fmla="*/ 1033411 h 2066821"/>
              <a:gd name="connsiteX1" fmla="*/ 2913189 w 5826377"/>
              <a:gd name="connsiteY1" fmla="*/ 0 h 2066821"/>
              <a:gd name="connsiteX2" fmla="*/ 5826378 w 5826377"/>
              <a:gd name="connsiteY2" fmla="*/ 1033411 h 2066821"/>
              <a:gd name="connsiteX3" fmla="*/ 2913189 w 5826377"/>
              <a:gd name="connsiteY3" fmla="*/ 2066822 h 2066821"/>
              <a:gd name="connsiteX4" fmla="*/ 0 w 5826377"/>
              <a:gd name="connsiteY4" fmla="*/ 1033411 h 2066821"/>
              <a:gd name="connsiteX0" fmla="*/ 0 w 5963004"/>
              <a:gd name="connsiteY0" fmla="*/ 1117673 h 2151084"/>
              <a:gd name="connsiteX1" fmla="*/ 2913189 w 5963004"/>
              <a:gd name="connsiteY1" fmla="*/ 84262 h 2151084"/>
              <a:gd name="connsiteX2" fmla="*/ 4908260 w 5963004"/>
              <a:gd name="connsiteY2" fmla="*/ 178808 h 2151084"/>
              <a:gd name="connsiteX3" fmla="*/ 5826378 w 5963004"/>
              <a:gd name="connsiteY3" fmla="*/ 1117673 h 2151084"/>
              <a:gd name="connsiteX4" fmla="*/ 2913189 w 5963004"/>
              <a:gd name="connsiteY4" fmla="*/ 2151084 h 2151084"/>
              <a:gd name="connsiteX5" fmla="*/ 0 w 5963004"/>
              <a:gd name="connsiteY5" fmla="*/ 1117673 h 2151084"/>
              <a:gd name="connsiteX0" fmla="*/ 0 w 5682491"/>
              <a:gd name="connsiteY0" fmla="*/ 1117673 h 2198926"/>
              <a:gd name="connsiteX1" fmla="*/ 2913189 w 5682491"/>
              <a:gd name="connsiteY1" fmla="*/ 84262 h 2198926"/>
              <a:gd name="connsiteX2" fmla="*/ 4908260 w 5682491"/>
              <a:gd name="connsiteY2" fmla="*/ 178808 h 2198926"/>
              <a:gd name="connsiteX3" fmla="*/ 5502993 w 5682491"/>
              <a:gd name="connsiteY3" fmla="*/ 1920561 h 2198926"/>
              <a:gd name="connsiteX4" fmla="*/ 2913189 w 5682491"/>
              <a:gd name="connsiteY4" fmla="*/ 2151084 h 2198926"/>
              <a:gd name="connsiteX5" fmla="*/ 0 w 5682491"/>
              <a:gd name="connsiteY5" fmla="*/ 1117673 h 2198926"/>
              <a:gd name="connsiteX0" fmla="*/ 0 w 5660189"/>
              <a:gd name="connsiteY0" fmla="*/ 926212 h 2198502"/>
              <a:gd name="connsiteX1" fmla="*/ 2890887 w 5660189"/>
              <a:gd name="connsiteY1" fmla="*/ 71221 h 2198502"/>
              <a:gd name="connsiteX2" fmla="*/ 4885958 w 5660189"/>
              <a:gd name="connsiteY2" fmla="*/ 165767 h 2198502"/>
              <a:gd name="connsiteX3" fmla="*/ 5480691 w 5660189"/>
              <a:gd name="connsiteY3" fmla="*/ 1907520 h 2198502"/>
              <a:gd name="connsiteX4" fmla="*/ 2890887 w 5660189"/>
              <a:gd name="connsiteY4" fmla="*/ 2138043 h 2198502"/>
              <a:gd name="connsiteX5" fmla="*/ 0 w 5660189"/>
              <a:gd name="connsiteY5" fmla="*/ 926212 h 2198502"/>
              <a:gd name="connsiteX0" fmla="*/ 13287 w 5673476"/>
              <a:gd name="connsiteY0" fmla="*/ 941739 h 2214029"/>
              <a:gd name="connsiteX1" fmla="*/ 1956320 w 5673476"/>
              <a:gd name="connsiteY1" fmla="*/ 64445 h 2214029"/>
              <a:gd name="connsiteX2" fmla="*/ 4899245 w 5673476"/>
              <a:gd name="connsiteY2" fmla="*/ 181294 h 2214029"/>
              <a:gd name="connsiteX3" fmla="*/ 5493978 w 5673476"/>
              <a:gd name="connsiteY3" fmla="*/ 1923047 h 2214029"/>
              <a:gd name="connsiteX4" fmla="*/ 2904174 w 5673476"/>
              <a:gd name="connsiteY4" fmla="*/ 2153570 h 2214029"/>
              <a:gd name="connsiteX5" fmla="*/ 13287 w 5673476"/>
              <a:gd name="connsiteY5" fmla="*/ 941739 h 2214029"/>
              <a:gd name="connsiteX0" fmla="*/ 101649 w 5761838"/>
              <a:gd name="connsiteY0" fmla="*/ 941739 h 2143739"/>
              <a:gd name="connsiteX1" fmla="*/ 2044682 w 5761838"/>
              <a:gd name="connsiteY1" fmla="*/ 64445 h 2143739"/>
              <a:gd name="connsiteX2" fmla="*/ 4987607 w 5761838"/>
              <a:gd name="connsiteY2" fmla="*/ 181294 h 2143739"/>
              <a:gd name="connsiteX3" fmla="*/ 5582340 w 5761838"/>
              <a:gd name="connsiteY3" fmla="*/ 1923047 h 2143739"/>
              <a:gd name="connsiteX4" fmla="*/ 840350 w 5761838"/>
              <a:gd name="connsiteY4" fmla="*/ 2064360 h 2143739"/>
              <a:gd name="connsiteX5" fmla="*/ 101649 w 5761838"/>
              <a:gd name="connsiteY5" fmla="*/ 941739 h 2143739"/>
              <a:gd name="connsiteX0" fmla="*/ 188442 w 5536397"/>
              <a:gd name="connsiteY0" fmla="*/ 630387 h 2143793"/>
              <a:gd name="connsiteX1" fmla="*/ 1819241 w 5536397"/>
              <a:gd name="connsiteY1" fmla="*/ 43025 h 2143793"/>
              <a:gd name="connsiteX2" fmla="*/ 4762166 w 5536397"/>
              <a:gd name="connsiteY2" fmla="*/ 159874 h 2143793"/>
              <a:gd name="connsiteX3" fmla="*/ 5356899 w 5536397"/>
              <a:gd name="connsiteY3" fmla="*/ 1901627 h 2143793"/>
              <a:gd name="connsiteX4" fmla="*/ 614909 w 5536397"/>
              <a:gd name="connsiteY4" fmla="*/ 2042940 h 2143793"/>
              <a:gd name="connsiteX5" fmla="*/ 188442 w 5536397"/>
              <a:gd name="connsiteY5" fmla="*/ 630387 h 2143793"/>
              <a:gd name="connsiteX0" fmla="*/ 174325 w 5321361"/>
              <a:gd name="connsiteY0" fmla="*/ 630387 h 2200733"/>
              <a:gd name="connsiteX1" fmla="*/ 1805124 w 5321361"/>
              <a:gd name="connsiteY1" fmla="*/ 43025 h 2200733"/>
              <a:gd name="connsiteX2" fmla="*/ 4748049 w 5321361"/>
              <a:gd name="connsiteY2" fmla="*/ 159874 h 2200733"/>
              <a:gd name="connsiteX3" fmla="*/ 5086304 w 5321361"/>
              <a:gd name="connsiteY3" fmla="*/ 2035442 h 2200733"/>
              <a:gd name="connsiteX4" fmla="*/ 600792 w 5321361"/>
              <a:gd name="connsiteY4" fmla="*/ 2042940 h 2200733"/>
              <a:gd name="connsiteX5" fmla="*/ 174325 w 5321361"/>
              <a:gd name="connsiteY5" fmla="*/ 630387 h 2200733"/>
              <a:gd name="connsiteX0" fmla="*/ 174325 w 5420438"/>
              <a:gd name="connsiteY0" fmla="*/ 630387 h 2200733"/>
              <a:gd name="connsiteX1" fmla="*/ 1805124 w 5420438"/>
              <a:gd name="connsiteY1" fmla="*/ 43025 h 2200733"/>
              <a:gd name="connsiteX2" fmla="*/ 4748049 w 5420438"/>
              <a:gd name="connsiteY2" fmla="*/ 159874 h 2200733"/>
              <a:gd name="connsiteX3" fmla="*/ 5086304 w 5420438"/>
              <a:gd name="connsiteY3" fmla="*/ 2035442 h 2200733"/>
              <a:gd name="connsiteX4" fmla="*/ 600792 w 5420438"/>
              <a:gd name="connsiteY4" fmla="*/ 2042940 h 2200733"/>
              <a:gd name="connsiteX5" fmla="*/ 174325 w 5420438"/>
              <a:gd name="connsiteY5" fmla="*/ 630387 h 2200733"/>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428298"/>
              <a:gd name="connsiteY0" fmla="*/ 682960 h 2297981"/>
              <a:gd name="connsiteX1" fmla="*/ 1805124 w 5428298"/>
              <a:gd name="connsiteY1" fmla="*/ 95598 h 2297981"/>
              <a:gd name="connsiteX2" fmla="*/ 4748049 w 5428298"/>
              <a:gd name="connsiteY2" fmla="*/ 212447 h 2297981"/>
              <a:gd name="connsiteX3" fmla="*/ 5086304 w 5428298"/>
              <a:gd name="connsiteY3" fmla="*/ 2088015 h 2297981"/>
              <a:gd name="connsiteX4" fmla="*/ 600792 w 5428298"/>
              <a:gd name="connsiteY4" fmla="*/ 2095513 h 2297981"/>
              <a:gd name="connsiteX5" fmla="*/ 174325 w 5428298"/>
              <a:gd name="connsiteY5" fmla="*/ 682960 h 2297981"/>
              <a:gd name="connsiteX0" fmla="*/ 151277 w 4978783"/>
              <a:gd name="connsiteY0" fmla="*/ 2095513 h 2334141"/>
              <a:gd name="connsiteX1" fmla="*/ 1355609 w 4978783"/>
              <a:gd name="connsiteY1" fmla="*/ 95598 h 2334141"/>
              <a:gd name="connsiteX2" fmla="*/ 4298534 w 4978783"/>
              <a:gd name="connsiteY2" fmla="*/ 212447 h 2334141"/>
              <a:gd name="connsiteX3" fmla="*/ 4636789 w 4978783"/>
              <a:gd name="connsiteY3" fmla="*/ 2088015 h 2334141"/>
              <a:gd name="connsiteX4" fmla="*/ 151277 w 4978783"/>
              <a:gd name="connsiteY4" fmla="*/ 2095513 h 2334141"/>
              <a:gd name="connsiteX0" fmla="*/ 470246 w 5297752"/>
              <a:gd name="connsiteY0" fmla="*/ 2066922 h 2301280"/>
              <a:gd name="connsiteX1" fmla="*/ 604061 w 5297752"/>
              <a:gd name="connsiteY1" fmla="*/ 133915 h 2301280"/>
              <a:gd name="connsiteX2" fmla="*/ 4617503 w 5297752"/>
              <a:gd name="connsiteY2" fmla="*/ 183856 h 2301280"/>
              <a:gd name="connsiteX3" fmla="*/ 4955758 w 5297752"/>
              <a:gd name="connsiteY3" fmla="*/ 2059424 h 2301280"/>
              <a:gd name="connsiteX4" fmla="*/ 470246 w 5297752"/>
              <a:gd name="connsiteY4" fmla="*/ 2066922 h 2301280"/>
              <a:gd name="connsiteX0" fmla="*/ 508312 w 5335818"/>
              <a:gd name="connsiteY0" fmla="*/ 2088925 h 2323283"/>
              <a:gd name="connsiteX1" fmla="*/ 642127 w 5335818"/>
              <a:gd name="connsiteY1" fmla="*/ 155918 h 2323283"/>
              <a:gd name="connsiteX2" fmla="*/ 4655569 w 5335818"/>
              <a:gd name="connsiteY2" fmla="*/ 205859 h 2323283"/>
              <a:gd name="connsiteX3" fmla="*/ 4993824 w 5335818"/>
              <a:gd name="connsiteY3" fmla="*/ 2081427 h 2323283"/>
              <a:gd name="connsiteX4" fmla="*/ 508312 w 5335818"/>
              <a:gd name="connsiteY4" fmla="*/ 2088925 h 2323283"/>
              <a:gd name="connsiteX0" fmla="*/ 537928 w 5365434"/>
              <a:gd name="connsiteY0" fmla="*/ 2041763 h 2267686"/>
              <a:gd name="connsiteX1" fmla="*/ 615987 w 5365434"/>
              <a:gd name="connsiteY1" fmla="*/ 242570 h 2267686"/>
              <a:gd name="connsiteX2" fmla="*/ 4685185 w 5365434"/>
              <a:gd name="connsiteY2" fmla="*/ 158697 h 2267686"/>
              <a:gd name="connsiteX3" fmla="*/ 5023440 w 5365434"/>
              <a:gd name="connsiteY3" fmla="*/ 2034265 h 2267686"/>
              <a:gd name="connsiteX4" fmla="*/ 537928 w 5365434"/>
              <a:gd name="connsiteY4" fmla="*/ 2041763 h 2267686"/>
              <a:gd name="connsiteX0" fmla="*/ 475390 w 5302896"/>
              <a:gd name="connsiteY0" fmla="*/ 2088286 h 2314209"/>
              <a:gd name="connsiteX1" fmla="*/ 553449 w 5302896"/>
              <a:gd name="connsiteY1" fmla="*/ 289093 h 2314209"/>
              <a:gd name="connsiteX2" fmla="*/ 4622647 w 5302896"/>
              <a:gd name="connsiteY2" fmla="*/ 205220 h 2314209"/>
              <a:gd name="connsiteX3" fmla="*/ 4960902 w 5302896"/>
              <a:gd name="connsiteY3" fmla="*/ 2080788 h 2314209"/>
              <a:gd name="connsiteX4" fmla="*/ 475390 w 5302896"/>
              <a:gd name="connsiteY4" fmla="*/ 2088286 h 2314209"/>
              <a:gd name="connsiteX0" fmla="*/ 500620 w 5340218"/>
              <a:gd name="connsiteY0" fmla="*/ 2050101 h 2276024"/>
              <a:gd name="connsiteX1" fmla="*/ 578679 w 5340218"/>
              <a:gd name="connsiteY1" fmla="*/ 250908 h 2276024"/>
              <a:gd name="connsiteX2" fmla="*/ 4688872 w 5340218"/>
              <a:gd name="connsiteY2" fmla="*/ 227606 h 2276024"/>
              <a:gd name="connsiteX3" fmla="*/ 4986132 w 5340218"/>
              <a:gd name="connsiteY3" fmla="*/ 2042603 h 2276024"/>
              <a:gd name="connsiteX4" fmla="*/ 500620 w 5340218"/>
              <a:gd name="connsiteY4" fmla="*/ 2050101 h 2276024"/>
              <a:gd name="connsiteX0" fmla="*/ 500620 w 5340214"/>
              <a:gd name="connsiteY0" fmla="*/ 2163226 h 2389149"/>
              <a:gd name="connsiteX1" fmla="*/ 578679 w 5340214"/>
              <a:gd name="connsiteY1" fmla="*/ 364033 h 2389149"/>
              <a:gd name="connsiteX2" fmla="*/ 4688872 w 5340214"/>
              <a:gd name="connsiteY2" fmla="*/ 340731 h 2389149"/>
              <a:gd name="connsiteX3" fmla="*/ 4986132 w 5340214"/>
              <a:gd name="connsiteY3" fmla="*/ 2155728 h 2389149"/>
              <a:gd name="connsiteX4" fmla="*/ 500620 w 5340214"/>
              <a:gd name="connsiteY4" fmla="*/ 2163226 h 2389149"/>
              <a:gd name="connsiteX0" fmla="*/ 500620 w 5475509"/>
              <a:gd name="connsiteY0" fmla="*/ 2163226 h 2389149"/>
              <a:gd name="connsiteX1" fmla="*/ 578679 w 5475509"/>
              <a:gd name="connsiteY1" fmla="*/ 364033 h 2389149"/>
              <a:gd name="connsiteX2" fmla="*/ 4688872 w 5475509"/>
              <a:gd name="connsiteY2" fmla="*/ 340731 h 2389149"/>
              <a:gd name="connsiteX3" fmla="*/ 4986132 w 5475509"/>
              <a:gd name="connsiteY3" fmla="*/ 2155728 h 2389149"/>
              <a:gd name="connsiteX4" fmla="*/ 500620 w 5475509"/>
              <a:gd name="connsiteY4" fmla="*/ 2163226 h 2389149"/>
              <a:gd name="connsiteX0" fmla="*/ 631244 w 5319168"/>
              <a:gd name="connsiteY0" fmla="*/ 2163227 h 2389149"/>
              <a:gd name="connsiteX1" fmla="*/ 422338 w 5319168"/>
              <a:gd name="connsiteY1" fmla="*/ 364033 h 2389149"/>
              <a:gd name="connsiteX2" fmla="*/ 4532531 w 5319168"/>
              <a:gd name="connsiteY2" fmla="*/ 340731 h 2389149"/>
              <a:gd name="connsiteX3" fmla="*/ 4829791 w 5319168"/>
              <a:gd name="connsiteY3" fmla="*/ 2155728 h 2389149"/>
              <a:gd name="connsiteX4" fmla="*/ 631244 w 5319168"/>
              <a:gd name="connsiteY4" fmla="*/ 2163227 h 2389149"/>
              <a:gd name="connsiteX0" fmla="*/ 716431 w 5404355"/>
              <a:gd name="connsiteY0" fmla="*/ 2163227 h 2486204"/>
              <a:gd name="connsiteX1" fmla="*/ 507525 w 5404355"/>
              <a:gd name="connsiteY1" fmla="*/ 364033 h 2486204"/>
              <a:gd name="connsiteX2" fmla="*/ 4617718 w 5404355"/>
              <a:gd name="connsiteY2" fmla="*/ 340731 h 2486204"/>
              <a:gd name="connsiteX3" fmla="*/ 4914978 w 5404355"/>
              <a:gd name="connsiteY3" fmla="*/ 2155728 h 2486204"/>
              <a:gd name="connsiteX4" fmla="*/ 716431 w 5404355"/>
              <a:gd name="connsiteY4" fmla="*/ 2163227 h 2486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4355" h="2486204">
                <a:moveTo>
                  <a:pt x="716431" y="2163227"/>
                </a:moveTo>
                <a:cubicBezTo>
                  <a:pt x="-264115" y="1622327"/>
                  <a:pt x="-142690" y="667782"/>
                  <a:pt x="507525" y="364033"/>
                </a:cubicBezTo>
                <a:cubicBezTo>
                  <a:pt x="1157740" y="60284"/>
                  <a:pt x="3250955" y="-263909"/>
                  <a:pt x="4617718" y="340731"/>
                </a:cubicBezTo>
                <a:cubicBezTo>
                  <a:pt x="5615527" y="793943"/>
                  <a:pt x="5606187" y="1841884"/>
                  <a:pt x="4914978" y="2155728"/>
                </a:cubicBezTo>
                <a:cubicBezTo>
                  <a:pt x="4223769" y="2469572"/>
                  <a:pt x="1696977" y="2704127"/>
                  <a:pt x="716431" y="2163227"/>
                </a:cubicBezTo>
                <a:close/>
              </a:path>
            </a:pathLst>
          </a:custGeom>
          <a:solidFill>
            <a:srgbClr val="0098BC"/>
          </a:solidFill>
          <a:ln>
            <a:solidFill>
              <a:srgbClr val="0098BC"/>
            </a:solidFill>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r>
              <a:rPr lang="fr-FR" sz="3200" b="1" dirty="0"/>
              <a:t>10</a:t>
            </a:r>
          </a:p>
        </p:txBody>
      </p:sp>
      <p:sp>
        <p:nvSpPr>
          <p:cNvPr id="88" name="9">
            <a:extLst>
              <a:ext uri="{FF2B5EF4-FFF2-40B4-BE49-F238E27FC236}">
                <a16:creationId xmlns:a16="http://schemas.microsoft.com/office/drawing/2014/main" id="{D7215A0B-83F4-0EAD-F633-93CC9CD5E9ED}"/>
              </a:ext>
            </a:extLst>
          </p:cNvPr>
          <p:cNvSpPr/>
          <p:nvPr/>
        </p:nvSpPr>
        <p:spPr bwMode="auto">
          <a:xfrm>
            <a:off x="9598200" y="4799991"/>
            <a:ext cx="603250" cy="547688"/>
          </a:xfrm>
          <a:custGeom>
            <a:avLst/>
            <a:gdLst>
              <a:gd name="connsiteX0" fmla="*/ 0 w 5826377"/>
              <a:gd name="connsiteY0" fmla="*/ 1033411 h 2066821"/>
              <a:gd name="connsiteX1" fmla="*/ 2913189 w 5826377"/>
              <a:gd name="connsiteY1" fmla="*/ 0 h 2066821"/>
              <a:gd name="connsiteX2" fmla="*/ 5826378 w 5826377"/>
              <a:gd name="connsiteY2" fmla="*/ 1033411 h 2066821"/>
              <a:gd name="connsiteX3" fmla="*/ 2913189 w 5826377"/>
              <a:gd name="connsiteY3" fmla="*/ 2066822 h 2066821"/>
              <a:gd name="connsiteX4" fmla="*/ 0 w 5826377"/>
              <a:gd name="connsiteY4" fmla="*/ 1033411 h 2066821"/>
              <a:gd name="connsiteX0" fmla="*/ 0 w 5963004"/>
              <a:gd name="connsiteY0" fmla="*/ 1117673 h 2151084"/>
              <a:gd name="connsiteX1" fmla="*/ 2913189 w 5963004"/>
              <a:gd name="connsiteY1" fmla="*/ 84262 h 2151084"/>
              <a:gd name="connsiteX2" fmla="*/ 4908260 w 5963004"/>
              <a:gd name="connsiteY2" fmla="*/ 178808 h 2151084"/>
              <a:gd name="connsiteX3" fmla="*/ 5826378 w 5963004"/>
              <a:gd name="connsiteY3" fmla="*/ 1117673 h 2151084"/>
              <a:gd name="connsiteX4" fmla="*/ 2913189 w 5963004"/>
              <a:gd name="connsiteY4" fmla="*/ 2151084 h 2151084"/>
              <a:gd name="connsiteX5" fmla="*/ 0 w 5963004"/>
              <a:gd name="connsiteY5" fmla="*/ 1117673 h 2151084"/>
              <a:gd name="connsiteX0" fmla="*/ 0 w 5682491"/>
              <a:gd name="connsiteY0" fmla="*/ 1117673 h 2198926"/>
              <a:gd name="connsiteX1" fmla="*/ 2913189 w 5682491"/>
              <a:gd name="connsiteY1" fmla="*/ 84262 h 2198926"/>
              <a:gd name="connsiteX2" fmla="*/ 4908260 w 5682491"/>
              <a:gd name="connsiteY2" fmla="*/ 178808 h 2198926"/>
              <a:gd name="connsiteX3" fmla="*/ 5502993 w 5682491"/>
              <a:gd name="connsiteY3" fmla="*/ 1920561 h 2198926"/>
              <a:gd name="connsiteX4" fmla="*/ 2913189 w 5682491"/>
              <a:gd name="connsiteY4" fmla="*/ 2151084 h 2198926"/>
              <a:gd name="connsiteX5" fmla="*/ 0 w 5682491"/>
              <a:gd name="connsiteY5" fmla="*/ 1117673 h 2198926"/>
              <a:gd name="connsiteX0" fmla="*/ 0 w 5660189"/>
              <a:gd name="connsiteY0" fmla="*/ 926212 h 2198502"/>
              <a:gd name="connsiteX1" fmla="*/ 2890887 w 5660189"/>
              <a:gd name="connsiteY1" fmla="*/ 71221 h 2198502"/>
              <a:gd name="connsiteX2" fmla="*/ 4885958 w 5660189"/>
              <a:gd name="connsiteY2" fmla="*/ 165767 h 2198502"/>
              <a:gd name="connsiteX3" fmla="*/ 5480691 w 5660189"/>
              <a:gd name="connsiteY3" fmla="*/ 1907520 h 2198502"/>
              <a:gd name="connsiteX4" fmla="*/ 2890887 w 5660189"/>
              <a:gd name="connsiteY4" fmla="*/ 2138043 h 2198502"/>
              <a:gd name="connsiteX5" fmla="*/ 0 w 5660189"/>
              <a:gd name="connsiteY5" fmla="*/ 926212 h 2198502"/>
              <a:gd name="connsiteX0" fmla="*/ 13287 w 5673476"/>
              <a:gd name="connsiteY0" fmla="*/ 941739 h 2214029"/>
              <a:gd name="connsiteX1" fmla="*/ 1956320 w 5673476"/>
              <a:gd name="connsiteY1" fmla="*/ 64445 h 2214029"/>
              <a:gd name="connsiteX2" fmla="*/ 4899245 w 5673476"/>
              <a:gd name="connsiteY2" fmla="*/ 181294 h 2214029"/>
              <a:gd name="connsiteX3" fmla="*/ 5493978 w 5673476"/>
              <a:gd name="connsiteY3" fmla="*/ 1923047 h 2214029"/>
              <a:gd name="connsiteX4" fmla="*/ 2904174 w 5673476"/>
              <a:gd name="connsiteY4" fmla="*/ 2153570 h 2214029"/>
              <a:gd name="connsiteX5" fmla="*/ 13287 w 5673476"/>
              <a:gd name="connsiteY5" fmla="*/ 941739 h 2214029"/>
              <a:gd name="connsiteX0" fmla="*/ 101649 w 5761838"/>
              <a:gd name="connsiteY0" fmla="*/ 941739 h 2143739"/>
              <a:gd name="connsiteX1" fmla="*/ 2044682 w 5761838"/>
              <a:gd name="connsiteY1" fmla="*/ 64445 h 2143739"/>
              <a:gd name="connsiteX2" fmla="*/ 4987607 w 5761838"/>
              <a:gd name="connsiteY2" fmla="*/ 181294 h 2143739"/>
              <a:gd name="connsiteX3" fmla="*/ 5582340 w 5761838"/>
              <a:gd name="connsiteY3" fmla="*/ 1923047 h 2143739"/>
              <a:gd name="connsiteX4" fmla="*/ 840350 w 5761838"/>
              <a:gd name="connsiteY4" fmla="*/ 2064360 h 2143739"/>
              <a:gd name="connsiteX5" fmla="*/ 101649 w 5761838"/>
              <a:gd name="connsiteY5" fmla="*/ 941739 h 2143739"/>
              <a:gd name="connsiteX0" fmla="*/ 188442 w 5536397"/>
              <a:gd name="connsiteY0" fmla="*/ 630387 h 2143793"/>
              <a:gd name="connsiteX1" fmla="*/ 1819241 w 5536397"/>
              <a:gd name="connsiteY1" fmla="*/ 43025 h 2143793"/>
              <a:gd name="connsiteX2" fmla="*/ 4762166 w 5536397"/>
              <a:gd name="connsiteY2" fmla="*/ 159874 h 2143793"/>
              <a:gd name="connsiteX3" fmla="*/ 5356899 w 5536397"/>
              <a:gd name="connsiteY3" fmla="*/ 1901627 h 2143793"/>
              <a:gd name="connsiteX4" fmla="*/ 614909 w 5536397"/>
              <a:gd name="connsiteY4" fmla="*/ 2042940 h 2143793"/>
              <a:gd name="connsiteX5" fmla="*/ 188442 w 5536397"/>
              <a:gd name="connsiteY5" fmla="*/ 630387 h 2143793"/>
              <a:gd name="connsiteX0" fmla="*/ 174325 w 5321361"/>
              <a:gd name="connsiteY0" fmla="*/ 630387 h 2200733"/>
              <a:gd name="connsiteX1" fmla="*/ 1805124 w 5321361"/>
              <a:gd name="connsiteY1" fmla="*/ 43025 h 2200733"/>
              <a:gd name="connsiteX2" fmla="*/ 4748049 w 5321361"/>
              <a:gd name="connsiteY2" fmla="*/ 159874 h 2200733"/>
              <a:gd name="connsiteX3" fmla="*/ 5086304 w 5321361"/>
              <a:gd name="connsiteY3" fmla="*/ 2035442 h 2200733"/>
              <a:gd name="connsiteX4" fmla="*/ 600792 w 5321361"/>
              <a:gd name="connsiteY4" fmla="*/ 2042940 h 2200733"/>
              <a:gd name="connsiteX5" fmla="*/ 174325 w 5321361"/>
              <a:gd name="connsiteY5" fmla="*/ 630387 h 2200733"/>
              <a:gd name="connsiteX0" fmla="*/ 174325 w 5420438"/>
              <a:gd name="connsiteY0" fmla="*/ 630387 h 2200733"/>
              <a:gd name="connsiteX1" fmla="*/ 1805124 w 5420438"/>
              <a:gd name="connsiteY1" fmla="*/ 43025 h 2200733"/>
              <a:gd name="connsiteX2" fmla="*/ 4748049 w 5420438"/>
              <a:gd name="connsiteY2" fmla="*/ 159874 h 2200733"/>
              <a:gd name="connsiteX3" fmla="*/ 5086304 w 5420438"/>
              <a:gd name="connsiteY3" fmla="*/ 2035442 h 2200733"/>
              <a:gd name="connsiteX4" fmla="*/ 600792 w 5420438"/>
              <a:gd name="connsiteY4" fmla="*/ 2042940 h 2200733"/>
              <a:gd name="connsiteX5" fmla="*/ 174325 w 5420438"/>
              <a:gd name="connsiteY5" fmla="*/ 630387 h 2200733"/>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428298"/>
              <a:gd name="connsiteY0" fmla="*/ 682960 h 2297981"/>
              <a:gd name="connsiteX1" fmla="*/ 1805124 w 5428298"/>
              <a:gd name="connsiteY1" fmla="*/ 95598 h 2297981"/>
              <a:gd name="connsiteX2" fmla="*/ 4748049 w 5428298"/>
              <a:gd name="connsiteY2" fmla="*/ 212447 h 2297981"/>
              <a:gd name="connsiteX3" fmla="*/ 5086304 w 5428298"/>
              <a:gd name="connsiteY3" fmla="*/ 2088015 h 2297981"/>
              <a:gd name="connsiteX4" fmla="*/ 600792 w 5428298"/>
              <a:gd name="connsiteY4" fmla="*/ 2095513 h 2297981"/>
              <a:gd name="connsiteX5" fmla="*/ 174325 w 5428298"/>
              <a:gd name="connsiteY5" fmla="*/ 682960 h 2297981"/>
              <a:gd name="connsiteX0" fmla="*/ 151277 w 4978783"/>
              <a:gd name="connsiteY0" fmla="*/ 2095513 h 2334141"/>
              <a:gd name="connsiteX1" fmla="*/ 1355609 w 4978783"/>
              <a:gd name="connsiteY1" fmla="*/ 95598 h 2334141"/>
              <a:gd name="connsiteX2" fmla="*/ 4298534 w 4978783"/>
              <a:gd name="connsiteY2" fmla="*/ 212447 h 2334141"/>
              <a:gd name="connsiteX3" fmla="*/ 4636789 w 4978783"/>
              <a:gd name="connsiteY3" fmla="*/ 2088015 h 2334141"/>
              <a:gd name="connsiteX4" fmla="*/ 151277 w 4978783"/>
              <a:gd name="connsiteY4" fmla="*/ 2095513 h 2334141"/>
              <a:gd name="connsiteX0" fmla="*/ 470246 w 5297752"/>
              <a:gd name="connsiteY0" fmla="*/ 2066922 h 2301280"/>
              <a:gd name="connsiteX1" fmla="*/ 604061 w 5297752"/>
              <a:gd name="connsiteY1" fmla="*/ 133915 h 2301280"/>
              <a:gd name="connsiteX2" fmla="*/ 4617503 w 5297752"/>
              <a:gd name="connsiteY2" fmla="*/ 183856 h 2301280"/>
              <a:gd name="connsiteX3" fmla="*/ 4955758 w 5297752"/>
              <a:gd name="connsiteY3" fmla="*/ 2059424 h 2301280"/>
              <a:gd name="connsiteX4" fmla="*/ 470246 w 5297752"/>
              <a:gd name="connsiteY4" fmla="*/ 2066922 h 2301280"/>
              <a:gd name="connsiteX0" fmla="*/ 508312 w 5335818"/>
              <a:gd name="connsiteY0" fmla="*/ 2088925 h 2323283"/>
              <a:gd name="connsiteX1" fmla="*/ 642127 w 5335818"/>
              <a:gd name="connsiteY1" fmla="*/ 155918 h 2323283"/>
              <a:gd name="connsiteX2" fmla="*/ 4655569 w 5335818"/>
              <a:gd name="connsiteY2" fmla="*/ 205859 h 2323283"/>
              <a:gd name="connsiteX3" fmla="*/ 4993824 w 5335818"/>
              <a:gd name="connsiteY3" fmla="*/ 2081427 h 2323283"/>
              <a:gd name="connsiteX4" fmla="*/ 508312 w 5335818"/>
              <a:gd name="connsiteY4" fmla="*/ 2088925 h 2323283"/>
              <a:gd name="connsiteX0" fmla="*/ 537928 w 5365434"/>
              <a:gd name="connsiteY0" fmla="*/ 2041763 h 2267686"/>
              <a:gd name="connsiteX1" fmla="*/ 615987 w 5365434"/>
              <a:gd name="connsiteY1" fmla="*/ 242570 h 2267686"/>
              <a:gd name="connsiteX2" fmla="*/ 4685185 w 5365434"/>
              <a:gd name="connsiteY2" fmla="*/ 158697 h 2267686"/>
              <a:gd name="connsiteX3" fmla="*/ 5023440 w 5365434"/>
              <a:gd name="connsiteY3" fmla="*/ 2034265 h 2267686"/>
              <a:gd name="connsiteX4" fmla="*/ 537928 w 5365434"/>
              <a:gd name="connsiteY4" fmla="*/ 2041763 h 2267686"/>
              <a:gd name="connsiteX0" fmla="*/ 475390 w 5302896"/>
              <a:gd name="connsiteY0" fmla="*/ 2088286 h 2314209"/>
              <a:gd name="connsiteX1" fmla="*/ 553449 w 5302896"/>
              <a:gd name="connsiteY1" fmla="*/ 289093 h 2314209"/>
              <a:gd name="connsiteX2" fmla="*/ 4622647 w 5302896"/>
              <a:gd name="connsiteY2" fmla="*/ 205220 h 2314209"/>
              <a:gd name="connsiteX3" fmla="*/ 4960902 w 5302896"/>
              <a:gd name="connsiteY3" fmla="*/ 2080788 h 2314209"/>
              <a:gd name="connsiteX4" fmla="*/ 475390 w 5302896"/>
              <a:gd name="connsiteY4" fmla="*/ 2088286 h 2314209"/>
              <a:gd name="connsiteX0" fmla="*/ 500620 w 5340218"/>
              <a:gd name="connsiteY0" fmla="*/ 2050101 h 2276024"/>
              <a:gd name="connsiteX1" fmla="*/ 578679 w 5340218"/>
              <a:gd name="connsiteY1" fmla="*/ 250908 h 2276024"/>
              <a:gd name="connsiteX2" fmla="*/ 4688872 w 5340218"/>
              <a:gd name="connsiteY2" fmla="*/ 227606 h 2276024"/>
              <a:gd name="connsiteX3" fmla="*/ 4986132 w 5340218"/>
              <a:gd name="connsiteY3" fmla="*/ 2042603 h 2276024"/>
              <a:gd name="connsiteX4" fmla="*/ 500620 w 5340218"/>
              <a:gd name="connsiteY4" fmla="*/ 2050101 h 2276024"/>
              <a:gd name="connsiteX0" fmla="*/ 500620 w 5340214"/>
              <a:gd name="connsiteY0" fmla="*/ 2163226 h 2389149"/>
              <a:gd name="connsiteX1" fmla="*/ 578679 w 5340214"/>
              <a:gd name="connsiteY1" fmla="*/ 364033 h 2389149"/>
              <a:gd name="connsiteX2" fmla="*/ 4688872 w 5340214"/>
              <a:gd name="connsiteY2" fmla="*/ 340731 h 2389149"/>
              <a:gd name="connsiteX3" fmla="*/ 4986132 w 5340214"/>
              <a:gd name="connsiteY3" fmla="*/ 2155728 h 2389149"/>
              <a:gd name="connsiteX4" fmla="*/ 500620 w 5340214"/>
              <a:gd name="connsiteY4" fmla="*/ 2163226 h 2389149"/>
              <a:gd name="connsiteX0" fmla="*/ 500620 w 5475509"/>
              <a:gd name="connsiteY0" fmla="*/ 2163226 h 2389149"/>
              <a:gd name="connsiteX1" fmla="*/ 578679 w 5475509"/>
              <a:gd name="connsiteY1" fmla="*/ 364033 h 2389149"/>
              <a:gd name="connsiteX2" fmla="*/ 4688872 w 5475509"/>
              <a:gd name="connsiteY2" fmla="*/ 340731 h 2389149"/>
              <a:gd name="connsiteX3" fmla="*/ 4986132 w 5475509"/>
              <a:gd name="connsiteY3" fmla="*/ 2155728 h 2389149"/>
              <a:gd name="connsiteX4" fmla="*/ 500620 w 5475509"/>
              <a:gd name="connsiteY4" fmla="*/ 2163226 h 2389149"/>
              <a:gd name="connsiteX0" fmla="*/ 631244 w 5319168"/>
              <a:gd name="connsiteY0" fmla="*/ 2163227 h 2389149"/>
              <a:gd name="connsiteX1" fmla="*/ 422338 w 5319168"/>
              <a:gd name="connsiteY1" fmla="*/ 364033 h 2389149"/>
              <a:gd name="connsiteX2" fmla="*/ 4532531 w 5319168"/>
              <a:gd name="connsiteY2" fmla="*/ 340731 h 2389149"/>
              <a:gd name="connsiteX3" fmla="*/ 4829791 w 5319168"/>
              <a:gd name="connsiteY3" fmla="*/ 2155728 h 2389149"/>
              <a:gd name="connsiteX4" fmla="*/ 631244 w 5319168"/>
              <a:gd name="connsiteY4" fmla="*/ 2163227 h 2389149"/>
              <a:gd name="connsiteX0" fmla="*/ 716431 w 5404355"/>
              <a:gd name="connsiteY0" fmla="*/ 2163227 h 2486204"/>
              <a:gd name="connsiteX1" fmla="*/ 507525 w 5404355"/>
              <a:gd name="connsiteY1" fmla="*/ 364033 h 2486204"/>
              <a:gd name="connsiteX2" fmla="*/ 4617718 w 5404355"/>
              <a:gd name="connsiteY2" fmla="*/ 340731 h 2486204"/>
              <a:gd name="connsiteX3" fmla="*/ 4914978 w 5404355"/>
              <a:gd name="connsiteY3" fmla="*/ 2155728 h 2486204"/>
              <a:gd name="connsiteX4" fmla="*/ 716431 w 5404355"/>
              <a:gd name="connsiteY4" fmla="*/ 2163227 h 2486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4355" h="2486204">
                <a:moveTo>
                  <a:pt x="716431" y="2163227"/>
                </a:moveTo>
                <a:cubicBezTo>
                  <a:pt x="-264115" y="1622327"/>
                  <a:pt x="-142690" y="667782"/>
                  <a:pt x="507525" y="364033"/>
                </a:cubicBezTo>
                <a:cubicBezTo>
                  <a:pt x="1157740" y="60284"/>
                  <a:pt x="3250955" y="-263909"/>
                  <a:pt x="4617718" y="340731"/>
                </a:cubicBezTo>
                <a:cubicBezTo>
                  <a:pt x="5615527" y="793943"/>
                  <a:pt x="5606187" y="1841884"/>
                  <a:pt x="4914978" y="2155728"/>
                </a:cubicBezTo>
                <a:cubicBezTo>
                  <a:pt x="4223769" y="2469572"/>
                  <a:pt x="1696977" y="2704127"/>
                  <a:pt x="716431" y="2163227"/>
                </a:cubicBezTo>
                <a:close/>
              </a:path>
            </a:pathLst>
          </a:custGeom>
          <a:solidFill>
            <a:srgbClr val="0098BC"/>
          </a:solidFill>
          <a:ln>
            <a:solidFill>
              <a:srgbClr val="0098BC"/>
            </a:solidFill>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r>
              <a:rPr lang="fr-FR" sz="3200" b="1" dirty="0"/>
              <a:t>9</a:t>
            </a:r>
          </a:p>
        </p:txBody>
      </p:sp>
      <p:sp>
        <p:nvSpPr>
          <p:cNvPr id="89" name="8">
            <a:extLst>
              <a:ext uri="{FF2B5EF4-FFF2-40B4-BE49-F238E27FC236}">
                <a16:creationId xmlns:a16="http://schemas.microsoft.com/office/drawing/2014/main" id="{5AEBF37B-1D1F-2E91-C3AD-73A137B8CAEF}"/>
              </a:ext>
            </a:extLst>
          </p:cNvPr>
          <p:cNvSpPr/>
          <p:nvPr/>
        </p:nvSpPr>
        <p:spPr bwMode="auto">
          <a:xfrm>
            <a:off x="10414175" y="3495066"/>
            <a:ext cx="601662" cy="547688"/>
          </a:xfrm>
          <a:custGeom>
            <a:avLst/>
            <a:gdLst>
              <a:gd name="connsiteX0" fmla="*/ 0 w 5826377"/>
              <a:gd name="connsiteY0" fmla="*/ 1033411 h 2066821"/>
              <a:gd name="connsiteX1" fmla="*/ 2913189 w 5826377"/>
              <a:gd name="connsiteY1" fmla="*/ 0 h 2066821"/>
              <a:gd name="connsiteX2" fmla="*/ 5826378 w 5826377"/>
              <a:gd name="connsiteY2" fmla="*/ 1033411 h 2066821"/>
              <a:gd name="connsiteX3" fmla="*/ 2913189 w 5826377"/>
              <a:gd name="connsiteY3" fmla="*/ 2066822 h 2066821"/>
              <a:gd name="connsiteX4" fmla="*/ 0 w 5826377"/>
              <a:gd name="connsiteY4" fmla="*/ 1033411 h 2066821"/>
              <a:gd name="connsiteX0" fmla="*/ 0 w 5963004"/>
              <a:gd name="connsiteY0" fmla="*/ 1117673 h 2151084"/>
              <a:gd name="connsiteX1" fmla="*/ 2913189 w 5963004"/>
              <a:gd name="connsiteY1" fmla="*/ 84262 h 2151084"/>
              <a:gd name="connsiteX2" fmla="*/ 4908260 w 5963004"/>
              <a:gd name="connsiteY2" fmla="*/ 178808 h 2151084"/>
              <a:gd name="connsiteX3" fmla="*/ 5826378 w 5963004"/>
              <a:gd name="connsiteY3" fmla="*/ 1117673 h 2151084"/>
              <a:gd name="connsiteX4" fmla="*/ 2913189 w 5963004"/>
              <a:gd name="connsiteY4" fmla="*/ 2151084 h 2151084"/>
              <a:gd name="connsiteX5" fmla="*/ 0 w 5963004"/>
              <a:gd name="connsiteY5" fmla="*/ 1117673 h 2151084"/>
              <a:gd name="connsiteX0" fmla="*/ 0 w 5682491"/>
              <a:gd name="connsiteY0" fmla="*/ 1117673 h 2198926"/>
              <a:gd name="connsiteX1" fmla="*/ 2913189 w 5682491"/>
              <a:gd name="connsiteY1" fmla="*/ 84262 h 2198926"/>
              <a:gd name="connsiteX2" fmla="*/ 4908260 w 5682491"/>
              <a:gd name="connsiteY2" fmla="*/ 178808 h 2198926"/>
              <a:gd name="connsiteX3" fmla="*/ 5502993 w 5682491"/>
              <a:gd name="connsiteY3" fmla="*/ 1920561 h 2198926"/>
              <a:gd name="connsiteX4" fmla="*/ 2913189 w 5682491"/>
              <a:gd name="connsiteY4" fmla="*/ 2151084 h 2198926"/>
              <a:gd name="connsiteX5" fmla="*/ 0 w 5682491"/>
              <a:gd name="connsiteY5" fmla="*/ 1117673 h 2198926"/>
              <a:gd name="connsiteX0" fmla="*/ 0 w 5660189"/>
              <a:gd name="connsiteY0" fmla="*/ 926212 h 2198502"/>
              <a:gd name="connsiteX1" fmla="*/ 2890887 w 5660189"/>
              <a:gd name="connsiteY1" fmla="*/ 71221 h 2198502"/>
              <a:gd name="connsiteX2" fmla="*/ 4885958 w 5660189"/>
              <a:gd name="connsiteY2" fmla="*/ 165767 h 2198502"/>
              <a:gd name="connsiteX3" fmla="*/ 5480691 w 5660189"/>
              <a:gd name="connsiteY3" fmla="*/ 1907520 h 2198502"/>
              <a:gd name="connsiteX4" fmla="*/ 2890887 w 5660189"/>
              <a:gd name="connsiteY4" fmla="*/ 2138043 h 2198502"/>
              <a:gd name="connsiteX5" fmla="*/ 0 w 5660189"/>
              <a:gd name="connsiteY5" fmla="*/ 926212 h 2198502"/>
              <a:gd name="connsiteX0" fmla="*/ 13287 w 5673476"/>
              <a:gd name="connsiteY0" fmla="*/ 941739 h 2214029"/>
              <a:gd name="connsiteX1" fmla="*/ 1956320 w 5673476"/>
              <a:gd name="connsiteY1" fmla="*/ 64445 h 2214029"/>
              <a:gd name="connsiteX2" fmla="*/ 4899245 w 5673476"/>
              <a:gd name="connsiteY2" fmla="*/ 181294 h 2214029"/>
              <a:gd name="connsiteX3" fmla="*/ 5493978 w 5673476"/>
              <a:gd name="connsiteY3" fmla="*/ 1923047 h 2214029"/>
              <a:gd name="connsiteX4" fmla="*/ 2904174 w 5673476"/>
              <a:gd name="connsiteY4" fmla="*/ 2153570 h 2214029"/>
              <a:gd name="connsiteX5" fmla="*/ 13287 w 5673476"/>
              <a:gd name="connsiteY5" fmla="*/ 941739 h 2214029"/>
              <a:gd name="connsiteX0" fmla="*/ 101649 w 5761838"/>
              <a:gd name="connsiteY0" fmla="*/ 941739 h 2143739"/>
              <a:gd name="connsiteX1" fmla="*/ 2044682 w 5761838"/>
              <a:gd name="connsiteY1" fmla="*/ 64445 h 2143739"/>
              <a:gd name="connsiteX2" fmla="*/ 4987607 w 5761838"/>
              <a:gd name="connsiteY2" fmla="*/ 181294 h 2143739"/>
              <a:gd name="connsiteX3" fmla="*/ 5582340 w 5761838"/>
              <a:gd name="connsiteY3" fmla="*/ 1923047 h 2143739"/>
              <a:gd name="connsiteX4" fmla="*/ 840350 w 5761838"/>
              <a:gd name="connsiteY4" fmla="*/ 2064360 h 2143739"/>
              <a:gd name="connsiteX5" fmla="*/ 101649 w 5761838"/>
              <a:gd name="connsiteY5" fmla="*/ 941739 h 2143739"/>
              <a:gd name="connsiteX0" fmla="*/ 188442 w 5536397"/>
              <a:gd name="connsiteY0" fmla="*/ 630387 h 2143793"/>
              <a:gd name="connsiteX1" fmla="*/ 1819241 w 5536397"/>
              <a:gd name="connsiteY1" fmla="*/ 43025 h 2143793"/>
              <a:gd name="connsiteX2" fmla="*/ 4762166 w 5536397"/>
              <a:gd name="connsiteY2" fmla="*/ 159874 h 2143793"/>
              <a:gd name="connsiteX3" fmla="*/ 5356899 w 5536397"/>
              <a:gd name="connsiteY3" fmla="*/ 1901627 h 2143793"/>
              <a:gd name="connsiteX4" fmla="*/ 614909 w 5536397"/>
              <a:gd name="connsiteY4" fmla="*/ 2042940 h 2143793"/>
              <a:gd name="connsiteX5" fmla="*/ 188442 w 5536397"/>
              <a:gd name="connsiteY5" fmla="*/ 630387 h 2143793"/>
              <a:gd name="connsiteX0" fmla="*/ 174325 w 5321361"/>
              <a:gd name="connsiteY0" fmla="*/ 630387 h 2200733"/>
              <a:gd name="connsiteX1" fmla="*/ 1805124 w 5321361"/>
              <a:gd name="connsiteY1" fmla="*/ 43025 h 2200733"/>
              <a:gd name="connsiteX2" fmla="*/ 4748049 w 5321361"/>
              <a:gd name="connsiteY2" fmla="*/ 159874 h 2200733"/>
              <a:gd name="connsiteX3" fmla="*/ 5086304 w 5321361"/>
              <a:gd name="connsiteY3" fmla="*/ 2035442 h 2200733"/>
              <a:gd name="connsiteX4" fmla="*/ 600792 w 5321361"/>
              <a:gd name="connsiteY4" fmla="*/ 2042940 h 2200733"/>
              <a:gd name="connsiteX5" fmla="*/ 174325 w 5321361"/>
              <a:gd name="connsiteY5" fmla="*/ 630387 h 2200733"/>
              <a:gd name="connsiteX0" fmla="*/ 174325 w 5420438"/>
              <a:gd name="connsiteY0" fmla="*/ 630387 h 2200733"/>
              <a:gd name="connsiteX1" fmla="*/ 1805124 w 5420438"/>
              <a:gd name="connsiteY1" fmla="*/ 43025 h 2200733"/>
              <a:gd name="connsiteX2" fmla="*/ 4748049 w 5420438"/>
              <a:gd name="connsiteY2" fmla="*/ 159874 h 2200733"/>
              <a:gd name="connsiteX3" fmla="*/ 5086304 w 5420438"/>
              <a:gd name="connsiteY3" fmla="*/ 2035442 h 2200733"/>
              <a:gd name="connsiteX4" fmla="*/ 600792 w 5420438"/>
              <a:gd name="connsiteY4" fmla="*/ 2042940 h 2200733"/>
              <a:gd name="connsiteX5" fmla="*/ 174325 w 5420438"/>
              <a:gd name="connsiteY5" fmla="*/ 630387 h 2200733"/>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428298"/>
              <a:gd name="connsiteY0" fmla="*/ 682960 h 2297981"/>
              <a:gd name="connsiteX1" fmla="*/ 1805124 w 5428298"/>
              <a:gd name="connsiteY1" fmla="*/ 95598 h 2297981"/>
              <a:gd name="connsiteX2" fmla="*/ 4748049 w 5428298"/>
              <a:gd name="connsiteY2" fmla="*/ 212447 h 2297981"/>
              <a:gd name="connsiteX3" fmla="*/ 5086304 w 5428298"/>
              <a:gd name="connsiteY3" fmla="*/ 2088015 h 2297981"/>
              <a:gd name="connsiteX4" fmla="*/ 600792 w 5428298"/>
              <a:gd name="connsiteY4" fmla="*/ 2095513 h 2297981"/>
              <a:gd name="connsiteX5" fmla="*/ 174325 w 5428298"/>
              <a:gd name="connsiteY5" fmla="*/ 682960 h 2297981"/>
              <a:gd name="connsiteX0" fmla="*/ 151277 w 4978783"/>
              <a:gd name="connsiteY0" fmla="*/ 2095513 h 2334141"/>
              <a:gd name="connsiteX1" fmla="*/ 1355609 w 4978783"/>
              <a:gd name="connsiteY1" fmla="*/ 95598 h 2334141"/>
              <a:gd name="connsiteX2" fmla="*/ 4298534 w 4978783"/>
              <a:gd name="connsiteY2" fmla="*/ 212447 h 2334141"/>
              <a:gd name="connsiteX3" fmla="*/ 4636789 w 4978783"/>
              <a:gd name="connsiteY3" fmla="*/ 2088015 h 2334141"/>
              <a:gd name="connsiteX4" fmla="*/ 151277 w 4978783"/>
              <a:gd name="connsiteY4" fmla="*/ 2095513 h 2334141"/>
              <a:gd name="connsiteX0" fmla="*/ 470246 w 5297752"/>
              <a:gd name="connsiteY0" fmla="*/ 2066922 h 2301280"/>
              <a:gd name="connsiteX1" fmla="*/ 604061 w 5297752"/>
              <a:gd name="connsiteY1" fmla="*/ 133915 h 2301280"/>
              <a:gd name="connsiteX2" fmla="*/ 4617503 w 5297752"/>
              <a:gd name="connsiteY2" fmla="*/ 183856 h 2301280"/>
              <a:gd name="connsiteX3" fmla="*/ 4955758 w 5297752"/>
              <a:gd name="connsiteY3" fmla="*/ 2059424 h 2301280"/>
              <a:gd name="connsiteX4" fmla="*/ 470246 w 5297752"/>
              <a:gd name="connsiteY4" fmla="*/ 2066922 h 2301280"/>
              <a:gd name="connsiteX0" fmla="*/ 508312 w 5335818"/>
              <a:gd name="connsiteY0" fmla="*/ 2088925 h 2323283"/>
              <a:gd name="connsiteX1" fmla="*/ 642127 w 5335818"/>
              <a:gd name="connsiteY1" fmla="*/ 155918 h 2323283"/>
              <a:gd name="connsiteX2" fmla="*/ 4655569 w 5335818"/>
              <a:gd name="connsiteY2" fmla="*/ 205859 h 2323283"/>
              <a:gd name="connsiteX3" fmla="*/ 4993824 w 5335818"/>
              <a:gd name="connsiteY3" fmla="*/ 2081427 h 2323283"/>
              <a:gd name="connsiteX4" fmla="*/ 508312 w 5335818"/>
              <a:gd name="connsiteY4" fmla="*/ 2088925 h 2323283"/>
              <a:gd name="connsiteX0" fmla="*/ 537928 w 5365434"/>
              <a:gd name="connsiteY0" fmla="*/ 2041763 h 2267686"/>
              <a:gd name="connsiteX1" fmla="*/ 615987 w 5365434"/>
              <a:gd name="connsiteY1" fmla="*/ 242570 h 2267686"/>
              <a:gd name="connsiteX2" fmla="*/ 4685185 w 5365434"/>
              <a:gd name="connsiteY2" fmla="*/ 158697 h 2267686"/>
              <a:gd name="connsiteX3" fmla="*/ 5023440 w 5365434"/>
              <a:gd name="connsiteY3" fmla="*/ 2034265 h 2267686"/>
              <a:gd name="connsiteX4" fmla="*/ 537928 w 5365434"/>
              <a:gd name="connsiteY4" fmla="*/ 2041763 h 2267686"/>
              <a:gd name="connsiteX0" fmla="*/ 475390 w 5302896"/>
              <a:gd name="connsiteY0" fmla="*/ 2088286 h 2314209"/>
              <a:gd name="connsiteX1" fmla="*/ 553449 w 5302896"/>
              <a:gd name="connsiteY1" fmla="*/ 289093 h 2314209"/>
              <a:gd name="connsiteX2" fmla="*/ 4622647 w 5302896"/>
              <a:gd name="connsiteY2" fmla="*/ 205220 h 2314209"/>
              <a:gd name="connsiteX3" fmla="*/ 4960902 w 5302896"/>
              <a:gd name="connsiteY3" fmla="*/ 2080788 h 2314209"/>
              <a:gd name="connsiteX4" fmla="*/ 475390 w 5302896"/>
              <a:gd name="connsiteY4" fmla="*/ 2088286 h 2314209"/>
              <a:gd name="connsiteX0" fmla="*/ 500620 w 5340218"/>
              <a:gd name="connsiteY0" fmla="*/ 2050101 h 2276024"/>
              <a:gd name="connsiteX1" fmla="*/ 578679 w 5340218"/>
              <a:gd name="connsiteY1" fmla="*/ 250908 h 2276024"/>
              <a:gd name="connsiteX2" fmla="*/ 4688872 w 5340218"/>
              <a:gd name="connsiteY2" fmla="*/ 227606 h 2276024"/>
              <a:gd name="connsiteX3" fmla="*/ 4986132 w 5340218"/>
              <a:gd name="connsiteY3" fmla="*/ 2042603 h 2276024"/>
              <a:gd name="connsiteX4" fmla="*/ 500620 w 5340218"/>
              <a:gd name="connsiteY4" fmla="*/ 2050101 h 2276024"/>
              <a:gd name="connsiteX0" fmla="*/ 500620 w 5340214"/>
              <a:gd name="connsiteY0" fmla="*/ 2163226 h 2389149"/>
              <a:gd name="connsiteX1" fmla="*/ 578679 w 5340214"/>
              <a:gd name="connsiteY1" fmla="*/ 364033 h 2389149"/>
              <a:gd name="connsiteX2" fmla="*/ 4688872 w 5340214"/>
              <a:gd name="connsiteY2" fmla="*/ 340731 h 2389149"/>
              <a:gd name="connsiteX3" fmla="*/ 4986132 w 5340214"/>
              <a:gd name="connsiteY3" fmla="*/ 2155728 h 2389149"/>
              <a:gd name="connsiteX4" fmla="*/ 500620 w 5340214"/>
              <a:gd name="connsiteY4" fmla="*/ 2163226 h 2389149"/>
              <a:gd name="connsiteX0" fmla="*/ 500620 w 5475509"/>
              <a:gd name="connsiteY0" fmla="*/ 2163226 h 2389149"/>
              <a:gd name="connsiteX1" fmla="*/ 578679 w 5475509"/>
              <a:gd name="connsiteY1" fmla="*/ 364033 h 2389149"/>
              <a:gd name="connsiteX2" fmla="*/ 4688872 w 5475509"/>
              <a:gd name="connsiteY2" fmla="*/ 340731 h 2389149"/>
              <a:gd name="connsiteX3" fmla="*/ 4986132 w 5475509"/>
              <a:gd name="connsiteY3" fmla="*/ 2155728 h 2389149"/>
              <a:gd name="connsiteX4" fmla="*/ 500620 w 5475509"/>
              <a:gd name="connsiteY4" fmla="*/ 2163226 h 2389149"/>
              <a:gd name="connsiteX0" fmla="*/ 631244 w 5319168"/>
              <a:gd name="connsiteY0" fmla="*/ 2163227 h 2389149"/>
              <a:gd name="connsiteX1" fmla="*/ 422338 w 5319168"/>
              <a:gd name="connsiteY1" fmla="*/ 364033 h 2389149"/>
              <a:gd name="connsiteX2" fmla="*/ 4532531 w 5319168"/>
              <a:gd name="connsiteY2" fmla="*/ 340731 h 2389149"/>
              <a:gd name="connsiteX3" fmla="*/ 4829791 w 5319168"/>
              <a:gd name="connsiteY3" fmla="*/ 2155728 h 2389149"/>
              <a:gd name="connsiteX4" fmla="*/ 631244 w 5319168"/>
              <a:gd name="connsiteY4" fmla="*/ 2163227 h 2389149"/>
              <a:gd name="connsiteX0" fmla="*/ 716431 w 5404355"/>
              <a:gd name="connsiteY0" fmla="*/ 2163227 h 2486204"/>
              <a:gd name="connsiteX1" fmla="*/ 507525 w 5404355"/>
              <a:gd name="connsiteY1" fmla="*/ 364033 h 2486204"/>
              <a:gd name="connsiteX2" fmla="*/ 4617718 w 5404355"/>
              <a:gd name="connsiteY2" fmla="*/ 340731 h 2486204"/>
              <a:gd name="connsiteX3" fmla="*/ 4914978 w 5404355"/>
              <a:gd name="connsiteY3" fmla="*/ 2155728 h 2486204"/>
              <a:gd name="connsiteX4" fmla="*/ 716431 w 5404355"/>
              <a:gd name="connsiteY4" fmla="*/ 2163227 h 2486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4355" h="2486204">
                <a:moveTo>
                  <a:pt x="716431" y="2163227"/>
                </a:moveTo>
                <a:cubicBezTo>
                  <a:pt x="-264115" y="1622327"/>
                  <a:pt x="-142690" y="667782"/>
                  <a:pt x="507525" y="364033"/>
                </a:cubicBezTo>
                <a:cubicBezTo>
                  <a:pt x="1157740" y="60284"/>
                  <a:pt x="3250955" y="-263909"/>
                  <a:pt x="4617718" y="340731"/>
                </a:cubicBezTo>
                <a:cubicBezTo>
                  <a:pt x="5615527" y="793943"/>
                  <a:pt x="5606187" y="1841884"/>
                  <a:pt x="4914978" y="2155728"/>
                </a:cubicBezTo>
                <a:cubicBezTo>
                  <a:pt x="4223769" y="2469572"/>
                  <a:pt x="1696977" y="2704127"/>
                  <a:pt x="716431" y="2163227"/>
                </a:cubicBezTo>
                <a:close/>
              </a:path>
            </a:pathLst>
          </a:custGeom>
          <a:solidFill>
            <a:srgbClr val="0098BC"/>
          </a:solidFill>
          <a:ln>
            <a:solidFill>
              <a:srgbClr val="0098BC"/>
            </a:solidFill>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r>
              <a:rPr lang="fr-FR" sz="3200" b="1" dirty="0"/>
              <a:t>8</a:t>
            </a:r>
          </a:p>
        </p:txBody>
      </p:sp>
      <p:sp>
        <p:nvSpPr>
          <p:cNvPr id="90" name="7">
            <a:extLst>
              <a:ext uri="{FF2B5EF4-FFF2-40B4-BE49-F238E27FC236}">
                <a16:creationId xmlns:a16="http://schemas.microsoft.com/office/drawing/2014/main" id="{770C95A9-9B18-AB7A-9BD3-31C25E57C5F6}"/>
              </a:ext>
            </a:extLst>
          </p:cNvPr>
          <p:cNvSpPr/>
          <p:nvPr/>
        </p:nvSpPr>
        <p:spPr bwMode="auto">
          <a:xfrm>
            <a:off x="10649125" y="2383816"/>
            <a:ext cx="603250" cy="547688"/>
          </a:xfrm>
          <a:custGeom>
            <a:avLst/>
            <a:gdLst>
              <a:gd name="connsiteX0" fmla="*/ 0 w 5826377"/>
              <a:gd name="connsiteY0" fmla="*/ 1033411 h 2066821"/>
              <a:gd name="connsiteX1" fmla="*/ 2913189 w 5826377"/>
              <a:gd name="connsiteY1" fmla="*/ 0 h 2066821"/>
              <a:gd name="connsiteX2" fmla="*/ 5826378 w 5826377"/>
              <a:gd name="connsiteY2" fmla="*/ 1033411 h 2066821"/>
              <a:gd name="connsiteX3" fmla="*/ 2913189 w 5826377"/>
              <a:gd name="connsiteY3" fmla="*/ 2066822 h 2066821"/>
              <a:gd name="connsiteX4" fmla="*/ 0 w 5826377"/>
              <a:gd name="connsiteY4" fmla="*/ 1033411 h 2066821"/>
              <a:gd name="connsiteX0" fmla="*/ 0 w 5963004"/>
              <a:gd name="connsiteY0" fmla="*/ 1117673 h 2151084"/>
              <a:gd name="connsiteX1" fmla="*/ 2913189 w 5963004"/>
              <a:gd name="connsiteY1" fmla="*/ 84262 h 2151084"/>
              <a:gd name="connsiteX2" fmla="*/ 4908260 w 5963004"/>
              <a:gd name="connsiteY2" fmla="*/ 178808 h 2151084"/>
              <a:gd name="connsiteX3" fmla="*/ 5826378 w 5963004"/>
              <a:gd name="connsiteY3" fmla="*/ 1117673 h 2151084"/>
              <a:gd name="connsiteX4" fmla="*/ 2913189 w 5963004"/>
              <a:gd name="connsiteY4" fmla="*/ 2151084 h 2151084"/>
              <a:gd name="connsiteX5" fmla="*/ 0 w 5963004"/>
              <a:gd name="connsiteY5" fmla="*/ 1117673 h 2151084"/>
              <a:gd name="connsiteX0" fmla="*/ 0 w 5682491"/>
              <a:gd name="connsiteY0" fmla="*/ 1117673 h 2198926"/>
              <a:gd name="connsiteX1" fmla="*/ 2913189 w 5682491"/>
              <a:gd name="connsiteY1" fmla="*/ 84262 h 2198926"/>
              <a:gd name="connsiteX2" fmla="*/ 4908260 w 5682491"/>
              <a:gd name="connsiteY2" fmla="*/ 178808 h 2198926"/>
              <a:gd name="connsiteX3" fmla="*/ 5502993 w 5682491"/>
              <a:gd name="connsiteY3" fmla="*/ 1920561 h 2198926"/>
              <a:gd name="connsiteX4" fmla="*/ 2913189 w 5682491"/>
              <a:gd name="connsiteY4" fmla="*/ 2151084 h 2198926"/>
              <a:gd name="connsiteX5" fmla="*/ 0 w 5682491"/>
              <a:gd name="connsiteY5" fmla="*/ 1117673 h 2198926"/>
              <a:gd name="connsiteX0" fmla="*/ 0 w 5660189"/>
              <a:gd name="connsiteY0" fmla="*/ 926212 h 2198502"/>
              <a:gd name="connsiteX1" fmla="*/ 2890887 w 5660189"/>
              <a:gd name="connsiteY1" fmla="*/ 71221 h 2198502"/>
              <a:gd name="connsiteX2" fmla="*/ 4885958 w 5660189"/>
              <a:gd name="connsiteY2" fmla="*/ 165767 h 2198502"/>
              <a:gd name="connsiteX3" fmla="*/ 5480691 w 5660189"/>
              <a:gd name="connsiteY3" fmla="*/ 1907520 h 2198502"/>
              <a:gd name="connsiteX4" fmla="*/ 2890887 w 5660189"/>
              <a:gd name="connsiteY4" fmla="*/ 2138043 h 2198502"/>
              <a:gd name="connsiteX5" fmla="*/ 0 w 5660189"/>
              <a:gd name="connsiteY5" fmla="*/ 926212 h 2198502"/>
              <a:gd name="connsiteX0" fmla="*/ 13287 w 5673476"/>
              <a:gd name="connsiteY0" fmla="*/ 941739 h 2214029"/>
              <a:gd name="connsiteX1" fmla="*/ 1956320 w 5673476"/>
              <a:gd name="connsiteY1" fmla="*/ 64445 h 2214029"/>
              <a:gd name="connsiteX2" fmla="*/ 4899245 w 5673476"/>
              <a:gd name="connsiteY2" fmla="*/ 181294 h 2214029"/>
              <a:gd name="connsiteX3" fmla="*/ 5493978 w 5673476"/>
              <a:gd name="connsiteY3" fmla="*/ 1923047 h 2214029"/>
              <a:gd name="connsiteX4" fmla="*/ 2904174 w 5673476"/>
              <a:gd name="connsiteY4" fmla="*/ 2153570 h 2214029"/>
              <a:gd name="connsiteX5" fmla="*/ 13287 w 5673476"/>
              <a:gd name="connsiteY5" fmla="*/ 941739 h 2214029"/>
              <a:gd name="connsiteX0" fmla="*/ 101649 w 5761838"/>
              <a:gd name="connsiteY0" fmla="*/ 941739 h 2143739"/>
              <a:gd name="connsiteX1" fmla="*/ 2044682 w 5761838"/>
              <a:gd name="connsiteY1" fmla="*/ 64445 h 2143739"/>
              <a:gd name="connsiteX2" fmla="*/ 4987607 w 5761838"/>
              <a:gd name="connsiteY2" fmla="*/ 181294 h 2143739"/>
              <a:gd name="connsiteX3" fmla="*/ 5582340 w 5761838"/>
              <a:gd name="connsiteY3" fmla="*/ 1923047 h 2143739"/>
              <a:gd name="connsiteX4" fmla="*/ 840350 w 5761838"/>
              <a:gd name="connsiteY4" fmla="*/ 2064360 h 2143739"/>
              <a:gd name="connsiteX5" fmla="*/ 101649 w 5761838"/>
              <a:gd name="connsiteY5" fmla="*/ 941739 h 2143739"/>
              <a:gd name="connsiteX0" fmla="*/ 188442 w 5536397"/>
              <a:gd name="connsiteY0" fmla="*/ 630387 h 2143793"/>
              <a:gd name="connsiteX1" fmla="*/ 1819241 w 5536397"/>
              <a:gd name="connsiteY1" fmla="*/ 43025 h 2143793"/>
              <a:gd name="connsiteX2" fmla="*/ 4762166 w 5536397"/>
              <a:gd name="connsiteY2" fmla="*/ 159874 h 2143793"/>
              <a:gd name="connsiteX3" fmla="*/ 5356899 w 5536397"/>
              <a:gd name="connsiteY3" fmla="*/ 1901627 h 2143793"/>
              <a:gd name="connsiteX4" fmla="*/ 614909 w 5536397"/>
              <a:gd name="connsiteY4" fmla="*/ 2042940 h 2143793"/>
              <a:gd name="connsiteX5" fmla="*/ 188442 w 5536397"/>
              <a:gd name="connsiteY5" fmla="*/ 630387 h 2143793"/>
              <a:gd name="connsiteX0" fmla="*/ 174325 w 5321361"/>
              <a:gd name="connsiteY0" fmla="*/ 630387 h 2200733"/>
              <a:gd name="connsiteX1" fmla="*/ 1805124 w 5321361"/>
              <a:gd name="connsiteY1" fmla="*/ 43025 h 2200733"/>
              <a:gd name="connsiteX2" fmla="*/ 4748049 w 5321361"/>
              <a:gd name="connsiteY2" fmla="*/ 159874 h 2200733"/>
              <a:gd name="connsiteX3" fmla="*/ 5086304 w 5321361"/>
              <a:gd name="connsiteY3" fmla="*/ 2035442 h 2200733"/>
              <a:gd name="connsiteX4" fmla="*/ 600792 w 5321361"/>
              <a:gd name="connsiteY4" fmla="*/ 2042940 h 2200733"/>
              <a:gd name="connsiteX5" fmla="*/ 174325 w 5321361"/>
              <a:gd name="connsiteY5" fmla="*/ 630387 h 2200733"/>
              <a:gd name="connsiteX0" fmla="*/ 174325 w 5420438"/>
              <a:gd name="connsiteY0" fmla="*/ 630387 h 2200733"/>
              <a:gd name="connsiteX1" fmla="*/ 1805124 w 5420438"/>
              <a:gd name="connsiteY1" fmla="*/ 43025 h 2200733"/>
              <a:gd name="connsiteX2" fmla="*/ 4748049 w 5420438"/>
              <a:gd name="connsiteY2" fmla="*/ 159874 h 2200733"/>
              <a:gd name="connsiteX3" fmla="*/ 5086304 w 5420438"/>
              <a:gd name="connsiteY3" fmla="*/ 2035442 h 2200733"/>
              <a:gd name="connsiteX4" fmla="*/ 600792 w 5420438"/>
              <a:gd name="connsiteY4" fmla="*/ 2042940 h 2200733"/>
              <a:gd name="connsiteX5" fmla="*/ 174325 w 5420438"/>
              <a:gd name="connsiteY5" fmla="*/ 630387 h 2200733"/>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428298"/>
              <a:gd name="connsiteY0" fmla="*/ 682960 h 2297981"/>
              <a:gd name="connsiteX1" fmla="*/ 1805124 w 5428298"/>
              <a:gd name="connsiteY1" fmla="*/ 95598 h 2297981"/>
              <a:gd name="connsiteX2" fmla="*/ 4748049 w 5428298"/>
              <a:gd name="connsiteY2" fmla="*/ 212447 h 2297981"/>
              <a:gd name="connsiteX3" fmla="*/ 5086304 w 5428298"/>
              <a:gd name="connsiteY3" fmla="*/ 2088015 h 2297981"/>
              <a:gd name="connsiteX4" fmla="*/ 600792 w 5428298"/>
              <a:gd name="connsiteY4" fmla="*/ 2095513 h 2297981"/>
              <a:gd name="connsiteX5" fmla="*/ 174325 w 5428298"/>
              <a:gd name="connsiteY5" fmla="*/ 682960 h 2297981"/>
              <a:gd name="connsiteX0" fmla="*/ 151277 w 4978783"/>
              <a:gd name="connsiteY0" fmla="*/ 2095513 h 2334141"/>
              <a:gd name="connsiteX1" fmla="*/ 1355609 w 4978783"/>
              <a:gd name="connsiteY1" fmla="*/ 95598 h 2334141"/>
              <a:gd name="connsiteX2" fmla="*/ 4298534 w 4978783"/>
              <a:gd name="connsiteY2" fmla="*/ 212447 h 2334141"/>
              <a:gd name="connsiteX3" fmla="*/ 4636789 w 4978783"/>
              <a:gd name="connsiteY3" fmla="*/ 2088015 h 2334141"/>
              <a:gd name="connsiteX4" fmla="*/ 151277 w 4978783"/>
              <a:gd name="connsiteY4" fmla="*/ 2095513 h 2334141"/>
              <a:gd name="connsiteX0" fmla="*/ 470246 w 5297752"/>
              <a:gd name="connsiteY0" fmla="*/ 2066922 h 2301280"/>
              <a:gd name="connsiteX1" fmla="*/ 604061 w 5297752"/>
              <a:gd name="connsiteY1" fmla="*/ 133915 h 2301280"/>
              <a:gd name="connsiteX2" fmla="*/ 4617503 w 5297752"/>
              <a:gd name="connsiteY2" fmla="*/ 183856 h 2301280"/>
              <a:gd name="connsiteX3" fmla="*/ 4955758 w 5297752"/>
              <a:gd name="connsiteY3" fmla="*/ 2059424 h 2301280"/>
              <a:gd name="connsiteX4" fmla="*/ 470246 w 5297752"/>
              <a:gd name="connsiteY4" fmla="*/ 2066922 h 2301280"/>
              <a:gd name="connsiteX0" fmla="*/ 508312 w 5335818"/>
              <a:gd name="connsiteY0" fmla="*/ 2088925 h 2323283"/>
              <a:gd name="connsiteX1" fmla="*/ 642127 w 5335818"/>
              <a:gd name="connsiteY1" fmla="*/ 155918 h 2323283"/>
              <a:gd name="connsiteX2" fmla="*/ 4655569 w 5335818"/>
              <a:gd name="connsiteY2" fmla="*/ 205859 h 2323283"/>
              <a:gd name="connsiteX3" fmla="*/ 4993824 w 5335818"/>
              <a:gd name="connsiteY3" fmla="*/ 2081427 h 2323283"/>
              <a:gd name="connsiteX4" fmla="*/ 508312 w 5335818"/>
              <a:gd name="connsiteY4" fmla="*/ 2088925 h 2323283"/>
              <a:gd name="connsiteX0" fmla="*/ 537928 w 5365434"/>
              <a:gd name="connsiteY0" fmla="*/ 2041763 h 2267686"/>
              <a:gd name="connsiteX1" fmla="*/ 615987 w 5365434"/>
              <a:gd name="connsiteY1" fmla="*/ 242570 h 2267686"/>
              <a:gd name="connsiteX2" fmla="*/ 4685185 w 5365434"/>
              <a:gd name="connsiteY2" fmla="*/ 158697 h 2267686"/>
              <a:gd name="connsiteX3" fmla="*/ 5023440 w 5365434"/>
              <a:gd name="connsiteY3" fmla="*/ 2034265 h 2267686"/>
              <a:gd name="connsiteX4" fmla="*/ 537928 w 5365434"/>
              <a:gd name="connsiteY4" fmla="*/ 2041763 h 2267686"/>
              <a:gd name="connsiteX0" fmla="*/ 475390 w 5302896"/>
              <a:gd name="connsiteY0" fmla="*/ 2088286 h 2314209"/>
              <a:gd name="connsiteX1" fmla="*/ 553449 w 5302896"/>
              <a:gd name="connsiteY1" fmla="*/ 289093 h 2314209"/>
              <a:gd name="connsiteX2" fmla="*/ 4622647 w 5302896"/>
              <a:gd name="connsiteY2" fmla="*/ 205220 h 2314209"/>
              <a:gd name="connsiteX3" fmla="*/ 4960902 w 5302896"/>
              <a:gd name="connsiteY3" fmla="*/ 2080788 h 2314209"/>
              <a:gd name="connsiteX4" fmla="*/ 475390 w 5302896"/>
              <a:gd name="connsiteY4" fmla="*/ 2088286 h 2314209"/>
              <a:gd name="connsiteX0" fmla="*/ 500620 w 5340218"/>
              <a:gd name="connsiteY0" fmla="*/ 2050101 h 2276024"/>
              <a:gd name="connsiteX1" fmla="*/ 578679 w 5340218"/>
              <a:gd name="connsiteY1" fmla="*/ 250908 h 2276024"/>
              <a:gd name="connsiteX2" fmla="*/ 4688872 w 5340218"/>
              <a:gd name="connsiteY2" fmla="*/ 227606 h 2276024"/>
              <a:gd name="connsiteX3" fmla="*/ 4986132 w 5340218"/>
              <a:gd name="connsiteY3" fmla="*/ 2042603 h 2276024"/>
              <a:gd name="connsiteX4" fmla="*/ 500620 w 5340218"/>
              <a:gd name="connsiteY4" fmla="*/ 2050101 h 2276024"/>
              <a:gd name="connsiteX0" fmla="*/ 500620 w 5340214"/>
              <a:gd name="connsiteY0" fmla="*/ 2163226 h 2389149"/>
              <a:gd name="connsiteX1" fmla="*/ 578679 w 5340214"/>
              <a:gd name="connsiteY1" fmla="*/ 364033 h 2389149"/>
              <a:gd name="connsiteX2" fmla="*/ 4688872 w 5340214"/>
              <a:gd name="connsiteY2" fmla="*/ 340731 h 2389149"/>
              <a:gd name="connsiteX3" fmla="*/ 4986132 w 5340214"/>
              <a:gd name="connsiteY3" fmla="*/ 2155728 h 2389149"/>
              <a:gd name="connsiteX4" fmla="*/ 500620 w 5340214"/>
              <a:gd name="connsiteY4" fmla="*/ 2163226 h 2389149"/>
              <a:gd name="connsiteX0" fmla="*/ 500620 w 5475509"/>
              <a:gd name="connsiteY0" fmla="*/ 2163226 h 2389149"/>
              <a:gd name="connsiteX1" fmla="*/ 578679 w 5475509"/>
              <a:gd name="connsiteY1" fmla="*/ 364033 h 2389149"/>
              <a:gd name="connsiteX2" fmla="*/ 4688872 w 5475509"/>
              <a:gd name="connsiteY2" fmla="*/ 340731 h 2389149"/>
              <a:gd name="connsiteX3" fmla="*/ 4986132 w 5475509"/>
              <a:gd name="connsiteY3" fmla="*/ 2155728 h 2389149"/>
              <a:gd name="connsiteX4" fmla="*/ 500620 w 5475509"/>
              <a:gd name="connsiteY4" fmla="*/ 2163226 h 2389149"/>
              <a:gd name="connsiteX0" fmla="*/ 631244 w 5319168"/>
              <a:gd name="connsiteY0" fmla="*/ 2163227 h 2389149"/>
              <a:gd name="connsiteX1" fmla="*/ 422338 w 5319168"/>
              <a:gd name="connsiteY1" fmla="*/ 364033 h 2389149"/>
              <a:gd name="connsiteX2" fmla="*/ 4532531 w 5319168"/>
              <a:gd name="connsiteY2" fmla="*/ 340731 h 2389149"/>
              <a:gd name="connsiteX3" fmla="*/ 4829791 w 5319168"/>
              <a:gd name="connsiteY3" fmla="*/ 2155728 h 2389149"/>
              <a:gd name="connsiteX4" fmla="*/ 631244 w 5319168"/>
              <a:gd name="connsiteY4" fmla="*/ 2163227 h 2389149"/>
              <a:gd name="connsiteX0" fmla="*/ 716431 w 5404355"/>
              <a:gd name="connsiteY0" fmla="*/ 2163227 h 2486204"/>
              <a:gd name="connsiteX1" fmla="*/ 507525 w 5404355"/>
              <a:gd name="connsiteY1" fmla="*/ 364033 h 2486204"/>
              <a:gd name="connsiteX2" fmla="*/ 4617718 w 5404355"/>
              <a:gd name="connsiteY2" fmla="*/ 340731 h 2486204"/>
              <a:gd name="connsiteX3" fmla="*/ 4914978 w 5404355"/>
              <a:gd name="connsiteY3" fmla="*/ 2155728 h 2486204"/>
              <a:gd name="connsiteX4" fmla="*/ 716431 w 5404355"/>
              <a:gd name="connsiteY4" fmla="*/ 2163227 h 2486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4355" h="2486204">
                <a:moveTo>
                  <a:pt x="716431" y="2163227"/>
                </a:moveTo>
                <a:cubicBezTo>
                  <a:pt x="-264115" y="1622327"/>
                  <a:pt x="-142690" y="667782"/>
                  <a:pt x="507525" y="364033"/>
                </a:cubicBezTo>
                <a:cubicBezTo>
                  <a:pt x="1157740" y="60284"/>
                  <a:pt x="3250955" y="-263909"/>
                  <a:pt x="4617718" y="340731"/>
                </a:cubicBezTo>
                <a:cubicBezTo>
                  <a:pt x="5615527" y="793943"/>
                  <a:pt x="5606187" y="1841884"/>
                  <a:pt x="4914978" y="2155728"/>
                </a:cubicBezTo>
                <a:cubicBezTo>
                  <a:pt x="4223769" y="2469572"/>
                  <a:pt x="1696977" y="2704127"/>
                  <a:pt x="716431" y="2163227"/>
                </a:cubicBezTo>
                <a:close/>
              </a:path>
            </a:pathLst>
          </a:custGeom>
          <a:solidFill>
            <a:srgbClr val="0098BC"/>
          </a:solidFill>
          <a:ln>
            <a:solidFill>
              <a:srgbClr val="0098BC"/>
            </a:solidFill>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r>
              <a:rPr lang="fr-FR" sz="3200" b="1" dirty="0"/>
              <a:t>7</a:t>
            </a:r>
          </a:p>
        </p:txBody>
      </p:sp>
      <p:sp>
        <p:nvSpPr>
          <p:cNvPr id="91" name="6">
            <a:extLst>
              <a:ext uri="{FF2B5EF4-FFF2-40B4-BE49-F238E27FC236}">
                <a16:creationId xmlns:a16="http://schemas.microsoft.com/office/drawing/2014/main" id="{F68521EF-3AE1-20FE-FB60-FA53ED8B3352}"/>
              </a:ext>
            </a:extLst>
          </p:cNvPr>
          <p:cNvSpPr/>
          <p:nvPr/>
        </p:nvSpPr>
        <p:spPr bwMode="auto">
          <a:xfrm>
            <a:off x="10545937" y="1358291"/>
            <a:ext cx="603250" cy="549275"/>
          </a:xfrm>
          <a:custGeom>
            <a:avLst/>
            <a:gdLst>
              <a:gd name="connsiteX0" fmla="*/ 0 w 5826377"/>
              <a:gd name="connsiteY0" fmla="*/ 1033411 h 2066821"/>
              <a:gd name="connsiteX1" fmla="*/ 2913189 w 5826377"/>
              <a:gd name="connsiteY1" fmla="*/ 0 h 2066821"/>
              <a:gd name="connsiteX2" fmla="*/ 5826378 w 5826377"/>
              <a:gd name="connsiteY2" fmla="*/ 1033411 h 2066821"/>
              <a:gd name="connsiteX3" fmla="*/ 2913189 w 5826377"/>
              <a:gd name="connsiteY3" fmla="*/ 2066822 h 2066821"/>
              <a:gd name="connsiteX4" fmla="*/ 0 w 5826377"/>
              <a:gd name="connsiteY4" fmla="*/ 1033411 h 2066821"/>
              <a:gd name="connsiteX0" fmla="*/ 0 w 5963004"/>
              <a:gd name="connsiteY0" fmla="*/ 1117673 h 2151084"/>
              <a:gd name="connsiteX1" fmla="*/ 2913189 w 5963004"/>
              <a:gd name="connsiteY1" fmla="*/ 84262 h 2151084"/>
              <a:gd name="connsiteX2" fmla="*/ 4908260 w 5963004"/>
              <a:gd name="connsiteY2" fmla="*/ 178808 h 2151084"/>
              <a:gd name="connsiteX3" fmla="*/ 5826378 w 5963004"/>
              <a:gd name="connsiteY3" fmla="*/ 1117673 h 2151084"/>
              <a:gd name="connsiteX4" fmla="*/ 2913189 w 5963004"/>
              <a:gd name="connsiteY4" fmla="*/ 2151084 h 2151084"/>
              <a:gd name="connsiteX5" fmla="*/ 0 w 5963004"/>
              <a:gd name="connsiteY5" fmla="*/ 1117673 h 2151084"/>
              <a:gd name="connsiteX0" fmla="*/ 0 w 5682491"/>
              <a:gd name="connsiteY0" fmla="*/ 1117673 h 2198926"/>
              <a:gd name="connsiteX1" fmla="*/ 2913189 w 5682491"/>
              <a:gd name="connsiteY1" fmla="*/ 84262 h 2198926"/>
              <a:gd name="connsiteX2" fmla="*/ 4908260 w 5682491"/>
              <a:gd name="connsiteY2" fmla="*/ 178808 h 2198926"/>
              <a:gd name="connsiteX3" fmla="*/ 5502993 w 5682491"/>
              <a:gd name="connsiteY3" fmla="*/ 1920561 h 2198926"/>
              <a:gd name="connsiteX4" fmla="*/ 2913189 w 5682491"/>
              <a:gd name="connsiteY4" fmla="*/ 2151084 h 2198926"/>
              <a:gd name="connsiteX5" fmla="*/ 0 w 5682491"/>
              <a:gd name="connsiteY5" fmla="*/ 1117673 h 2198926"/>
              <a:gd name="connsiteX0" fmla="*/ 0 w 5660189"/>
              <a:gd name="connsiteY0" fmla="*/ 926212 h 2198502"/>
              <a:gd name="connsiteX1" fmla="*/ 2890887 w 5660189"/>
              <a:gd name="connsiteY1" fmla="*/ 71221 h 2198502"/>
              <a:gd name="connsiteX2" fmla="*/ 4885958 w 5660189"/>
              <a:gd name="connsiteY2" fmla="*/ 165767 h 2198502"/>
              <a:gd name="connsiteX3" fmla="*/ 5480691 w 5660189"/>
              <a:gd name="connsiteY3" fmla="*/ 1907520 h 2198502"/>
              <a:gd name="connsiteX4" fmla="*/ 2890887 w 5660189"/>
              <a:gd name="connsiteY4" fmla="*/ 2138043 h 2198502"/>
              <a:gd name="connsiteX5" fmla="*/ 0 w 5660189"/>
              <a:gd name="connsiteY5" fmla="*/ 926212 h 2198502"/>
              <a:gd name="connsiteX0" fmla="*/ 13287 w 5673476"/>
              <a:gd name="connsiteY0" fmla="*/ 941739 h 2214029"/>
              <a:gd name="connsiteX1" fmla="*/ 1956320 w 5673476"/>
              <a:gd name="connsiteY1" fmla="*/ 64445 h 2214029"/>
              <a:gd name="connsiteX2" fmla="*/ 4899245 w 5673476"/>
              <a:gd name="connsiteY2" fmla="*/ 181294 h 2214029"/>
              <a:gd name="connsiteX3" fmla="*/ 5493978 w 5673476"/>
              <a:gd name="connsiteY3" fmla="*/ 1923047 h 2214029"/>
              <a:gd name="connsiteX4" fmla="*/ 2904174 w 5673476"/>
              <a:gd name="connsiteY4" fmla="*/ 2153570 h 2214029"/>
              <a:gd name="connsiteX5" fmla="*/ 13287 w 5673476"/>
              <a:gd name="connsiteY5" fmla="*/ 941739 h 2214029"/>
              <a:gd name="connsiteX0" fmla="*/ 101649 w 5761838"/>
              <a:gd name="connsiteY0" fmla="*/ 941739 h 2143739"/>
              <a:gd name="connsiteX1" fmla="*/ 2044682 w 5761838"/>
              <a:gd name="connsiteY1" fmla="*/ 64445 h 2143739"/>
              <a:gd name="connsiteX2" fmla="*/ 4987607 w 5761838"/>
              <a:gd name="connsiteY2" fmla="*/ 181294 h 2143739"/>
              <a:gd name="connsiteX3" fmla="*/ 5582340 w 5761838"/>
              <a:gd name="connsiteY3" fmla="*/ 1923047 h 2143739"/>
              <a:gd name="connsiteX4" fmla="*/ 840350 w 5761838"/>
              <a:gd name="connsiteY4" fmla="*/ 2064360 h 2143739"/>
              <a:gd name="connsiteX5" fmla="*/ 101649 w 5761838"/>
              <a:gd name="connsiteY5" fmla="*/ 941739 h 2143739"/>
              <a:gd name="connsiteX0" fmla="*/ 188442 w 5536397"/>
              <a:gd name="connsiteY0" fmla="*/ 630387 h 2143793"/>
              <a:gd name="connsiteX1" fmla="*/ 1819241 w 5536397"/>
              <a:gd name="connsiteY1" fmla="*/ 43025 h 2143793"/>
              <a:gd name="connsiteX2" fmla="*/ 4762166 w 5536397"/>
              <a:gd name="connsiteY2" fmla="*/ 159874 h 2143793"/>
              <a:gd name="connsiteX3" fmla="*/ 5356899 w 5536397"/>
              <a:gd name="connsiteY3" fmla="*/ 1901627 h 2143793"/>
              <a:gd name="connsiteX4" fmla="*/ 614909 w 5536397"/>
              <a:gd name="connsiteY4" fmla="*/ 2042940 h 2143793"/>
              <a:gd name="connsiteX5" fmla="*/ 188442 w 5536397"/>
              <a:gd name="connsiteY5" fmla="*/ 630387 h 2143793"/>
              <a:gd name="connsiteX0" fmla="*/ 174325 w 5321361"/>
              <a:gd name="connsiteY0" fmla="*/ 630387 h 2200733"/>
              <a:gd name="connsiteX1" fmla="*/ 1805124 w 5321361"/>
              <a:gd name="connsiteY1" fmla="*/ 43025 h 2200733"/>
              <a:gd name="connsiteX2" fmla="*/ 4748049 w 5321361"/>
              <a:gd name="connsiteY2" fmla="*/ 159874 h 2200733"/>
              <a:gd name="connsiteX3" fmla="*/ 5086304 w 5321361"/>
              <a:gd name="connsiteY3" fmla="*/ 2035442 h 2200733"/>
              <a:gd name="connsiteX4" fmla="*/ 600792 w 5321361"/>
              <a:gd name="connsiteY4" fmla="*/ 2042940 h 2200733"/>
              <a:gd name="connsiteX5" fmla="*/ 174325 w 5321361"/>
              <a:gd name="connsiteY5" fmla="*/ 630387 h 2200733"/>
              <a:gd name="connsiteX0" fmla="*/ 174325 w 5420438"/>
              <a:gd name="connsiteY0" fmla="*/ 630387 h 2200733"/>
              <a:gd name="connsiteX1" fmla="*/ 1805124 w 5420438"/>
              <a:gd name="connsiteY1" fmla="*/ 43025 h 2200733"/>
              <a:gd name="connsiteX2" fmla="*/ 4748049 w 5420438"/>
              <a:gd name="connsiteY2" fmla="*/ 159874 h 2200733"/>
              <a:gd name="connsiteX3" fmla="*/ 5086304 w 5420438"/>
              <a:gd name="connsiteY3" fmla="*/ 2035442 h 2200733"/>
              <a:gd name="connsiteX4" fmla="*/ 600792 w 5420438"/>
              <a:gd name="connsiteY4" fmla="*/ 2042940 h 2200733"/>
              <a:gd name="connsiteX5" fmla="*/ 174325 w 5420438"/>
              <a:gd name="connsiteY5" fmla="*/ 630387 h 2200733"/>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428298"/>
              <a:gd name="connsiteY0" fmla="*/ 682960 h 2297981"/>
              <a:gd name="connsiteX1" fmla="*/ 1805124 w 5428298"/>
              <a:gd name="connsiteY1" fmla="*/ 95598 h 2297981"/>
              <a:gd name="connsiteX2" fmla="*/ 4748049 w 5428298"/>
              <a:gd name="connsiteY2" fmla="*/ 212447 h 2297981"/>
              <a:gd name="connsiteX3" fmla="*/ 5086304 w 5428298"/>
              <a:gd name="connsiteY3" fmla="*/ 2088015 h 2297981"/>
              <a:gd name="connsiteX4" fmla="*/ 600792 w 5428298"/>
              <a:gd name="connsiteY4" fmla="*/ 2095513 h 2297981"/>
              <a:gd name="connsiteX5" fmla="*/ 174325 w 5428298"/>
              <a:gd name="connsiteY5" fmla="*/ 682960 h 2297981"/>
              <a:gd name="connsiteX0" fmla="*/ 151277 w 4978783"/>
              <a:gd name="connsiteY0" fmla="*/ 2095513 h 2334141"/>
              <a:gd name="connsiteX1" fmla="*/ 1355609 w 4978783"/>
              <a:gd name="connsiteY1" fmla="*/ 95598 h 2334141"/>
              <a:gd name="connsiteX2" fmla="*/ 4298534 w 4978783"/>
              <a:gd name="connsiteY2" fmla="*/ 212447 h 2334141"/>
              <a:gd name="connsiteX3" fmla="*/ 4636789 w 4978783"/>
              <a:gd name="connsiteY3" fmla="*/ 2088015 h 2334141"/>
              <a:gd name="connsiteX4" fmla="*/ 151277 w 4978783"/>
              <a:gd name="connsiteY4" fmla="*/ 2095513 h 2334141"/>
              <a:gd name="connsiteX0" fmla="*/ 470246 w 5297752"/>
              <a:gd name="connsiteY0" fmla="*/ 2066922 h 2301280"/>
              <a:gd name="connsiteX1" fmla="*/ 604061 w 5297752"/>
              <a:gd name="connsiteY1" fmla="*/ 133915 h 2301280"/>
              <a:gd name="connsiteX2" fmla="*/ 4617503 w 5297752"/>
              <a:gd name="connsiteY2" fmla="*/ 183856 h 2301280"/>
              <a:gd name="connsiteX3" fmla="*/ 4955758 w 5297752"/>
              <a:gd name="connsiteY3" fmla="*/ 2059424 h 2301280"/>
              <a:gd name="connsiteX4" fmla="*/ 470246 w 5297752"/>
              <a:gd name="connsiteY4" fmla="*/ 2066922 h 2301280"/>
              <a:gd name="connsiteX0" fmla="*/ 508312 w 5335818"/>
              <a:gd name="connsiteY0" fmla="*/ 2088925 h 2323283"/>
              <a:gd name="connsiteX1" fmla="*/ 642127 w 5335818"/>
              <a:gd name="connsiteY1" fmla="*/ 155918 h 2323283"/>
              <a:gd name="connsiteX2" fmla="*/ 4655569 w 5335818"/>
              <a:gd name="connsiteY2" fmla="*/ 205859 h 2323283"/>
              <a:gd name="connsiteX3" fmla="*/ 4993824 w 5335818"/>
              <a:gd name="connsiteY3" fmla="*/ 2081427 h 2323283"/>
              <a:gd name="connsiteX4" fmla="*/ 508312 w 5335818"/>
              <a:gd name="connsiteY4" fmla="*/ 2088925 h 2323283"/>
              <a:gd name="connsiteX0" fmla="*/ 537928 w 5365434"/>
              <a:gd name="connsiteY0" fmla="*/ 2041763 h 2267686"/>
              <a:gd name="connsiteX1" fmla="*/ 615987 w 5365434"/>
              <a:gd name="connsiteY1" fmla="*/ 242570 h 2267686"/>
              <a:gd name="connsiteX2" fmla="*/ 4685185 w 5365434"/>
              <a:gd name="connsiteY2" fmla="*/ 158697 h 2267686"/>
              <a:gd name="connsiteX3" fmla="*/ 5023440 w 5365434"/>
              <a:gd name="connsiteY3" fmla="*/ 2034265 h 2267686"/>
              <a:gd name="connsiteX4" fmla="*/ 537928 w 5365434"/>
              <a:gd name="connsiteY4" fmla="*/ 2041763 h 2267686"/>
              <a:gd name="connsiteX0" fmla="*/ 475390 w 5302896"/>
              <a:gd name="connsiteY0" fmla="*/ 2088286 h 2314209"/>
              <a:gd name="connsiteX1" fmla="*/ 553449 w 5302896"/>
              <a:gd name="connsiteY1" fmla="*/ 289093 h 2314209"/>
              <a:gd name="connsiteX2" fmla="*/ 4622647 w 5302896"/>
              <a:gd name="connsiteY2" fmla="*/ 205220 h 2314209"/>
              <a:gd name="connsiteX3" fmla="*/ 4960902 w 5302896"/>
              <a:gd name="connsiteY3" fmla="*/ 2080788 h 2314209"/>
              <a:gd name="connsiteX4" fmla="*/ 475390 w 5302896"/>
              <a:gd name="connsiteY4" fmla="*/ 2088286 h 2314209"/>
              <a:gd name="connsiteX0" fmla="*/ 500620 w 5340218"/>
              <a:gd name="connsiteY0" fmla="*/ 2050101 h 2276024"/>
              <a:gd name="connsiteX1" fmla="*/ 578679 w 5340218"/>
              <a:gd name="connsiteY1" fmla="*/ 250908 h 2276024"/>
              <a:gd name="connsiteX2" fmla="*/ 4688872 w 5340218"/>
              <a:gd name="connsiteY2" fmla="*/ 227606 h 2276024"/>
              <a:gd name="connsiteX3" fmla="*/ 4986132 w 5340218"/>
              <a:gd name="connsiteY3" fmla="*/ 2042603 h 2276024"/>
              <a:gd name="connsiteX4" fmla="*/ 500620 w 5340218"/>
              <a:gd name="connsiteY4" fmla="*/ 2050101 h 2276024"/>
              <a:gd name="connsiteX0" fmla="*/ 500620 w 5340214"/>
              <a:gd name="connsiteY0" fmla="*/ 2163226 h 2389149"/>
              <a:gd name="connsiteX1" fmla="*/ 578679 w 5340214"/>
              <a:gd name="connsiteY1" fmla="*/ 364033 h 2389149"/>
              <a:gd name="connsiteX2" fmla="*/ 4688872 w 5340214"/>
              <a:gd name="connsiteY2" fmla="*/ 340731 h 2389149"/>
              <a:gd name="connsiteX3" fmla="*/ 4986132 w 5340214"/>
              <a:gd name="connsiteY3" fmla="*/ 2155728 h 2389149"/>
              <a:gd name="connsiteX4" fmla="*/ 500620 w 5340214"/>
              <a:gd name="connsiteY4" fmla="*/ 2163226 h 2389149"/>
              <a:gd name="connsiteX0" fmla="*/ 500620 w 5475509"/>
              <a:gd name="connsiteY0" fmla="*/ 2163226 h 2389149"/>
              <a:gd name="connsiteX1" fmla="*/ 578679 w 5475509"/>
              <a:gd name="connsiteY1" fmla="*/ 364033 h 2389149"/>
              <a:gd name="connsiteX2" fmla="*/ 4688872 w 5475509"/>
              <a:gd name="connsiteY2" fmla="*/ 340731 h 2389149"/>
              <a:gd name="connsiteX3" fmla="*/ 4986132 w 5475509"/>
              <a:gd name="connsiteY3" fmla="*/ 2155728 h 2389149"/>
              <a:gd name="connsiteX4" fmla="*/ 500620 w 5475509"/>
              <a:gd name="connsiteY4" fmla="*/ 2163226 h 2389149"/>
              <a:gd name="connsiteX0" fmla="*/ 631244 w 5319168"/>
              <a:gd name="connsiteY0" fmla="*/ 2163227 h 2389149"/>
              <a:gd name="connsiteX1" fmla="*/ 422338 w 5319168"/>
              <a:gd name="connsiteY1" fmla="*/ 364033 h 2389149"/>
              <a:gd name="connsiteX2" fmla="*/ 4532531 w 5319168"/>
              <a:gd name="connsiteY2" fmla="*/ 340731 h 2389149"/>
              <a:gd name="connsiteX3" fmla="*/ 4829791 w 5319168"/>
              <a:gd name="connsiteY3" fmla="*/ 2155728 h 2389149"/>
              <a:gd name="connsiteX4" fmla="*/ 631244 w 5319168"/>
              <a:gd name="connsiteY4" fmla="*/ 2163227 h 2389149"/>
              <a:gd name="connsiteX0" fmla="*/ 716431 w 5404355"/>
              <a:gd name="connsiteY0" fmla="*/ 2163227 h 2486204"/>
              <a:gd name="connsiteX1" fmla="*/ 507525 w 5404355"/>
              <a:gd name="connsiteY1" fmla="*/ 364033 h 2486204"/>
              <a:gd name="connsiteX2" fmla="*/ 4617718 w 5404355"/>
              <a:gd name="connsiteY2" fmla="*/ 340731 h 2486204"/>
              <a:gd name="connsiteX3" fmla="*/ 4914978 w 5404355"/>
              <a:gd name="connsiteY3" fmla="*/ 2155728 h 2486204"/>
              <a:gd name="connsiteX4" fmla="*/ 716431 w 5404355"/>
              <a:gd name="connsiteY4" fmla="*/ 2163227 h 2486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4355" h="2486204">
                <a:moveTo>
                  <a:pt x="716431" y="2163227"/>
                </a:moveTo>
                <a:cubicBezTo>
                  <a:pt x="-264115" y="1622327"/>
                  <a:pt x="-142690" y="667782"/>
                  <a:pt x="507525" y="364033"/>
                </a:cubicBezTo>
                <a:cubicBezTo>
                  <a:pt x="1157740" y="60284"/>
                  <a:pt x="3250955" y="-263909"/>
                  <a:pt x="4617718" y="340731"/>
                </a:cubicBezTo>
                <a:cubicBezTo>
                  <a:pt x="5615527" y="793943"/>
                  <a:pt x="5606187" y="1841884"/>
                  <a:pt x="4914978" y="2155728"/>
                </a:cubicBezTo>
                <a:cubicBezTo>
                  <a:pt x="4223769" y="2469572"/>
                  <a:pt x="1696977" y="2704127"/>
                  <a:pt x="716431" y="2163227"/>
                </a:cubicBezTo>
                <a:close/>
              </a:path>
            </a:pathLst>
          </a:custGeom>
          <a:solidFill>
            <a:srgbClr val="0098BC"/>
          </a:solidFill>
          <a:ln>
            <a:solidFill>
              <a:srgbClr val="0098BC"/>
            </a:solidFill>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r>
              <a:rPr lang="fr-FR" sz="3200" b="1" dirty="0"/>
              <a:t>6</a:t>
            </a:r>
          </a:p>
        </p:txBody>
      </p:sp>
      <p:sp>
        <p:nvSpPr>
          <p:cNvPr id="92" name="5">
            <a:extLst>
              <a:ext uri="{FF2B5EF4-FFF2-40B4-BE49-F238E27FC236}">
                <a16:creationId xmlns:a16="http://schemas.microsoft.com/office/drawing/2014/main" id="{610992AC-651B-DE27-1AD4-CFD7B763CF57}"/>
              </a:ext>
            </a:extLst>
          </p:cNvPr>
          <p:cNvSpPr/>
          <p:nvPr/>
        </p:nvSpPr>
        <p:spPr bwMode="auto">
          <a:xfrm>
            <a:off x="7294737" y="1270979"/>
            <a:ext cx="603250" cy="547687"/>
          </a:xfrm>
          <a:custGeom>
            <a:avLst/>
            <a:gdLst>
              <a:gd name="connsiteX0" fmla="*/ 0 w 5826377"/>
              <a:gd name="connsiteY0" fmla="*/ 1033411 h 2066821"/>
              <a:gd name="connsiteX1" fmla="*/ 2913189 w 5826377"/>
              <a:gd name="connsiteY1" fmla="*/ 0 h 2066821"/>
              <a:gd name="connsiteX2" fmla="*/ 5826378 w 5826377"/>
              <a:gd name="connsiteY2" fmla="*/ 1033411 h 2066821"/>
              <a:gd name="connsiteX3" fmla="*/ 2913189 w 5826377"/>
              <a:gd name="connsiteY3" fmla="*/ 2066822 h 2066821"/>
              <a:gd name="connsiteX4" fmla="*/ 0 w 5826377"/>
              <a:gd name="connsiteY4" fmla="*/ 1033411 h 2066821"/>
              <a:gd name="connsiteX0" fmla="*/ 0 w 5963004"/>
              <a:gd name="connsiteY0" fmla="*/ 1117673 h 2151084"/>
              <a:gd name="connsiteX1" fmla="*/ 2913189 w 5963004"/>
              <a:gd name="connsiteY1" fmla="*/ 84262 h 2151084"/>
              <a:gd name="connsiteX2" fmla="*/ 4908260 w 5963004"/>
              <a:gd name="connsiteY2" fmla="*/ 178808 h 2151084"/>
              <a:gd name="connsiteX3" fmla="*/ 5826378 w 5963004"/>
              <a:gd name="connsiteY3" fmla="*/ 1117673 h 2151084"/>
              <a:gd name="connsiteX4" fmla="*/ 2913189 w 5963004"/>
              <a:gd name="connsiteY4" fmla="*/ 2151084 h 2151084"/>
              <a:gd name="connsiteX5" fmla="*/ 0 w 5963004"/>
              <a:gd name="connsiteY5" fmla="*/ 1117673 h 2151084"/>
              <a:gd name="connsiteX0" fmla="*/ 0 w 5682491"/>
              <a:gd name="connsiteY0" fmla="*/ 1117673 h 2198926"/>
              <a:gd name="connsiteX1" fmla="*/ 2913189 w 5682491"/>
              <a:gd name="connsiteY1" fmla="*/ 84262 h 2198926"/>
              <a:gd name="connsiteX2" fmla="*/ 4908260 w 5682491"/>
              <a:gd name="connsiteY2" fmla="*/ 178808 h 2198926"/>
              <a:gd name="connsiteX3" fmla="*/ 5502993 w 5682491"/>
              <a:gd name="connsiteY3" fmla="*/ 1920561 h 2198926"/>
              <a:gd name="connsiteX4" fmla="*/ 2913189 w 5682491"/>
              <a:gd name="connsiteY4" fmla="*/ 2151084 h 2198926"/>
              <a:gd name="connsiteX5" fmla="*/ 0 w 5682491"/>
              <a:gd name="connsiteY5" fmla="*/ 1117673 h 2198926"/>
              <a:gd name="connsiteX0" fmla="*/ 0 w 5660189"/>
              <a:gd name="connsiteY0" fmla="*/ 926212 h 2198502"/>
              <a:gd name="connsiteX1" fmla="*/ 2890887 w 5660189"/>
              <a:gd name="connsiteY1" fmla="*/ 71221 h 2198502"/>
              <a:gd name="connsiteX2" fmla="*/ 4885958 w 5660189"/>
              <a:gd name="connsiteY2" fmla="*/ 165767 h 2198502"/>
              <a:gd name="connsiteX3" fmla="*/ 5480691 w 5660189"/>
              <a:gd name="connsiteY3" fmla="*/ 1907520 h 2198502"/>
              <a:gd name="connsiteX4" fmla="*/ 2890887 w 5660189"/>
              <a:gd name="connsiteY4" fmla="*/ 2138043 h 2198502"/>
              <a:gd name="connsiteX5" fmla="*/ 0 w 5660189"/>
              <a:gd name="connsiteY5" fmla="*/ 926212 h 2198502"/>
              <a:gd name="connsiteX0" fmla="*/ 13287 w 5673476"/>
              <a:gd name="connsiteY0" fmla="*/ 941739 h 2214029"/>
              <a:gd name="connsiteX1" fmla="*/ 1956320 w 5673476"/>
              <a:gd name="connsiteY1" fmla="*/ 64445 h 2214029"/>
              <a:gd name="connsiteX2" fmla="*/ 4899245 w 5673476"/>
              <a:gd name="connsiteY2" fmla="*/ 181294 h 2214029"/>
              <a:gd name="connsiteX3" fmla="*/ 5493978 w 5673476"/>
              <a:gd name="connsiteY3" fmla="*/ 1923047 h 2214029"/>
              <a:gd name="connsiteX4" fmla="*/ 2904174 w 5673476"/>
              <a:gd name="connsiteY4" fmla="*/ 2153570 h 2214029"/>
              <a:gd name="connsiteX5" fmla="*/ 13287 w 5673476"/>
              <a:gd name="connsiteY5" fmla="*/ 941739 h 2214029"/>
              <a:gd name="connsiteX0" fmla="*/ 101649 w 5761838"/>
              <a:gd name="connsiteY0" fmla="*/ 941739 h 2143739"/>
              <a:gd name="connsiteX1" fmla="*/ 2044682 w 5761838"/>
              <a:gd name="connsiteY1" fmla="*/ 64445 h 2143739"/>
              <a:gd name="connsiteX2" fmla="*/ 4987607 w 5761838"/>
              <a:gd name="connsiteY2" fmla="*/ 181294 h 2143739"/>
              <a:gd name="connsiteX3" fmla="*/ 5582340 w 5761838"/>
              <a:gd name="connsiteY3" fmla="*/ 1923047 h 2143739"/>
              <a:gd name="connsiteX4" fmla="*/ 840350 w 5761838"/>
              <a:gd name="connsiteY4" fmla="*/ 2064360 h 2143739"/>
              <a:gd name="connsiteX5" fmla="*/ 101649 w 5761838"/>
              <a:gd name="connsiteY5" fmla="*/ 941739 h 2143739"/>
              <a:gd name="connsiteX0" fmla="*/ 188442 w 5536397"/>
              <a:gd name="connsiteY0" fmla="*/ 630387 h 2143793"/>
              <a:gd name="connsiteX1" fmla="*/ 1819241 w 5536397"/>
              <a:gd name="connsiteY1" fmla="*/ 43025 h 2143793"/>
              <a:gd name="connsiteX2" fmla="*/ 4762166 w 5536397"/>
              <a:gd name="connsiteY2" fmla="*/ 159874 h 2143793"/>
              <a:gd name="connsiteX3" fmla="*/ 5356899 w 5536397"/>
              <a:gd name="connsiteY3" fmla="*/ 1901627 h 2143793"/>
              <a:gd name="connsiteX4" fmla="*/ 614909 w 5536397"/>
              <a:gd name="connsiteY4" fmla="*/ 2042940 h 2143793"/>
              <a:gd name="connsiteX5" fmla="*/ 188442 w 5536397"/>
              <a:gd name="connsiteY5" fmla="*/ 630387 h 2143793"/>
              <a:gd name="connsiteX0" fmla="*/ 174325 w 5321361"/>
              <a:gd name="connsiteY0" fmla="*/ 630387 h 2200733"/>
              <a:gd name="connsiteX1" fmla="*/ 1805124 w 5321361"/>
              <a:gd name="connsiteY1" fmla="*/ 43025 h 2200733"/>
              <a:gd name="connsiteX2" fmla="*/ 4748049 w 5321361"/>
              <a:gd name="connsiteY2" fmla="*/ 159874 h 2200733"/>
              <a:gd name="connsiteX3" fmla="*/ 5086304 w 5321361"/>
              <a:gd name="connsiteY3" fmla="*/ 2035442 h 2200733"/>
              <a:gd name="connsiteX4" fmla="*/ 600792 w 5321361"/>
              <a:gd name="connsiteY4" fmla="*/ 2042940 h 2200733"/>
              <a:gd name="connsiteX5" fmla="*/ 174325 w 5321361"/>
              <a:gd name="connsiteY5" fmla="*/ 630387 h 2200733"/>
              <a:gd name="connsiteX0" fmla="*/ 174325 w 5420438"/>
              <a:gd name="connsiteY0" fmla="*/ 630387 h 2200733"/>
              <a:gd name="connsiteX1" fmla="*/ 1805124 w 5420438"/>
              <a:gd name="connsiteY1" fmla="*/ 43025 h 2200733"/>
              <a:gd name="connsiteX2" fmla="*/ 4748049 w 5420438"/>
              <a:gd name="connsiteY2" fmla="*/ 159874 h 2200733"/>
              <a:gd name="connsiteX3" fmla="*/ 5086304 w 5420438"/>
              <a:gd name="connsiteY3" fmla="*/ 2035442 h 2200733"/>
              <a:gd name="connsiteX4" fmla="*/ 600792 w 5420438"/>
              <a:gd name="connsiteY4" fmla="*/ 2042940 h 2200733"/>
              <a:gd name="connsiteX5" fmla="*/ 174325 w 5420438"/>
              <a:gd name="connsiteY5" fmla="*/ 630387 h 2200733"/>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428298"/>
              <a:gd name="connsiteY0" fmla="*/ 682960 h 2297981"/>
              <a:gd name="connsiteX1" fmla="*/ 1805124 w 5428298"/>
              <a:gd name="connsiteY1" fmla="*/ 95598 h 2297981"/>
              <a:gd name="connsiteX2" fmla="*/ 4748049 w 5428298"/>
              <a:gd name="connsiteY2" fmla="*/ 212447 h 2297981"/>
              <a:gd name="connsiteX3" fmla="*/ 5086304 w 5428298"/>
              <a:gd name="connsiteY3" fmla="*/ 2088015 h 2297981"/>
              <a:gd name="connsiteX4" fmla="*/ 600792 w 5428298"/>
              <a:gd name="connsiteY4" fmla="*/ 2095513 h 2297981"/>
              <a:gd name="connsiteX5" fmla="*/ 174325 w 5428298"/>
              <a:gd name="connsiteY5" fmla="*/ 682960 h 2297981"/>
              <a:gd name="connsiteX0" fmla="*/ 151277 w 4978783"/>
              <a:gd name="connsiteY0" fmla="*/ 2095513 h 2334141"/>
              <a:gd name="connsiteX1" fmla="*/ 1355609 w 4978783"/>
              <a:gd name="connsiteY1" fmla="*/ 95598 h 2334141"/>
              <a:gd name="connsiteX2" fmla="*/ 4298534 w 4978783"/>
              <a:gd name="connsiteY2" fmla="*/ 212447 h 2334141"/>
              <a:gd name="connsiteX3" fmla="*/ 4636789 w 4978783"/>
              <a:gd name="connsiteY3" fmla="*/ 2088015 h 2334141"/>
              <a:gd name="connsiteX4" fmla="*/ 151277 w 4978783"/>
              <a:gd name="connsiteY4" fmla="*/ 2095513 h 2334141"/>
              <a:gd name="connsiteX0" fmla="*/ 470246 w 5297752"/>
              <a:gd name="connsiteY0" fmla="*/ 2066922 h 2301280"/>
              <a:gd name="connsiteX1" fmla="*/ 604061 w 5297752"/>
              <a:gd name="connsiteY1" fmla="*/ 133915 h 2301280"/>
              <a:gd name="connsiteX2" fmla="*/ 4617503 w 5297752"/>
              <a:gd name="connsiteY2" fmla="*/ 183856 h 2301280"/>
              <a:gd name="connsiteX3" fmla="*/ 4955758 w 5297752"/>
              <a:gd name="connsiteY3" fmla="*/ 2059424 h 2301280"/>
              <a:gd name="connsiteX4" fmla="*/ 470246 w 5297752"/>
              <a:gd name="connsiteY4" fmla="*/ 2066922 h 2301280"/>
              <a:gd name="connsiteX0" fmla="*/ 508312 w 5335818"/>
              <a:gd name="connsiteY0" fmla="*/ 2088925 h 2323283"/>
              <a:gd name="connsiteX1" fmla="*/ 642127 w 5335818"/>
              <a:gd name="connsiteY1" fmla="*/ 155918 h 2323283"/>
              <a:gd name="connsiteX2" fmla="*/ 4655569 w 5335818"/>
              <a:gd name="connsiteY2" fmla="*/ 205859 h 2323283"/>
              <a:gd name="connsiteX3" fmla="*/ 4993824 w 5335818"/>
              <a:gd name="connsiteY3" fmla="*/ 2081427 h 2323283"/>
              <a:gd name="connsiteX4" fmla="*/ 508312 w 5335818"/>
              <a:gd name="connsiteY4" fmla="*/ 2088925 h 2323283"/>
              <a:gd name="connsiteX0" fmla="*/ 537928 w 5365434"/>
              <a:gd name="connsiteY0" fmla="*/ 2041763 h 2267686"/>
              <a:gd name="connsiteX1" fmla="*/ 615987 w 5365434"/>
              <a:gd name="connsiteY1" fmla="*/ 242570 h 2267686"/>
              <a:gd name="connsiteX2" fmla="*/ 4685185 w 5365434"/>
              <a:gd name="connsiteY2" fmla="*/ 158697 h 2267686"/>
              <a:gd name="connsiteX3" fmla="*/ 5023440 w 5365434"/>
              <a:gd name="connsiteY3" fmla="*/ 2034265 h 2267686"/>
              <a:gd name="connsiteX4" fmla="*/ 537928 w 5365434"/>
              <a:gd name="connsiteY4" fmla="*/ 2041763 h 2267686"/>
              <a:gd name="connsiteX0" fmla="*/ 475390 w 5302896"/>
              <a:gd name="connsiteY0" fmla="*/ 2088286 h 2314209"/>
              <a:gd name="connsiteX1" fmla="*/ 553449 w 5302896"/>
              <a:gd name="connsiteY1" fmla="*/ 289093 h 2314209"/>
              <a:gd name="connsiteX2" fmla="*/ 4622647 w 5302896"/>
              <a:gd name="connsiteY2" fmla="*/ 205220 h 2314209"/>
              <a:gd name="connsiteX3" fmla="*/ 4960902 w 5302896"/>
              <a:gd name="connsiteY3" fmla="*/ 2080788 h 2314209"/>
              <a:gd name="connsiteX4" fmla="*/ 475390 w 5302896"/>
              <a:gd name="connsiteY4" fmla="*/ 2088286 h 2314209"/>
              <a:gd name="connsiteX0" fmla="*/ 500620 w 5340218"/>
              <a:gd name="connsiteY0" fmla="*/ 2050101 h 2276024"/>
              <a:gd name="connsiteX1" fmla="*/ 578679 w 5340218"/>
              <a:gd name="connsiteY1" fmla="*/ 250908 h 2276024"/>
              <a:gd name="connsiteX2" fmla="*/ 4688872 w 5340218"/>
              <a:gd name="connsiteY2" fmla="*/ 227606 h 2276024"/>
              <a:gd name="connsiteX3" fmla="*/ 4986132 w 5340218"/>
              <a:gd name="connsiteY3" fmla="*/ 2042603 h 2276024"/>
              <a:gd name="connsiteX4" fmla="*/ 500620 w 5340218"/>
              <a:gd name="connsiteY4" fmla="*/ 2050101 h 2276024"/>
              <a:gd name="connsiteX0" fmla="*/ 500620 w 5340214"/>
              <a:gd name="connsiteY0" fmla="*/ 2163226 h 2389149"/>
              <a:gd name="connsiteX1" fmla="*/ 578679 w 5340214"/>
              <a:gd name="connsiteY1" fmla="*/ 364033 h 2389149"/>
              <a:gd name="connsiteX2" fmla="*/ 4688872 w 5340214"/>
              <a:gd name="connsiteY2" fmla="*/ 340731 h 2389149"/>
              <a:gd name="connsiteX3" fmla="*/ 4986132 w 5340214"/>
              <a:gd name="connsiteY3" fmla="*/ 2155728 h 2389149"/>
              <a:gd name="connsiteX4" fmla="*/ 500620 w 5340214"/>
              <a:gd name="connsiteY4" fmla="*/ 2163226 h 2389149"/>
              <a:gd name="connsiteX0" fmla="*/ 500620 w 5475509"/>
              <a:gd name="connsiteY0" fmla="*/ 2163226 h 2389149"/>
              <a:gd name="connsiteX1" fmla="*/ 578679 w 5475509"/>
              <a:gd name="connsiteY1" fmla="*/ 364033 h 2389149"/>
              <a:gd name="connsiteX2" fmla="*/ 4688872 w 5475509"/>
              <a:gd name="connsiteY2" fmla="*/ 340731 h 2389149"/>
              <a:gd name="connsiteX3" fmla="*/ 4986132 w 5475509"/>
              <a:gd name="connsiteY3" fmla="*/ 2155728 h 2389149"/>
              <a:gd name="connsiteX4" fmla="*/ 500620 w 5475509"/>
              <a:gd name="connsiteY4" fmla="*/ 2163226 h 2389149"/>
              <a:gd name="connsiteX0" fmla="*/ 631244 w 5319168"/>
              <a:gd name="connsiteY0" fmla="*/ 2163227 h 2389149"/>
              <a:gd name="connsiteX1" fmla="*/ 422338 w 5319168"/>
              <a:gd name="connsiteY1" fmla="*/ 364033 h 2389149"/>
              <a:gd name="connsiteX2" fmla="*/ 4532531 w 5319168"/>
              <a:gd name="connsiteY2" fmla="*/ 340731 h 2389149"/>
              <a:gd name="connsiteX3" fmla="*/ 4829791 w 5319168"/>
              <a:gd name="connsiteY3" fmla="*/ 2155728 h 2389149"/>
              <a:gd name="connsiteX4" fmla="*/ 631244 w 5319168"/>
              <a:gd name="connsiteY4" fmla="*/ 2163227 h 2389149"/>
              <a:gd name="connsiteX0" fmla="*/ 716431 w 5404355"/>
              <a:gd name="connsiteY0" fmla="*/ 2163227 h 2486204"/>
              <a:gd name="connsiteX1" fmla="*/ 507525 w 5404355"/>
              <a:gd name="connsiteY1" fmla="*/ 364033 h 2486204"/>
              <a:gd name="connsiteX2" fmla="*/ 4617718 w 5404355"/>
              <a:gd name="connsiteY2" fmla="*/ 340731 h 2486204"/>
              <a:gd name="connsiteX3" fmla="*/ 4914978 w 5404355"/>
              <a:gd name="connsiteY3" fmla="*/ 2155728 h 2486204"/>
              <a:gd name="connsiteX4" fmla="*/ 716431 w 5404355"/>
              <a:gd name="connsiteY4" fmla="*/ 2163227 h 2486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4355" h="2486204">
                <a:moveTo>
                  <a:pt x="716431" y="2163227"/>
                </a:moveTo>
                <a:cubicBezTo>
                  <a:pt x="-264115" y="1622327"/>
                  <a:pt x="-142690" y="667782"/>
                  <a:pt x="507525" y="364033"/>
                </a:cubicBezTo>
                <a:cubicBezTo>
                  <a:pt x="1157740" y="60284"/>
                  <a:pt x="3250955" y="-263909"/>
                  <a:pt x="4617718" y="340731"/>
                </a:cubicBezTo>
                <a:cubicBezTo>
                  <a:pt x="5615527" y="793943"/>
                  <a:pt x="5606187" y="1841884"/>
                  <a:pt x="4914978" y="2155728"/>
                </a:cubicBezTo>
                <a:cubicBezTo>
                  <a:pt x="4223769" y="2469572"/>
                  <a:pt x="1696977" y="2704127"/>
                  <a:pt x="716431" y="2163227"/>
                </a:cubicBezTo>
                <a:close/>
              </a:path>
            </a:pathLst>
          </a:custGeom>
          <a:solidFill>
            <a:srgbClr val="0098BC"/>
          </a:solidFill>
          <a:ln>
            <a:solidFill>
              <a:srgbClr val="0098BC"/>
            </a:solidFill>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r>
              <a:rPr lang="fr-FR" sz="3200" b="1" dirty="0"/>
              <a:t>5</a:t>
            </a:r>
          </a:p>
        </p:txBody>
      </p:sp>
      <p:sp>
        <p:nvSpPr>
          <p:cNvPr id="93" name="4">
            <a:extLst>
              <a:ext uri="{FF2B5EF4-FFF2-40B4-BE49-F238E27FC236}">
                <a16:creationId xmlns:a16="http://schemas.microsoft.com/office/drawing/2014/main" id="{BB568BC2-2EF2-2171-6B7F-EF8A2CE60B16}"/>
              </a:ext>
            </a:extLst>
          </p:cNvPr>
          <p:cNvSpPr/>
          <p:nvPr/>
        </p:nvSpPr>
        <p:spPr bwMode="auto">
          <a:xfrm>
            <a:off x="5992987" y="1418616"/>
            <a:ext cx="603250" cy="549275"/>
          </a:xfrm>
          <a:custGeom>
            <a:avLst/>
            <a:gdLst>
              <a:gd name="connsiteX0" fmla="*/ 0 w 5826377"/>
              <a:gd name="connsiteY0" fmla="*/ 1033411 h 2066821"/>
              <a:gd name="connsiteX1" fmla="*/ 2913189 w 5826377"/>
              <a:gd name="connsiteY1" fmla="*/ 0 h 2066821"/>
              <a:gd name="connsiteX2" fmla="*/ 5826378 w 5826377"/>
              <a:gd name="connsiteY2" fmla="*/ 1033411 h 2066821"/>
              <a:gd name="connsiteX3" fmla="*/ 2913189 w 5826377"/>
              <a:gd name="connsiteY3" fmla="*/ 2066822 h 2066821"/>
              <a:gd name="connsiteX4" fmla="*/ 0 w 5826377"/>
              <a:gd name="connsiteY4" fmla="*/ 1033411 h 2066821"/>
              <a:gd name="connsiteX0" fmla="*/ 0 w 5963004"/>
              <a:gd name="connsiteY0" fmla="*/ 1117673 h 2151084"/>
              <a:gd name="connsiteX1" fmla="*/ 2913189 w 5963004"/>
              <a:gd name="connsiteY1" fmla="*/ 84262 h 2151084"/>
              <a:gd name="connsiteX2" fmla="*/ 4908260 w 5963004"/>
              <a:gd name="connsiteY2" fmla="*/ 178808 h 2151084"/>
              <a:gd name="connsiteX3" fmla="*/ 5826378 w 5963004"/>
              <a:gd name="connsiteY3" fmla="*/ 1117673 h 2151084"/>
              <a:gd name="connsiteX4" fmla="*/ 2913189 w 5963004"/>
              <a:gd name="connsiteY4" fmla="*/ 2151084 h 2151084"/>
              <a:gd name="connsiteX5" fmla="*/ 0 w 5963004"/>
              <a:gd name="connsiteY5" fmla="*/ 1117673 h 2151084"/>
              <a:gd name="connsiteX0" fmla="*/ 0 w 5682491"/>
              <a:gd name="connsiteY0" fmla="*/ 1117673 h 2198926"/>
              <a:gd name="connsiteX1" fmla="*/ 2913189 w 5682491"/>
              <a:gd name="connsiteY1" fmla="*/ 84262 h 2198926"/>
              <a:gd name="connsiteX2" fmla="*/ 4908260 w 5682491"/>
              <a:gd name="connsiteY2" fmla="*/ 178808 h 2198926"/>
              <a:gd name="connsiteX3" fmla="*/ 5502993 w 5682491"/>
              <a:gd name="connsiteY3" fmla="*/ 1920561 h 2198926"/>
              <a:gd name="connsiteX4" fmla="*/ 2913189 w 5682491"/>
              <a:gd name="connsiteY4" fmla="*/ 2151084 h 2198926"/>
              <a:gd name="connsiteX5" fmla="*/ 0 w 5682491"/>
              <a:gd name="connsiteY5" fmla="*/ 1117673 h 2198926"/>
              <a:gd name="connsiteX0" fmla="*/ 0 w 5660189"/>
              <a:gd name="connsiteY0" fmla="*/ 926212 h 2198502"/>
              <a:gd name="connsiteX1" fmla="*/ 2890887 w 5660189"/>
              <a:gd name="connsiteY1" fmla="*/ 71221 h 2198502"/>
              <a:gd name="connsiteX2" fmla="*/ 4885958 w 5660189"/>
              <a:gd name="connsiteY2" fmla="*/ 165767 h 2198502"/>
              <a:gd name="connsiteX3" fmla="*/ 5480691 w 5660189"/>
              <a:gd name="connsiteY3" fmla="*/ 1907520 h 2198502"/>
              <a:gd name="connsiteX4" fmla="*/ 2890887 w 5660189"/>
              <a:gd name="connsiteY4" fmla="*/ 2138043 h 2198502"/>
              <a:gd name="connsiteX5" fmla="*/ 0 w 5660189"/>
              <a:gd name="connsiteY5" fmla="*/ 926212 h 2198502"/>
              <a:gd name="connsiteX0" fmla="*/ 13287 w 5673476"/>
              <a:gd name="connsiteY0" fmla="*/ 941739 h 2214029"/>
              <a:gd name="connsiteX1" fmla="*/ 1956320 w 5673476"/>
              <a:gd name="connsiteY1" fmla="*/ 64445 h 2214029"/>
              <a:gd name="connsiteX2" fmla="*/ 4899245 w 5673476"/>
              <a:gd name="connsiteY2" fmla="*/ 181294 h 2214029"/>
              <a:gd name="connsiteX3" fmla="*/ 5493978 w 5673476"/>
              <a:gd name="connsiteY3" fmla="*/ 1923047 h 2214029"/>
              <a:gd name="connsiteX4" fmla="*/ 2904174 w 5673476"/>
              <a:gd name="connsiteY4" fmla="*/ 2153570 h 2214029"/>
              <a:gd name="connsiteX5" fmla="*/ 13287 w 5673476"/>
              <a:gd name="connsiteY5" fmla="*/ 941739 h 2214029"/>
              <a:gd name="connsiteX0" fmla="*/ 101649 w 5761838"/>
              <a:gd name="connsiteY0" fmla="*/ 941739 h 2143739"/>
              <a:gd name="connsiteX1" fmla="*/ 2044682 w 5761838"/>
              <a:gd name="connsiteY1" fmla="*/ 64445 h 2143739"/>
              <a:gd name="connsiteX2" fmla="*/ 4987607 w 5761838"/>
              <a:gd name="connsiteY2" fmla="*/ 181294 h 2143739"/>
              <a:gd name="connsiteX3" fmla="*/ 5582340 w 5761838"/>
              <a:gd name="connsiteY3" fmla="*/ 1923047 h 2143739"/>
              <a:gd name="connsiteX4" fmla="*/ 840350 w 5761838"/>
              <a:gd name="connsiteY4" fmla="*/ 2064360 h 2143739"/>
              <a:gd name="connsiteX5" fmla="*/ 101649 w 5761838"/>
              <a:gd name="connsiteY5" fmla="*/ 941739 h 2143739"/>
              <a:gd name="connsiteX0" fmla="*/ 188442 w 5536397"/>
              <a:gd name="connsiteY0" fmla="*/ 630387 h 2143793"/>
              <a:gd name="connsiteX1" fmla="*/ 1819241 w 5536397"/>
              <a:gd name="connsiteY1" fmla="*/ 43025 h 2143793"/>
              <a:gd name="connsiteX2" fmla="*/ 4762166 w 5536397"/>
              <a:gd name="connsiteY2" fmla="*/ 159874 h 2143793"/>
              <a:gd name="connsiteX3" fmla="*/ 5356899 w 5536397"/>
              <a:gd name="connsiteY3" fmla="*/ 1901627 h 2143793"/>
              <a:gd name="connsiteX4" fmla="*/ 614909 w 5536397"/>
              <a:gd name="connsiteY4" fmla="*/ 2042940 h 2143793"/>
              <a:gd name="connsiteX5" fmla="*/ 188442 w 5536397"/>
              <a:gd name="connsiteY5" fmla="*/ 630387 h 2143793"/>
              <a:gd name="connsiteX0" fmla="*/ 174325 w 5321361"/>
              <a:gd name="connsiteY0" fmla="*/ 630387 h 2200733"/>
              <a:gd name="connsiteX1" fmla="*/ 1805124 w 5321361"/>
              <a:gd name="connsiteY1" fmla="*/ 43025 h 2200733"/>
              <a:gd name="connsiteX2" fmla="*/ 4748049 w 5321361"/>
              <a:gd name="connsiteY2" fmla="*/ 159874 h 2200733"/>
              <a:gd name="connsiteX3" fmla="*/ 5086304 w 5321361"/>
              <a:gd name="connsiteY3" fmla="*/ 2035442 h 2200733"/>
              <a:gd name="connsiteX4" fmla="*/ 600792 w 5321361"/>
              <a:gd name="connsiteY4" fmla="*/ 2042940 h 2200733"/>
              <a:gd name="connsiteX5" fmla="*/ 174325 w 5321361"/>
              <a:gd name="connsiteY5" fmla="*/ 630387 h 2200733"/>
              <a:gd name="connsiteX0" fmla="*/ 174325 w 5420438"/>
              <a:gd name="connsiteY0" fmla="*/ 630387 h 2200733"/>
              <a:gd name="connsiteX1" fmla="*/ 1805124 w 5420438"/>
              <a:gd name="connsiteY1" fmla="*/ 43025 h 2200733"/>
              <a:gd name="connsiteX2" fmla="*/ 4748049 w 5420438"/>
              <a:gd name="connsiteY2" fmla="*/ 159874 h 2200733"/>
              <a:gd name="connsiteX3" fmla="*/ 5086304 w 5420438"/>
              <a:gd name="connsiteY3" fmla="*/ 2035442 h 2200733"/>
              <a:gd name="connsiteX4" fmla="*/ 600792 w 5420438"/>
              <a:gd name="connsiteY4" fmla="*/ 2042940 h 2200733"/>
              <a:gd name="connsiteX5" fmla="*/ 174325 w 5420438"/>
              <a:gd name="connsiteY5" fmla="*/ 630387 h 2200733"/>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428298"/>
              <a:gd name="connsiteY0" fmla="*/ 682960 h 2297981"/>
              <a:gd name="connsiteX1" fmla="*/ 1805124 w 5428298"/>
              <a:gd name="connsiteY1" fmla="*/ 95598 h 2297981"/>
              <a:gd name="connsiteX2" fmla="*/ 4748049 w 5428298"/>
              <a:gd name="connsiteY2" fmla="*/ 212447 h 2297981"/>
              <a:gd name="connsiteX3" fmla="*/ 5086304 w 5428298"/>
              <a:gd name="connsiteY3" fmla="*/ 2088015 h 2297981"/>
              <a:gd name="connsiteX4" fmla="*/ 600792 w 5428298"/>
              <a:gd name="connsiteY4" fmla="*/ 2095513 h 2297981"/>
              <a:gd name="connsiteX5" fmla="*/ 174325 w 5428298"/>
              <a:gd name="connsiteY5" fmla="*/ 682960 h 2297981"/>
              <a:gd name="connsiteX0" fmla="*/ 151277 w 4978783"/>
              <a:gd name="connsiteY0" fmla="*/ 2095513 h 2334141"/>
              <a:gd name="connsiteX1" fmla="*/ 1355609 w 4978783"/>
              <a:gd name="connsiteY1" fmla="*/ 95598 h 2334141"/>
              <a:gd name="connsiteX2" fmla="*/ 4298534 w 4978783"/>
              <a:gd name="connsiteY2" fmla="*/ 212447 h 2334141"/>
              <a:gd name="connsiteX3" fmla="*/ 4636789 w 4978783"/>
              <a:gd name="connsiteY3" fmla="*/ 2088015 h 2334141"/>
              <a:gd name="connsiteX4" fmla="*/ 151277 w 4978783"/>
              <a:gd name="connsiteY4" fmla="*/ 2095513 h 2334141"/>
              <a:gd name="connsiteX0" fmla="*/ 470246 w 5297752"/>
              <a:gd name="connsiteY0" fmla="*/ 2066922 h 2301280"/>
              <a:gd name="connsiteX1" fmla="*/ 604061 w 5297752"/>
              <a:gd name="connsiteY1" fmla="*/ 133915 h 2301280"/>
              <a:gd name="connsiteX2" fmla="*/ 4617503 w 5297752"/>
              <a:gd name="connsiteY2" fmla="*/ 183856 h 2301280"/>
              <a:gd name="connsiteX3" fmla="*/ 4955758 w 5297752"/>
              <a:gd name="connsiteY3" fmla="*/ 2059424 h 2301280"/>
              <a:gd name="connsiteX4" fmla="*/ 470246 w 5297752"/>
              <a:gd name="connsiteY4" fmla="*/ 2066922 h 2301280"/>
              <a:gd name="connsiteX0" fmla="*/ 508312 w 5335818"/>
              <a:gd name="connsiteY0" fmla="*/ 2088925 h 2323283"/>
              <a:gd name="connsiteX1" fmla="*/ 642127 w 5335818"/>
              <a:gd name="connsiteY1" fmla="*/ 155918 h 2323283"/>
              <a:gd name="connsiteX2" fmla="*/ 4655569 w 5335818"/>
              <a:gd name="connsiteY2" fmla="*/ 205859 h 2323283"/>
              <a:gd name="connsiteX3" fmla="*/ 4993824 w 5335818"/>
              <a:gd name="connsiteY3" fmla="*/ 2081427 h 2323283"/>
              <a:gd name="connsiteX4" fmla="*/ 508312 w 5335818"/>
              <a:gd name="connsiteY4" fmla="*/ 2088925 h 2323283"/>
              <a:gd name="connsiteX0" fmla="*/ 537928 w 5365434"/>
              <a:gd name="connsiteY0" fmla="*/ 2041763 h 2267686"/>
              <a:gd name="connsiteX1" fmla="*/ 615987 w 5365434"/>
              <a:gd name="connsiteY1" fmla="*/ 242570 h 2267686"/>
              <a:gd name="connsiteX2" fmla="*/ 4685185 w 5365434"/>
              <a:gd name="connsiteY2" fmla="*/ 158697 h 2267686"/>
              <a:gd name="connsiteX3" fmla="*/ 5023440 w 5365434"/>
              <a:gd name="connsiteY3" fmla="*/ 2034265 h 2267686"/>
              <a:gd name="connsiteX4" fmla="*/ 537928 w 5365434"/>
              <a:gd name="connsiteY4" fmla="*/ 2041763 h 2267686"/>
              <a:gd name="connsiteX0" fmla="*/ 475390 w 5302896"/>
              <a:gd name="connsiteY0" fmla="*/ 2088286 h 2314209"/>
              <a:gd name="connsiteX1" fmla="*/ 553449 w 5302896"/>
              <a:gd name="connsiteY1" fmla="*/ 289093 h 2314209"/>
              <a:gd name="connsiteX2" fmla="*/ 4622647 w 5302896"/>
              <a:gd name="connsiteY2" fmla="*/ 205220 h 2314209"/>
              <a:gd name="connsiteX3" fmla="*/ 4960902 w 5302896"/>
              <a:gd name="connsiteY3" fmla="*/ 2080788 h 2314209"/>
              <a:gd name="connsiteX4" fmla="*/ 475390 w 5302896"/>
              <a:gd name="connsiteY4" fmla="*/ 2088286 h 2314209"/>
              <a:gd name="connsiteX0" fmla="*/ 500620 w 5340218"/>
              <a:gd name="connsiteY0" fmla="*/ 2050101 h 2276024"/>
              <a:gd name="connsiteX1" fmla="*/ 578679 w 5340218"/>
              <a:gd name="connsiteY1" fmla="*/ 250908 h 2276024"/>
              <a:gd name="connsiteX2" fmla="*/ 4688872 w 5340218"/>
              <a:gd name="connsiteY2" fmla="*/ 227606 h 2276024"/>
              <a:gd name="connsiteX3" fmla="*/ 4986132 w 5340218"/>
              <a:gd name="connsiteY3" fmla="*/ 2042603 h 2276024"/>
              <a:gd name="connsiteX4" fmla="*/ 500620 w 5340218"/>
              <a:gd name="connsiteY4" fmla="*/ 2050101 h 2276024"/>
              <a:gd name="connsiteX0" fmla="*/ 500620 w 5340214"/>
              <a:gd name="connsiteY0" fmla="*/ 2163226 h 2389149"/>
              <a:gd name="connsiteX1" fmla="*/ 578679 w 5340214"/>
              <a:gd name="connsiteY1" fmla="*/ 364033 h 2389149"/>
              <a:gd name="connsiteX2" fmla="*/ 4688872 w 5340214"/>
              <a:gd name="connsiteY2" fmla="*/ 340731 h 2389149"/>
              <a:gd name="connsiteX3" fmla="*/ 4986132 w 5340214"/>
              <a:gd name="connsiteY3" fmla="*/ 2155728 h 2389149"/>
              <a:gd name="connsiteX4" fmla="*/ 500620 w 5340214"/>
              <a:gd name="connsiteY4" fmla="*/ 2163226 h 2389149"/>
              <a:gd name="connsiteX0" fmla="*/ 500620 w 5475509"/>
              <a:gd name="connsiteY0" fmla="*/ 2163226 h 2389149"/>
              <a:gd name="connsiteX1" fmla="*/ 578679 w 5475509"/>
              <a:gd name="connsiteY1" fmla="*/ 364033 h 2389149"/>
              <a:gd name="connsiteX2" fmla="*/ 4688872 w 5475509"/>
              <a:gd name="connsiteY2" fmla="*/ 340731 h 2389149"/>
              <a:gd name="connsiteX3" fmla="*/ 4986132 w 5475509"/>
              <a:gd name="connsiteY3" fmla="*/ 2155728 h 2389149"/>
              <a:gd name="connsiteX4" fmla="*/ 500620 w 5475509"/>
              <a:gd name="connsiteY4" fmla="*/ 2163226 h 2389149"/>
              <a:gd name="connsiteX0" fmla="*/ 631244 w 5319168"/>
              <a:gd name="connsiteY0" fmla="*/ 2163227 h 2389149"/>
              <a:gd name="connsiteX1" fmla="*/ 422338 w 5319168"/>
              <a:gd name="connsiteY1" fmla="*/ 364033 h 2389149"/>
              <a:gd name="connsiteX2" fmla="*/ 4532531 w 5319168"/>
              <a:gd name="connsiteY2" fmla="*/ 340731 h 2389149"/>
              <a:gd name="connsiteX3" fmla="*/ 4829791 w 5319168"/>
              <a:gd name="connsiteY3" fmla="*/ 2155728 h 2389149"/>
              <a:gd name="connsiteX4" fmla="*/ 631244 w 5319168"/>
              <a:gd name="connsiteY4" fmla="*/ 2163227 h 2389149"/>
              <a:gd name="connsiteX0" fmla="*/ 716431 w 5404355"/>
              <a:gd name="connsiteY0" fmla="*/ 2163227 h 2486204"/>
              <a:gd name="connsiteX1" fmla="*/ 507525 w 5404355"/>
              <a:gd name="connsiteY1" fmla="*/ 364033 h 2486204"/>
              <a:gd name="connsiteX2" fmla="*/ 4617718 w 5404355"/>
              <a:gd name="connsiteY2" fmla="*/ 340731 h 2486204"/>
              <a:gd name="connsiteX3" fmla="*/ 4914978 w 5404355"/>
              <a:gd name="connsiteY3" fmla="*/ 2155728 h 2486204"/>
              <a:gd name="connsiteX4" fmla="*/ 716431 w 5404355"/>
              <a:gd name="connsiteY4" fmla="*/ 2163227 h 2486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4355" h="2486204">
                <a:moveTo>
                  <a:pt x="716431" y="2163227"/>
                </a:moveTo>
                <a:cubicBezTo>
                  <a:pt x="-264115" y="1622327"/>
                  <a:pt x="-142690" y="667782"/>
                  <a:pt x="507525" y="364033"/>
                </a:cubicBezTo>
                <a:cubicBezTo>
                  <a:pt x="1157740" y="60284"/>
                  <a:pt x="3250955" y="-263909"/>
                  <a:pt x="4617718" y="340731"/>
                </a:cubicBezTo>
                <a:cubicBezTo>
                  <a:pt x="5615527" y="793943"/>
                  <a:pt x="5606187" y="1841884"/>
                  <a:pt x="4914978" y="2155728"/>
                </a:cubicBezTo>
                <a:cubicBezTo>
                  <a:pt x="4223769" y="2469572"/>
                  <a:pt x="1696977" y="2704127"/>
                  <a:pt x="716431" y="2163227"/>
                </a:cubicBezTo>
                <a:close/>
              </a:path>
            </a:pathLst>
          </a:custGeom>
          <a:solidFill>
            <a:srgbClr val="0098BC"/>
          </a:solidFill>
          <a:ln>
            <a:solidFill>
              <a:srgbClr val="0098BC"/>
            </a:solidFill>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r>
              <a:rPr lang="fr-FR" sz="3200" b="1" dirty="0"/>
              <a:t>4</a:t>
            </a:r>
          </a:p>
        </p:txBody>
      </p:sp>
      <p:sp>
        <p:nvSpPr>
          <p:cNvPr id="94" name="3">
            <a:extLst>
              <a:ext uri="{FF2B5EF4-FFF2-40B4-BE49-F238E27FC236}">
                <a16:creationId xmlns:a16="http://schemas.microsoft.com/office/drawing/2014/main" id="{CC9B2E78-CC6B-FDDA-B182-1DFB2EC76C7C}"/>
              </a:ext>
            </a:extLst>
          </p:cNvPr>
          <p:cNvSpPr/>
          <p:nvPr/>
        </p:nvSpPr>
        <p:spPr bwMode="auto">
          <a:xfrm>
            <a:off x="4397550" y="1396391"/>
            <a:ext cx="603250" cy="547688"/>
          </a:xfrm>
          <a:custGeom>
            <a:avLst/>
            <a:gdLst>
              <a:gd name="connsiteX0" fmla="*/ 0 w 5826377"/>
              <a:gd name="connsiteY0" fmla="*/ 1033411 h 2066821"/>
              <a:gd name="connsiteX1" fmla="*/ 2913189 w 5826377"/>
              <a:gd name="connsiteY1" fmla="*/ 0 h 2066821"/>
              <a:gd name="connsiteX2" fmla="*/ 5826378 w 5826377"/>
              <a:gd name="connsiteY2" fmla="*/ 1033411 h 2066821"/>
              <a:gd name="connsiteX3" fmla="*/ 2913189 w 5826377"/>
              <a:gd name="connsiteY3" fmla="*/ 2066822 h 2066821"/>
              <a:gd name="connsiteX4" fmla="*/ 0 w 5826377"/>
              <a:gd name="connsiteY4" fmla="*/ 1033411 h 2066821"/>
              <a:gd name="connsiteX0" fmla="*/ 0 w 5963004"/>
              <a:gd name="connsiteY0" fmla="*/ 1117673 h 2151084"/>
              <a:gd name="connsiteX1" fmla="*/ 2913189 w 5963004"/>
              <a:gd name="connsiteY1" fmla="*/ 84262 h 2151084"/>
              <a:gd name="connsiteX2" fmla="*/ 4908260 w 5963004"/>
              <a:gd name="connsiteY2" fmla="*/ 178808 h 2151084"/>
              <a:gd name="connsiteX3" fmla="*/ 5826378 w 5963004"/>
              <a:gd name="connsiteY3" fmla="*/ 1117673 h 2151084"/>
              <a:gd name="connsiteX4" fmla="*/ 2913189 w 5963004"/>
              <a:gd name="connsiteY4" fmla="*/ 2151084 h 2151084"/>
              <a:gd name="connsiteX5" fmla="*/ 0 w 5963004"/>
              <a:gd name="connsiteY5" fmla="*/ 1117673 h 2151084"/>
              <a:gd name="connsiteX0" fmla="*/ 0 w 5682491"/>
              <a:gd name="connsiteY0" fmla="*/ 1117673 h 2198926"/>
              <a:gd name="connsiteX1" fmla="*/ 2913189 w 5682491"/>
              <a:gd name="connsiteY1" fmla="*/ 84262 h 2198926"/>
              <a:gd name="connsiteX2" fmla="*/ 4908260 w 5682491"/>
              <a:gd name="connsiteY2" fmla="*/ 178808 h 2198926"/>
              <a:gd name="connsiteX3" fmla="*/ 5502993 w 5682491"/>
              <a:gd name="connsiteY3" fmla="*/ 1920561 h 2198926"/>
              <a:gd name="connsiteX4" fmla="*/ 2913189 w 5682491"/>
              <a:gd name="connsiteY4" fmla="*/ 2151084 h 2198926"/>
              <a:gd name="connsiteX5" fmla="*/ 0 w 5682491"/>
              <a:gd name="connsiteY5" fmla="*/ 1117673 h 2198926"/>
              <a:gd name="connsiteX0" fmla="*/ 0 w 5660189"/>
              <a:gd name="connsiteY0" fmla="*/ 926212 h 2198502"/>
              <a:gd name="connsiteX1" fmla="*/ 2890887 w 5660189"/>
              <a:gd name="connsiteY1" fmla="*/ 71221 h 2198502"/>
              <a:gd name="connsiteX2" fmla="*/ 4885958 w 5660189"/>
              <a:gd name="connsiteY2" fmla="*/ 165767 h 2198502"/>
              <a:gd name="connsiteX3" fmla="*/ 5480691 w 5660189"/>
              <a:gd name="connsiteY3" fmla="*/ 1907520 h 2198502"/>
              <a:gd name="connsiteX4" fmla="*/ 2890887 w 5660189"/>
              <a:gd name="connsiteY4" fmla="*/ 2138043 h 2198502"/>
              <a:gd name="connsiteX5" fmla="*/ 0 w 5660189"/>
              <a:gd name="connsiteY5" fmla="*/ 926212 h 2198502"/>
              <a:gd name="connsiteX0" fmla="*/ 13287 w 5673476"/>
              <a:gd name="connsiteY0" fmla="*/ 941739 h 2214029"/>
              <a:gd name="connsiteX1" fmla="*/ 1956320 w 5673476"/>
              <a:gd name="connsiteY1" fmla="*/ 64445 h 2214029"/>
              <a:gd name="connsiteX2" fmla="*/ 4899245 w 5673476"/>
              <a:gd name="connsiteY2" fmla="*/ 181294 h 2214029"/>
              <a:gd name="connsiteX3" fmla="*/ 5493978 w 5673476"/>
              <a:gd name="connsiteY3" fmla="*/ 1923047 h 2214029"/>
              <a:gd name="connsiteX4" fmla="*/ 2904174 w 5673476"/>
              <a:gd name="connsiteY4" fmla="*/ 2153570 h 2214029"/>
              <a:gd name="connsiteX5" fmla="*/ 13287 w 5673476"/>
              <a:gd name="connsiteY5" fmla="*/ 941739 h 2214029"/>
              <a:gd name="connsiteX0" fmla="*/ 101649 w 5761838"/>
              <a:gd name="connsiteY0" fmla="*/ 941739 h 2143739"/>
              <a:gd name="connsiteX1" fmla="*/ 2044682 w 5761838"/>
              <a:gd name="connsiteY1" fmla="*/ 64445 h 2143739"/>
              <a:gd name="connsiteX2" fmla="*/ 4987607 w 5761838"/>
              <a:gd name="connsiteY2" fmla="*/ 181294 h 2143739"/>
              <a:gd name="connsiteX3" fmla="*/ 5582340 w 5761838"/>
              <a:gd name="connsiteY3" fmla="*/ 1923047 h 2143739"/>
              <a:gd name="connsiteX4" fmla="*/ 840350 w 5761838"/>
              <a:gd name="connsiteY4" fmla="*/ 2064360 h 2143739"/>
              <a:gd name="connsiteX5" fmla="*/ 101649 w 5761838"/>
              <a:gd name="connsiteY5" fmla="*/ 941739 h 2143739"/>
              <a:gd name="connsiteX0" fmla="*/ 188442 w 5536397"/>
              <a:gd name="connsiteY0" fmla="*/ 630387 h 2143793"/>
              <a:gd name="connsiteX1" fmla="*/ 1819241 w 5536397"/>
              <a:gd name="connsiteY1" fmla="*/ 43025 h 2143793"/>
              <a:gd name="connsiteX2" fmla="*/ 4762166 w 5536397"/>
              <a:gd name="connsiteY2" fmla="*/ 159874 h 2143793"/>
              <a:gd name="connsiteX3" fmla="*/ 5356899 w 5536397"/>
              <a:gd name="connsiteY3" fmla="*/ 1901627 h 2143793"/>
              <a:gd name="connsiteX4" fmla="*/ 614909 w 5536397"/>
              <a:gd name="connsiteY4" fmla="*/ 2042940 h 2143793"/>
              <a:gd name="connsiteX5" fmla="*/ 188442 w 5536397"/>
              <a:gd name="connsiteY5" fmla="*/ 630387 h 2143793"/>
              <a:gd name="connsiteX0" fmla="*/ 174325 w 5321361"/>
              <a:gd name="connsiteY0" fmla="*/ 630387 h 2200733"/>
              <a:gd name="connsiteX1" fmla="*/ 1805124 w 5321361"/>
              <a:gd name="connsiteY1" fmla="*/ 43025 h 2200733"/>
              <a:gd name="connsiteX2" fmla="*/ 4748049 w 5321361"/>
              <a:gd name="connsiteY2" fmla="*/ 159874 h 2200733"/>
              <a:gd name="connsiteX3" fmla="*/ 5086304 w 5321361"/>
              <a:gd name="connsiteY3" fmla="*/ 2035442 h 2200733"/>
              <a:gd name="connsiteX4" fmla="*/ 600792 w 5321361"/>
              <a:gd name="connsiteY4" fmla="*/ 2042940 h 2200733"/>
              <a:gd name="connsiteX5" fmla="*/ 174325 w 5321361"/>
              <a:gd name="connsiteY5" fmla="*/ 630387 h 2200733"/>
              <a:gd name="connsiteX0" fmla="*/ 174325 w 5420438"/>
              <a:gd name="connsiteY0" fmla="*/ 630387 h 2200733"/>
              <a:gd name="connsiteX1" fmla="*/ 1805124 w 5420438"/>
              <a:gd name="connsiteY1" fmla="*/ 43025 h 2200733"/>
              <a:gd name="connsiteX2" fmla="*/ 4748049 w 5420438"/>
              <a:gd name="connsiteY2" fmla="*/ 159874 h 2200733"/>
              <a:gd name="connsiteX3" fmla="*/ 5086304 w 5420438"/>
              <a:gd name="connsiteY3" fmla="*/ 2035442 h 2200733"/>
              <a:gd name="connsiteX4" fmla="*/ 600792 w 5420438"/>
              <a:gd name="connsiteY4" fmla="*/ 2042940 h 2200733"/>
              <a:gd name="connsiteX5" fmla="*/ 174325 w 5420438"/>
              <a:gd name="connsiteY5" fmla="*/ 630387 h 2200733"/>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428298"/>
              <a:gd name="connsiteY0" fmla="*/ 682960 h 2297981"/>
              <a:gd name="connsiteX1" fmla="*/ 1805124 w 5428298"/>
              <a:gd name="connsiteY1" fmla="*/ 95598 h 2297981"/>
              <a:gd name="connsiteX2" fmla="*/ 4748049 w 5428298"/>
              <a:gd name="connsiteY2" fmla="*/ 212447 h 2297981"/>
              <a:gd name="connsiteX3" fmla="*/ 5086304 w 5428298"/>
              <a:gd name="connsiteY3" fmla="*/ 2088015 h 2297981"/>
              <a:gd name="connsiteX4" fmla="*/ 600792 w 5428298"/>
              <a:gd name="connsiteY4" fmla="*/ 2095513 h 2297981"/>
              <a:gd name="connsiteX5" fmla="*/ 174325 w 5428298"/>
              <a:gd name="connsiteY5" fmla="*/ 682960 h 2297981"/>
              <a:gd name="connsiteX0" fmla="*/ 151277 w 4978783"/>
              <a:gd name="connsiteY0" fmla="*/ 2095513 h 2334141"/>
              <a:gd name="connsiteX1" fmla="*/ 1355609 w 4978783"/>
              <a:gd name="connsiteY1" fmla="*/ 95598 h 2334141"/>
              <a:gd name="connsiteX2" fmla="*/ 4298534 w 4978783"/>
              <a:gd name="connsiteY2" fmla="*/ 212447 h 2334141"/>
              <a:gd name="connsiteX3" fmla="*/ 4636789 w 4978783"/>
              <a:gd name="connsiteY3" fmla="*/ 2088015 h 2334141"/>
              <a:gd name="connsiteX4" fmla="*/ 151277 w 4978783"/>
              <a:gd name="connsiteY4" fmla="*/ 2095513 h 2334141"/>
              <a:gd name="connsiteX0" fmla="*/ 470246 w 5297752"/>
              <a:gd name="connsiteY0" fmla="*/ 2066922 h 2301280"/>
              <a:gd name="connsiteX1" fmla="*/ 604061 w 5297752"/>
              <a:gd name="connsiteY1" fmla="*/ 133915 h 2301280"/>
              <a:gd name="connsiteX2" fmla="*/ 4617503 w 5297752"/>
              <a:gd name="connsiteY2" fmla="*/ 183856 h 2301280"/>
              <a:gd name="connsiteX3" fmla="*/ 4955758 w 5297752"/>
              <a:gd name="connsiteY3" fmla="*/ 2059424 h 2301280"/>
              <a:gd name="connsiteX4" fmla="*/ 470246 w 5297752"/>
              <a:gd name="connsiteY4" fmla="*/ 2066922 h 2301280"/>
              <a:gd name="connsiteX0" fmla="*/ 508312 w 5335818"/>
              <a:gd name="connsiteY0" fmla="*/ 2088925 h 2323283"/>
              <a:gd name="connsiteX1" fmla="*/ 642127 w 5335818"/>
              <a:gd name="connsiteY1" fmla="*/ 155918 h 2323283"/>
              <a:gd name="connsiteX2" fmla="*/ 4655569 w 5335818"/>
              <a:gd name="connsiteY2" fmla="*/ 205859 h 2323283"/>
              <a:gd name="connsiteX3" fmla="*/ 4993824 w 5335818"/>
              <a:gd name="connsiteY3" fmla="*/ 2081427 h 2323283"/>
              <a:gd name="connsiteX4" fmla="*/ 508312 w 5335818"/>
              <a:gd name="connsiteY4" fmla="*/ 2088925 h 2323283"/>
              <a:gd name="connsiteX0" fmla="*/ 537928 w 5365434"/>
              <a:gd name="connsiteY0" fmla="*/ 2041763 h 2267686"/>
              <a:gd name="connsiteX1" fmla="*/ 615987 w 5365434"/>
              <a:gd name="connsiteY1" fmla="*/ 242570 h 2267686"/>
              <a:gd name="connsiteX2" fmla="*/ 4685185 w 5365434"/>
              <a:gd name="connsiteY2" fmla="*/ 158697 h 2267686"/>
              <a:gd name="connsiteX3" fmla="*/ 5023440 w 5365434"/>
              <a:gd name="connsiteY3" fmla="*/ 2034265 h 2267686"/>
              <a:gd name="connsiteX4" fmla="*/ 537928 w 5365434"/>
              <a:gd name="connsiteY4" fmla="*/ 2041763 h 2267686"/>
              <a:gd name="connsiteX0" fmla="*/ 475390 w 5302896"/>
              <a:gd name="connsiteY0" fmla="*/ 2088286 h 2314209"/>
              <a:gd name="connsiteX1" fmla="*/ 553449 w 5302896"/>
              <a:gd name="connsiteY1" fmla="*/ 289093 h 2314209"/>
              <a:gd name="connsiteX2" fmla="*/ 4622647 w 5302896"/>
              <a:gd name="connsiteY2" fmla="*/ 205220 h 2314209"/>
              <a:gd name="connsiteX3" fmla="*/ 4960902 w 5302896"/>
              <a:gd name="connsiteY3" fmla="*/ 2080788 h 2314209"/>
              <a:gd name="connsiteX4" fmla="*/ 475390 w 5302896"/>
              <a:gd name="connsiteY4" fmla="*/ 2088286 h 2314209"/>
              <a:gd name="connsiteX0" fmla="*/ 500620 w 5340218"/>
              <a:gd name="connsiteY0" fmla="*/ 2050101 h 2276024"/>
              <a:gd name="connsiteX1" fmla="*/ 578679 w 5340218"/>
              <a:gd name="connsiteY1" fmla="*/ 250908 h 2276024"/>
              <a:gd name="connsiteX2" fmla="*/ 4688872 w 5340218"/>
              <a:gd name="connsiteY2" fmla="*/ 227606 h 2276024"/>
              <a:gd name="connsiteX3" fmla="*/ 4986132 w 5340218"/>
              <a:gd name="connsiteY3" fmla="*/ 2042603 h 2276024"/>
              <a:gd name="connsiteX4" fmla="*/ 500620 w 5340218"/>
              <a:gd name="connsiteY4" fmla="*/ 2050101 h 2276024"/>
              <a:gd name="connsiteX0" fmla="*/ 500620 w 5340214"/>
              <a:gd name="connsiteY0" fmla="*/ 2163226 h 2389149"/>
              <a:gd name="connsiteX1" fmla="*/ 578679 w 5340214"/>
              <a:gd name="connsiteY1" fmla="*/ 364033 h 2389149"/>
              <a:gd name="connsiteX2" fmla="*/ 4688872 w 5340214"/>
              <a:gd name="connsiteY2" fmla="*/ 340731 h 2389149"/>
              <a:gd name="connsiteX3" fmla="*/ 4986132 w 5340214"/>
              <a:gd name="connsiteY3" fmla="*/ 2155728 h 2389149"/>
              <a:gd name="connsiteX4" fmla="*/ 500620 w 5340214"/>
              <a:gd name="connsiteY4" fmla="*/ 2163226 h 2389149"/>
              <a:gd name="connsiteX0" fmla="*/ 500620 w 5475509"/>
              <a:gd name="connsiteY0" fmla="*/ 2163226 h 2389149"/>
              <a:gd name="connsiteX1" fmla="*/ 578679 w 5475509"/>
              <a:gd name="connsiteY1" fmla="*/ 364033 h 2389149"/>
              <a:gd name="connsiteX2" fmla="*/ 4688872 w 5475509"/>
              <a:gd name="connsiteY2" fmla="*/ 340731 h 2389149"/>
              <a:gd name="connsiteX3" fmla="*/ 4986132 w 5475509"/>
              <a:gd name="connsiteY3" fmla="*/ 2155728 h 2389149"/>
              <a:gd name="connsiteX4" fmla="*/ 500620 w 5475509"/>
              <a:gd name="connsiteY4" fmla="*/ 2163226 h 2389149"/>
              <a:gd name="connsiteX0" fmla="*/ 631244 w 5319168"/>
              <a:gd name="connsiteY0" fmla="*/ 2163227 h 2389149"/>
              <a:gd name="connsiteX1" fmla="*/ 422338 w 5319168"/>
              <a:gd name="connsiteY1" fmla="*/ 364033 h 2389149"/>
              <a:gd name="connsiteX2" fmla="*/ 4532531 w 5319168"/>
              <a:gd name="connsiteY2" fmla="*/ 340731 h 2389149"/>
              <a:gd name="connsiteX3" fmla="*/ 4829791 w 5319168"/>
              <a:gd name="connsiteY3" fmla="*/ 2155728 h 2389149"/>
              <a:gd name="connsiteX4" fmla="*/ 631244 w 5319168"/>
              <a:gd name="connsiteY4" fmla="*/ 2163227 h 2389149"/>
              <a:gd name="connsiteX0" fmla="*/ 716431 w 5404355"/>
              <a:gd name="connsiteY0" fmla="*/ 2163227 h 2486204"/>
              <a:gd name="connsiteX1" fmla="*/ 507525 w 5404355"/>
              <a:gd name="connsiteY1" fmla="*/ 364033 h 2486204"/>
              <a:gd name="connsiteX2" fmla="*/ 4617718 w 5404355"/>
              <a:gd name="connsiteY2" fmla="*/ 340731 h 2486204"/>
              <a:gd name="connsiteX3" fmla="*/ 4914978 w 5404355"/>
              <a:gd name="connsiteY3" fmla="*/ 2155728 h 2486204"/>
              <a:gd name="connsiteX4" fmla="*/ 716431 w 5404355"/>
              <a:gd name="connsiteY4" fmla="*/ 2163227 h 2486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4355" h="2486204">
                <a:moveTo>
                  <a:pt x="716431" y="2163227"/>
                </a:moveTo>
                <a:cubicBezTo>
                  <a:pt x="-264115" y="1622327"/>
                  <a:pt x="-142690" y="667782"/>
                  <a:pt x="507525" y="364033"/>
                </a:cubicBezTo>
                <a:cubicBezTo>
                  <a:pt x="1157740" y="60284"/>
                  <a:pt x="3250955" y="-263909"/>
                  <a:pt x="4617718" y="340731"/>
                </a:cubicBezTo>
                <a:cubicBezTo>
                  <a:pt x="5615527" y="793943"/>
                  <a:pt x="5606187" y="1841884"/>
                  <a:pt x="4914978" y="2155728"/>
                </a:cubicBezTo>
                <a:cubicBezTo>
                  <a:pt x="4223769" y="2469572"/>
                  <a:pt x="1696977" y="2704127"/>
                  <a:pt x="716431" y="2163227"/>
                </a:cubicBezTo>
                <a:close/>
              </a:path>
            </a:pathLst>
          </a:custGeom>
          <a:solidFill>
            <a:srgbClr val="0098BC"/>
          </a:solidFill>
          <a:ln>
            <a:solidFill>
              <a:srgbClr val="0098BC"/>
            </a:solidFill>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r>
              <a:rPr lang="fr-FR" sz="3200" b="1" dirty="0"/>
              <a:t>3</a:t>
            </a:r>
          </a:p>
        </p:txBody>
      </p:sp>
      <p:sp>
        <p:nvSpPr>
          <p:cNvPr id="95" name="2">
            <a:extLst>
              <a:ext uri="{FF2B5EF4-FFF2-40B4-BE49-F238E27FC236}">
                <a16:creationId xmlns:a16="http://schemas.microsoft.com/office/drawing/2014/main" id="{4EF0938A-3FF3-5035-66BF-62A81F0187CA}"/>
              </a:ext>
            </a:extLst>
          </p:cNvPr>
          <p:cNvSpPr/>
          <p:nvPr/>
        </p:nvSpPr>
        <p:spPr bwMode="auto">
          <a:xfrm>
            <a:off x="2722737" y="1486879"/>
            <a:ext cx="601663" cy="547687"/>
          </a:xfrm>
          <a:custGeom>
            <a:avLst/>
            <a:gdLst>
              <a:gd name="connsiteX0" fmla="*/ 0 w 5826377"/>
              <a:gd name="connsiteY0" fmla="*/ 1033411 h 2066821"/>
              <a:gd name="connsiteX1" fmla="*/ 2913189 w 5826377"/>
              <a:gd name="connsiteY1" fmla="*/ 0 h 2066821"/>
              <a:gd name="connsiteX2" fmla="*/ 5826378 w 5826377"/>
              <a:gd name="connsiteY2" fmla="*/ 1033411 h 2066821"/>
              <a:gd name="connsiteX3" fmla="*/ 2913189 w 5826377"/>
              <a:gd name="connsiteY3" fmla="*/ 2066822 h 2066821"/>
              <a:gd name="connsiteX4" fmla="*/ 0 w 5826377"/>
              <a:gd name="connsiteY4" fmla="*/ 1033411 h 2066821"/>
              <a:gd name="connsiteX0" fmla="*/ 0 w 5963004"/>
              <a:gd name="connsiteY0" fmla="*/ 1117673 h 2151084"/>
              <a:gd name="connsiteX1" fmla="*/ 2913189 w 5963004"/>
              <a:gd name="connsiteY1" fmla="*/ 84262 h 2151084"/>
              <a:gd name="connsiteX2" fmla="*/ 4908260 w 5963004"/>
              <a:gd name="connsiteY2" fmla="*/ 178808 h 2151084"/>
              <a:gd name="connsiteX3" fmla="*/ 5826378 w 5963004"/>
              <a:gd name="connsiteY3" fmla="*/ 1117673 h 2151084"/>
              <a:gd name="connsiteX4" fmla="*/ 2913189 w 5963004"/>
              <a:gd name="connsiteY4" fmla="*/ 2151084 h 2151084"/>
              <a:gd name="connsiteX5" fmla="*/ 0 w 5963004"/>
              <a:gd name="connsiteY5" fmla="*/ 1117673 h 2151084"/>
              <a:gd name="connsiteX0" fmla="*/ 0 w 5682491"/>
              <a:gd name="connsiteY0" fmla="*/ 1117673 h 2198926"/>
              <a:gd name="connsiteX1" fmla="*/ 2913189 w 5682491"/>
              <a:gd name="connsiteY1" fmla="*/ 84262 h 2198926"/>
              <a:gd name="connsiteX2" fmla="*/ 4908260 w 5682491"/>
              <a:gd name="connsiteY2" fmla="*/ 178808 h 2198926"/>
              <a:gd name="connsiteX3" fmla="*/ 5502993 w 5682491"/>
              <a:gd name="connsiteY3" fmla="*/ 1920561 h 2198926"/>
              <a:gd name="connsiteX4" fmla="*/ 2913189 w 5682491"/>
              <a:gd name="connsiteY4" fmla="*/ 2151084 h 2198926"/>
              <a:gd name="connsiteX5" fmla="*/ 0 w 5682491"/>
              <a:gd name="connsiteY5" fmla="*/ 1117673 h 2198926"/>
              <a:gd name="connsiteX0" fmla="*/ 0 w 5660189"/>
              <a:gd name="connsiteY0" fmla="*/ 926212 h 2198502"/>
              <a:gd name="connsiteX1" fmla="*/ 2890887 w 5660189"/>
              <a:gd name="connsiteY1" fmla="*/ 71221 h 2198502"/>
              <a:gd name="connsiteX2" fmla="*/ 4885958 w 5660189"/>
              <a:gd name="connsiteY2" fmla="*/ 165767 h 2198502"/>
              <a:gd name="connsiteX3" fmla="*/ 5480691 w 5660189"/>
              <a:gd name="connsiteY3" fmla="*/ 1907520 h 2198502"/>
              <a:gd name="connsiteX4" fmla="*/ 2890887 w 5660189"/>
              <a:gd name="connsiteY4" fmla="*/ 2138043 h 2198502"/>
              <a:gd name="connsiteX5" fmla="*/ 0 w 5660189"/>
              <a:gd name="connsiteY5" fmla="*/ 926212 h 2198502"/>
              <a:gd name="connsiteX0" fmla="*/ 13287 w 5673476"/>
              <a:gd name="connsiteY0" fmla="*/ 941739 h 2214029"/>
              <a:gd name="connsiteX1" fmla="*/ 1956320 w 5673476"/>
              <a:gd name="connsiteY1" fmla="*/ 64445 h 2214029"/>
              <a:gd name="connsiteX2" fmla="*/ 4899245 w 5673476"/>
              <a:gd name="connsiteY2" fmla="*/ 181294 h 2214029"/>
              <a:gd name="connsiteX3" fmla="*/ 5493978 w 5673476"/>
              <a:gd name="connsiteY3" fmla="*/ 1923047 h 2214029"/>
              <a:gd name="connsiteX4" fmla="*/ 2904174 w 5673476"/>
              <a:gd name="connsiteY4" fmla="*/ 2153570 h 2214029"/>
              <a:gd name="connsiteX5" fmla="*/ 13287 w 5673476"/>
              <a:gd name="connsiteY5" fmla="*/ 941739 h 2214029"/>
              <a:gd name="connsiteX0" fmla="*/ 101649 w 5761838"/>
              <a:gd name="connsiteY0" fmla="*/ 941739 h 2143739"/>
              <a:gd name="connsiteX1" fmla="*/ 2044682 w 5761838"/>
              <a:gd name="connsiteY1" fmla="*/ 64445 h 2143739"/>
              <a:gd name="connsiteX2" fmla="*/ 4987607 w 5761838"/>
              <a:gd name="connsiteY2" fmla="*/ 181294 h 2143739"/>
              <a:gd name="connsiteX3" fmla="*/ 5582340 w 5761838"/>
              <a:gd name="connsiteY3" fmla="*/ 1923047 h 2143739"/>
              <a:gd name="connsiteX4" fmla="*/ 840350 w 5761838"/>
              <a:gd name="connsiteY4" fmla="*/ 2064360 h 2143739"/>
              <a:gd name="connsiteX5" fmla="*/ 101649 w 5761838"/>
              <a:gd name="connsiteY5" fmla="*/ 941739 h 2143739"/>
              <a:gd name="connsiteX0" fmla="*/ 188442 w 5536397"/>
              <a:gd name="connsiteY0" fmla="*/ 630387 h 2143793"/>
              <a:gd name="connsiteX1" fmla="*/ 1819241 w 5536397"/>
              <a:gd name="connsiteY1" fmla="*/ 43025 h 2143793"/>
              <a:gd name="connsiteX2" fmla="*/ 4762166 w 5536397"/>
              <a:gd name="connsiteY2" fmla="*/ 159874 h 2143793"/>
              <a:gd name="connsiteX3" fmla="*/ 5356899 w 5536397"/>
              <a:gd name="connsiteY3" fmla="*/ 1901627 h 2143793"/>
              <a:gd name="connsiteX4" fmla="*/ 614909 w 5536397"/>
              <a:gd name="connsiteY4" fmla="*/ 2042940 h 2143793"/>
              <a:gd name="connsiteX5" fmla="*/ 188442 w 5536397"/>
              <a:gd name="connsiteY5" fmla="*/ 630387 h 2143793"/>
              <a:gd name="connsiteX0" fmla="*/ 174325 w 5321361"/>
              <a:gd name="connsiteY0" fmla="*/ 630387 h 2200733"/>
              <a:gd name="connsiteX1" fmla="*/ 1805124 w 5321361"/>
              <a:gd name="connsiteY1" fmla="*/ 43025 h 2200733"/>
              <a:gd name="connsiteX2" fmla="*/ 4748049 w 5321361"/>
              <a:gd name="connsiteY2" fmla="*/ 159874 h 2200733"/>
              <a:gd name="connsiteX3" fmla="*/ 5086304 w 5321361"/>
              <a:gd name="connsiteY3" fmla="*/ 2035442 h 2200733"/>
              <a:gd name="connsiteX4" fmla="*/ 600792 w 5321361"/>
              <a:gd name="connsiteY4" fmla="*/ 2042940 h 2200733"/>
              <a:gd name="connsiteX5" fmla="*/ 174325 w 5321361"/>
              <a:gd name="connsiteY5" fmla="*/ 630387 h 2200733"/>
              <a:gd name="connsiteX0" fmla="*/ 174325 w 5420438"/>
              <a:gd name="connsiteY0" fmla="*/ 630387 h 2200733"/>
              <a:gd name="connsiteX1" fmla="*/ 1805124 w 5420438"/>
              <a:gd name="connsiteY1" fmla="*/ 43025 h 2200733"/>
              <a:gd name="connsiteX2" fmla="*/ 4748049 w 5420438"/>
              <a:gd name="connsiteY2" fmla="*/ 159874 h 2200733"/>
              <a:gd name="connsiteX3" fmla="*/ 5086304 w 5420438"/>
              <a:gd name="connsiteY3" fmla="*/ 2035442 h 2200733"/>
              <a:gd name="connsiteX4" fmla="*/ 600792 w 5420438"/>
              <a:gd name="connsiteY4" fmla="*/ 2042940 h 2200733"/>
              <a:gd name="connsiteX5" fmla="*/ 174325 w 5420438"/>
              <a:gd name="connsiteY5" fmla="*/ 630387 h 2200733"/>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428298"/>
              <a:gd name="connsiteY0" fmla="*/ 682960 h 2297981"/>
              <a:gd name="connsiteX1" fmla="*/ 1805124 w 5428298"/>
              <a:gd name="connsiteY1" fmla="*/ 95598 h 2297981"/>
              <a:gd name="connsiteX2" fmla="*/ 4748049 w 5428298"/>
              <a:gd name="connsiteY2" fmla="*/ 212447 h 2297981"/>
              <a:gd name="connsiteX3" fmla="*/ 5086304 w 5428298"/>
              <a:gd name="connsiteY3" fmla="*/ 2088015 h 2297981"/>
              <a:gd name="connsiteX4" fmla="*/ 600792 w 5428298"/>
              <a:gd name="connsiteY4" fmla="*/ 2095513 h 2297981"/>
              <a:gd name="connsiteX5" fmla="*/ 174325 w 5428298"/>
              <a:gd name="connsiteY5" fmla="*/ 682960 h 2297981"/>
              <a:gd name="connsiteX0" fmla="*/ 151277 w 4978783"/>
              <a:gd name="connsiteY0" fmla="*/ 2095513 h 2334141"/>
              <a:gd name="connsiteX1" fmla="*/ 1355609 w 4978783"/>
              <a:gd name="connsiteY1" fmla="*/ 95598 h 2334141"/>
              <a:gd name="connsiteX2" fmla="*/ 4298534 w 4978783"/>
              <a:gd name="connsiteY2" fmla="*/ 212447 h 2334141"/>
              <a:gd name="connsiteX3" fmla="*/ 4636789 w 4978783"/>
              <a:gd name="connsiteY3" fmla="*/ 2088015 h 2334141"/>
              <a:gd name="connsiteX4" fmla="*/ 151277 w 4978783"/>
              <a:gd name="connsiteY4" fmla="*/ 2095513 h 2334141"/>
              <a:gd name="connsiteX0" fmla="*/ 470246 w 5297752"/>
              <a:gd name="connsiteY0" fmla="*/ 2066922 h 2301280"/>
              <a:gd name="connsiteX1" fmla="*/ 604061 w 5297752"/>
              <a:gd name="connsiteY1" fmla="*/ 133915 h 2301280"/>
              <a:gd name="connsiteX2" fmla="*/ 4617503 w 5297752"/>
              <a:gd name="connsiteY2" fmla="*/ 183856 h 2301280"/>
              <a:gd name="connsiteX3" fmla="*/ 4955758 w 5297752"/>
              <a:gd name="connsiteY3" fmla="*/ 2059424 h 2301280"/>
              <a:gd name="connsiteX4" fmla="*/ 470246 w 5297752"/>
              <a:gd name="connsiteY4" fmla="*/ 2066922 h 2301280"/>
              <a:gd name="connsiteX0" fmla="*/ 508312 w 5335818"/>
              <a:gd name="connsiteY0" fmla="*/ 2088925 h 2323283"/>
              <a:gd name="connsiteX1" fmla="*/ 642127 w 5335818"/>
              <a:gd name="connsiteY1" fmla="*/ 155918 h 2323283"/>
              <a:gd name="connsiteX2" fmla="*/ 4655569 w 5335818"/>
              <a:gd name="connsiteY2" fmla="*/ 205859 h 2323283"/>
              <a:gd name="connsiteX3" fmla="*/ 4993824 w 5335818"/>
              <a:gd name="connsiteY3" fmla="*/ 2081427 h 2323283"/>
              <a:gd name="connsiteX4" fmla="*/ 508312 w 5335818"/>
              <a:gd name="connsiteY4" fmla="*/ 2088925 h 2323283"/>
              <a:gd name="connsiteX0" fmla="*/ 537928 w 5365434"/>
              <a:gd name="connsiteY0" fmla="*/ 2041763 h 2267686"/>
              <a:gd name="connsiteX1" fmla="*/ 615987 w 5365434"/>
              <a:gd name="connsiteY1" fmla="*/ 242570 h 2267686"/>
              <a:gd name="connsiteX2" fmla="*/ 4685185 w 5365434"/>
              <a:gd name="connsiteY2" fmla="*/ 158697 h 2267686"/>
              <a:gd name="connsiteX3" fmla="*/ 5023440 w 5365434"/>
              <a:gd name="connsiteY3" fmla="*/ 2034265 h 2267686"/>
              <a:gd name="connsiteX4" fmla="*/ 537928 w 5365434"/>
              <a:gd name="connsiteY4" fmla="*/ 2041763 h 2267686"/>
              <a:gd name="connsiteX0" fmla="*/ 475390 w 5302896"/>
              <a:gd name="connsiteY0" fmla="*/ 2088286 h 2314209"/>
              <a:gd name="connsiteX1" fmla="*/ 553449 w 5302896"/>
              <a:gd name="connsiteY1" fmla="*/ 289093 h 2314209"/>
              <a:gd name="connsiteX2" fmla="*/ 4622647 w 5302896"/>
              <a:gd name="connsiteY2" fmla="*/ 205220 h 2314209"/>
              <a:gd name="connsiteX3" fmla="*/ 4960902 w 5302896"/>
              <a:gd name="connsiteY3" fmla="*/ 2080788 h 2314209"/>
              <a:gd name="connsiteX4" fmla="*/ 475390 w 5302896"/>
              <a:gd name="connsiteY4" fmla="*/ 2088286 h 2314209"/>
              <a:gd name="connsiteX0" fmla="*/ 500620 w 5340218"/>
              <a:gd name="connsiteY0" fmla="*/ 2050101 h 2276024"/>
              <a:gd name="connsiteX1" fmla="*/ 578679 w 5340218"/>
              <a:gd name="connsiteY1" fmla="*/ 250908 h 2276024"/>
              <a:gd name="connsiteX2" fmla="*/ 4688872 w 5340218"/>
              <a:gd name="connsiteY2" fmla="*/ 227606 h 2276024"/>
              <a:gd name="connsiteX3" fmla="*/ 4986132 w 5340218"/>
              <a:gd name="connsiteY3" fmla="*/ 2042603 h 2276024"/>
              <a:gd name="connsiteX4" fmla="*/ 500620 w 5340218"/>
              <a:gd name="connsiteY4" fmla="*/ 2050101 h 2276024"/>
              <a:gd name="connsiteX0" fmla="*/ 500620 w 5340214"/>
              <a:gd name="connsiteY0" fmla="*/ 2163226 h 2389149"/>
              <a:gd name="connsiteX1" fmla="*/ 578679 w 5340214"/>
              <a:gd name="connsiteY1" fmla="*/ 364033 h 2389149"/>
              <a:gd name="connsiteX2" fmla="*/ 4688872 w 5340214"/>
              <a:gd name="connsiteY2" fmla="*/ 340731 h 2389149"/>
              <a:gd name="connsiteX3" fmla="*/ 4986132 w 5340214"/>
              <a:gd name="connsiteY3" fmla="*/ 2155728 h 2389149"/>
              <a:gd name="connsiteX4" fmla="*/ 500620 w 5340214"/>
              <a:gd name="connsiteY4" fmla="*/ 2163226 h 2389149"/>
              <a:gd name="connsiteX0" fmla="*/ 500620 w 5475509"/>
              <a:gd name="connsiteY0" fmla="*/ 2163226 h 2389149"/>
              <a:gd name="connsiteX1" fmla="*/ 578679 w 5475509"/>
              <a:gd name="connsiteY1" fmla="*/ 364033 h 2389149"/>
              <a:gd name="connsiteX2" fmla="*/ 4688872 w 5475509"/>
              <a:gd name="connsiteY2" fmla="*/ 340731 h 2389149"/>
              <a:gd name="connsiteX3" fmla="*/ 4986132 w 5475509"/>
              <a:gd name="connsiteY3" fmla="*/ 2155728 h 2389149"/>
              <a:gd name="connsiteX4" fmla="*/ 500620 w 5475509"/>
              <a:gd name="connsiteY4" fmla="*/ 2163226 h 2389149"/>
              <a:gd name="connsiteX0" fmla="*/ 631244 w 5319168"/>
              <a:gd name="connsiteY0" fmla="*/ 2163227 h 2389149"/>
              <a:gd name="connsiteX1" fmla="*/ 422338 w 5319168"/>
              <a:gd name="connsiteY1" fmla="*/ 364033 h 2389149"/>
              <a:gd name="connsiteX2" fmla="*/ 4532531 w 5319168"/>
              <a:gd name="connsiteY2" fmla="*/ 340731 h 2389149"/>
              <a:gd name="connsiteX3" fmla="*/ 4829791 w 5319168"/>
              <a:gd name="connsiteY3" fmla="*/ 2155728 h 2389149"/>
              <a:gd name="connsiteX4" fmla="*/ 631244 w 5319168"/>
              <a:gd name="connsiteY4" fmla="*/ 2163227 h 2389149"/>
              <a:gd name="connsiteX0" fmla="*/ 716431 w 5404355"/>
              <a:gd name="connsiteY0" fmla="*/ 2163227 h 2486204"/>
              <a:gd name="connsiteX1" fmla="*/ 507525 w 5404355"/>
              <a:gd name="connsiteY1" fmla="*/ 364033 h 2486204"/>
              <a:gd name="connsiteX2" fmla="*/ 4617718 w 5404355"/>
              <a:gd name="connsiteY2" fmla="*/ 340731 h 2486204"/>
              <a:gd name="connsiteX3" fmla="*/ 4914978 w 5404355"/>
              <a:gd name="connsiteY3" fmla="*/ 2155728 h 2486204"/>
              <a:gd name="connsiteX4" fmla="*/ 716431 w 5404355"/>
              <a:gd name="connsiteY4" fmla="*/ 2163227 h 2486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4355" h="2486204">
                <a:moveTo>
                  <a:pt x="716431" y="2163227"/>
                </a:moveTo>
                <a:cubicBezTo>
                  <a:pt x="-264115" y="1622327"/>
                  <a:pt x="-142690" y="667782"/>
                  <a:pt x="507525" y="364033"/>
                </a:cubicBezTo>
                <a:cubicBezTo>
                  <a:pt x="1157740" y="60284"/>
                  <a:pt x="3250955" y="-263909"/>
                  <a:pt x="4617718" y="340731"/>
                </a:cubicBezTo>
                <a:cubicBezTo>
                  <a:pt x="5615527" y="793943"/>
                  <a:pt x="5606187" y="1841884"/>
                  <a:pt x="4914978" y="2155728"/>
                </a:cubicBezTo>
                <a:cubicBezTo>
                  <a:pt x="4223769" y="2469572"/>
                  <a:pt x="1696977" y="2704127"/>
                  <a:pt x="716431" y="2163227"/>
                </a:cubicBezTo>
                <a:close/>
              </a:path>
            </a:pathLst>
          </a:custGeom>
          <a:solidFill>
            <a:srgbClr val="0098BC"/>
          </a:solidFill>
          <a:ln>
            <a:solidFill>
              <a:srgbClr val="0098BC"/>
            </a:solidFill>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r>
              <a:rPr lang="fr-FR" sz="3200" b="1" dirty="0"/>
              <a:t>2</a:t>
            </a:r>
          </a:p>
        </p:txBody>
      </p:sp>
    </p:spTree>
    <p:extLst>
      <p:ext uri="{BB962C8B-B14F-4D97-AF65-F5344CB8AC3E}">
        <p14:creationId xmlns:p14="http://schemas.microsoft.com/office/powerpoint/2010/main" val="509544041"/>
      </p:ext>
    </p:extLst>
  </p:cSld>
  <p:clrMapOvr>
    <a:masterClrMapping/>
  </p:clrMapOvr>
  <p:transition spd="slow"/>
  <p:timing>
    <p:tnLst>
      <p:par>
        <p:cTn id="1" dur="indefinite" restart="never" nodeType="tmRoot">
          <p:childTnLst>
            <p:seq concurrent="1" nextAc="seek">
              <p:cTn id="2" restart="whenNotActive" fill="hold" evtFilter="cancelBubble" nodeType="interactiveSeq">
                <p:stCondLst>
                  <p:cond evt="onClick" delay="0">
                    <p:tgtEl>
                      <p:spTgt spid="73"/>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74"/>
                                        </p:tgtEl>
                                        <p:attrNameLst>
                                          <p:attrName>style.visibility</p:attrName>
                                        </p:attrNameLst>
                                      </p:cBhvr>
                                      <p:to>
                                        <p:strVal val="hidden"/>
                                      </p:to>
                                    </p:set>
                                  </p:childTnLst>
                                </p:cTn>
                              </p:par>
                            </p:childTnLst>
                          </p:cTn>
                        </p:par>
                      </p:childTnLst>
                    </p:cTn>
                  </p:par>
                </p:childTnLst>
              </p:cTn>
              <p:nextCondLst>
                <p:cond evt="onClick" delay="0">
                  <p:tgtEl>
                    <p:spTgt spid="73"/>
                  </p:tgtEl>
                </p:cond>
              </p:nextCondLst>
            </p:seq>
            <p:seq concurrent="1" nextAc="seek">
              <p:cTn id="11" restart="whenNotActive" fill="hold" evtFilter="cancelBubble" nodeType="interactiveSeq">
                <p:stCondLst>
                  <p:cond evt="onClick" delay="0">
                    <p:tgtEl>
                      <p:spTgt spid="51"/>
                    </p:tgtEl>
                  </p:cond>
                </p:stCondLst>
                <p:endSync evt="end" delay="0">
                  <p:rtn val="all"/>
                </p:endSync>
                <p:childTnLst>
                  <p:par>
                    <p:cTn id="12" fill="hold">
                      <p:stCondLst>
                        <p:cond delay="0"/>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childTnLst>
                                </p:cTn>
                              </p:par>
                              <p:par>
                                <p:cTn id="16" presetID="1" presetClass="exit" presetSubtype="0" fill="hold" grpId="0" nodeType="withEffect">
                                  <p:stCondLst>
                                    <p:cond delay="0"/>
                                  </p:stCondLst>
                                  <p:childTnLst>
                                    <p:set>
                                      <p:cBhvr>
                                        <p:cTn id="17" dur="1" fill="hold">
                                          <p:stCondLst>
                                            <p:cond delay="0"/>
                                          </p:stCondLst>
                                        </p:cTn>
                                        <p:tgtEl>
                                          <p:spTgt spid="51"/>
                                        </p:tgtEl>
                                        <p:attrNameLst>
                                          <p:attrName>style.visibility</p:attrName>
                                        </p:attrNameLst>
                                      </p:cBhvr>
                                      <p:to>
                                        <p:strVal val="hidden"/>
                                      </p:to>
                                    </p:set>
                                  </p:childTnLst>
                                </p:cTn>
                              </p:par>
                            </p:childTnLst>
                          </p:cTn>
                        </p:par>
                      </p:childTnLst>
                    </p:cTn>
                  </p:par>
                </p:childTnLst>
              </p:cTn>
              <p:nextCondLst>
                <p:cond evt="onClick" delay="0">
                  <p:tgtEl>
                    <p:spTgt spid="51"/>
                  </p:tgtEl>
                </p:cond>
              </p:nextCondLst>
            </p:seq>
            <p:seq concurrent="1" nextAc="seek">
              <p:cTn id="18" restart="whenNotActive" fill="hold" evtFilter="cancelBubble" nodeType="interactiveSeq">
                <p:stCondLst>
                  <p:cond evt="onClick" delay="0">
                    <p:tgtEl>
                      <p:spTgt spid="95"/>
                    </p:tgtEl>
                  </p:cond>
                </p:stCondLst>
                <p:endSync evt="end" delay="0">
                  <p:rtn val="all"/>
                </p:endSync>
                <p:childTnLst>
                  <p:par>
                    <p:cTn id="19" fill="hold">
                      <p:stCondLst>
                        <p:cond delay="0"/>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par>
                                <p:cTn id="23" presetID="1" presetClass="exit" presetSubtype="0" fill="hold" grpId="0" nodeType="withEffect">
                                  <p:stCondLst>
                                    <p:cond delay="0"/>
                                  </p:stCondLst>
                                  <p:childTnLst>
                                    <p:set>
                                      <p:cBhvr>
                                        <p:cTn id="24" dur="1" fill="hold">
                                          <p:stCondLst>
                                            <p:cond delay="0"/>
                                          </p:stCondLst>
                                        </p:cTn>
                                        <p:tgtEl>
                                          <p:spTgt spid="95"/>
                                        </p:tgtEl>
                                        <p:attrNameLst>
                                          <p:attrName>style.visibility</p:attrName>
                                        </p:attrNameLst>
                                      </p:cBhvr>
                                      <p:to>
                                        <p:strVal val="hidden"/>
                                      </p:to>
                                    </p:set>
                                  </p:childTnLst>
                                </p:cTn>
                              </p:par>
                            </p:childTnLst>
                          </p:cTn>
                        </p:par>
                      </p:childTnLst>
                    </p:cTn>
                  </p:par>
                </p:childTnLst>
              </p:cTn>
              <p:nextCondLst>
                <p:cond evt="onClick" delay="0">
                  <p:tgtEl>
                    <p:spTgt spid="95"/>
                  </p:tgtEl>
                </p:cond>
              </p:nextCondLst>
            </p:seq>
            <p:seq concurrent="1" nextAc="seek">
              <p:cTn id="25" restart="whenNotActive" fill="hold" evtFilter="cancelBubble" nodeType="interactiveSeq">
                <p:stCondLst>
                  <p:cond evt="onClick" delay="0">
                    <p:tgtEl>
                      <p:spTgt spid="94"/>
                    </p:tgtEl>
                  </p:cond>
                </p:stCondLst>
                <p:endSync evt="end" delay="0">
                  <p:rtn val="all"/>
                </p:endSync>
                <p:childTnLst>
                  <p:par>
                    <p:cTn id="26" fill="hold">
                      <p:stCondLst>
                        <p:cond delay="0"/>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38"/>
                                        </p:tgtEl>
                                        <p:attrNameLst>
                                          <p:attrName>style.visibility</p:attrName>
                                        </p:attrNameLst>
                                      </p:cBhvr>
                                      <p:to>
                                        <p:strVal val="visible"/>
                                      </p:to>
                                    </p:set>
                                  </p:childTnLst>
                                </p:cTn>
                              </p:par>
                              <p:par>
                                <p:cTn id="30" presetID="1" presetClass="exit" presetSubtype="0" fill="hold" grpId="0" nodeType="withEffect">
                                  <p:stCondLst>
                                    <p:cond delay="0"/>
                                  </p:stCondLst>
                                  <p:childTnLst>
                                    <p:set>
                                      <p:cBhvr>
                                        <p:cTn id="31" dur="1" fill="hold">
                                          <p:stCondLst>
                                            <p:cond delay="0"/>
                                          </p:stCondLst>
                                        </p:cTn>
                                        <p:tgtEl>
                                          <p:spTgt spid="94"/>
                                        </p:tgtEl>
                                        <p:attrNameLst>
                                          <p:attrName>style.visibility</p:attrName>
                                        </p:attrNameLst>
                                      </p:cBhvr>
                                      <p:to>
                                        <p:strVal val="hidden"/>
                                      </p:to>
                                    </p:set>
                                  </p:childTnLst>
                                </p:cTn>
                              </p:par>
                            </p:childTnLst>
                          </p:cTn>
                        </p:par>
                      </p:childTnLst>
                    </p:cTn>
                  </p:par>
                </p:childTnLst>
              </p:cTn>
              <p:nextCondLst>
                <p:cond evt="onClick" delay="0">
                  <p:tgtEl>
                    <p:spTgt spid="94"/>
                  </p:tgtEl>
                </p:cond>
              </p:nextCondLst>
            </p:seq>
            <p:seq concurrent="1" nextAc="seek">
              <p:cTn id="32" restart="whenNotActive" fill="hold" evtFilter="cancelBubble" nodeType="interactiveSeq">
                <p:stCondLst>
                  <p:cond evt="onClick" delay="0">
                    <p:tgtEl>
                      <p:spTgt spid="93"/>
                    </p:tgtEl>
                  </p:cond>
                </p:stCondLst>
                <p:endSync evt="end" delay="0">
                  <p:rtn val="all"/>
                </p:endSync>
                <p:childTnLst>
                  <p:par>
                    <p:cTn id="33" fill="hold">
                      <p:stCondLst>
                        <p:cond delay="0"/>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childTnLst>
                                </p:cTn>
                              </p:par>
                              <p:par>
                                <p:cTn id="37" presetID="1" presetClass="exit" presetSubtype="0" fill="hold" grpId="0" nodeType="withEffect">
                                  <p:stCondLst>
                                    <p:cond delay="0"/>
                                  </p:stCondLst>
                                  <p:childTnLst>
                                    <p:set>
                                      <p:cBhvr>
                                        <p:cTn id="38" dur="1" fill="hold">
                                          <p:stCondLst>
                                            <p:cond delay="0"/>
                                          </p:stCondLst>
                                        </p:cTn>
                                        <p:tgtEl>
                                          <p:spTgt spid="93"/>
                                        </p:tgtEl>
                                        <p:attrNameLst>
                                          <p:attrName>style.visibility</p:attrName>
                                        </p:attrNameLst>
                                      </p:cBhvr>
                                      <p:to>
                                        <p:strVal val="hidden"/>
                                      </p:to>
                                    </p:set>
                                  </p:childTnLst>
                                </p:cTn>
                              </p:par>
                            </p:childTnLst>
                          </p:cTn>
                        </p:par>
                      </p:childTnLst>
                    </p:cTn>
                  </p:par>
                </p:childTnLst>
              </p:cTn>
              <p:nextCondLst>
                <p:cond evt="onClick" delay="0">
                  <p:tgtEl>
                    <p:spTgt spid="93"/>
                  </p:tgtEl>
                </p:cond>
              </p:nextCondLst>
            </p:seq>
            <p:seq concurrent="1" nextAc="seek">
              <p:cTn id="39" restart="whenNotActive" fill="hold" evtFilter="cancelBubble" nodeType="interactiveSeq">
                <p:stCondLst>
                  <p:cond evt="onClick" delay="0">
                    <p:tgtEl>
                      <p:spTgt spid="92"/>
                    </p:tgtEl>
                  </p:cond>
                </p:stCondLst>
                <p:endSync evt="end" delay="0">
                  <p:rtn val="all"/>
                </p:endSync>
                <p:childTnLst>
                  <p:par>
                    <p:cTn id="40" fill="hold">
                      <p:stCondLst>
                        <p:cond delay="0"/>
                      </p:stCondLst>
                      <p:childTnLst>
                        <p:par>
                          <p:cTn id="41" fill="hold">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30"/>
                                        </p:tgtEl>
                                        <p:attrNameLst>
                                          <p:attrName>style.visibility</p:attrName>
                                        </p:attrNameLst>
                                      </p:cBhvr>
                                      <p:to>
                                        <p:strVal val="visible"/>
                                      </p:to>
                                    </p:set>
                                  </p:childTnLst>
                                </p:cTn>
                              </p:par>
                              <p:par>
                                <p:cTn id="44" presetID="1" presetClass="exit" presetSubtype="0" fill="hold" grpId="0" nodeType="withEffect">
                                  <p:stCondLst>
                                    <p:cond delay="0"/>
                                  </p:stCondLst>
                                  <p:childTnLst>
                                    <p:set>
                                      <p:cBhvr>
                                        <p:cTn id="45" dur="1" fill="hold">
                                          <p:stCondLst>
                                            <p:cond delay="0"/>
                                          </p:stCondLst>
                                        </p:cTn>
                                        <p:tgtEl>
                                          <p:spTgt spid="92"/>
                                        </p:tgtEl>
                                        <p:attrNameLst>
                                          <p:attrName>style.visibility</p:attrName>
                                        </p:attrNameLst>
                                      </p:cBhvr>
                                      <p:to>
                                        <p:strVal val="hidden"/>
                                      </p:to>
                                    </p:set>
                                  </p:childTnLst>
                                </p:cTn>
                              </p:par>
                            </p:childTnLst>
                          </p:cTn>
                        </p:par>
                      </p:childTnLst>
                    </p:cTn>
                  </p:par>
                </p:childTnLst>
              </p:cTn>
              <p:nextCondLst>
                <p:cond evt="onClick" delay="0">
                  <p:tgtEl>
                    <p:spTgt spid="92"/>
                  </p:tgtEl>
                </p:cond>
              </p:nextCondLst>
            </p:seq>
            <p:seq concurrent="1" nextAc="seek">
              <p:cTn id="46" restart="whenNotActive" fill="hold" evtFilter="cancelBubble" nodeType="interactiveSeq">
                <p:stCondLst>
                  <p:cond evt="onClick" delay="0">
                    <p:tgtEl>
                      <p:spTgt spid="91"/>
                    </p:tgtEl>
                  </p:cond>
                </p:stCondLst>
                <p:endSync evt="end" delay="0">
                  <p:rtn val="all"/>
                </p:endSync>
                <p:childTnLst>
                  <p:par>
                    <p:cTn id="47" fill="hold">
                      <p:stCondLst>
                        <p:cond delay="0"/>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1"/>
                                        </p:tgtEl>
                                        <p:attrNameLst>
                                          <p:attrName>style.visibility</p:attrName>
                                        </p:attrNameLst>
                                      </p:cBhvr>
                                      <p:to>
                                        <p:strVal val="visible"/>
                                      </p:to>
                                    </p:set>
                                  </p:childTnLst>
                                </p:cTn>
                              </p:par>
                              <p:par>
                                <p:cTn id="51" presetID="1" presetClass="exit" presetSubtype="0" fill="hold" grpId="0" nodeType="withEffect">
                                  <p:stCondLst>
                                    <p:cond delay="0"/>
                                  </p:stCondLst>
                                  <p:childTnLst>
                                    <p:set>
                                      <p:cBhvr>
                                        <p:cTn id="52" dur="1" fill="hold">
                                          <p:stCondLst>
                                            <p:cond delay="0"/>
                                          </p:stCondLst>
                                        </p:cTn>
                                        <p:tgtEl>
                                          <p:spTgt spid="91"/>
                                        </p:tgtEl>
                                        <p:attrNameLst>
                                          <p:attrName>style.visibility</p:attrName>
                                        </p:attrNameLst>
                                      </p:cBhvr>
                                      <p:to>
                                        <p:strVal val="hidden"/>
                                      </p:to>
                                    </p:set>
                                  </p:childTnLst>
                                </p:cTn>
                              </p:par>
                            </p:childTnLst>
                          </p:cTn>
                        </p:par>
                      </p:childTnLst>
                    </p:cTn>
                  </p:par>
                </p:childTnLst>
              </p:cTn>
              <p:nextCondLst>
                <p:cond evt="onClick" delay="0">
                  <p:tgtEl>
                    <p:spTgt spid="91"/>
                  </p:tgtEl>
                </p:cond>
              </p:nextCondLst>
            </p:seq>
            <p:seq concurrent="1" nextAc="seek">
              <p:cTn id="53" restart="whenNotActive" fill="hold" evtFilter="cancelBubble" nodeType="interactiveSeq">
                <p:stCondLst>
                  <p:cond evt="onClick" delay="0">
                    <p:tgtEl>
                      <p:spTgt spid="90"/>
                    </p:tgtEl>
                  </p:cond>
                </p:stCondLst>
                <p:endSync evt="end" delay="0">
                  <p:rtn val="all"/>
                </p:endSync>
                <p:childTnLst>
                  <p:par>
                    <p:cTn id="54" fill="hold">
                      <p:stCondLst>
                        <p:cond delay="0"/>
                      </p:stCondLst>
                      <p:childTnLst>
                        <p:par>
                          <p:cTn id="55" fill="hold">
                            <p:stCondLst>
                              <p:cond delay="0"/>
                            </p:stCondLst>
                            <p:childTnLst>
                              <p:par>
                                <p:cTn id="56" presetID="1" presetClass="entr" presetSubtype="0" fill="hold" grpId="0" nodeType="clickEffect">
                                  <p:stCondLst>
                                    <p:cond delay="0"/>
                                  </p:stCondLst>
                                  <p:childTnLst>
                                    <p:set>
                                      <p:cBhvr>
                                        <p:cTn id="57" dur="1" fill="hold">
                                          <p:stCondLst>
                                            <p:cond delay="0"/>
                                          </p:stCondLst>
                                        </p:cTn>
                                        <p:tgtEl>
                                          <p:spTgt spid="9"/>
                                        </p:tgtEl>
                                        <p:attrNameLst>
                                          <p:attrName>style.visibility</p:attrName>
                                        </p:attrNameLst>
                                      </p:cBhvr>
                                      <p:to>
                                        <p:strVal val="visible"/>
                                      </p:to>
                                    </p:set>
                                  </p:childTnLst>
                                </p:cTn>
                              </p:par>
                              <p:par>
                                <p:cTn id="58" presetID="1" presetClass="exit" presetSubtype="0" fill="hold" grpId="0" nodeType="withEffect">
                                  <p:stCondLst>
                                    <p:cond delay="0"/>
                                  </p:stCondLst>
                                  <p:childTnLst>
                                    <p:set>
                                      <p:cBhvr>
                                        <p:cTn id="59" dur="1" fill="hold">
                                          <p:stCondLst>
                                            <p:cond delay="0"/>
                                          </p:stCondLst>
                                        </p:cTn>
                                        <p:tgtEl>
                                          <p:spTgt spid="90"/>
                                        </p:tgtEl>
                                        <p:attrNameLst>
                                          <p:attrName>style.visibility</p:attrName>
                                        </p:attrNameLst>
                                      </p:cBhvr>
                                      <p:to>
                                        <p:strVal val="hidden"/>
                                      </p:to>
                                    </p:set>
                                  </p:childTnLst>
                                </p:cTn>
                              </p:par>
                            </p:childTnLst>
                          </p:cTn>
                        </p:par>
                      </p:childTnLst>
                    </p:cTn>
                  </p:par>
                </p:childTnLst>
              </p:cTn>
              <p:nextCondLst>
                <p:cond evt="onClick" delay="0">
                  <p:tgtEl>
                    <p:spTgt spid="90"/>
                  </p:tgtEl>
                </p:cond>
              </p:nextCondLst>
            </p:seq>
            <p:seq concurrent="1" nextAc="seek">
              <p:cTn id="60" restart="whenNotActive" fill="hold" evtFilter="cancelBubble" nodeType="interactiveSeq">
                <p:stCondLst>
                  <p:cond evt="onClick" delay="0">
                    <p:tgtEl>
                      <p:spTgt spid="81"/>
                    </p:tgtEl>
                  </p:cond>
                </p:stCondLst>
                <p:endSync evt="end" delay="0">
                  <p:rtn val="all"/>
                </p:endSync>
                <p:childTnLst>
                  <p:par>
                    <p:cTn id="61" fill="hold">
                      <p:stCondLst>
                        <p:cond delay="0"/>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6"/>
                                        </p:tgtEl>
                                        <p:attrNameLst>
                                          <p:attrName>style.visibility</p:attrName>
                                        </p:attrNameLst>
                                      </p:cBhvr>
                                      <p:to>
                                        <p:strVal val="visible"/>
                                      </p:to>
                                    </p:set>
                                  </p:childTnLst>
                                </p:cTn>
                              </p:par>
                              <p:par>
                                <p:cTn id="65" presetID="1" presetClass="exit" presetSubtype="0" fill="hold" grpId="0" nodeType="withEffect">
                                  <p:stCondLst>
                                    <p:cond delay="0"/>
                                  </p:stCondLst>
                                  <p:childTnLst>
                                    <p:set>
                                      <p:cBhvr>
                                        <p:cTn id="66" dur="1" fill="hold">
                                          <p:stCondLst>
                                            <p:cond delay="0"/>
                                          </p:stCondLst>
                                        </p:cTn>
                                        <p:tgtEl>
                                          <p:spTgt spid="81"/>
                                        </p:tgtEl>
                                        <p:attrNameLst>
                                          <p:attrName>style.visibility</p:attrName>
                                        </p:attrNameLst>
                                      </p:cBhvr>
                                      <p:to>
                                        <p:strVal val="hidden"/>
                                      </p:to>
                                    </p:set>
                                  </p:childTnLst>
                                </p:cTn>
                              </p:par>
                            </p:childTnLst>
                          </p:cTn>
                        </p:par>
                      </p:childTnLst>
                    </p:cTn>
                  </p:par>
                </p:childTnLst>
              </p:cTn>
              <p:nextCondLst>
                <p:cond evt="onClick" delay="0">
                  <p:tgtEl>
                    <p:spTgt spid="81"/>
                  </p:tgtEl>
                </p:cond>
              </p:nextCondLst>
            </p:seq>
            <p:seq concurrent="1" nextAc="seek">
              <p:cTn id="67" restart="whenNotActive" fill="hold" evtFilter="cancelBubble" nodeType="interactiveSeq">
                <p:stCondLst>
                  <p:cond evt="onClick" delay="0">
                    <p:tgtEl>
                      <p:spTgt spid="89"/>
                    </p:tgtEl>
                  </p:cond>
                </p:stCondLst>
                <p:endSync evt="end" delay="0">
                  <p:rtn val="all"/>
                </p:endSync>
                <p:childTnLst>
                  <p:par>
                    <p:cTn id="68" fill="hold">
                      <p:stCondLst>
                        <p:cond delay="0"/>
                      </p:stCondLst>
                      <p:childTnLst>
                        <p:par>
                          <p:cTn id="69" fill="hold">
                            <p:stCondLst>
                              <p:cond delay="0"/>
                            </p:stCondLst>
                            <p:childTnLst>
                              <p:par>
                                <p:cTn id="70" presetID="1" presetClass="entr" presetSubtype="0" fill="hold" grpId="0" nodeType="clickEffect">
                                  <p:stCondLst>
                                    <p:cond delay="0"/>
                                  </p:stCondLst>
                                  <p:childTnLst>
                                    <p:set>
                                      <p:cBhvr>
                                        <p:cTn id="71" dur="1" fill="hold">
                                          <p:stCondLst>
                                            <p:cond delay="0"/>
                                          </p:stCondLst>
                                        </p:cTn>
                                        <p:tgtEl>
                                          <p:spTgt spid="2"/>
                                        </p:tgtEl>
                                        <p:attrNameLst>
                                          <p:attrName>style.visibility</p:attrName>
                                        </p:attrNameLst>
                                      </p:cBhvr>
                                      <p:to>
                                        <p:strVal val="visible"/>
                                      </p:to>
                                    </p:set>
                                  </p:childTnLst>
                                </p:cTn>
                              </p:par>
                              <p:par>
                                <p:cTn id="72" presetID="1" presetClass="exit" presetSubtype="0" fill="hold" grpId="0" nodeType="withEffect">
                                  <p:stCondLst>
                                    <p:cond delay="0"/>
                                  </p:stCondLst>
                                  <p:childTnLst>
                                    <p:set>
                                      <p:cBhvr>
                                        <p:cTn id="73" dur="1" fill="hold">
                                          <p:stCondLst>
                                            <p:cond delay="0"/>
                                          </p:stCondLst>
                                        </p:cTn>
                                        <p:tgtEl>
                                          <p:spTgt spid="89"/>
                                        </p:tgtEl>
                                        <p:attrNameLst>
                                          <p:attrName>style.visibility</p:attrName>
                                        </p:attrNameLst>
                                      </p:cBhvr>
                                      <p:to>
                                        <p:strVal val="hidden"/>
                                      </p:to>
                                    </p:set>
                                  </p:childTnLst>
                                </p:cTn>
                              </p:par>
                            </p:childTnLst>
                          </p:cTn>
                        </p:par>
                      </p:childTnLst>
                    </p:cTn>
                  </p:par>
                </p:childTnLst>
              </p:cTn>
              <p:nextCondLst>
                <p:cond evt="onClick" delay="0">
                  <p:tgtEl>
                    <p:spTgt spid="89"/>
                  </p:tgtEl>
                </p:cond>
              </p:nextCondLst>
            </p:seq>
            <p:seq concurrent="1" nextAc="seek">
              <p:cTn id="74" restart="whenNotActive" fill="hold" evtFilter="cancelBubble" nodeType="interactiveSeq">
                <p:stCondLst>
                  <p:cond evt="onClick" delay="0">
                    <p:tgtEl>
                      <p:spTgt spid="88"/>
                    </p:tgtEl>
                  </p:cond>
                </p:stCondLst>
                <p:endSync evt="end" delay="0">
                  <p:rtn val="all"/>
                </p:endSync>
                <p:childTnLst>
                  <p:par>
                    <p:cTn id="75" fill="hold">
                      <p:stCondLst>
                        <p:cond delay="0"/>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4"/>
                                        </p:tgtEl>
                                        <p:attrNameLst>
                                          <p:attrName>style.visibility</p:attrName>
                                        </p:attrNameLst>
                                      </p:cBhvr>
                                      <p:to>
                                        <p:strVal val="visible"/>
                                      </p:to>
                                    </p:set>
                                  </p:childTnLst>
                                </p:cTn>
                              </p:par>
                              <p:par>
                                <p:cTn id="79" presetID="1" presetClass="exit" presetSubtype="0" fill="hold" grpId="0" nodeType="withEffect">
                                  <p:stCondLst>
                                    <p:cond delay="0"/>
                                  </p:stCondLst>
                                  <p:childTnLst>
                                    <p:set>
                                      <p:cBhvr>
                                        <p:cTn id="80" dur="1" fill="hold">
                                          <p:stCondLst>
                                            <p:cond delay="0"/>
                                          </p:stCondLst>
                                        </p:cTn>
                                        <p:tgtEl>
                                          <p:spTgt spid="88"/>
                                        </p:tgtEl>
                                        <p:attrNameLst>
                                          <p:attrName>style.visibility</p:attrName>
                                        </p:attrNameLst>
                                      </p:cBhvr>
                                      <p:to>
                                        <p:strVal val="hidden"/>
                                      </p:to>
                                    </p:set>
                                  </p:childTnLst>
                                </p:cTn>
                              </p:par>
                            </p:childTnLst>
                          </p:cTn>
                        </p:par>
                      </p:childTnLst>
                    </p:cTn>
                  </p:par>
                </p:childTnLst>
              </p:cTn>
              <p:nextCondLst>
                <p:cond evt="onClick" delay="0">
                  <p:tgtEl>
                    <p:spTgt spid="88"/>
                  </p:tgtEl>
                </p:cond>
              </p:nextCondLst>
            </p:seq>
            <p:seq concurrent="1" nextAc="seek">
              <p:cTn id="81" restart="whenNotActive" fill="hold" evtFilter="cancelBubble" nodeType="interactiveSeq">
                <p:stCondLst>
                  <p:cond evt="onClick" delay="0">
                    <p:tgtEl>
                      <p:spTgt spid="84"/>
                    </p:tgtEl>
                  </p:cond>
                </p:stCondLst>
                <p:endSync evt="end" delay="0">
                  <p:rtn val="all"/>
                </p:endSync>
                <p:childTnLst>
                  <p:par>
                    <p:cTn id="82" fill="hold">
                      <p:stCondLst>
                        <p:cond delay="0"/>
                      </p:stCondLst>
                      <p:childTnLst>
                        <p:par>
                          <p:cTn id="83" fill="hold">
                            <p:stCondLst>
                              <p:cond delay="0"/>
                            </p:stCondLst>
                            <p:childTnLst>
                              <p:par>
                                <p:cTn id="84" presetID="1" presetClass="entr" presetSubtype="0" fill="hold" grpId="0" nodeType="clickEffect">
                                  <p:stCondLst>
                                    <p:cond delay="0"/>
                                  </p:stCondLst>
                                  <p:childTnLst>
                                    <p:set>
                                      <p:cBhvr>
                                        <p:cTn id="85" dur="1" fill="hold">
                                          <p:stCondLst>
                                            <p:cond delay="0"/>
                                          </p:stCondLst>
                                        </p:cTn>
                                        <p:tgtEl>
                                          <p:spTgt spid="32"/>
                                        </p:tgtEl>
                                        <p:attrNameLst>
                                          <p:attrName>style.visibility</p:attrName>
                                        </p:attrNameLst>
                                      </p:cBhvr>
                                      <p:to>
                                        <p:strVal val="visible"/>
                                      </p:to>
                                    </p:set>
                                  </p:childTnLst>
                                </p:cTn>
                              </p:par>
                              <p:par>
                                <p:cTn id="86" presetID="1" presetClass="exit" presetSubtype="0" fill="hold" grpId="0" nodeType="withEffect">
                                  <p:stCondLst>
                                    <p:cond delay="0"/>
                                  </p:stCondLst>
                                  <p:childTnLst>
                                    <p:set>
                                      <p:cBhvr>
                                        <p:cTn id="87" dur="1" fill="hold">
                                          <p:stCondLst>
                                            <p:cond delay="0"/>
                                          </p:stCondLst>
                                        </p:cTn>
                                        <p:tgtEl>
                                          <p:spTgt spid="84"/>
                                        </p:tgtEl>
                                        <p:attrNameLst>
                                          <p:attrName>style.visibility</p:attrName>
                                        </p:attrNameLst>
                                      </p:cBhvr>
                                      <p:to>
                                        <p:strVal val="hidden"/>
                                      </p:to>
                                    </p:set>
                                  </p:childTnLst>
                                </p:cTn>
                              </p:par>
                            </p:childTnLst>
                          </p:cTn>
                        </p:par>
                      </p:childTnLst>
                    </p:cTn>
                  </p:par>
                </p:childTnLst>
              </p:cTn>
              <p:nextCondLst>
                <p:cond evt="onClick" delay="0">
                  <p:tgtEl>
                    <p:spTgt spid="84"/>
                  </p:tgtEl>
                </p:cond>
              </p:nextCondLst>
            </p:seq>
            <p:seq concurrent="1" nextAc="seek">
              <p:cTn id="88" restart="whenNotActive" fill="hold" evtFilter="cancelBubble" nodeType="interactiveSeq">
                <p:stCondLst>
                  <p:cond evt="onClick" delay="0">
                    <p:tgtEl>
                      <p:spTgt spid="83"/>
                    </p:tgtEl>
                  </p:cond>
                </p:stCondLst>
                <p:endSync evt="end" delay="0">
                  <p:rtn val="all"/>
                </p:endSync>
                <p:childTnLst>
                  <p:par>
                    <p:cTn id="89" fill="hold">
                      <p:stCondLst>
                        <p:cond delay="0"/>
                      </p:stCondLst>
                      <p:childTnLst>
                        <p:par>
                          <p:cTn id="90" fill="hold">
                            <p:stCondLst>
                              <p:cond delay="0"/>
                            </p:stCondLst>
                            <p:childTnLst>
                              <p:par>
                                <p:cTn id="91" presetID="1" presetClass="entr" presetSubtype="0" fill="hold" grpId="0" nodeType="clickEffect">
                                  <p:stCondLst>
                                    <p:cond delay="0"/>
                                  </p:stCondLst>
                                  <p:childTnLst>
                                    <p:set>
                                      <p:cBhvr>
                                        <p:cTn id="92" dur="1" fill="hold">
                                          <p:stCondLst>
                                            <p:cond delay="0"/>
                                          </p:stCondLst>
                                        </p:cTn>
                                        <p:tgtEl>
                                          <p:spTgt spid="7"/>
                                        </p:tgtEl>
                                        <p:attrNameLst>
                                          <p:attrName>style.visibility</p:attrName>
                                        </p:attrNameLst>
                                      </p:cBhvr>
                                      <p:to>
                                        <p:strVal val="visible"/>
                                      </p:to>
                                    </p:set>
                                  </p:childTnLst>
                                </p:cTn>
                              </p:par>
                              <p:par>
                                <p:cTn id="93" presetID="1" presetClass="exit" presetSubtype="0" fill="hold" grpId="0" nodeType="withEffect">
                                  <p:stCondLst>
                                    <p:cond delay="0"/>
                                  </p:stCondLst>
                                  <p:childTnLst>
                                    <p:set>
                                      <p:cBhvr>
                                        <p:cTn id="94" dur="1" fill="hold">
                                          <p:stCondLst>
                                            <p:cond delay="0"/>
                                          </p:stCondLst>
                                        </p:cTn>
                                        <p:tgtEl>
                                          <p:spTgt spid="83"/>
                                        </p:tgtEl>
                                        <p:attrNameLst>
                                          <p:attrName>style.visibility</p:attrName>
                                        </p:attrNameLst>
                                      </p:cBhvr>
                                      <p:to>
                                        <p:strVal val="hidden"/>
                                      </p:to>
                                    </p:set>
                                  </p:childTnLst>
                                </p:cTn>
                              </p:par>
                            </p:childTnLst>
                          </p:cTn>
                        </p:par>
                      </p:childTnLst>
                    </p:cTn>
                  </p:par>
                </p:childTnLst>
              </p:cTn>
              <p:nextCondLst>
                <p:cond evt="onClick" delay="0">
                  <p:tgtEl>
                    <p:spTgt spid="83"/>
                  </p:tgtEl>
                </p:cond>
              </p:nextCondLst>
            </p:seq>
            <p:seq concurrent="1" nextAc="seek">
              <p:cTn id="95" restart="whenNotActive" fill="hold" evtFilter="cancelBubble" nodeType="interactiveSeq">
                <p:stCondLst>
                  <p:cond evt="onClick" delay="0">
                    <p:tgtEl>
                      <p:spTgt spid="66"/>
                    </p:tgtEl>
                  </p:cond>
                </p:stCondLst>
                <p:endSync evt="end" delay="0">
                  <p:rtn val="all"/>
                </p:endSync>
                <p:childTnLst>
                  <p:par>
                    <p:cTn id="96" fill="hold">
                      <p:stCondLst>
                        <p:cond delay="0"/>
                      </p:stCondLst>
                      <p:childTnLst>
                        <p:par>
                          <p:cTn id="97" fill="hold">
                            <p:stCondLst>
                              <p:cond delay="0"/>
                            </p:stCondLst>
                            <p:childTnLst>
                              <p:par>
                                <p:cTn id="98" presetID="1" presetClass="entr" presetSubtype="0" fill="hold" grpId="0" nodeType="clickEffect">
                                  <p:stCondLst>
                                    <p:cond delay="0"/>
                                  </p:stCondLst>
                                  <p:childTnLst>
                                    <p:set>
                                      <p:cBhvr>
                                        <p:cTn id="99" dur="1" fill="hold">
                                          <p:stCondLst>
                                            <p:cond delay="0"/>
                                          </p:stCondLst>
                                        </p:cTn>
                                        <p:tgtEl>
                                          <p:spTgt spid="34"/>
                                        </p:tgtEl>
                                        <p:attrNameLst>
                                          <p:attrName>style.visibility</p:attrName>
                                        </p:attrNameLst>
                                      </p:cBhvr>
                                      <p:to>
                                        <p:strVal val="visible"/>
                                      </p:to>
                                    </p:set>
                                  </p:childTnLst>
                                </p:cTn>
                              </p:par>
                              <p:par>
                                <p:cTn id="100" presetID="1" presetClass="exit" presetSubtype="0" fill="hold" grpId="0" nodeType="withEffect">
                                  <p:stCondLst>
                                    <p:cond delay="0"/>
                                  </p:stCondLst>
                                  <p:childTnLst>
                                    <p:set>
                                      <p:cBhvr>
                                        <p:cTn id="101" dur="1" fill="hold">
                                          <p:stCondLst>
                                            <p:cond delay="0"/>
                                          </p:stCondLst>
                                        </p:cTn>
                                        <p:tgtEl>
                                          <p:spTgt spid="66"/>
                                        </p:tgtEl>
                                        <p:attrNameLst>
                                          <p:attrName>style.visibility</p:attrName>
                                        </p:attrNameLst>
                                      </p:cBhvr>
                                      <p:to>
                                        <p:strVal val="hidden"/>
                                      </p:to>
                                    </p:set>
                                  </p:childTnLst>
                                </p:cTn>
                              </p:par>
                            </p:childTnLst>
                          </p:cTn>
                        </p:par>
                      </p:childTnLst>
                    </p:cTn>
                  </p:par>
                </p:childTnLst>
              </p:cTn>
              <p:nextCondLst>
                <p:cond evt="onClick" delay="0">
                  <p:tgtEl>
                    <p:spTgt spid="66"/>
                  </p:tgtEl>
                </p:cond>
              </p:nextCondLst>
            </p:seq>
            <p:seq concurrent="1" nextAc="seek">
              <p:cTn id="102" restart="whenNotActive" fill="hold" evtFilter="cancelBubble" nodeType="interactiveSeq">
                <p:stCondLst>
                  <p:cond evt="onClick" delay="0">
                    <p:tgtEl>
                      <p:spTgt spid="80"/>
                    </p:tgtEl>
                  </p:cond>
                </p:stCondLst>
                <p:endSync evt="end" delay="0">
                  <p:rtn val="all"/>
                </p:endSync>
                <p:childTnLst>
                  <p:par>
                    <p:cTn id="103" fill="hold">
                      <p:stCondLst>
                        <p:cond delay="0"/>
                      </p:stCondLst>
                      <p:childTnLst>
                        <p:par>
                          <p:cTn id="104" fill="hold">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37"/>
                                        </p:tgtEl>
                                        <p:attrNameLst>
                                          <p:attrName>style.visibility</p:attrName>
                                        </p:attrNameLst>
                                      </p:cBhvr>
                                      <p:to>
                                        <p:strVal val="visible"/>
                                      </p:to>
                                    </p:set>
                                  </p:childTnLst>
                                </p:cTn>
                              </p:par>
                              <p:par>
                                <p:cTn id="107" presetID="1" presetClass="exit" presetSubtype="0" fill="hold" grpId="0" nodeType="withEffect">
                                  <p:stCondLst>
                                    <p:cond delay="0"/>
                                  </p:stCondLst>
                                  <p:childTnLst>
                                    <p:set>
                                      <p:cBhvr>
                                        <p:cTn id="108" dur="1" fill="hold">
                                          <p:stCondLst>
                                            <p:cond delay="0"/>
                                          </p:stCondLst>
                                        </p:cTn>
                                        <p:tgtEl>
                                          <p:spTgt spid="80"/>
                                        </p:tgtEl>
                                        <p:attrNameLst>
                                          <p:attrName>style.visibility</p:attrName>
                                        </p:attrNameLst>
                                      </p:cBhvr>
                                      <p:to>
                                        <p:strVal val="hidden"/>
                                      </p:to>
                                    </p:set>
                                  </p:childTnLst>
                                </p:cTn>
                              </p:par>
                            </p:childTnLst>
                          </p:cTn>
                        </p:par>
                      </p:childTnLst>
                    </p:cTn>
                  </p:par>
                </p:childTnLst>
              </p:cTn>
              <p:nextCondLst>
                <p:cond evt="onClick" delay="0">
                  <p:tgtEl>
                    <p:spTgt spid="80"/>
                  </p:tgtEl>
                </p:cond>
              </p:nextCondLst>
            </p:seq>
            <p:seq concurrent="1" nextAc="seek">
              <p:cTn id="109" restart="whenNotActive" fill="hold" evtFilter="cancelBubble" nodeType="interactiveSeq">
                <p:stCondLst>
                  <p:cond evt="onClick" delay="0">
                    <p:tgtEl>
                      <p:spTgt spid="79"/>
                    </p:tgtEl>
                  </p:cond>
                </p:stCondLst>
                <p:endSync evt="end" delay="0">
                  <p:rtn val="all"/>
                </p:endSync>
                <p:childTnLst>
                  <p:par>
                    <p:cTn id="110" fill="hold">
                      <p:stCondLst>
                        <p:cond delay="0"/>
                      </p:stCondLst>
                      <p:childTnLst>
                        <p:par>
                          <p:cTn id="111" fill="hold">
                            <p:stCondLst>
                              <p:cond delay="0"/>
                            </p:stCondLst>
                            <p:childTnLst>
                              <p:par>
                                <p:cTn id="112" presetID="1" presetClass="entr" presetSubtype="0" fill="hold" grpId="0" nodeType="clickEffect">
                                  <p:stCondLst>
                                    <p:cond delay="0"/>
                                  </p:stCondLst>
                                  <p:childTnLst>
                                    <p:set>
                                      <p:cBhvr>
                                        <p:cTn id="113" dur="1" fill="hold">
                                          <p:stCondLst>
                                            <p:cond delay="0"/>
                                          </p:stCondLst>
                                        </p:cTn>
                                        <p:tgtEl>
                                          <p:spTgt spid="35"/>
                                        </p:tgtEl>
                                        <p:attrNameLst>
                                          <p:attrName>style.visibility</p:attrName>
                                        </p:attrNameLst>
                                      </p:cBhvr>
                                      <p:to>
                                        <p:strVal val="visible"/>
                                      </p:to>
                                    </p:set>
                                  </p:childTnLst>
                                </p:cTn>
                              </p:par>
                              <p:par>
                                <p:cTn id="114" presetID="1" presetClass="exit" presetSubtype="0" fill="hold" grpId="0" nodeType="withEffect">
                                  <p:stCondLst>
                                    <p:cond delay="0"/>
                                  </p:stCondLst>
                                  <p:childTnLst>
                                    <p:set>
                                      <p:cBhvr>
                                        <p:cTn id="115" dur="1" fill="hold">
                                          <p:stCondLst>
                                            <p:cond delay="0"/>
                                          </p:stCondLst>
                                        </p:cTn>
                                        <p:tgtEl>
                                          <p:spTgt spid="79"/>
                                        </p:tgtEl>
                                        <p:attrNameLst>
                                          <p:attrName>style.visibility</p:attrName>
                                        </p:attrNameLst>
                                      </p:cBhvr>
                                      <p:to>
                                        <p:strVal val="hidden"/>
                                      </p:to>
                                    </p:set>
                                  </p:childTnLst>
                                </p:cTn>
                              </p:par>
                            </p:childTnLst>
                          </p:cTn>
                        </p:par>
                      </p:childTnLst>
                    </p:cTn>
                  </p:par>
                </p:childTnLst>
              </p:cTn>
              <p:nextCondLst>
                <p:cond evt="onClick" delay="0">
                  <p:tgtEl>
                    <p:spTgt spid="79"/>
                  </p:tgtEl>
                </p:cond>
              </p:nextCondLst>
            </p:seq>
          </p:childTnLst>
        </p:cTn>
      </p:par>
    </p:tnLst>
    <p:bldLst>
      <p:bldP spid="74" grpId="0" animBg="1"/>
      <p:bldP spid="74" grpId="1" animBg="1"/>
      <p:bldP spid="2" grpId="0"/>
      <p:bldP spid="4" grpId="0"/>
      <p:bldP spid="5" grpId="0"/>
      <p:bldP spid="6" grpId="0"/>
      <p:bldP spid="7" grpId="0"/>
      <p:bldP spid="9" grpId="0"/>
      <p:bldP spid="10" grpId="0"/>
      <p:bldP spid="11" grpId="0"/>
      <p:bldP spid="20" grpId="0"/>
      <p:bldP spid="30" grpId="0"/>
      <p:bldP spid="32" grpId="0"/>
      <p:bldP spid="34" grpId="0" animBg="1"/>
      <p:bldP spid="35" grpId="0"/>
      <p:bldP spid="37" grpId="0"/>
      <p:bldP spid="38" grpId="0"/>
      <p:bldP spid="51" grpId="0" animBg="1"/>
      <p:bldP spid="66" grpId="0" animBg="1"/>
      <p:bldP spid="79" grpId="0" animBg="1"/>
      <p:bldP spid="80" grpId="0" animBg="1"/>
      <p:bldP spid="81" grpId="0" animBg="1"/>
      <p:bldP spid="83" grpId="0" animBg="1"/>
      <p:bldP spid="84" grpId="0" animBg="1"/>
      <p:bldP spid="88" grpId="0" animBg="1"/>
      <p:bldP spid="89" grpId="0" animBg="1"/>
      <p:bldP spid="90" grpId="0" animBg="1"/>
      <p:bldP spid="91" grpId="0" animBg="1"/>
      <p:bldP spid="92" grpId="0" animBg="1"/>
      <p:bldP spid="93" grpId="0" animBg="1"/>
      <p:bldP spid="94" grpId="0" animBg="1"/>
      <p:bldP spid="9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Classe vide im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auto">
          <a:xfrm>
            <a:off x="1663588" y="781311"/>
            <a:ext cx="10542608" cy="61275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 name="Réponse 9"/>
          <p:cNvSpPr/>
          <p:nvPr/>
        </p:nvSpPr>
        <p:spPr>
          <a:xfrm rot="656930">
            <a:off x="3429387" y="4825603"/>
            <a:ext cx="1585657" cy="408623"/>
          </a:xfrm>
          <a:prstGeom prst="roundRect">
            <a:avLst/>
          </a:prstGeom>
          <a:noFill/>
          <a:ln w="38100">
            <a:noFill/>
            <a:miter lim="800000"/>
            <a:headEnd/>
            <a:tailEnd/>
          </a:ln>
        </p:spPr>
        <p:txBody>
          <a:bodyPr wrap="square">
            <a:spAutoFit/>
          </a:bodyPr>
          <a:lstStyle/>
          <a:p>
            <a:r>
              <a:rPr lang="fr-FR" b="1" dirty="0">
                <a:solidFill>
                  <a:srgbClr val="002060"/>
                </a:solidFill>
              </a:rPr>
              <a:t>Ameublement</a:t>
            </a:r>
          </a:p>
        </p:txBody>
      </p:sp>
      <p:sp>
        <p:nvSpPr>
          <p:cNvPr id="51" name="Réponse 8"/>
          <p:cNvSpPr/>
          <p:nvPr/>
        </p:nvSpPr>
        <p:spPr>
          <a:xfrm rot="685286">
            <a:off x="6583583" y="4955407"/>
            <a:ext cx="1392827" cy="715089"/>
          </a:xfrm>
          <a:prstGeom prst="roundRect">
            <a:avLst/>
          </a:prstGeom>
          <a:noFill/>
          <a:ln w="38100">
            <a:noFill/>
            <a:miter lim="800000"/>
            <a:headEnd/>
            <a:tailEnd/>
          </a:ln>
        </p:spPr>
        <p:txBody>
          <a:bodyPr wrap="square">
            <a:spAutoFit/>
          </a:bodyPr>
          <a:lstStyle/>
          <a:p>
            <a:pPr algn="ctr"/>
            <a:r>
              <a:rPr lang="fr-FR" b="1" dirty="0">
                <a:solidFill>
                  <a:srgbClr val="002060"/>
                </a:solidFill>
              </a:rPr>
              <a:t>Contenu de la trousse</a:t>
            </a:r>
          </a:p>
        </p:txBody>
      </p:sp>
      <p:sp>
        <p:nvSpPr>
          <p:cNvPr id="44" name="Numéro 8"/>
          <p:cNvSpPr/>
          <p:nvPr/>
        </p:nvSpPr>
        <p:spPr>
          <a:xfrm>
            <a:off x="6757735" y="4837468"/>
            <a:ext cx="842400" cy="842400"/>
          </a:xfrm>
          <a:prstGeom prst="ellipse">
            <a:avLst/>
          </a:prstGeom>
          <a:solidFill>
            <a:srgbClr val="0C99BC"/>
          </a:solidFill>
          <a:ln>
            <a:solidFill>
              <a:srgbClr val="0C99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200" b="1" dirty="0"/>
              <a:t>8</a:t>
            </a:r>
          </a:p>
        </p:txBody>
      </p:sp>
      <p:sp>
        <p:nvSpPr>
          <p:cNvPr id="50" name="Réponse 7"/>
          <p:cNvSpPr/>
          <p:nvPr/>
        </p:nvSpPr>
        <p:spPr>
          <a:xfrm rot="374839">
            <a:off x="10032304" y="5935315"/>
            <a:ext cx="642219" cy="408623"/>
          </a:xfrm>
          <a:prstGeom prst="roundRect">
            <a:avLst/>
          </a:prstGeom>
          <a:noFill/>
          <a:ln w="38100">
            <a:noFill/>
            <a:miter lim="800000"/>
            <a:headEnd/>
            <a:tailEnd/>
          </a:ln>
        </p:spPr>
        <p:txBody>
          <a:bodyPr wrap="square">
            <a:spAutoFit/>
          </a:bodyPr>
          <a:lstStyle/>
          <a:p>
            <a:r>
              <a:rPr lang="fr-FR" b="1" dirty="0">
                <a:solidFill>
                  <a:srgbClr val="002060"/>
                </a:solidFill>
              </a:rPr>
              <a:t>Sols</a:t>
            </a:r>
          </a:p>
        </p:txBody>
      </p:sp>
      <p:sp>
        <p:nvSpPr>
          <p:cNvPr id="49" name="Réponse 6"/>
          <p:cNvSpPr/>
          <p:nvPr/>
        </p:nvSpPr>
        <p:spPr>
          <a:xfrm>
            <a:off x="8070294" y="3519892"/>
            <a:ext cx="980946" cy="408623"/>
          </a:xfrm>
          <a:prstGeom prst="roundRect">
            <a:avLst/>
          </a:prstGeom>
          <a:noFill/>
          <a:ln w="38100">
            <a:noFill/>
            <a:miter lim="800000"/>
            <a:headEnd/>
            <a:tailEnd/>
          </a:ln>
        </p:spPr>
        <p:txBody>
          <a:bodyPr wrap="square">
            <a:spAutoFit/>
          </a:bodyPr>
          <a:lstStyle/>
          <a:p>
            <a:r>
              <a:rPr lang="fr-FR" b="1" dirty="0">
                <a:solidFill>
                  <a:srgbClr val="002060"/>
                </a:solidFill>
              </a:rPr>
              <a:t>Feutres</a:t>
            </a:r>
          </a:p>
        </p:txBody>
      </p:sp>
      <p:sp>
        <p:nvSpPr>
          <p:cNvPr id="41" name="Numéro 6"/>
          <p:cNvSpPr/>
          <p:nvPr/>
        </p:nvSpPr>
        <p:spPr>
          <a:xfrm>
            <a:off x="8023939" y="3254032"/>
            <a:ext cx="842400" cy="842400"/>
          </a:xfrm>
          <a:prstGeom prst="ellipse">
            <a:avLst/>
          </a:prstGeom>
          <a:solidFill>
            <a:srgbClr val="0C99BC"/>
          </a:solidFill>
          <a:ln>
            <a:solidFill>
              <a:srgbClr val="0C99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200" b="1" dirty="0"/>
              <a:t>6</a:t>
            </a:r>
          </a:p>
        </p:txBody>
      </p:sp>
      <p:sp>
        <p:nvSpPr>
          <p:cNvPr id="48" name="Réponse 5"/>
          <p:cNvSpPr/>
          <p:nvPr/>
        </p:nvSpPr>
        <p:spPr>
          <a:xfrm rot="20978868">
            <a:off x="8626644" y="1459033"/>
            <a:ext cx="849192" cy="408623"/>
          </a:xfrm>
          <a:prstGeom prst="roundRect">
            <a:avLst/>
          </a:prstGeom>
          <a:noFill/>
          <a:ln w="38100">
            <a:noFill/>
            <a:miter lim="800000"/>
            <a:headEnd/>
            <a:tailEnd/>
          </a:ln>
        </p:spPr>
        <p:txBody>
          <a:bodyPr wrap="square">
            <a:spAutoFit/>
          </a:bodyPr>
          <a:lstStyle/>
          <a:p>
            <a:r>
              <a:rPr lang="fr-FR" b="1" dirty="0">
                <a:solidFill>
                  <a:srgbClr val="002060"/>
                </a:solidFill>
              </a:rPr>
              <a:t>Murs</a:t>
            </a:r>
          </a:p>
        </p:txBody>
      </p:sp>
      <p:sp>
        <p:nvSpPr>
          <p:cNvPr id="47" name="Réponse 4"/>
          <p:cNvSpPr/>
          <p:nvPr/>
        </p:nvSpPr>
        <p:spPr>
          <a:xfrm rot="20776500">
            <a:off x="5885444" y="1231404"/>
            <a:ext cx="1083960" cy="408623"/>
          </a:xfrm>
          <a:prstGeom prst="roundRect">
            <a:avLst/>
          </a:prstGeom>
          <a:noFill/>
          <a:ln w="38100">
            <a:noFill/>
            <a:miter lim="800000"/>
            <a:headEnd/>
            <a:tailEnd/>
          </a:ln>
        </p:spPr>
        <p:txBody>
          <a:bodyPr wrap="square">
            <a:spAutoFit/>
          </a:bodyPr>
          <a:lstStyle/>
          <a:p>
            <a:r>
              <a:rPr lang="fr-FR" b="1" dirty="0">
                <a:solidFill>
                  <a:srgbClr val="002060"/>
                </a:solidFill>
              </a:rPr>
              <a:t>Plafond</a:t>
            </a:r>
          </a:p>
        </p:txBody>
      </p:sp>
      <p:sp>
        <p:nvSpPr>
          <p:cNvPr id="39" name="Numéro 4"/>
          <p:cNvSpPr/>
          <p:nvPr/>
        </p:nvSpPr>
        <p:spPr>
          <a:xfrm>
            <a:off x="5874762" y="1096725"/>
            <a:ext cx="842400" cy="842400"/>
          </a:xfrm>
          <a:prstGeom prst="ellipse">
            <a:avLst/>
          </a:prstGeom>
          <a:solidFill>
            <a:srgbClr val="0C99BC"/>
          </a:solidFill>
          <a:ln>
            <a:solidFill>
              <a:srgbClr val="0C99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200" b="1" dirty="0"/>
              <a:t>4</a:t>
            </a:r>
          </a:p>
        </p:txBody>
      </p:sp>
      <p:sp>
        <p:nvSpPr>
          <p:cNvPr id="36" name="Réponse 3"/>
          <p:cNvSpPr/>
          <p:nvPr/>
        </p:nvSpPr>
        <p:spPr>
          <a:xfrm>
            <a:off x="6427424" y="2275457"/>
            <a:ext cx="1201504" cy="715089"/>
          </a:xfrm>
          <a:prstGeom prst="roundRect">
            <a:avLst/>
          </a:prstGeom>
          <a:noFill/>
          <a:ln w="38100">
            <a:noFill/>
            <a:miter lim="800000"/>
            <a:headEnd/>
            <a:tailEnd/>
          </a:ln>
        </p:spPr>
        <p:txBody>
          <a:bodyPr wrap="square">
            <a:spAutoFit/>
          </a:bodyPr>
          <a:lstStyle/>
          <a:p>
            <a:pPr algn="ctr"/>
            <a:r>
              <a:rPr lang="fr-FR" b="1" dirty="0">
                <a:solidFill>
                  <a:srgbClr val="002060"/>
                </a:solidFill>
              </a:rPr>
              <a:t>Produits ménagers</a:t>
            </a:r>
          </a:p>
        </p:txBody>
      </p:sp>
      <p:sp>
        <p:nvSpPr>
          <p:cNvPr id="35" name="Numéro 3"/>
          <p:cNvSpPr/>
          <p:nvPr/>
        </p:nvSpPr>
        <p:spPr>
          <a:xfrm>
            <a:off x="6599336" y="2291782"/>
            <a:ext cx="842400" cy="842400"/>
          </a:xfrm>
          <a:prstGeom prst="ellipse">
            <a:avLst/>
          </a:prstGeom>
          <a:solidFill>
            <a:srgbClr val="0C99BC"/>
          </a:solidFill>
          <a:ln>
            <a:solidFill>
              <a:srgbClr val="0C99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200" b="1" dirty="0"/>
              <a:t>3</a:t>
            </a:r>
          </a:p>
        </p:txBody>
      </p:sp>
      <p:sp>
        <p:nvSpPr>
          <p:cNvPr id="34" name="Réponse 2"/>
          <p:cNvSpPr/>
          <p:nvPr/>
        </p:nvSpPr>
        <p:spPr>
          <a:xfrm rot="790096">
            <a:off x="4453088" y="1715589"/>
            <a:ext cx="1147094" cy="408623"/>
          </a:xfrm>
          <a:prstGeom prst="roundRect">
            <a:avLst/>
          </a:prstGeom>
          <a:noFill/>
          <a:ln w="38100">
            <a:noFill/>
            <a:miter lim="800000"/>
            <a:headEnd/>
            <a:tailEnd/>
          </a:ln>
        </p:spPr>
        <p:txBody>
          <a:bodyPr wrap="square">
            <a:spAutoFit/>
          </a:bodyPr>
          <a:lstStyle/>
          <a:p>
            <a:r>
              <a:rPr lang="fr-FR" b="1" dirty="0">
                <a:solidFill>
                  <a:srgbClr val="002060"/>
                </a:solidFill>
              </a:rPr>
              <a:t>Humidité</a:t>
            </a:r>
          </a:p>
        </p:txBody>
      </p:sp>
      <p:sp>
        <p:nvSpPr>
          <p:cNvPr id="33" name="Numéro 2"/>
          <p:cNvSpPr/>
          <p:nvPr/>
        </p:nvSpPr>
        <p:spPr>
          <a:xfrm>
            <a:off x="4444203" y="1548317"/>
            <a:ext cx="842400" cy="842400"/>
          </a:xfrm>
          <a:prstGeom prst="ellipse">
            <a:avLst/>
          </a:prstGeom>
          <a:solidFill>
            <a:srgbClr val="0C99BC"/>
          </a:solidFill>
          <a:ln>
            <a:solidFill>
              <a:srgbClr val="0C99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200" b="1" dirty="0"/>
              <a:t>2</a:t>
            </a:r>
          </a:p>
        </p:txBody>
      </p:sp>
      <p:sp>
        <p:nvSpPr>
          <p:cNvPr id="38" name="Réponse 1"/>
          <p:cNvSpPr/>
          <p:nvPr/>
        </p:nvSpPr>
        <p:spPr>
          <a:xfrm>
            <a:off x="2318632" y="1385445"/>
            <a:ext cx="1578773" cy="715089"/>
          </a:xfrm>
          <a:prstGeom prst="roundRect">
            <a:avLst/>
          </a:prstGeom>
          <a:noFill/>
          <a:ln w="38100">
            <a:noFill/>
            <a:miter lim="800000"/>
            <a:headEnd/>
            <a:tailEnd/>
          </a:ln>
        </p:spPr>
        <p:txBody>
          <a:bodyPr wrap="square">
            <a:spAutoFit/>
          </a:bodyPr>
          <a:lstStyle/>
          <a:p>
            <a:r>
              <a:rPr lang="fr-FR" b="1" dirty="0">
                <a:solidFill>
                  <a:srgbClr val="002060"/>
                </a:solidFill>
              </a:rPr>
              <a:t>Pollution de l’air extérieur</a:t>
            </a:r>
          </a:p>
        </p:txBody>
      </p:sp>
      <p:sp>
        <p:nvSpPr>
          <p:cNvPr id="37" name="Numéro 1"/>
          <p:cNvSpPr/>
          <p:nvPr/>
        </p:nvSpPr>
        <p:spPr>
          <a:xfrm>
            <a:off x="2630656" y="1283263"/>
            <a:ext cx="842400" cy="842400"/>
          </a:xfrm>
          <a:prstGeom prst="ellipse">
            <a:avLst/>
          </a:prstGeom>
          <a:solidFill>
            <a:srgbClr val="0C99BC"/>
          </a:solidFill>
          <a:ln>
            <a:solidFill>
              <a:srgbClr val="0C99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200" b="1" dirty="0"/>
              <a:t>1</a:t>
            </a:r>
          </a:p>
        </p:txBody>
      </p:sp>
      <p:sp>
        <p:nvSpPr>
          <p:cNvPr id="5" name="Titre"/>
          <p:cNvSpPr/>
          <p:nvPr/>
        </p:nvSpPr>
        <p:spPr>
          <a:xfrm>
            <a:off x="1681674" y="-3512"/>
            <a:ext cx="10544535" cy="11708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Autofit/>
          </a:bodyPr>
          <a:lstStyle/>
          <a:p>
            <a:pPr algn="ctr">
              <a:lnSpc>
                <a:spcPct val="90000"/>
              </a:lnSpc>
              <a:spcBef>
                <a:spcPct val="0"/>
              </a:spcBef>
            </a:pPr>
            <a:r>
              <a:rPr lang="fr-FR" sz="4000" b="1" dirty="0">
                <a:solidFill>
                  <a:srgbClr val="002060"/>
                </a:solidFill>
                <a:latin typeface="Century Gothic" panose="020B0502020202020204" pitchFamily="34" charset="0"/>
              </a:rPr>
              <a:t>Qu’est-ce qui pollue</a:t>
            </a:r>
            <a:br>
              <a:rPr lang="fr-FR" sz="4000" b="1" dirty="0">
                <a:solidFill>
                  <a:srgbClr val="002060"/>
                </a:solidFill>
                <a:latin typeface="Century Gothic" panose="020B0502020202020204" pitchFamily="34" charset="0"/>
              </a:rPr>
            </a:br>
            <a:r>
              <a:rPr lang="fr-FR" sz="4000" b="1" dirty="0">
                <a:solidFill>
                  <a:srgbClr val="002060"/>
                </a:solidFill>
                <a:latin typeface="Century Gothic" panose="020B0502020202020204" pitchFamily="34" charset="0"/>
              </a:rPr>
              <a:t>l’air intérieur de ta classe ? </a:t>
            </a:r>
          </a:p>
        </p:txBody>
      </p:sp>
      <p:sp>
        <p:nvSpPr>
          <p:cNvPr id="31" name="Fond Blanc">
            <a:extLst>
              <a:ext uri="{FF2B5EF4-FFF2-40B4-BE49-F238E27FC236}">
                <a16:creationId xmlns:a16="http://schemas.microsoft.com/office/drawing/2014/main" id="{0EF59909-8E7F-4744-AC55-EF2B732D1426}"/>
              </a:ext>
            </a:extLst>
          </p:cNvPr>
          <p:cNvSpPr/>
          <p:nvPr/>
        </p:nvSpPr>
        <p:spPr>
          <a:xfrm>
            <a:off x="0" y="-9994"/>
            <a:ext cx="1670132" cy="685800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43" name="Logo AtmoSud">
            <a:hlinkClick r:id="rId3"/>
            <a:extLst>
              <a:ext uri="{FF2B5EF4-FFF2-40B4-BE49-F238E27FC236}">
                <a16:creationId xmlns:a16="http://schemas.microsoft.com/office/drawing/2014/main" id="{41443AFF-FF24-45B9-A2E1-5A201FAB413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873" y="6188197"/>
            <a:ext cx="1440000" cy="574331"/>
          </a:xfrm>
          <a:prstGeom prst="rect">
            <a:avLst/>
          </a:prstGeom>
        </p:spPr>
      </p:pic>
      <p:grpSp>
        <p:nvGrpSpPr>
          <p:cNvPr id="46" name="TP">
            <a:extLst>
              <a:ext uri="{FF2B5EF4-FFF2-40B4-BE49-F238E27FC236}">
                <a16:creationId xmlns:a16="http://schemas.microsoft.com/office/drawing/2014/main" id="{C5E3519D-BB54-428F-AA85-781230144097}"/>
              </a:ext>
            </a:extLst>
          </p:cNvPr>
          <p:cNvGrpSpPr/>
          <p:nvPr/>
        </p:nvGrpSpPr>
        <p:grpSpPr>
          <a:xfrm>
            <a:off x="330442" y="5258668"/>
            <a:ext cx="1084263" cy="830356"/>
            <a:chOff x="330442" y="5254806"/>
            <a:chExt cx="1084263" cy="830356"/>
          </a:xfrm>
        </p:grpSpPr>
        <p:sp>
          <p:nvSpPr>
            <p:cNvPr id="53" name="Txt tp">
              <a:extLst>
                <a:ext uri="{FF2B5EF4-FFF2-40B4-BE49-F238E27FC236}">
                  <a16:creationId xmlns:a16="http://schemas.microsoft.com/office/drawing/2014/main" id="{0B638410-5807-4886-9D0B-3EE3A9F271D4}"/>
                </a:ext>
              </a:extLst>
            </p:cNvPr>
            <p:cNvSpPr txBox="1">
              <a:spLocks noChangeArrowheads="1"/>
            </p:cNvSpPr>
            <p:nvPr/>
          </p:nvSpPr>
          <p:spPr bwMode="auto">
            <a:xfrm>
              <a:off x="330442" y="5747025"/>
              <a:ext cx="1084263" cy="338137"/>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TP</a:t>
              </a:r>
            </a:p>
          </p:txBody>
        </p:sp>
        <p:pic>
          <p:nvPicPr>
            <p:cNvPr id="54" name="Picto">
              <a:extLst>
                <a:ext uri="{FF2B5EF4-FFF2-40B4-BE49-F238E27FC236}">
                  <a16:creationId xmlns:a16="http://schemas.microsoft.com/office/drawing/2014/main" id="{99E65B2A-9F5C-4F60-8252-068C91D363C1}"/>
                </a:ext>
              </a:extLst>
            </p:cNvPr>
            <p:cNvPicPr>
              <a:picLocks noChangeAspect="1"/>
            </p:cNvPicPr>
            <p:nvPr/>
          </p:nvPicPr>
          <p:blipFill rotWithShape="1">
            <a:blip r:embed="rId5">
              <a:extLst>
                <a:ext uri="{28A0092B-C50C-407E-A947-70E740481C1C}">
                  <a14:useLocalDpi xmlns:a14="http://schemas.microsoft.com/office/drawing/2010/main" val="0"/>
                </a:ext>
              </a:extLst>
            </a:blip>
            <a:srcRect l="2040" t="2673" r="2116" b="5000"/>
            <a:stretch/>
          </p:blipFill>
          <p:spPr bwMode="auto">
            <a:xfrm>
              <a:off x="550102" y="5254806"/>
              <a:ext cx="681644" cy="5569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55" name="Video">
            <a:extLst>
              <a:ext uri="{FF2B5EF4-FFF2-40B4-BE49-F238E27FC236}">
                <a16:creationId xmlns:a16="http://schemas.microsoft.com/office/drawing/2014/main" id="{A1EEB1DB-1BEF-475B-B212-ABA5BCD9277E}"/>
              </a:ext>
            </a:extLst>
          </p:cNvPr>
          <p:cNvGrpSpPr/>
          <p:nvPr/>
        </p:nvGrpSpPr>
        <p:grpSpPr>
          <a:xfrm>
            <a:off x="330443" y="4186380"/>
            <a:ext cx="1084263" cy="874441"/>
            <a:chOff x="330443" y="4182518"/>
            <a:chExt cx="1084263" cy="874441"/>
          </a:xfrm>
        </p:grpSpPr>
        <p:sp>
          <p:nvSpPr>
            <p:cNvPr id="56" name="Txt video">
              <a:extLst>
                <a:ext uri="{FF2B5EF4-FFF2-40B4-BE49-F238E27FC236}">
                  <a16:creationId xmlns:a16="http://schemas.microsoft.com/office/drawing/2014/main" id="{7579C92C-0696-4201-A031-969E6C49BF7C}"/>
                </a:ext>
              </a:extLst>
            </p:cNvPr>
            <p:cNvSpPr txBox="1">
              <a:spLocks noChangeArrowheads="1"/>
            </p:cNvSpPr>
            <p:nvPr/>
          </p:nvSpPr>
          <p:spPr bwMode="auto">
            <a:xfrm>
              <a:off x="330443" y="4718822"/>
              <a:ext cx="1084263" cy="338137"/>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VIDEO</a:t>
              </a:r>
            </a:p>
          </p:txBody>
        </p:sp>
        <p:pic>
          <p:nvPicPr>
            <p:cNvPr id="57" name="Picto guide">
              <a:extLst>
                <a:ext uri="{FF2B5EF4-FFF2-40B4-BE49-F238E27FC236}">
                  <a16:creationId xmlns:a16="http://schemas.microsoft.com/office/drawing/2014/main" id="{CABE6807-1290-4BFC-8222-CF35D61C4DEF}"/>
                </a:ext>
              </a:extLst>
            </p:cNvPr>
            <p:cNvPicPr>
              <a:picLocks noChangeAspect="1"/>
            </p:cNvPicPr>
            <p:nvPr/>
          </p:nvPicPr>
          <p:blipFill rotWithShape="1">
            <a:blip r:embed="rId6">
              <a:extLst>
                <a:ext uri="{28A0092B-C50C-407E-A947-70E740481C1C}">
                  <a14:useLocalDpi xmlns:a14="http://schemas.microsoft.com/office/drawing/2010/main" val="0"/>
                </a:ext>
              </a:extLst>
            </a:blip>
            <a:srcRect l="4186" t="1958" r="10959" b="5944"/>
            <a:stretch/>
          </p:blipFill>
          <p:spPr bwMode="auto">
            <a:xfrm>
              <a:off x="545220" y="4182518"/>
              <a:ext cx="631767" cy="5818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65" name="Guide">
            <a:extLst>
              <a:ext uri="{FF2B5EF4-FFF2-40B4-BE49-F238E27FC236}">
                <a16:creationId xmlns:a16="http://schemas.microsoft.com/office/drawing/2014/main" id="{97AC9AF5-93CC-4ED3-94F4-6C61475443B3}"/>
              </a:ext>
            </a:extLst>
          </p:cNvPr>
          <p:cNvGrpSpPr/>
          <p:nvPr/>
        </p:nvGrpSpPr>
        <p:grpSpPr>
          <a:xfrm>
            <a:off x="330444" y="3123586"/>
            <a:ext cx="1084262" cy="891371"/>
            <a:chOff x="330444" y="3119724"/>
            <a:chExt cx="1084262" cy="891371"/>
          </a:xfrm>
        </p:grpSpPr>
        <p:sp>
          <p:nvSpPr>
            <p:cNvPr id="66" name="Txt guide">
              <a:extLst>
                <a:ext uri="{FF2B5EF4-FFF2-40B4-BE49-F238E27FC236}">
                  <a16:creationId xmlns:a16="http://schemas.microsoft.com/office/drawing/2014/main" id="{FBED0FA6-21C8-4A53-9E31-F6BBC7C2F50D}"/>
                </a:ext>
              </a:extLst>
            </p:cNvPr>
            <p:cNvSpPr txBox="1">
              <a:spLocks noChangeArrowheads="1"/>
            </p:cNvSpPr>
            <p:nvPr/>
          </p:nvSpPr>
          <p:spPr bwMode="auto">
            <a:xfrm>
              <a:off x="330444" y="3671370"/>
              <a:ext cx="1084262" cy="339725"/>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Verdana" panose="020B0604030504040204" pitchFamily="34" charset="0"/>
                </a:rPr>
                <a:t>GUIDE</a:t>
              </a:r>
            </a:p>
          </p:txBody>
        </p:sp>
        <p:pic>
          <p:nvPicPr>
            <p:cNvPr id="67" name="Picto guide">
              <a:extLst>
                <a:ext uri="{FF2B5EF4-FFF2-40B4-BE49-F238E27FC236}">
                  <a16:creationId xmlns:a16="http://schemas.microsoft.com/office/drawing/2014/main" id="{21A887CA-B661-4C6E-B430-9C5F3427EC1F}"/>
                </a:ext>
              </a:extLst>
            </p:cNvPr>
            <p:cNvPicPr>
              <a:picLocks noChangeAspect="1"/>
            </p:cNvPicPr>
            <p:nvPr/>
          </p:nvPicPr>
          <p:blipFill rotWithShape="1">
            <a:blip r:embed="rId7">
              <a:extLst>
                <a:ext uri="{28A0092B-C50C-407E-A947-70E740481C1C}">
                  <a14:useLocalDpi xmlns:a14="http://schemas.microsoft.com/office/drawing/2010/main" val="0"/>
                </a:ext>
              </a:extLst>
            </a:blip>
            <a:srcRect l="5015" t="1565" r="10709" b="5873"/>
            <a:stretch/>
          </p:blipFill>
          <p:spPr bwMode="auto">
            <a:xfrm>
              <a:off x="545220" y="3119724"/>
              <a:ext cx="623454" cy="5818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8" name="Txt info">
            <a:extLst>
              <a:ext uri="{FF2B5EF4-FFF2-40B4-BE49-F238E27FC236}">
                <a16:creationId xmlns:a16="http://schemas.microsoft.com/office/drawing/2014/main" id="{BD1863AE-1892-4797-A8F1-CFF7A4D3EF64}"/>
              </a:ext>
            </a:extLst>
          </p:cNvPr>
          <p:cNvSpPr txBox="1">
            <a:spLocks noChangeArrowheads="1"/>
          </p:cNvSpPr>
          <p:nvPr/>
        </p:nvSpPr>
        <p:spPr bwMode="auto">
          <a:xfrm>
            <a:off x="314816" y="2530286"/>
            <a:ext cx="1084262" cy="338137"/>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INFO</a:t>
            </a:r>
          </a:p>
        </p:txBody>
      </p:sp>
      <p:sp>
        <p:nvSpPr>
          <p:cNvPr id="69" name="Module CO2">
            <a:extLst>
              <a:ext uri="{FF2B5EF4-FFF2-40B4-BE49-F238E27FC236}">
                <a16:creationId xmlns:a16="http://schemas.microsoft.com/office/drawing/2014/main" id="{15A94AAC-3528-4530-B64E-2842DDBCA02D}"/>
              </a:ext>
            </a:extLst>
          </p:cNvPr>
          <p:cNvSpPr/>
          <p:nvPr/>
        </p:nvSpPr>
        <p:spPr>
          <a:xfrm>
            <a:off x="65263" y="1509203"/>
            <a:ext cx="1539605" cy="276999"/>
          </a:xfrm>
          <a:prstGeom prst="rect">
            <a:avLst/>
          </a:prstGeom>
          <a:solidFill>
            <a:srgbClr val="002060"/>
          </a:solidFill>
        </p:spPr>
        <p:txBody>
          <a:bodyPr wrap="square">
            <a:spAutoFit/>
          </a:bodyPr>
          <a:lstStyle/>
          <a:p>
            <a:pPr algn="ctr"/>
            <a:r>
              <a:rPr lang="fr-FR" sz="1200" b="1" dirty="0">
                <a:solidFill>
                  <a:schemeClr val="bg1"/>
                </a:solidFill>
                <a:latin typeface="Century Gothic" panose="020B0502020202020204" pitchFamily="34" charset="0"/>
              </a:rPr>
              <a:t>L’air de ma classe</a:t>
            </a:r>
            <a:endParaRPr lang="fr-FR" sz="1200" dirty="0">
              <a:solidFill>
                <a:schemeClr val="bg1"/>
              </a:solidFill>
            </a:endParaRPr>
          </a:p>
        </p:txBody>
      </p:sp>
      <p:pic>
        <p:nvPicPr>
          <p:cNvPr id="70" name="Logo AEM">
            <a:extLst>
              <a:ext uri="{FF2B5EF4-FFF2-40B4-BE49-F238E27FC236}">
                <a16:creationId xmlns:a16="http://schemas.microsoft.com/office/drawing/2014/main" id="{2EEF0707-1BBA-4276-A0A5-0EB8CA75314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57636" y="224669"/>
            <a:ext cx="954858" cy="1218997"/>
          </a:xfrm>
          <a:prstGeom prst="rect">
            <a:avLst/>
          </a:prstGeom>
        </p:spPr>
      </p:pic>
      <p:pic>
        <p:nvPicPr>
          <p:cNvPr id="71" name="Picto info active">
            <a:extLst>
              <a:ext uri="{FF2B5EF4-FFF2-40B4-BE49-F238E27FC236}">
                <a16:creationId xmlns:a16="http://schemas.microsoft.com/office/drawing/2014/main" id="{53989C06-4C9A-4B45-B963-F852EE7786B9}"/>
              </a:ext>
            </a:extLst>
          </p:cNvPr>
          <p:cNvPicPr>
            <a:picLocks noChangeAspect="1"/>
          </p:cNvPicPr>
          <p:nvPr/>
        </p:nvPicPr>
        <p:blipFill rotWithShape="1">
          <a:blip r:embed="rId9">
            <a:extLst>
              <a:ext uri="{28A0092B-C50C-407E-A947-70E740481C1C}">
                <a14:useLocalDpi xmlns:a14="http://schemas.microsoft.com/office/drawing/2010/main" val="0"/>
              </a:ext>
            </a:extLst>
          </a:blip>
          <a:srcRect l="6268" t="3278" r="13588" b="5866"/>
          <a:stretch/>
        </p:blipFill>
        <p:spPr bwMode="auto">
          <a:xfrm>
            <a:off x="530536" y="1995482"/>
            <a:ext cx="624689" cy="597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 name="Carré corné Info">
            <a:extLst>
              <a:ext uri="{FF2B5EF4-FFF2-40B4-BE49-F238E27FC236}">
                <a16:creationId xmlns:a16="http://schemas.microsoft.com/office/drawing/2014/main" id="{BDB3C67E-0C61-432E-B476-20D24AE008EE}"/>
              </a:ext>
            </a:extLst>
          </p:cNvPr>
          <p:cNvSpPr/>
          <p:nvPr/>
        </p:nvSpPr>
        <p:spPr>
          <a:xfrm>
            <a:off x="46379" y="4566604"/>
            <a:ext cx="1609401" cy="2258372"/>
          </a:xfrm>
          <a:prstGeom prst="foldedCorner">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fr-FR" sz="1200" dirty="0">
                <a:solidFill>
                  <a:schemeClr val="tx1"/>
                </a:solidFill>
              </a:rPr>
              <a:t>    </a:t>
            </a:r>
          </a:p>
          <a:p>
            <a:pPr>
              <a:defRPr/>
            </a:pPr>
            <a:r>
              <a:rPr lang="fr-FR" sz="1200" b="1" dirty="0">
                <a:solidFill>
                  <a:srgbClr val="FFFFFF"/>
                </a:solidFill>
              </a:rPr>
              <a:t>1 : Pollution de l’air extérieur</a:t>
            </a:r>
          </a:p>
          <a:p>
            <a:pPr>
              <a:defRPr/>
            </a:pPr>
            <a:r>
              <a:rPr lang="fr-FR" sz="1200" b="1" dirty="0">
                <a:solidFill>
                  <a:srgbClr val="FFFFFF"/>
                </a:solidFill>
              </a:rPr>
              <a:t>2 : Humidité</a:t>
            </a:r>
          </a:p>
          <a:p>
            <a:pPr>
              <a:defRPr/>
            </a:pPr>
            <a:r>
              <a:rPr lang="fr-FR" sz="1200" b="1" dirty="0">
                <a:solidFill>
                  <a:srgbClr val="FFFFFF"/>
                </a:solidFill>
              </a:rPr>
              <a:t>3 : Produits ménagers</a:t>
            </a:r>
          </a:p>
          <a:p>
            <a:pPr>
              <a:defRPr/>
            </a:pPr>
            <a:r>
              <a:rPr lang="fr-FR" sz="1200" b="1" dirty="0">
                <a:solidFill>
                  <a:srgbClr val="FFFFFF"/>
                </a:solidFill>
              </a:rPr>
              <a:t>4 : Plafond</a:t>
            </a:r>
          </a:p>
          <a:p>
            <a:pPr>
              <a:defRPr/>
            </a:pPr>
            <a:r>
              <a:rPr lang="fr-FR" sz="1200" b="1" dirty="0">
                <a:solidFill>
                  <a:srgbClr val="FFFFFF"/>
                </a:solidFill>
              </a:rPr>
              <a:t>5 : Murs</a:t>
            </a:r>
          </a:p>
          <a:p>
            <a:pPr>
              <a:defRPr/>
            </a:pPr>
            <a:r>
              <a:rPr lang="fr-FR" sz="1200" b="1" dirty="0">
                <a:solidFill>
                  <a:srgbClr val="FFFFFF"/>
                </a:solidFill>
              </a:rPr>
              <a:t>6 : Feutres</a:t>
            </a:r>
          </a:p>
          <a:p>
            <a:pPr>
              <a:defRPr/>
            </a:pPr>
            <a:r>
              <a:rPr lang="fr-FR" sz="1200" b="1" dirty="0">
                <a:solidFill>
                  <a:srgbClr val="FFFFFF"/>
                </a:solidFill>
              </a:rPr>
              <a:t>7 : Sols</a:t>
            </a:r>
          </a:p>
          <a:p>
            <a:pPr>
              <a:defRPr/>
            </a:pPr>
            <a:r>
              <a:rPr lang="fr-FR" sz="1200" b="1" dirty="0">
                <a:solidFill>
                  <a:srgbClr val="FFFFFF"/>
                </a:solidFill>
              </a:rPr>
              <a:t>8 : Contenu de la trousse</a:t>
            </a:r>
          </a:p>
          <a:p>
            <a:pPr>
              <a:defRPr/>
            </a:pPr>
            <a:r>
              <a:rPr lang="fr-FR" sz="1200" b="1" dirty="0">
                <a:solidFill>
                  <a:srgbClr val="FFFFFF"/>
                </a:solidFill>
              </a:rPr>
              <a:t>9 : Ameublement</a:t>
            </a:r>
          </a:p>
        </p:txBody>
      </p:sp>
      <p:sp>
        <p:nvSpPr>
          <p:cNvPr id="58" name="Espace réservé du numéro de diapositive 1">
            <a:extLst>
              <a:ext uri="{FF2B5EF4-FFF2-40B4-BE49-F238E27FC236}">
                <a16:creationId xmlns:a16="http://schemas.microsoft.com/office/drawing/2014/main" id="{E905B2F2-69AF-4477-BD25-5F94681BFE04}"/>
              </a:ext>
            </a:extLst>
          </p:cNvPr>
          <p:cNvSpPr txBox="1">
            <a:spLocks/>
          </p:cNvSpPr>
          <p:nvPr/>
        </p:nvSpPr>
        <p:spPr bwMode="auto">
          <a:xfrm>
            <a:off x="11126800" y="6409271"/>
            <a:ext cx="1018821" cy="365125"/>
          </a:xfrm>
          <a:prstGeom prst="rect">
            <a:avLst/>
          </a:prstGeom>
          <a:solidFill>
            <a:srgbClr val="002060"/>
          </a:solidFill>
          <a:ln>
            <a:noFill/>
          </a:ln>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dirty="0">
                <a:solidFill>
                  <a:schemeClr val="bg1"/>
                </a:solidFill>
              </a:rPr>
              <a:t>M</a:t>
            </a:r>
            <a:r>
              <a:rPr lang="fr-FR" altLang="fr-FR" sz="1800" b="1" baseline="30000" dirty="0">
                <a:solidFill>
                  <a:schemeClr val="bg1"/>
                </a:solidFill>
              </a:rPr>
              <a:t>8</a:t>
            </a:r>
            <a:r>
              <a:rPr lang="fr-FR" altLang="fr-FR" sz="1800" b="1" dirty="0">
                <a:solidFill>
                  <a:srgbClr val="CFEDEF"/>
                </a:solidFill>
              </a:rPr>
              <a:t> </a:t>
            </a:r>
            <a:r>
              <a:rPr lang="fr-FR" altLang="fr-FR" sz="1800" b="1" dirty="0">
                <a:solidFill>
                  <a:schemeClr val="bg1"/>
                </a:solidFill>
              </a:rPr>
              <a:t>- </a:t>
            </a:r>
            <a:fld id="{6B65CB28-E51F-4F6B-B370-8F5765EA14E9}" type="slidenum">
              <a:rPr lang="fr-FR" altLang="fr-FR" sz="1800" b="1" smtClean="0">
                <a:solidFill>
                  <a:schemeClr val="bg1"/>
                </a:solidFill>
              </a:rPr>
              <a:pPr algn="ctr" eaLnBrk="1" hangingPunct="1">
                <a:lnSpc>
                  <a:spcPct val="100000"/>
                </a:lnSpc>
                <a:spcBef>
                  <a:spcPct val="0"/>
                </a:spcBef>
                <a:buFontTx/>
                <a:buNone/>
              </a:pPr>
              <a:t>21</a:t>
            </a:fld>
            <a:endParaRPr lang="fr-FR" altLang="fr-FR" sz="1800" b="1" dirty="0">
              <a:solidFill>
                <a:schemeClr val="bg1"/>
              </a:solidFill>
            </a:endParaRPr>
          </a:p>
        </p:txBody>
      </p:sp>
      <p:cxnSp>
        <p:nvCxnSpPr>
          <p:cNvPr id="3" name="Connecteur en arc 2"/>
          <p:cNvCxnSpPr/>
          <p:nvPr/>
        </p:nvCxnSpPr>
        <p:spPr>
          <a:xfrm rot="16200000" flipH="1">
            <a:off x="3002093" y="2228274"/>
            <a:ext cx="993034" cy="797589"/>
          </a:xfrm>
          <a:prstGeom prst="curvedConnector3">
            <a:avLst>
              <a:gd name="adj1" fmla="val 98803"/>
            </a:avLst>
          </a:prstGeom>
          <a:ln w="28575">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9" name="Connecteur en arc 8"/>
          <p:cNvCxnSpPr/>
          <p:nvPr/>
        </p:nvCxnSpPr>
        <p:spPr>
          <a:xfrm flipV="1">
            <a:off x="5460255" y="1859533"/>
            <a:ext cx="295752" cy="219968"/>
          </a:xfrm>
          <a:prstGeom prst="curvedConnector3">
            <a:avLst>
              <a:gd name="adj1" fmla="val 92469"/>
            </a:avLst>
          </a:prstGeom>
          <a:ln w="28575">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Connecteur en arc 14"/>
          <p:cNvCxnSpPr/>
          <p:nvPr/>
        </p:nvCxnSpPr>
        <p:spPr>
          <a:xfrm flipV="1">
            <a:off x="6752492" y="1283264"/>
            <a:ext cx="821202" cy="97507"/>
          </a:xfrm>
          <a:prstGeom prst="curvedConnector3">
            <a:avLst>
              <a:gd name="adj1" fmla="val 93438"/>
            </a:avLst>
          </a:prstGeom>
          <a:ln w="28575">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Connecteur en arc 19"/>
          <p:cNvCxnSpPr>
            <a:stCxn id="36" idx="0"/>
          </p:cNvCxnSpPr>
          <p:nvPr/>
        </p:nvCxnSpPr>
        <p:spPr>
          <a:xfrm rot="16200000" flipH="1" flipV="1">
            <a:off x="6604438" y="1966981"/>
            <a:ext cx="115262" cy="732214"/>
          </a:xfrm>
          <a:prstGeom prst="curvedConnector4">
            <a:avLst>
              <a:gd name="adj1" fmla="val -198331"/>
              <a:gd name="adj2" fmla="val 91023"/>
            </a:avLst>
          </a:prstGeom>
          <a:ln w="28575">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Connecteur en arc 24"/>
          <p:cNvCxnSpPr/>
          <p:nvPr/>
        </p:nvCxnSpPr>
        <p:spPr>
          <a:xfrm flipV="1">
            <a:off x="9314300" y="1517926"/>
            <a:ext cx="749124" cy="129776"/>
          </a:xfrm>
          <a:prstGeom prst="curvedConnector3">
            <a:avLst>
              <a:gd name="adj1" fmla="val 92252"/>
            </a:avLst>
          </a:prstGeom>
          <a:ln w="28575">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30" name="Connecteur en arc 29"/>
          <p:cNvCxnSpPr/>
          <p:nvPr/>
        </p:nvCxnSpPr>
        <p:spPr>
          <a:xfrm rot="16200000" flipH="1">
            <a:off x="8848780" y="3802205"/>
            <a:ext cx="421200" cy="225566"/>
          </a:xfrm>
          <a:prstGeom prst="curvedConnector3">
            <a:avLst>
              <a:gd name="adj1" fmla="val -7255"/>
            </a:avLst>
          </a:prstGeom>
          <a:ln w="28575">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4" name="Connecteur en arc 3"/>
          <p:cNvCxnSpPr/>
          <p:nvPr/>
        </p:nvCxnSpPr>
        <p:spPr>
          <a:xfrm rot="5400000">
            <a:off x="3909065" y="5303628"/>
            <a:ext cx="370784" cy="154926"/>
          </a:xfrm>
          <a:prstGeom prst="curvedConnector3">
            <a:avLst>
              <a:gd name="adj1" fmla="val 5610"/>
            </a:avLst>
          </a:prstGeom>
          <a:ln w="28575">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Connecteur en arc 12"/>
          <p:cNvCxnSpPr/>
          <p:nvPr/>
        </p:nvCxnSpPr>
        <p:spPr>
          <a:xfrm rot="16200000" flipH="1">
            <a:off x="7816158" y="5390333"/>
            <a:ext cx="434529" cy="324274"/>
          </a:xfrm>
          <a:prstGeom prst="curvedConnector3">
            <a:avLst>
              <a:gd name="adj1" fmla="val 2711"/>
            </a:avLst>
          </a:prstGeom>
          <a:ln w="28575">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Connecteur en arc 16"/>
          <p:cNvCxnSpPr/>
          <p:nvPr/>
        </p:nvCxnSpPr>
        <p:spPr>
          <a:xfrm rot="16200000" flipH="1">
            <a:off x="10531718" y="6300897"/>
            <a:ext cx="574331" cy="348929"/>
          </a:xfrm>
          <a:prstGeom prst="curvedConnector3">
            <a:avLst>
              <a:gd name="adj1" fmla="val 1700"/>
            </a:avLst>
          </a:prstGeom>
          <a:ln w="28575">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42" name="Numéro 7"/>
          <p:cNvSpPr/>
          <p:nvPr/>
        </p:nvSpPr>
        <p:spPr>
          <a:xfrm>
            <a:off x="9932213" y="5608861"/>
            <a:ext cx="842400" cy="842400"/>
          </a:xfrm>
          <a:prstGeom prst="ellipse">
            <a:avLst/>
          </a:prstGeom>
          <a:solidFill>
            <a:srgbClr val="0C99BC"/>
          </a:solidFill>
          <a:ln>
            <a:solidFill>
              <a:srgbClr val="0C99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200" b="1" dirty="0"/>
              <a:t>7</a:t>
            </a:r>
          </a:p>
        </p:txBody>
      </p:sp>
      <p:sp>
        <p:nvSpPr>
          <p:cNvPr id="45" name="Numéro 9"/>
          <p:cNvSpPr/>
          <p:nvPr/>
        </p:nvSpPr>
        <p:spPr>
          <a:xfrm>
            <a:off x="3823430" y="4470552"/>
            <a:ext cx="842400" cy="842400"/>
          </a:xfrm>
          <a:prstGeom prst="ellipse">
            <a:avLst/>
          </a:prstGeom>
          <a:solidFill>
            <a:srgbClr val="0C99BC"/>
          </a:solidFill>
          <a:ln>
            <a:solidFill>
              <a:srgbClr val="0C99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200" b="1" dirty="0"/>
              <a:t>9</a:t>
            </a:r>
          </a:p>
        </p:txBody>
      </p:sp>
      <p:sp>
        <p:nvSpPr>
          <p:cNvPr id="40" name="Numéro 5"/>
          <p:cNvSpPr/>
          <p:nvPr/>
        </p:nvSpPr>
        <p:spPr>
          <a:xfrm>
            <a:off x="8493246" y="1270802"/>
            <a:ext cx="842400" cy="842400"/>
          </a:xfrm>
          <a:prstGeom prst="ellipse">
            <a:avLst/>
          </a:prstGeom>
          <a:solidFill>
            <a:srgbClr val="0C99BC"/>
          </a:solidFill>
          <a:ln>
            <a:solidFill>
              <a:srgbClr val="0C99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200" b="1" dirty="0"/>
              <a:t>5</a:t>
            </a:r>
          </a:p>
        </p:txBody>
      </p:sp>
    </p:spTree>
    <p:extLst>
      <p:ext uri="{BB962C8B-B14F-4D97-AF65-F5344CB8AC3E}">
        <p14:creationId xmlns:p14="http://schemas.microsoft.com/office/powerpoint/2010/main" val="56672761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3"/>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xit" presetSubtype="0" fill="hold" grpId="0" nodeType="withEffect">
                                  <p:stCondLst>
                                    <p:cond delay="0"/>
                                  </p:stCondLst>
                                  <p:childTnLst>
                                    <p:animEffect transition="out" filter="fade">
                                      <p:cBhvr>
                                        <p:cTn id="12" dur="500"/>
                                        <p:tgtEl>
                                          <p:spTgt spid="33"/>
                                        </p:tgtEl>
                                      </p:cBhvr>
                                    </p:animEffect>
                                    <p:set>
                                      <p:cBhvr>
                                        <p:cTn id="13" dur="1" fill="hold">
                                          <p:stCondLst>
                                            <p:cond delay="499"/>
                                          </p:stCondLst>
                                        </p:cTn>
                                        <p:tgtEl>
                                          <p:spTgt spid="33"/>
                                        </p:tgtEl>
                                        <p:attrNameLst>
                                          <p:attrName>style.visibility</p:attrName>
                                        </p:attrNameLst>
                                      </p:cBhvr>
                                      <p:to>
                                        <p:strVal val="hidden"/>
                                      </p:to>
                                    </p:set>
                                  </p:childTnLst>
                                </p:cTn>
                              </p:par>
                            </p:childTnLst>
                          </p:cTn>
                        </p:par>
                      </p:childTnLst>
                    </p:cTn>
                  </p:par>
                </p:childTnLst>
              </p:cTn>
              <p:nextCondLst>
                <p:cond evt="onClick" delay="0">
                  <p:tgtEl>
                    <p:spTgt spid="33"/>
                  </p:tgtEl>
                </p:cond>
              </p:nextCondLst>
            </p:seq>
            <p:seq concurrent="1" nextAc="seek">
              <p:cTn id="14" restart="whenNotActive" fill="hold" evtFilter="cancelBubble" nodeType="interactiveSeq">
                <p:stCondLst>
                  <p:cond evt="onClick" delay="0">
                    <p:tgtEl>
                      <p:spTgt spid="35"/>
                    </p:tgtEl>
                  </p:cond>
                </p:stCondLst>
                <p:endSync evt="end" delay="0">
                  <p:rtn val="all"/>
                </p:endSync>
                <p:childTnLst>
                  <p:par>
                    <p:cTn id="15" fill="hold">
                      <p:stCondLst>
                        <p:cond delay="0"/>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6"/>
                                        </p:tgtEl>
                                        <p:attrNameLst>
                                          <p:attrName>style.visibility</p:attrName>
                                        </p:attrNameLst>
                                      </p:cBhvr>
                                      <p:to>
                                        <p:strVal val="visible"/>
                                      </p:to>
                                    </p:set>
                                    <p:animEffect transition="in" filter="fade">
                                      <p:cBhvr>
                                        <p:cTn id="19" dur="500"/>
                                        <p:tgtEl>
                                          <p:spTgt spid="36"/>
                                        </p:tgtEl>
                                      </p:cBhvr>
                                    </p:animEffect>
                                  </p:childTnLst>
                                </p:cTn>
                              </p:par>
                              <p:par>
                                <p:cTn id="20" presetID="10" presetClass="entr" presetSubtype="0" fill="hold"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500"/>
                                        <p:tgtEl>
                                          <p:spTgt spid="20"/>
                                        </p:tgtEl>
                                      </p:cBhvr>
                                    </p:animEffect>
                                  </p:childTnLst>
                                </p:cTn>
                              </p:par>
                              <p:par>
                                <p:cTn id="23" presetID="10" presetClass="exit" presetSubtype="0" fill="hold" grpId="0" nodeType="withEffect">
                                  <p:stCondLst>
                                    <p:cond delay="0"/>
                                  </p:stCondLst>
                                  <p:childTnLst>
                                    <p:animEffect transition="out" filter="fade">
                                      <p:cBhvr>
                                        <p:cTn id="24" dur="500"/>
                                        <p:tgtEl>
                                          <p:spTgt spid="35"/>
                                        </p:tgtEl>
                                      </p:cBhvr>
                                    </p:animEffect>
                                    <p:set>
                                      <p:cBhvr>
                                        <p:cTn id="25" dur="1" fill="hold">
                                          <p:stCondLst>
                                            <p:cond delay="499"/>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35"/>
                  </p:tgtEl>
                </p:cond>
              </p:nextCondLst>
            </p:seq>
            <p:seq concurrent="1" nextAc="seek">
              <p:cTn id="26" restart="whenNotActive" fill="hold" evtFilter="cancelBubble" nodeType="interactiveSeq">
                <p:stCondLst>
                  <p:cond evt="onClick" delay="0">
                    <p:tgtEl>
                      <p:spTgt spid="37"/>
                    </p:tgtEl>
                  </p:cond>
                </p:stCondLst>
                <p:endSync evt="end" delay="0">
                  <p:rtn val="all"/>
                </p:endSync>
                <p:childTnLst>
                  <p:par>
                    <p:cTn id="27" fill="hold">
                      <p:stCondLst>
                        <p:cond delay="0"/>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38"/>
                                        </p:tgtEl>
                                        <p:attrNameLst>
                                          <p:attrName>style.visibility</p:attrName>
                                        </p:attrNameLst>
                                      </p:cBhvr>
                                      <p:to>
                                        <p:strVal val="visible"/>
                                      </p:to>
                                    </p:set>
                                    <p:animEffect transition="in" filter="fade">
                                      <p:cBhvr>
                                        <p:cTn id="31" dur="500"/>
                                        <p:tgtEl>
                                          <p:spTgt spid="38"/>
                                        </p:tgtEl>
                                      </p:cBhvr>
                                    </p:animEffect>
                                  </p:childTnLst>
                                </p:cTn>
                              </p:par>
                              <p:par>
                                <p:cTn id="32" presetID="10" presetClass="entr" presetSubtype="0" fill="hold" nodeType="withEffect">
                                  <p:stCondLst>
                                    <p:cond delay="0"/>
                                  </p:stCondLst>
                                  <p:childTnLst>
                                    <p:set>
                                      <p:cBhvr>
                                        <p:cTn id="33" dur="1" fill="hold">
                                          <p:stCondLst>
                                            <p:cond delay="0"/>
                                          </p:stCondLst>
                                        </p:cTn>
                                        <p:tgtEl>
                                          <p:spTgt spid="3"/>
                                        </p:tgtEl>
                                        <p:attrNameLst>
                                          <p:attrName>style.visibility</p:attrName>
                                        </p:attrNameLst>
                                      </p:cBhvr>
                                      <p:to>
                                        <p:strVal val="visible"/>
                                      </p:to>
                                    </p:set>
                                    <p:animEffect transition="in" filter="fade">
                                      <p:cBhvr>
                                        <p:cTn id="34" dur="500"/>
                                        <p:tgtEl>
                                          <p:spTgt spid="3"/>
                                        </p:tgtEl>
                                      </p:cBhvr>
                                    </p:animEffect>
                                  </p:childTnLst>
                                </p:cTn>
                              </p:par>
                              <p:par>
                                <p:cTn id="35" presetID="10" presetClass="exit" presetSubtype="0" fill="hold" grpId="0" nodeType="withEffect">
                                  <p:stCondLst>
                                    <p:cond delay="0"/>
                                  </p:stCondLst>
                                  <p:childTnLst>
                                    <p:animEffect transition="out" filter="fade">
                                      <p:cBhvr>
                                        <p:cTn id="36" dur="500"/>
                                        <p:tgtEl>
                                          <p:spTgt spid="37"/>
                                        </p:tgtEl>
                                      </p:cBhvr>
                                    </p:animEffect>
                                    <p:set>
                                      <p:cBhvr>
                                        <p:cTn id="37" dur="1" fill="hold">
                                          <p:stCondLst>
                                            <p:cond delay="499"/>
                                          </p:stCondLst>
                                        </p:cTn>
                                        <p:tgtEl>
                                          <p:spTgt spid="37"/>
                                        </p:tgtEl>
                                        <p:attrNameLst>
                                          <p:attrName>style.visibility</p:attrName>
                                        </p:attrNameLst>
                                      </p:cBhvr>
                                      <p:to>
                                        <p:strVal val="hidden"/>
                                      </p:to>
                                    </p:set>
                                  </p:childTnLst>
                                </p:cTn>
                              </p:par>
                            </p:childTnLst>
                          </p:cTn>
                        </p:par>
                      </p:childTnLst>
                    </p:cTn>
                  </p:par>
                </p:childTnLst>
              </p:cTn>
              <p:nextCondLst>
                <p:cond evt="onClick" delay="0">
                  <p:tgtEl>
                    <p:spTgt spid="37"/>
                  </p:tgtEl>
                </p:cond>
              </p:nextCondLst>
            </p:seq>
            <p:seq concurrent="1" nextAc="seek">
              <p:cTn id="38" restart="whenNotActive" fill="hold" evtFilter="cancelBubble" nodeType="interactiveSeq">
                <p:stCondLst>
                  <p:cond evt="onClick" delay="0">
                    <p:tgtEl>
                      <p:spTgt spid="39"/>
                    </p:tgtEl>
                  </p:cond>
                </p:stCondLst>
                <p:endSync evt="end" delay="0">
                  <p:rtn val="all"/>
                </p:endSync>
                <p:childTnLst>
                  <p:par>
                    <p:cTn id="39" fill="hold">
                      <p:stCondLst>
                        <p:cond delay="0"/>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47"/>
                                        </p:tgtEl>
                                        <p:attrNameLst>
                                          <p:attrName>style.visibility</p:attrName>
                                        </p:attrNameLst>
                                      </p:cBhvr>
                                      <p:to>
                                        <p:strVal val="visible"/>
                                      </p:to>
                                    </p:set>
                                    <p:animEffect transition="in" filter="fade">
                                      <p:cBhvr>
                                        <p:cTn id="43" dur="500"/>
                                        <p:tgtEl>
                                          <p:spTgt spid="47"/>
                                        </p:tgtEl>
                                      </p:cBhvr>
                                    </p:animEffect>
                                  </p:childTnLst>
                                </p:cTn>
                              </p:par>
                              <p:par>
                                <p:cTn id="44" presetID="10" presetClass="entr" presetSubtype="0" fill="hold" nodeType="withEffect">
                                  <p:stCondLst>
                                    <p:cond delay="0"/>
                                  </p:stCondLst>
                                  <p:childTnLst>
                                    <p:set>
                                      <p:cBhvr>
                                        <p:cTn id="45" dur="1" fill="hold">
                                          <p:stCondLst>
                                            <p:cond delay="0"/>
                                          </p:stCondLst>
                                        </p:cTn>
                                        <p:tgtEl>
                                          <p:spTgt spid="15"/>
                                        </p:tgtEl>
                                        <p:attrNameLst>
                                          <p:attrName>style.visibility</p:attrName>
                                        </p:attrNameLst>
                                      </p:cBhvr>
                                      <p:to>
                                        <p:strVal val="visible"/>
                                      </p:to>
                                    </p:set>
                                    <p:animEffect transition="in" filter="fade">
                                      <p:cBhvr>
                                        <p:cTn id="46" dur="500"/>
                                        <p:tgtEl>
                                          <p:spTgt spid="15"/>
                                        </p:tgtEl>
                                      </p:cBhvr>
                                    </p:animEffect>
                                  </p:childTnLst>
                                </p:cTn>
                              </p:par>
                              <p:par>
                                <p:cTn id="47" presetID="10" presetClass="exit" presetSubtype="0" fill="hold" grpId="0" nodeType="withEffect">
                                  <p:stCondLst>
                                    <p:cond delay="0"/>
                                  </p:stCondLst>
                                  <p:childTnLst>
                                    <p:animEffect transition="out" filter="fade">
                                      <p:cBhvr>
                                        <p:cTn id="48" dur="500"/>
                                        <p:tgtEl>
                                          <p:spTgt spid="39"/>
                                        </p:tgtEl>
                                      </p:cBhvr>
                                    </p:animEffect>
                                    <p:set>
                                      <p:cBhvr>
                                        <p:cTn id="49" dur="1" fill="hold">
                                          <p:stCondLst>
                                            <p:cond delay="499"/>
                                          </p:stCondLst>
                                        </p:cTn>
                                        <p:tgtEl>
                                          <p:spTgt spid="39"/>
                                        </p:tgtEl>
                                        <p:attrNameLst>
                                          <p:attrName>style.visibility</p:attrName>
                                        </p:attrNameLst>
                                      </p:cBhvr>
                                      <p:to>
                                        <p:strVal val="hidden"/>
                                      </p:to>
                                    </p:set>
                                  </p:childTnLst>
                                </p:cTn>
                              </p:par>
                            </p:childTnLst>
                          </p:cTn>
                        </p:par>
                      </p:childTnLst>
                    </p:cTn>
                  </p:par>
                </p:childTnLst>
              </p:cTn>
              <p:nextCondLst>
                <p:cond evt="onClick" delay="0">
                  <p:tgtEl>
                    <p:spTgt spid="39"/>
                  </p:tgtEl>
                </p:cond>
              </p:nextCondLst>
            </p:seq>
            <p:seq concurrent="1" nextAc="seek">
              <p:cTn id="50" restart="whenNotActive" fill="hold" evtFilter="cancelBubble" nodeType="interactiveSeq">
                <p:stCondLst>
                  <p:cond evt="onClick" delay="0">
                    <p:tgtEl>
                      <p:spTgt spid="40"/>
                    </p:tgtEl>
                  </p:cond>
                </p:stCondLst>
                <p:endSync evt="end" delay="0">
                  <p:rtn val="all"/>
                </p:endSync>
                <p:childTnLst>
                  <p:par>
                    <p:cTn id="51" fill="hold">
                      <p:stCondLst>
                        <p:cond delay="0"/>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48"/>
                                        </p:tgtEl>
                                        <p:attrNameLst>
                                          <p:attrName>style.visibility</p:attrName>
                                        </p:attrNameLst>
                                      </p:cBhvr>
                                      <p:to>
                                        <p:strVal val="visible"/>
                                      </p:to>
                                    </p:set>
                                    <p:animEffect transition="in" filter="fade">
                                      <p:cBhvr>
                                        <p:cTn id="55" dur="500"/>
                                        <p:tgtEl>
                                          <p:spTgt spid="48"/>
                                        </p:tgtEl>
                                      </p:cBhvr>
                                    </p:animEffect>
                                  </p:childTnLst>
                                </p:cTn>
                              </p:par>
                              <p:par>
                                <p:cTn id="56" presetID="10" presetClass="entr" presetSubtype="0" fill="hold" nodeType="withEffect">
                                  <p:stCondLst>
                                    <p:cond delay="0"/>
                                  </p:stCondLst>
                                  <p:childTnLst>
                                    <p:set>
                                      <p:cBhvr>
                                        <p:cTn id="57" dur="1" fill="hold">
                                          <p:stCondLst>
                                            <p:cond delay="0"/>
                                          </p:stCondLst>
                                        </p:cTn>
                                        <p:tgtEl>
                                          <p:spTgt spid="25"/>
                                        </p:tgtEl>
                                        <p:attrNameLst>
                                          <p:attrName>style.visibility</p:attrName>
                                        </p:attrNameLst>
                                      </p:cBhvr>
                                      <p:to>
                                        <p:strVal val="visible"/>
                                      </p:to>
                                    </p:set>
                                    <p:animEffect transition="in" filter="fade">
                                      <p:cBhvr>
                                        <p:cTn id="58" dur="500"/>
                                        <p:tgtEl>
                                          <p:spTgt spid="25"/>
                                        </p:tgtEl>
                                      </p:cBhvr>
                                    </p:animEffect>
                                  </p:childTnLst>
                                </p:cTn>
                              </p:par>
                              <p:par>
                                <p:cTn id="59" presetID="10" presetClass="exit" presetSubtype="0" fill="hold" grpId="0" nodeType="withEffect">
                                  <p:stCondLst>
                                    <p:cond delay="0"/>
                                  </p:stCondLst>
                                  <p:childTnLst>
                                    <p:animEffect transition="out" filter="fade">
                                      <p:cBhvr>
                                        <p:cTn id="60" dur="500"/>
                                        <p:tgtEl>
                                          <p:spTgt spid="40"/>
                                        </p:tgtEl>
                                      </p:cBhvr>
                                    </p:animEffect>
                                    <p:set>
                                      <p:cBhvr>
                                        <p:cTn id="61" dur="1" fill="hold">
                                          <p:stCondLst>
                                            <p:cond delay="499"/>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40"/>
                  </p:tgtEl>
                </p:cond>
              </p:nextCondLst>
            </p:seq>
            <p:seq concurrent="1" nextAc="seek">
              <p:cTn id="62" restart="whenNotActive" fill="hold" evtFilter="cancelBubble" nodeType="interactiveSeq">
                <p:stCondLst>
                  <p:cond evt="onClick" delay="0">
                    <p:tgtEl>
                      <p:spTgt spid="41"/>
                    </p:tgtEl>
                  </p:cond>
                </p:stCondLst>
                <p:endSync evt="end" delay="0">
                  <p:rtn val="all"/>
                </p:endSync>
                <p:childTnLst>
                  <p:par>
                    <p:cTn id="63" fill="hold">
                      <p:stCondLst>
                        <p:cond delay="0"/>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49"/>
                                        </p:tgtEl>
                                        <p:attrNameLst>
                                          <p:attrName>style.visibility</p:attrName>
                                        </p:attrNameLst>
                                      </p:cBhvr>
                                      <p:to>
                                        <p:strVal val="visible"/>
                                      </p:to>
                                    </p:set>
                                    <p:animEffect transition="in" filter="fade">
                                      <p:cBhvr>
                                        <p:cTn id="67" dur="500"/>
                                        <p:tgtEl>
                                          <p:spTgt spid="49"/>
                                        </p:tgtEl>
                                      </p:cBhvr>
                                    </p:animEffect>
                                  </p:childTnLst>
                                </p:cTn>
                              </p:par>
                              <p:par>
                                <p:cTn id="68" presetID="10" presetClass="entr" presetSubtype="0" fill="hold" nodeType="withEffect">
                                  <p:stCondLst>
                                    <p:cond delay="0"/>
                                  </p:stCondLst>
                                  <p:childTnLst>
                                    <p:set>
                                      <p:cBhvr>
                                        <p:cTn id="69" dur="1" fill="hold">
                                          <p:stCondLst>
                                            <p:cond delay="0"/>
                                          </p:stCondLst>
                                        </p:cTn>
                                        <p:tgtEl>
                                          <p:spTgt spid="30"/>
                                        </p:tgtEl>
                                        <p:attrNameLst>
                                          <p:attrName>style.visibility</p:attrName>
                                        </p:attrNameLst>
                                      </p:cBhvr>
                                      <p:to>
                                        <p:strVal val="visible"/>
                                      </p:to>
                                    </p:set>
                                    <p:animEffect transition="in" filter="fade">
                                      <p:cBhvr>
                                        <p:cTn id="70" dur="500"/>
                                        <p:tgtEl>
                                          <p:spTgt spid="30"/>
                                        </p:tgtEl>
                                      </p:cBhvr>
                                    </p:animEffect>
                                  </p:childTnLst>
                                </p:cTn>
                              </p:par>
                              <p:par>
                                <p:cTn id="71" presetID="10" presetClass="exit" presetSubtype="0" fill="hold" grpId="0" nodeType="withEffect">
                                  <p:stCondLst>
                                    <p:cond delay="0"/>
                                  </p:stCondLst>
                                  <p:childTnLst>
                                    <p:animEffect transition="out" filter="fade">
                                      <p:cBhvr>
                                        <p:cTn id="72" dur="500"/>
                                        <p:tgtEl>
                                          <p:spTgt spid="41"/>
                                        </p:tgtEl>
                                      </p:cBhvr>
                                    </p:animEffect>
                                    <p:set>
                                      <p:cBhvr>
                                        <p:cTn id="73" dur="1" fill="hold">
                                          <p:stCondLst>
                                            <p:cond delay="499"/>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41"/>
                  </p:tgtEl>
                </p:cond>
              </p:nextCondLst>
            </p:seq>
            <p:seq concurrent="1" nextAc="seek">
              <p:cTn id="74" restart="whenNotActive" fill="hold" evtFilter="cancelBubble" nodeType="interactiveSeq">
                <p:stCondLst>
                  <p:cond evt="onClick" delay="0">
                    <p:tgtEl>
                      <p:spTgt spid="42"/>
                    </p:tgtEl>
                  </p:cond>
                </p:stCondLst>
                <p:endSync evt="end" delay="0">
                  <p:rtn val="all"/>
                </p:endSync>
                <p:childTnLst>
                  <p:par>
                    <p:cTn id="75" fill="hold">
                      <p:stCondLst>
                        <p:cond delay="0"/>
                      </p:stCondLst>
                      <p:childTnLst>
                        <p:par>
                          <p:cTn id="76" fill="hold">
                            <p:stCondLst>
                              <p:cond delay="0"/>
                            </p:stCondLst>
                            <p:childTnLst>
                              <p:par>
                                <p:cTn id="77" presetID="10" presetClass="entr" presetSubtype="0" fill="hold" grpId="0" nodeType="clickEffect">
                                  <p:stCondLst>
                                    <p:cond delay="0"/>
                                  </p:stCondLst>
                                  <p:childTnLst>
                                    <p:set>
                                      <p:cBhvr>
                                        <p:cTn id="78" dur="1" fill="hold">
                                          <p:stCondLst>
                                            <p:cond delay="0"/>
                                          </p:stCondLst>
                                        </p:cTn>
                                        <p:tgtEl>
                                          <p:spTgt spid="50"/>
                                        </p:tgtEl>
                                        <p:attrNameLst>
                                          <p:attrName>style.visibility</p:attrName>
                                        </p:attrNameLst>
                                      </p:cBhvr>
                                      <p:to>
                                        <p:strVal val="visible"/>
                                      </p:to>
                                    </p:set>
                                    <p:animEffect transition="in" filter="fade">
                                      <p:cBhvr>
                                        <p:cTn id="79" dur="500"/>
                                        <p:tgtEl>
                                          <p:spTgt spid="50"/>
                                        </p:tgtEl>
                                      </p:cBhvr>
                                    </p:animEffect>
                                  </p:childTnLst>
                                </p:cTn>
                              </p:par>
                              <p:par>
                                <p:cTn id="80" presetID="10" presetClass="entr" presetSubtype="0" fill="hold" nodeType="withEffect">
                                  <p:stCondLst>
                                    <p:cond delay="0"/>
                                  </p:stCondLst>
                                  <p:childTnLst>
                                    <p:set>
                                      <p:cBhvr>
                                        <p:cTn id="81" dur="1" fill="hold">
                                          <p:stCondLst>
                                            <p:cond delay="0"/>
                                          </p:stCondLst>
                                        </p:cTn>
                                        <p:tgtEl>
                                          <p:spTgt spid="17"/>
                                        </p:tgtEl>
                                        <p:attrNameLst>
                                          <p:attrName>style.visibility</p:attrName>
                                        </p:attrNameLst>
                                      </p:cBhvr>
                                      <p:to>
                                        <p:strVal val="visible"/>
                                      </p:to>
                                    </p:set>
                                    <p:animEffect transition="in" filter="fade">
                                      <p:cBhvr>
                                        <p:cTn id="82" dur="500"/>
                                        <p:tgtEl>
                                          <p:spTgt spid="17"/>
                                        </p:tgtEl>
                                      </p:cBhvr>
                                    </p:animEffect>
                                  </p:childTnLst>
                                </p:cTn>
                              </p:par>
                              <p:par>
                                <p:cTn id="83" presetID="10" presetClass="exit" presetSubtype="0" fill="hold" grpId="0" nodeType="withEffect">
                                  <p:stCondLst>
                                    <p:cond delay="0"/>
                                  </p:stCondLst>
                                  <p:childTnLst>
                                    <p:animEffect transition="out" filter="fade">
                                      <p:cBhvr>
                                        <p:cTn id="84" dur="500"/>
                                        <p:tgtEl>
                                          <p:spTgt spid="42"/>
                                        </p:tgtEl>
                                      </p:cBhvr>
                                    </p:animEffect>
                                    <p:set>
                                      <p:cBhvr>
                                        <p:cTn id="85" dur="1" fill="hold">
                                          <p:stCondLst>
                                            <p:cond delay="499"/>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42"/>
                  </p:tgtEl>
                </p:cond>
              </p:nextCondLst>
            </p:seq>
            <p:seq concurrent="1" nextAc="seek">
              <p:cTn id="86" restart="whenNotActive" fill="hold" evtFilter="cancelBubble" nodeType="interactiveSeq">
                <p:stCondLst>
                  <p:cond evt="onClick" delay="0">
                    <p:tgtEl>
                      <p:spTgt spid="44"/>
                    </p:tgtEl>
                  </p:cond>
                </p:stCondLst>
                <p:endSync evt="end" delay="0">
                  <p:rtn val="all"/>
                </p:endSync>
                <p:childTnLst>
                  <p:par>
                    <p:cTn id="87" fill="hold">
                      <p:stCondLst>
                        <p:cond delay="0"/>
                      </p:stCondLst>
                      <p:childTnLst>
                        <p:par>
                          <p:cTn id="88" fill="hold">
                            <p:stCondLst>
                              <p:cond delay="0"/>
                            </p:stCondLst>
                            <p:childTnLst>
                              <p:par>
                                <p:cTn id="89" presetID="10" presetClass="entr" presetSubtype="0" fill="hold" grpId="0" nodeType="clickEffect">
                                  <p:stCondLst>
                                    <p:cond delay="0"/>
                                  </p:stCondLst>
                                  <p:childTnLst>
                                    <p:set>
                                      <p:cBhvr>
                                        <p:cTn id="90" dur="1" fill="hold">
                                          <p:stCondLst>
                                            <p:cond delay="0"/>
                                          </p:stCondLst>
                                        </p:cTn>
                                        <p:tgtEl>
                                          <p:spTgt spid="51"/>
                                        </p:tgtEl>
                                        <p:attrNameLst>
                                          <p:attrName>style.visibility</p:attrName>
                                        </p:attrNameLst>
                                      </p:cBhvr>
                                      <p:to>
                                        <p:strVal val="visible"/>
                                      </p:to>
                                    </p:set>
                                    <p:animEffect transition="in" filter="fade">
                                      <p:cBhvr>
                                        <p:cTn id="91" dur="500"/>
                                        <p:tgtEl>
                                          <p:spTgt spid="51"/>
                                        </p:tgtEl>
                                      </p:cBhvr>
                                    </p:animEffect>
                                  </p:childTnLst>
                                </p:cTn>
                              </p:par>
                              <p:par>
                                <p:cTn id="92" presetID="10" presetClass="entr" presetSubtype="0" fill="hold" nodeType="withEffect">
                                  <p:stCondLst>
                                    <p:cond delay="0"/>
                                  </p:stCondLst>
                                  <p:childTnLst>
                                    <p:set>
                                      <p:cBhvr>
                                        <p:cTn id="93" dur="1" fill="hold">
                                          <p:stCondLst>
                                            <p:cond delay="0"/>
                                          </p:stCondLst>
                                        </p:cTn>
                                        <p:tgtEl>
                                          <p:spTgt spid="13"/>
                                        </p:tgtEl>
                                        <p:attrNameLst>
                                          <p:attrName>style.visibility</p:attrName>
                                        </p:attrNameLst>
                                      </p:cBhvr>
                                      <p:to>
                                        <p:strVal val="visible"/>
                                      </p:to>
                                    </p:set>
                                    <p:animEffect transition="in" filter="fade">
                                      <p:cBhvr>
                                        <p:cTn id="94" dur="500"/>
                                        <p:tgtEl>
                                          <p:spTgt spid="13"/>
                                        </p:tgtEl>
                                      </p:cBhvr>
                                    </p:animEffect>
                                  </p:childTnLst>
                                </p:cTn>
                              </p:par>
                              <p:par>
                                <p:cTn id="95" presetID="10" presetClass="exit" presetSubtype="0" fill="hold" grpId="0" nodeType="withEffect">
                                  <p:stCondLst>
                                    <p:cond delay="0"/>
                                  </p:stCondLst>
                                  <p:childTnLst>
                                    <p:animEffect transition="out" filter="fade">
                                      <p:cBhvr>
                                        <p:cTn id="96" dur="500"/>
                                        <p:tgtEl>
                                          <p:spTgt spid="44"/>
                                        </p:tgtEl>
                                      </p:cBhvr>
                                    </p:animEffect>
                                    <p:set>
                                      <p:cBhvr>
                                        <p:cTn id="97" dur="1" fill="hold">
                                          <p:stCondLst>
                                            <p:cond delay="499"/>
                                          </p:stCondLst>
                                        </p:cTn>
                                        <p:tgtEl>
                                          <p:spTgt spid="44"/>
                                        </p:tgtEl>
                                        <p:attrNameLst>
                                          <p:attrName>style.visibility</p:attrName>
                                        </p:attrNameLst>
                                      </p:cBhvr>
                                      <p:to>
                                        <p:strVal val="hidden"/>
                                      </p:to>
                                    </p:set>
                                  </p:childTnLst>
                                </p:cTn>
                              </p:par>
                            </p:childTnLst>
                          </p:cTn>
                        </p:par>
                      </p:childTnLst>
                    </p:cTn>
                  </p:par>
                </p:childTnLst>
              </p:cTn>
              <p:nextCondLst>
                <p:cond evt="onClick" delay="0">
                  <p:tgtEl>
                    <p:spTgt spid="44"/>
                  </p:tgtEl>
                </p:cond>
              </p:nextCondLst>
            </p:seq>
            <p:seq concurrent="1" nextAc="seek">
              <p:cTn id="98" restart="whenNotActive" fill="hold" evtFilter="cancelBubble" nodeType="interactiveSeq">
                <p:stCondLst>
                  <p:cond evt="onClick" delay="0">
                    <p:tgtEl>
                      <p:spTgt spid="45"/>
                    </p:tgtEl>
                  </p:cond>
                </p:stCondLst>
                <p:endSync evt="end" delay="0">
                  <p:rtn val="all"/>
                </p:endSync>
                <p:childTnLst>
                  <p:par>
                    <p:cTn id="99" fill="hold">
                      <p:stCondLst>
                        <p:cond delay="0"/>
                      </p:stCondLst>
                      <p:childTnLst>
                        <p:par>
                          <p:cTn id="100" fill="hold">
                            <p:stCondLst>
                              <p:cond delay="0"/>
                            </p:stCondLst>
                            <p:childTnLst>
                              <p:par>
                                <p:cTn id="101" presetID="10" presetClass="entr" presetSubtype="0" fill="hold" grpId="0" nodeType="clickEffect">
                                  <p:stCondLst>
                                    <p:cond delay="0"/>
                                  </p:stCondLst>
                                  <p:childTnLst>
                                    <p:set>
                                      <p:cBhvr>
                                        <p:cTn id="102" dur="1" fill="hold">
                                          <p:stCondLst>
                                            <p:cond delay="0"/>
                                          </p:stCondLst>
                                        </p:cTn>
                                        <p:tgtEl>
                                          <p:spTgt spid="52"/>
                                        </p:tgtEl>
                                        <p:attrNameLst>
                                          <p:attrName>style.visibility</p:attrName>
                                        </p:attrNameLst>
                                      </p:cBhvr>
                                      <p:to>
                                        <p:strVal val="visible"/>
                                      </p:to>
                                    </p:set>
                                    <p:animEffect transition="in" filter="fade">
                                      <p:cBhvr>
                                        <p:cTn id="103" dur="500"/>
                                        <p:tgtEl>
                                          <p:spTgt spid="52"/>
                                        </p:tgtEl>
                                      </p:cBhvr>
                                    </p:animEffect>
                                  </p:childTnLst>
                                </p:cTn>
                              </p:par>
                              <p:par>
                                <p:cTn id="104" presetID="10" presetClass="entr" presetSubtype="0" fill="hold" nodeType="withEffect">
                                  <p:stCondLst>
                                    <p:cond delay="0"/>
                                  </p:stCondLst>
                                  <p:childTnLst>
                                    <p:set>
                                      <p:cBhvr>
                                        <p:cTn id="105" dur="1" fill="hold">
                                          <p:stCondLst>
                                            <p:cond delay="0"/>
                                          </p:stCondLst>
                                        </p:cTn>
                                        <p:tgtEl>
                                          <p:spTgt spid="4"/>
                                        </p:tgtEl>
                                        <p:attrNameLst>
                                          <p:attrName>style.visibility</p:attrName>
                                        </p:attrNameLst>
                                      </p:cBhvr>
                                      <p:to>
                                        <p:strVal val="visible"/>
                                      </p:to>
                                    </p:set>
                                    <p:animEffect transition="in" filter="fade">
                                      <p:cBhvr>
                                        <p:cTn id="106" dur="500"/>
                                        <p:tgtEl>
                                          <p:spTgt spid="4"/>
                                        </p:tgtEl>
                                      </p:cBhvr>
                                    </p:animEffect>
                                  </p:childTnLst>
                                </p:cTn>
                              </p:par>
                              <p:par>
                                <p:cTn id="107" presetID="10" presetClass="exit" presetSubtype="0" fill="hold" grpId="0" nodeType="withEffect">
                                  <p:stCondLst>
                                    <p:cond delay="0"/>
                                  </p:stCondLst>
                                  <p:childTnLst>
                                    <p:animEffect transition="out" filter="fade">
                                      <p:cBhvr>
                                        <p:cTn id="108" dur="500"/>
                                        <p:tgtEl>
                                          <p:spTgt spid="45"/>
                                        </p:tgtEl>
                                      </p:cBhvr>
                                    </p:animEffect>
                                    <p:set>
                                      <p:cBhvr>
                                        <p:cTn id="109" dur="1" fill="hold">
                                          <p:stCondLst>
                                            <p:cond delay="499"/>
                                          </p:stCondLst>
                                        </p:cTn>
                                        <p:tgtEl>
                                          <p:spTgt spid="45"/>
                                        </p:tgtEl>
                                        <p:attrNameLst>
                                          <p:attrName>style.visibility</p:attrName>
                                        </p:attrNameLst>
                                      </p:cBhvr>
                                      <p:to>
                                        <p:strVal val="hidden"/>
                                      </p:to>
                                    </p:set>
                                  </p:childTnLst>
                                </p:cTn>
                              </p:par>
                            </p:childTnLst>
                          </p:cTn>
                        </p:par>
                      </p:childTnLst>
                    </p:cTn>
                  </p:par>
                </p:childTnLst>
              </p:cTn>
              <p:nextCondLst>
                <p:cond evt="onClick" delay="0">
                  <p:tgtEl>
                    <p:spTgt spid="45"/>
                  </p:tgtEl>
                </p:cond>
              </p:nextCondLst>
            </p:seq>
            <p:seq concurrent="1" nextAc="seek">
              <p:cTn id="110" restart="whenNotActive" fill="hold" evtFilter="cancelBubble" nodeType="interactiveSeq">
                <p:stCondLst>
                  <p:cond evt="onClick" delay="0">
                    <p:tgtEl>
                      <p:spTgt spid="71"/>
                    </p:tgtEl>
                  </p:cond>
                </p:stCondLst>
                <p:endSync evt="end" delay="0">
                  <p:rtn val="all"/>
                </p:endSync>
                <p:childTnLst>
                  <p:par>
                    <p:cTn id="111" fill="hold">
                      <p:stCondLst>
                        <p:cond delay="0"/>
                      </p:stCondLst>
                      <p:childTnLst>
                        <p:par>
                          <p:cTn id="112" fill="hold">
                            <p:stCondLst>
                              <p:cond delay="0"/>
                            </p:stCondLst>
                            <p:childTnLst>
                              <p:par>
                                <p:cTn id="113" presetID="1" presetClass="entr" presetSubtype="0" fill="hold" grpId="0" nodeType="clickEffect">
                                  <p:stCondLst>
                                    <p:cond delay="0"/>
                                  </p:stCondLst>
                                  <p:childTnLst>
                                    <p:set>
                                      <p:cBhvr>
                                        <p:cTn id="114" dur="1" fill="hold">
                                          <p:stCondLst>
                                            <p:cond delay="0"/>
                                          </p:stCondLst>
                                        </p:cTn>
                                        <p:tgtEl>
                                          <p:spTgt spid="72"/>
                                        </p:tgtEl>
                                        <p:attrNameLst>
                                          <p:attrName>style.visibility</p:attrName>
                                        </p:attrNameLst>
                                      </p:cBhvr>
                                      <p:to>
                                        <p:strVal val="visible"/>
                                      </p:to>
                                    </p:set>
                                  </p:childTnLst>
                                </p:cTn>
                              </p:par>
                            </p:childTnLst>
                          </p:cTn>
                        </p:par>
                      </p:childTnLst>
                    </p:cTn>
                  </p:par>
                  <p:par>
                    <p:cTn id="115" fill="hold">
                      <p:stCondLst>
                        <p:cond delay="indefinite"/>
                      </p:stCondLst>
                      <p:childTnLst>
                        <p:par>
                          <p:cTn id="116" fill="hold">
                            <p:stCondLst>
                              <p:cond delay="0"/>
                            </p:stCondLst>
                            <p:childTnLst>
                              <p:par>
                                <p:cTn id="117" presetID="1" presetClass="exit" presetSubtype="0" fill="hold" grpId="1" nodeType="clickEffect">
                                  <p:stCondLst>
                                    <p:cond delay="0"/>
                                  </p:stCondLst>
                                  <p:childTnLst>
                                    <p:set>
                                      <p:cBhvr>
                                        <p:cTn id="118" dur="1" fill="hold">
                                          <p:stCondLst>
                                            <p:cond delay="0"/>
                                          </p:stCondLst>
                                        </p:cTn>
                                        <p:tgtEl>
                                          <p:spTgt spid="72"/>
                                        </p:tgtEl>
                                        <p:attrNameLst>
                                          <p:attrName>style.visibility</p:attrName>
                                        </p:attrNameLst>
                                      </p:cBhvr>
                                      <p:to>
                                        <p:strVal val="hidden"/>
                                      </p:to>
                                    </p:set>
                                  </p:childTnLst>
                                </p:cTn>
                              </p:par>
                            </p:childTnLst>
                          </p:cTn>
                        </p:par>
                      </p:childTnLst>
                    </p:cTn>
                  </p:par>
                </p:childTnLst>
              </p:cTn>
              <p:nextCondLst>
                <p:cond evt="onClick" delay="0">
                  <p:tgtEl>
                    <p:spTgt spid="71"/>
                  </p:tgtEl>
                </p:cond>
              </p:nextCondLst>
            </p:seq>
          </p:childTnLst>
        </p:cTn>
      </p:par>
    </p:tnLst>
    <p:bldLst>
      <p:bldP spid="52" grpId="0"/>
      <p:bldP spid="51" grpId="0"/>
      <p:bldP spid="44" grpId="0" animBg="1"/>
      <p:bldP spid="50" grpId="0"/>
      <p:bldP spid="49" grpId="0"/>
      <p:bldP spid="41" grpId="0" animBg="1"/>
      <p:bldP spid="48" grpId="0"/>
      <p:bldP spid="47" grpId="0"/>
      <p:bldP spid="39" grpId="0" animBg="1"/>
      <p:bldP spid="36" grpId="0"/>
      <p:bldP spid="35" grpId="0" animBg="1"/>
      <p:bldP spid="34" grpId="0"/>
      <p:bldP spid="33" grpId="0" animBg="1"/>
      <p:bldP spid="38" grpId="0"/>
      <p:bldP spid="37" grpId="0" animBg="1"/>
      <p:bldP spid="72" grpId="0" animBg="1"/>
      <p:bldP spid="72" grpId="1" animBg="1"/>
      <p:bldP spid="42" grpId="0" animBg="1"/>
      <p:bldP spid="45" grpId="0" animBg="1"/>
      <p:bldP spid="4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exte 2"/>
          <p:cNvSpPr txBox="1">
            <a:spLocks noChangeArrowheads="1"/>
          </p:cNvSpPr>
          <p:nvPr/>
        </p:nvSpPr>
        <p:spPr bwMode="auto">
          <a:xfrm>
            <a:off x="1670130" y="5052608"/>
            <a:ext cx="7539942" cy="7221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2000" b="1" dirty="0">
                <a:solidFill>
                  <a:srgbClr val="0098BC"/>
                </a:solidFill>
                <a:latin typeface="+mn-lt"/>
                <a:cs typeface="Arial" panose="020B0604020202020204" pitchFamily="34" charset="0"/>
              </a:rPr>
              <a:t>En hiver, aérer sur des périodes de 5 à 10 minutes pour éviter les pertes de chaleur trop importantes.</a:t>
            </a:r>
          </a:p>
        </p:txBody>
      </p:sp>
      <p:sp>
        <p:nvSpPr>
          <p:cNvPr id="21" name="Titre">
            <a:extLst>
              <a:ext uri="{FF2B5EF4-FFF2-40B4-BE49-F238E27FC236}">
                <a16:creationId xmlns:a16="http://schemas.microsoft.com/office/drawing/2014/main" id="{7260F89E-F337-4C84-9AC6-1281E54995BC}"/>
              </a:ext>
            </a:extLst>
          </p:cNvPr>
          <p:cNvSpPr/>
          <p:nvPr/>
        </p:nvSpPr>
        <p:spPr>
          <a:xfrm>
            <a:off x="1670130" y="3056"/>
            <a:ext cx="10521870" cy="78665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Autofit/>
          </a:bodyPr>
          <a:lstStyle/>
          <a:p>
            <a:pPr algn="ctr">
              <a:lnSpc>
                <a:spcPct val="90000"/>
              </a:lnSpc>
              <a:spcBef>
                <a:spcPct val="0"/>
              </a:spcBef>
            </a:pPr>
            <a:r>
              <a:rPr lang="fr-FR" sz="4000" b="1" dirty="0">
                <a:solidFill>
                  <a:srgbClr val="002060"/>
                </a:solidFill>
                <a:latin typeface="Century Gothic" panose="020B0502020202020204" pitchFamily="34" charset="0"/>
              </a:rPr>
              <a:t>Aérer les classes oui, mais comment ?</a:t>
            </a:r>
          </a:p>
        </p:txBody>
      </p:sp>
      <p:grpSp>
        <p:nvGrpSpPr>
          <p:cNvPr id="4" name="Bandeau gauche"/>
          <p:cNvGrpSpPr/>
          <p:nvPr/>
        </p:nvGrpSpPr>
        <p:grpSpPr>
          <a:xfrm>
            <a:off x="0" y="3861"/>
            <a:ext cx="1670132" cy="6858001"/>
            <a:chOff x="0" y="-1"/>
            <a:chExt cx="1670132" cy="6858001"/>
          </a:xfrm>
        </p:grpSpPr>
        <p:sp>
          <p:nvSpPr>
            <p:cNvPr id="5" name="Fond Blanc">
              <a:extLst>
                <a:ext uri="{FF2B5EF4-FFF2-40B4-BE49-F238E27FC236}">
                  <a16:creationId xmlns:a16="http://schemas.microsoft.com/office/drawing/2014/main" id="{FA3B2686-94FE-40EF-960C-4F0A2531B978}"/>
                </a:ext>
              </a:extLst>
            </p:cNvPr>
            <p:cNvSpPr/>
            <p:nvPr/>
          </p:nvSpPr>
          <p:spPr>
            <a:xfrm>
              <a:off x="0" y="-1"/>
              <a:ext cx="1670132" cy="685800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Logo AtmoSud">
              <a:hlinkClick r:id="rId2"/>
              <a:extLst>
                <a:ext uri="{FF2B5EF4-FFF2-40B4-BE49-F238E27FC236}">
                  <a16:creationId xmlns:a16="http://schemas.microsoft.com/office/drawing/2014/main" id="{06C206BF-02A7-4FFF-9DF6-746E34FC12B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873" y="6184335"/>
              <a:ext cx="1440000" cy="574331"/>
            </a:xfrm>
            <a:prstGeom prst="rect">
              <a:avLst/>
            </a:prstGeom>
          </p:spPr>
        </p:pic>
        <p:grpSp>
          <p:nvGrpSpPr>
            <p:cNvPr id="7" name="TP"/>
            <p:cNvGrpSpPr/>
            <p:nvPr/>
          </p:nvGrpSpPr>
          <p:grpSpPr>
            <a:xfrm>
              <a:off x="330442" y="5254806"/>
              <a:ext cx="1084263" cy="830356"/>
              <a:chOff x="330442" y="5254806"/>
              <a:chExt cx="1084263" cy="830356"/>
            </a:xfrm>
          </p:grpSpPr>
          <p:sp>
            <p:nvSpPr>
              <p:cNvPr id="19" name="Txt tp">
                <a:extLst>
                  <a:ext uri="{FF2B5EF4-FFF2-40B4-BE49-F238E27FC236}">
                    <a16:creationId xmlns:a16="http://schemas.microsoft.com/office/drawing/2014/main" id="{068AD82C-35A7-4983-827A-713281010F7B}"/>
                  </a:ext>
                </a:extLst>
              </p:cNvPr>
              <p:cNvSpPr txBox="1">
                <a:spLocks noChangeArrowheads="1"/>
              </p:cNvSpPr>
              <p:nvPr/>
            </p:nvSpPr>
            <p:spPr bwMode="auto">
              <a:xfrm>
                <a:off x="330442" y="5747025"/>
                <a:ext cx="1084263" cy="338137"/>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TP</a:t>
                </a:r>
              </a:p>
            </p:txBody>
          </p:sp>
          <p:pic>
            <p:nvPicPr>
              <p:cNvPr id="20" name="Picto">
                <a:extLst>
                  <a:ext uri="{FF2B5EF4-FFF2-40B4-BE49-F238E27FC236}">
                    <a16:creationId xmlns:a16="http://schemas.microsoft.com/office/drawing/2014/main" id="{75391B0D-8C13-4486-817C-65EA0FA7CAAE}"/>
                  </a:ext>
                </a:extLst>
              </p:cNvPr>
              <p:cNvPicPr>
                <a:picLocks noChangeAspect="1"/>
              </p:cNvPicPr>
              <p:nvPr/>
            </p:nvPicPr>
            <p:blipFill rotWithShape="1">
              <a:blip r:embed="rId4">
                <a:extLst>
                  <a:ext uri="{28A0092B-C50C-407E-A947-70E740481C1C}">
                    <a14:useLocalDpi xmlns:a14="http://schemas.microsoft.com/office/drawing/2010/main" val="0"/>
                  </a:ext>
                </a:extLst>
              </a:blip>
              <a:srcRect l="2040" t="2673" r="2116" b="5000"/>
              <a:stretch/>
            </p:blipFill>
            <p:spPr bwMode="auto">
              <a:xfrm>
                <a:off x="550102" y="5254806"/>
                <a:ext cx="681644" cy="5569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8" name="Video"/>
            <p:cNvGrpSpPr/>
            <p:nvPr/>
          </p:nvGrpSpPr>
          <p:grpSpPr>
            <a:xfrm>
              <a:off x="330443" y="4182518"/>
              <a:ext cx="1084263" cy="874441"/>
              <a:chOff x="330443" y="4182518"/>
              <a:chExt cx="1084263" cy="874441"/>
            </a:xfrm>
          </p:grpSpPr>
          <p:sp>
            <p:nvSpPr>
              <p:cNvPr id="17" name="Txt video">
                <a:extLst>
                  <a:ext uri="{FF2B5EF4-FFF2-40B4-BE49-F238E27FC236}">
                    <a16:creationId xmlns:a16="http://schemas.microsoft.com/office/drawing/2014/main" id="{497FE70E-A465-4313-ACA4-D25B0274D1AF}"/>
                  </a:ext>
                </a:extLst>
              </p:cNvPr>
              <p:cNvSpPr txBox="1">
                <a:spLocks noChangeArrowheads="1"/>
              </p:cNvSpPr>
              <p:nvPr/>
            </p:nvSpPr>
            <p:spPr bwMode="auto">
              <a:xfrm>
                <a:off x="330443" y="4718822"/>
                <a:ext cx="1084263" cy="338137"/>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VIDEO</a:t>
                </a:r>
              </a:p>
            </p:txBody>
          </p:sp>
          <p:pic>
            <p:nvPicPr>
              <p:cNvPr id="18" name="Picto guide">
                <a:extLst>
                  <a:ext uri="{FF2B5EF4-FFF2-40B4-BE49-F238E27FC236}">
                    <a16:creationId xmlns:a16="http://schemas.microsoft.com/office/drawing/2014/main" id="{10D6FA2E-1F17-41B3-964A-E622C2DB457D}"/>
                  </a:ext>
                </a:extLst>
              </p:cNvPr>
              <p:cNvPicPr>
                <a:picLocks noChangeAspect="1"/>
              </p:cNvPicPr>
              <p:nvPr/>
            </p:nvPicPr>
            <p:blipFill rotWithShape="1">
              <a:blip r:embed="rId5">
                <a:extLst>
                  <a:ext uri="{28A0092B-C50C-407E-A947-70E740481C1C}">
                    <a14:useLocalDpi xmlns:a14="http://schemas.microsoft.com/office/drawing/2010/main" val="0"/>
                  </a:ext>
                </a:extLst>
              </a:blip>
              <a:srcRect l="4186" t="1958" r="10959" b="5944"/>
              <a:stretch/>
            </p:blipFill>
            <p:spPr bwMode="auto">
              <a:xfrm>
                <a:off x="545220" y="4182518"/>
                <a:ext cx="631767" cy="5818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9" name="Guide"/>
            <p:cNvGrpSpPr/>
            <p:nvPr/>
          </p:nvGrpSpPr>
          <p:grpSpPr>
            <a:xfrm>
              <a:off x="330444" y="3119724"/>
              <a:ext cx="1084262" cy="891371"/>
              <a:chOff x="330444" y="3119724"/>
              <a:chExt cx="1084262" cy="891371"/>
            </a:xfrm>
          </p:grpSpPr>
          <p:sp>
            <p:nvSpPr>
              <p:cNvPr id="15" name="Txt guide">
                <a:extLst>
                  <a:ext uri="{FF2B5EF4-FFF2-40B4-BE49-F238E27FC236}">
                    <a16:creationId xmlns:a16="http://schemas.microsoft.com/office/drawing/2014/main" id="{CD90D079-7F62-48CC-8B04-9EDA9213D908}"/>
                  </a:ext>
                </a:extLst>
              </p:cNvPr>
              <p:cNvSpPr txBox="1">
                <a:spLocks noChangeArrowheads="1"/>
              </p:cNvSpPr>
              <p:nvPr/>
            </p:nvSpPr>
            <p:spPr bwMode="auto">
              <a:xfrm>
                <a:off x="330444" y="3671370"/>
                <a:ext cx="1084262" cy="339725"/>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Verdana" panose="020B0604030504040204" pitchFamily="34" charset="0"/>
                  </a:rPr>
                  <a:t>GUIDE</a:t>
                </a:r>
              </a:p>
            </p:txBody>
          </p:sp>
          <p:pic>
            <p:nvPicPr>
              <p:cNvPr id="16" name="Picto guide">
                <a:extLst>
                  <a:ext uri="{FF2B5EF4-FFF2-40B4-BE49-F238E27FC236}">
                    <a16:creationId xmlns:a16="http://schemas.microsoft.com/office/drawing/2014/main" id="{4784EAE9-EC02-44D3-9F43-AC31EE721370}"/>
                  </a:ext>
                </a:extLst>
              </p:cNvPr>
              <p:cNvPicPr>
                <a:picLocks noChangeAspect="1"/>
              </p:cNvPicPr>
              <p:nvPr/>
            </p:nvPicPr>
            <p:blipFill rotWithShape="1">
              <a:blip r:embed="rId6">
                <a:extLst>
                  <a:ext uri="{28A0092B-C50C-407E-A947-70E740481C1C}">
                    <a14:useLocalDpi xmlns:a14="http://schemas.microsoft.com/office/drawing/2010/main" val="0"/>
                  </a:ext>
                </a:extLst>
              </a:blip>
              <a:srcRect l="5015" t="1565" r="10709" b="5873"/>
              <a:stretch/>
            </p:blipFill>
            <p:spPr bwMode="auto">
              <a:xfrm>
                <a:off x="545220" y="3119724"/>
                <a:ext cx="623454" cy="5818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0" name="Info"/>
            <p:cNvGrpSpPr/>
            <p:nvPr/>
          </p:nvGrpSpPr>
          <p:grpSpPr>
            <a:xfrm>
              <a:off x="314816" y="1997134"/>
              <a:ext cx="1084262" cy="867427"/>
              <a:chOff x="314816" y="1997134"/>
              <a:chExt cx="1084262" cy="867427"/>
            </a:xfrm>
          </p:grpSpPr>
          <p:sp>
            <p:nvSpPr>
              <p:cNvPr id="13" name="Txt info">
                <a:extLst>
                  <a:ext uri="{FF2B5EF4-FFF2-40B4-BE49-F238E27FC236}">
                    <a16:creationId xmlns:a16="http://schemas.microsoft.com/office/drawing/2014/main" id="{80C3DAD2-B6EA-4E7C-933D-5756572579F7}"/>
                  </a:ext>
                </a:extLst>
              </p:cNvPr>
              <p:cNvSpPr txBox="1">
                <a:spLocks noChangeArrowheads="1"/>
              </p:cNvSpPr>
              <p:nvPr/>
            </p:nvSpPr>
            <p:spPr bwMode="auto">
              <a:xfrm>
                <a:off x="314816" y="2526424"/>
                <a:ext cx="1084262" cy="338137"/>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INFO</a:t>
                </a:r>
              </a:p>
            </p:txBody>
          </p:sp>
          <p:pic>
            <p:nvPicPr>
              <p:cNvPr id="14" name="Picto info">
                <a:extLst>
                  <a:ext uri="{FF2B5EF4-FFF2-40B4-BE49-F238E27FC236}">
                    <a16:creationId xmlns:a16="http://schemas.microsoft.com/office/drawing/2014/main" id="{0F78F5AC-D754-496A-8588-12A4FC7F106C}"/>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6598" t="3009" r="13417" b="6579"/>
              <a:stretch/>
            </p:blipFill>
            <p:spPr bwMode="auto">
              <a:xfrm>
                <a:off x="523560" y="1997134"/>
                <a:ext cx="623455" cy="5985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1" name="Module CO2">
              <a:extLst>
                <a:ext uri="{FF2B5EF4-FFF2-40B4-BE49-F238E27FC236}">
                  <a16:creationId xmlns:a16="http://schemas.microsoft.com/office/drawing/2014/main" id="{ED7333EA-7CC1-4589-A171-23DE7A5DE385}"/>
                </a:ext>
              </a:extLst>
            </p:cNvPr>
            <p:cNvSpPr/>
            <p:nvPr/>
          </p:nvSpPr>
          <p:spPr>
            <a:xfrm>
              <a:off x="65263" y="1505341"/>
              <a:ext cx="1539605" cy="276999"/>
            </a:xfrm>
            <a:prstGeom prst="rect">
              <a:avLst/>
            </a:prstGeom>
            <a:solidFill>
              <a:srgbClr val="002060"/>
            </a:solidFill>
          </p:spPr>
          <p:txBody>
            <a:bodyPr wrap="square">
              <a:spAutoFit/>
            </a:bodyPr>
            <a:lstStyle/>
            <a:p>
              <a:pPr algn="ctr"/>
              <a:r>
                <a:rPr lang="fr-FR" sz="1200" b="1" dirty="0">
                  <a:solidFill>
                    <a:schemeClr val="bg1"/>
                  </a:solidFill>
                  <a:latin typeface="Century Gothic" panose="020B0502020202020204" pitchFamily="34" charset="0"/>
                </a:rPr>
                <a:t>L’air de ma classe</a:t>
              </a:r>
              <a:endParaRPr lang="fr-FR" sz="1200" dirty="0">
                <a:solidFill>
                  <a:schemeClr val="bg1"/>
                </a:solidFill>
              </a:endParaRPr>
            </a:p>
          </p:txBody>
        </p:sp>
        <p:pic>
          <p:nvPicPr>
            <p:cNvPr id="12" name="Logo AEM">
              <a:extLst>
                <a:ext uri="{FF2B5EF4-FFF2-40B4-BE49-F238E27FC236}">
                  <a16:creationId xmlns:a16="http://schemas.microsoft.com/office/drawing/2014/main" id="{74F59558-1101-451A-ACCC-8D43FF7E327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57636" y="220807"/>
              <a:ext cx="954858" cy="1218997"/>
            </a:xfrm>
            <a:prstGeom prst="rect">
              <a:avLst/>
            </a:prstGeom>
          </p:spPr>
        </p:pic>
      </p:grpSp>
      <p:pic>
        <p:nvPicPr>
          <p:cNvPr id="24" name="Image 2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738216" y="1549209"/>
            <a:ext cx="10434637" cy="3186149"/>
          </a:xfrm>
          <a:prstGeom prst="rect">
            <a:avLst/>
          </a:prstGeom>
        </p:spPr>
      </p:pic>
      <p:sp>
        <p:nvSpPr>
          <p:cNvPr id="25" name="Espace réservé du numéro de diapositive 1">
            <a:extLst>
              <a:ext uri="{FF2B5EF4-FFF2-40B4-BE49-F238E27FC236}">
                <a16:creationId xmlns:a16="http://schemas.microsoft.com/office/drawing/2014/main" id="{1B9E3B47-F2BE-46DE-B1E7-3BD95320E1A6}"/>
              </a:ext>
            </a:extLst>
          </p:cNvPr>
          <p:cNvSpPr txBox="1">
            <a:spLocks/>
          </p:cNvSpPr>
          <p:nvPr/>
        </p:nvSpPr>
        <p:spPr bwMode="auto">
          <a:xfrm>
            <a:off x="11126800" y="6409271"/>
            <a:ext cx="1018821" cy="365125"/>
          </a:xfrm>
          <a:prstGeom prst="rect">
            <a:avLst/>
          </a:prstGeom>
          <a:solidFill>
            <a:srgbClr val="002060"/>
          </a:solidFill>
          <a:ln>
            <a:noFill/>
          </a:ln>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dirty="0">
                <a:solidFill>
                  <a:schemeClr val="bg1"/>
                </a:solidFill>
              </a:rPr>
              <a:t>M</a:t>
            </a:r>
            <a:r>
              <a:rPr lang="fr-FR" altLang="fr-FR" sz="1800" b="1" baseline="30000" dirty="0">
                <a:solidFill>
                  <a:schemeClr val="bg1"/>
                </a:solidFill>
              </a:rPr>
              <a:t>8</a:t>
            </a:r>
            <a:r>
              <a:rPr lang="fr-FR" altLang="fr-FR" sz="1800" b="1" dirty="0">
                <a:solidFill>
                  <a:srgbClr val="CFEDEF"/>
                </a:solidFill>
              </a:rPr>
              <a:t> </a:t>
            </a:r>
            <a:r>
              <a:rPr lang="fr-FR" altLang="fr-FR" sz="1800" b="1" dirty="0">
                <a:solidFill>
                  <a:schemeClr val="bg1"/>
                </a:solidFill>
              </a:rPr>
              <a:t>- </a:t>
            </a:r>
            <a:fld id="{6B65CB28-E51F-4F6B-B370-8F5765EA14E9}" type="slidenum">
              <a:rPr lang="fr-FR" altLang="fr-FR" sz="1800" b="1" smtClean="0">
                <a:solidFill>
                  <a:schemeClr val="bg1"/>
                </a:solidFill>
              </a:rPr>
              <a:pPr algn="ctr" eaLnBrk="1" hangingPunct="1">
                <a:lnSpc>
                  <a:spcPct val="100000"/>
                </a:lnSpc>
                <a:spcBef>
                  <a:spcPct val="0"/>
                </a:spcBef>
                <a:buFontTx/>
                <a:buNone/>
              </a:pPr>
              <a:t>22</a:t>
            </a:fld>
            <a:endParaRPr lang="fr-FR" altLang="fr-FR" sz="1800" b="1" dirty="0">
              <a:solidFill>
                <a:schemeClr val="bg1"/>
              </a:solidFill>
            </a:endParaRPr>
          </a:p>
        </p:txBody>
      </p:sp>
      <p:pic>
        <p:nvPicPr>
          <p:cNvPr id="29" name="Fenêtre ouverte">
            <a:extLst>
              <a:ext uri="{FF2B5EF4-FFF2-40B4-BE49-F238E27FC236}">
                <a16:creationId xmlns:a16="http://schemas.microsoft.com/office/drawing/2014/main" id="{14A1A22B-EB68-4BF1-AC1A-CC540473B0B1}"/>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1769" t="-454" r="3658"/>
          <a:stretch/>
        </p:blipFill>
        <p:spPr>
          <a:xfrm>
            <a:off x="9278156" y="4738296"/>
            <a:ext cx="1848644" cy="2125779"/>
          </a:xfrm>
          <a:prstGeom prst="rect">
            <a:avLst/>
          </a:prstGeom>
        </p:spPr>
      </p:pic>
      <p:sp>
        <p:nvSpPr>
          <p:cNvPr id="26" name="Texte"/>
          <p:cNvSpPr/>
          <p:nvPr/>
        </p:nvSpPr>
        <p:spPr>
          <a:xfrm>
            <a:off x="6669119" y="5995968"/>
            <a:ext cx="2859068" cy="766560"/>
          </a:xfrm>
          <a:prstGeom prst="wedgeRoundRectCallout">
            <a:avLst>
              <a:gd name="adj1" fmla="val 72736"/>
              <a:gd name="adj2" fmla="val -43122"/>
              <a:gd name="adj3" fmla="val 16667"/>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altLang="fr-FR" sz="1600" dirty="0">
                <a:solidFill>
                  <a:srgbClr val="002060"/>
                </a:solidFill>
                <a:cs typeface="Calibri" panose="020F0502020204030204" pitchFamily="34" charset="0"/>
              </a:rPr>
              <a:t>Il vaut mieux aérer souvent plutôt que longtemps en hiver.</a:t>
            </a:r>
          </a:p>
        </p:txBody>
      </p:sp>
      <p:sp>
        <p:nvSpPr>
          <p:cNvPr id="2" name="Rectangle 1"/>
          <p:cNvSpPr/>
          <p:nvPr/>
        </p:nvSpPr>
        <p:spPr>
          <a:xfrm>
            <a:off x="1735395" y="1093953"/>
            <a:ext cx="8418576" cy="369332"/>
          </a:xfrm>
          <a:prstGeom prst="rect">
            <a:avLst/>
          </a:prstGeom>
        </p:spPr>
        <p:txBody>
          <a:bodyPr wrap="square">
            <a:spAutoFit/>
          </a:bodyPr>
          <a:lstStyle/>
          <a:p>
            <a:pPr>
              <a:lnSpc>
                <a:spcPct val="100000"/>
              </a:lnSpc>
              <a:spcBef>
                <a:spcPct val="0"/>
              </a:spcBef>
              <a:buNone/>
            </a:pPr>
            <a:r>
              <a:rPr lang="fr-FR" altLang="fr-FR" b="1" dirty="0">
                <a:solidFill>
                  <a:srgbClr val="0098BC"/>
                </a:solidFill>
                <a:cs typeface="Arial" panose="020B0604020202020204" pitchFamily="34" charset="0"/>
              </a:rPr>
              <a:t>Aérer plusieurs fois par jour de manière traversante, au moins pendant les pauses.</a:t>
            </a:r>
          </a:p>
        </p:txBody>
      </p:sp>
    </p:spTree>
    <p:extLst>
      <p:ext uri="{BB962C8B-B14F-4D97-AF65-F5344CB8AC3E}">
        <p14:creationId xmlns:p14="http://schemas.microsoft.com/office/powerpoint/2010/main" val="771223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6" grpId="0" animBg="1"/>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ommaire page">
            <a:hlinkClick r:id="rId2" action="ppaction://hlinksldjump"/>
          </p:cNvPr>
          <p:cNvSpPr/>
          <p:nvPr/>
        </p:nvSpPr>
        <p:spPr>
          <a:xfrm>
            <a:off x="11302730" y="6222333"/>
            <a:ext cx="828000" cy="216000"/>
          </a:xfrm>
          <a:prstGeom prst="roundRect">
            <a:avLst/>
          </a:prstGeom>
          <a:solidFill>
            <a:schemeClr val="bg1"/>
          </a:solidFill>
          <a:ln>
            <a:solidFill>
              <a:srgbClr val="0C99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00" dirty="0">
                <a:solidFill>
                  <a:srgbClr val="0C99BC"/>
                </a:solidFill>
              </a:rPr>
              <a:t>SOMMAIRE</a:t>
            </a:r>
          </a:p>
        </p:txBody>
      </p:sp>
      <p:sp>
        <p:nvSpPr>
          <p:cNvPr id="8" name="Espace réservé du numéro de diapositive 1">
            <a:extLst>
              <a:ext uri="{FF2B5EF4-FFF2-40B4-BE49-F238E27FC236}">
                <a16:creationId xmlns:a16="http://schemas.microsoft.com/office/drawing/2014/main" id="{9A0041AB-A671-4D1C-8AE4-67E637243ED8}"/>
              </a:ext>
            </a:extLst>
          </p:cNvPr>
          <p:cNvSpPr txBox="1">
            <a:spLocks/>
          </p:cNvSpPr>
          <p:nvPr/>
        </p:nvSpPr>
        <p:spPr bwMode="auto">
          <a:xfrm>
            <a:off x="11126800" y="6409271"/>
            <a:ext cx="1018821" cy="365125"/>
          </a:xfrm>
          <a:prstGeom prst="rect">
            <a:avLst/>
          </a:prstGeom>
          <a:solidFill>
            <a:srgbClr val="002060"/>
          </a:solidFill>
          <a:ln>
            <a:noFill/>
          </a:ln>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dirty="0">
                <a:solidFill>
                  <a:schemeClr val="bg1"/>
                </a:solidFill>
              </a:rPr>
              <a:t>M</a:t>
            </a:r>
            <a:r>
              <a:rPr lang="fr-FR" altLang="fr-FR" sz="1800" b="1" baseline="30000" dirty="0">
                <a:solidFill>
                  <a:schemeClr val="bg1"/>
                </a:solidFill>
              </a:rPr>
              <a:t>8</a:t>
            </a:r>
            <a:r>
              <a:rPr lang="fr-FR" altLang="fr-FR" sz="1800" b="1" dirty="0">
                <a:solidFill>
                  <a:srgbClr val="CFEDEF"/>
                </a:solidFill>
              </a:rPr>
              <a:t> </a:t>
            </a:r>
            <a:r>
              <a:rPr lang="fr-FR" altLang="fr-FR" sz="1800" b="1" dirty="0">
                <a:solidFill>
                  <a:schemeClr val="bg1"/>
                </a:solidFill>
              </a:rPr>
              <a:t>- </a:t>
            </a:r>
            <a:fld id="{6B65CB28-E51F-4F6B-B370-8F5765EA14E9}" type="slidenum">
              <a:rPr lang="fr-FR" altLang="fr-FR" sz="1800" b="1" smtClean="0">
                <a:solidFill>
                  <a:schemeClr val="bg1"/>
                </a:solidFill>
              </a:rPr>
              <a:pPr algn="ctr" eaLnBrk="1" hangingPunct="1">
                <a:lnSpc>
                  <a:spcPct val="100000"/>
                </a:lnSpc>
                <a:spcBef>
                  <a:spcPct val="0"/>
                </a:spcBef>
                <a:buFontTx/>
                <a:buNone/>
              </a:pPr>
              <a:t>23</a:t>
            </a:fld>
            <a:endParaRPr lang="fr-FR" altLang="fr-FR" sz="1800" b="1" dirty="0">
              <a:solidFill>
                <a:schemeClr val="bg1"/>
              </a:solidFill>
            </a:endParaRPr>
          </a:p>
        </p:txBody>
      </p:sp>
      <p:sp>
        <p:nvSpPr>
          <p:cNvPr id="15" name="Titre">
            <a:extLst>
              <a:ext uri="{FF2B5EF4-FFF2-40B4-BE49-F238E27FC236}">
                <a16:creationId xmlns:a16="http://schemas.microsoft.com/office/drawing/2014/main" id="{3CF01DA1-FB52-4BB9-ABA5-0EF2A98252F3}"/>
              </a:ext>
            </a:extLst>
          </p:cNvPr>
          <p:cNvSpPr/>
          <p:nvPr/>
        </p:nvSpPr>
        <p:spPr>
          <a:xfrm>
            <a:off x="7859479" y="876509"/>
            <a:ext cx="4320000" cy="2160000"/>
          </a:xfrm>
          <a:prstGeom prst="rect">
            <a:avLst/>
          </a:prstGeom>
          <a:solidFill>
            <a:srgbClr val="008CB4"/>
          </a:solidFill>
          <a:ln>
            <a:solidFill>
              <a:srgbClr val="008CB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4800" b="1" dirty="0">
                <a:solidFill>
                  <a:schemeClr val="bg1"/>
                </a:solidFill>
                <a:latin typeface="Century Gothic" panose="020B0502020202020204" pitchFamily="34" charset="0"/>
              </a:rPr>
              <a:t>L’importance</a:t>
            </a:r>
            <a:br>
              <a:rPr lang="fr-FR" sz="4800" b="1" dirty="0">
                <a:solidFill>
                  <a:schemeClr val="bg1"/>
                </a:solidFill>
                <a:latin typeface="Century Gothic" panose="020B0502020202020204" pitchFamily="34" charset="0"/>
              </a:rPr>
            </a:br>
            <a:r>
              <a:rPr lang="fr-FR" sz="4800" b="1" dirty="0">
                <a:solidFill>
                  <a:schemeClr val="bg1"/>
                </a:solidFill>
                <a:latin typeface="Century Gothic" panose="020B0502020202020204" pitchFamily="34" charset="0"/>
              </a:rPr>
              <a:t>de la mesure</a:t>
            </a:r>
          </a:p>
        </p:txBody>
      </p:sp>
      <p:pic>
        <p:nvPicPr>
          <p:cNvPr id="16" name="Graph im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5613" y="1197863"/>
            <a:ext cx="5019025" cy="3735089"/>
          </a:xfrm>
          <a:prstGeom prst="rect">
            <a:avLst/>
          </a:prstGeom>
        </p:spPr>
      </p:pic>
      <p:pic>
        <p:nvPicPr>
          <p:cNvPr id="17" name="MA im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06697" y="3317664"/>
            <a:ext cx="2805734" cy="3230577"/>
          </a:xfrm>
          <a:prstGeom prst="rect">
            <a:avLst/>
          </a:prstGeom>
        </p:spPr>
      </p:pic>
    </p:spTree>
    <p:extLst>
      <p:ext uri="{BB962C8B-B14F-4D97-AF65-F5344CB8AC3E}">
        <p14:creationId xmlns:p14="http://schemas.microsoft.com/office/powerpoint/2010/main" val="162852845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exte 4"/>
          <p:cNvSpPr txBox="1"/>
          <p:nvPr/>
        </p:nvSpPr>
        <p:spPr>
          <a:xfrm>
            <a:off x="2497602" y="5249858"/>
            <a:ext cx="4933849" cy="1015663"/>
          </a:xfrm>
          <a:prstGeom prst="rect">
            <a:avLst/>
          </a:prstGeom>
          <a:noFill/>
        </p:spPr>
        <p:txBody>
          <a:bodyPr wrap="square" rtlCol="0">
            <a:spAutoFit/>
          </a:bodyPr>
          <a:lstStyle/>
          <a:p>
            <a:pPr algn="ctr"/>
            <a:r>
              <a:rPr lang="fr-FR" sz="2000" dirty="0">
                <a:solidFill>
                  <a:srgbClr val="002060"/>
                </a:solidFill>
              </a:rPr>
              <a:t>Vise à être visible et à sensibiliser, ce capteur porte une idée plus large : </a:t>
            </a:r>
          </a:p>
          <a:p>
            <a:pPr algn="ctr"/>
            <a:r>
              <a:rPr lang="fr-FR" sz="2000" b="1" dirty="0">
                <a:solidFill>
                  <a:srgbClr val="002060"/>
                </a:solidFill>
              </a:rPr>
              <a:t>Favoriser un changement de comportement</a:t>
            </a:r>
          </a:p>
        </p:txBody>
      </p:sp>
      <p:sp>
        <p:nvSpPr>
          <p:cNvPr id="29" name="Texte 3"/>
          <p:cNvSpPr txBox="1"/>
          <p:nvPr/>
        </p:nvSpPr>
        <p:spPr>
          <a:xfrm>
            <a:off x="6136036" y="2369016"/>
            <a:ext cx="4933849" cy="1015663"/>
          </a:xfrm>
          <a:prstGeom prst="rect">
            <a:avLst/>
          </a:prstGeom>
          <a:noFill/>
        </p:spPr>
        <p:txBody>
          <a:bodyPr wrap="square" rtlCol="0">
            <a:spAutoFit/>
          </a:bodyPr>
          <a:lstStyle/>
          <a:p>
            <a:pPr algn="ctr"/>
            <a:r>
              <a:rPr lang="fr-FR" sz="2000" dirty="0">
                <a:solidFill>
                  <a:srgbClr val="002060"/>
                </a:solidFill>
              </a:rPr>
              <a:t>Vise à être simple et efficace, ce capteur se focalise sur sa tâche principale : </a:t>
            </a:r>
          </a:p>
          <a:p>
            <a:pPr algn="ctr"/>
            <a:r>
              <a:rPr lang="fr-FR" sz="2000" b="1" dirty="0">
                <a:solidFill>
                  <a:srgbClr val="002060"/>
                </a:solidFill>
              </a:rPr>
              <a:t>Mesurer et afficher</a:t>
            </a:r>
          </a:p>
        </p:txBody>
      </p:sp>
      <p:pic>
        <p:nvPicPr>
          <p:cNvPr id="21" name="MA 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50486" y="4091353"/>
            <a:ext cx="2232371" cy="2570395"/>
          </a:xfrm>
          <a:prstGeom prst="rect">
            <a:avLst/>
          </a:prstGeom>
        </p:spPr>
      </p:pic>
      <p:pic>
        <p:nvPicPr>
          <p:cNvPr id="3" name="Fléch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37540" y="4333432"/>
            <a:ext cx="2569321" cy="674347"/>
          </a:xfrm>
          <a:prstGeom prst="rect">
            <a:avLst/>
          </a:prstGeom>
        </p:spPr>
      </p:pic>
      <p:sp>
        <p:nvSpPr>
          <p:cNvPr id="31" name="Sous-titre 2"/>
          <p:cNvSpPr txBox="1">
            <a:spLocks noChangeArrowheads="1"/>
          </p:cNvSpPr>
          <p:nvPr/>
        </p:nvSpPr>
        <p:spPr bwMode="auto">
          <a:xfrm>
            <a:off x="3475405" y="4279399"/>
            <a:ext cx="3020539"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b="1" dirty="0">
                <a:solidFill>
                  <a:srgbClr val="0098BC"/>
                </a:solidFill>
                <a:latin typeface="+mn-lt"/>
                <a:cs typeface="Arial" panose="020B0604020202020204" pitchFamily="34" charset="0"/>
              </a:rPr>
              <a:t>Capteur Instructif</a:t>
            </a:r>
          </a:p>
          <a:p>
            <a:pPr algn="ctr" eaLnBrk="1" hangingPunct="1">
              <a:lnSpc>
                <a:spcPct val="100000"/>
              </a:lnSpc>
              <a:spcBef>
                <a:spcPct val="0"/>
              </a:spcBef>
              <a:buFontTx/>
              <a:buNone/>
            </a:pPr>
            <a:endParaRPr lang="fr-FR" altLang="fr-FR" sz="2000" b="1" dirty="0">
              <a:solidFill>
                <a:srgbClr val="0098BC"/>
              </a:solidFill>
              <a:latin typeface="+mn-lt"/>
              <a:cs typeface="Arial" panose="020B0604020202020204" pitchFamily="34" charset="0"/>
            </a:endParaRPr>
          </a:p>
        </p:txBody>
      </p:sp>
      <p:pic>
        <p:nvPicPr>
          <p:cNvPr id="22" name="CA gi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58631" y="1918866"/>
            <a:ext cx="2227043" cy="2037699"/>
          </a:xfrm>
          <a:prstGeom prst="rect">
            <a:avLst/>
          </a:prstGeom>
        </p:spPr>
      </p:pic>
      <p:pic>
        <p:nvPicPr>
          <p:cNvPr id="2" name="Fléch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83078" y="1221463"/>
            <a:ext cx="3327253" cy="700474"/>
          </a:xfrm>
          <a:prstGeom prst="rect">
            <a:avLst/>
          </a:prstGeom>
        </p:spPr>
      </p:pic>
      <p:sp>
        <p:nvSpPr>
          <p:cNvPr id="30" name="Sous-titre 1"/>
          <p:cNvSpPr txBox="1">
            <a:spLocks noChangeArrowheads="1"/>
          </p:cNvSpPr>
          <p:nvPr/>
        </p:nvSpPr>
        <p:spPr bwMode="auto">
          <a:xfrm>
            <a:off x="7247889" y="1309831"/>
            <a:ext cx="271014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b="1" dirty="0">
                <a:solidFill>
                  <a:srgbClr val="0098BC"/>
                </a:solidFill>
                <a:latin typeface="+mn-lt"/>
                <a:cs typeface="Arial" panose="020B0604020202020204" pitchFamily="34" charset="0"/>
              </a:rPr>
              <a:t>Capteur Discret</a:t>
            </a:r>
          </a:p>
          <a:p>
            <a:pPr algn="ctr" eaLnBrk="1" hangingPunct="1">
              <a:lnSpc>
                <a:spcPct val="100000"/>
              </a:lnSpc>
              <a:spcBef>
                <a:spcPct val="0"/>
              </a:spcBef>
              <a:buFontTx/>
              <a:buNone/>
            </a:pPr>
            <a:endParaRPr lang="fr-FR" altLang="fr-FR" sz="2000" b="1" dirty="0">
              <a:solidFill>
                <a:srgbClr val="0098BC"/>
              </a:solidFill>
              <a:latin typeface="+mn-lt"/>
              <a:cs typeface="Arial" panose="020B0604020202020204" pitchFamily="34" charset="0"/>
            </a:endParaRPr>
          </a:p>
        </p:txBody>
      </p:sp>
      <p:sp>
        <p:nvSpPr>
          <p:cNvPr id="23" name="Titre">
            <a:extLst>
              <a:ext uri="{FF2B5EF4-FFF2-40B4-BE49-F238E27FC236}">
                <a16:creationId xmlns:a16="http://schemas.microsoft.com/office/drawing/2014/main" id="{9502F96F-F415-4295-814B-372B30F06531}"/>
              </a:ext>
            </a:extLst>
          </p:cNvPr>
          <p:cNvSpPr txBox="1"/>
          <p:nvPr/>
        </p:nvSpPr>
        <p:spPr>
          <a:xfrm>
            <a:off x="1670130" y="3198"/>
            <a:ext cx="10521870" cy="106444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Autofit/>
          </a:bodyPr>
          <a:lstStyle>
            <a:defPPr>
              <a:defRPr lang="fr-FR"/>
            </a:defPPr>
            <a:lvl1pPr algn="ctr">
              <a:lnSpc>
                <a:spcPct val="90000"/>
              </a:lnSpc>
              <a:spcBef>
                <a:spcPct val="0"/>
              </a:spcBef>
              <a:defRPr sz="4000" b="1">
                <a:solidFill>
                  <a:schemeClr val="bg1"/>
                </a:solidFill>
                <a:latin typeface="Century Gothic" panose="020B0502020202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fr-FR" altLang="fr-FR" dirty="0">
                <a:solidFill>
                  <a:srgbClr val="002060"/>
                </a:solidFill>
              </a:rPr>
              <a:t>Capteur discret et capteur instructif</a:t>
            </a:r>
          </a:p>
        </p:txBody>
      </p:sp>
      <p:sp>
        <p:nvSpPr>
          <p:cNvPr id="51" name="Fond Blanc">
            <a:extLst>
              <a:ext uri="{FF2B5EF4-FFF2-40B4-BE49-F238E27FC236}">
                <a16:creationId xmlns:a16="http://schemas.microsoft.com/office/drawing/2014/main" id="{FA3B2686-94FE-40EF-960C-4F0A2531B978}"/>
              </a:ext>
            </a:extLst>
          </p:cNvPr>
          <p:cNvSpPr/>
          <p:nvPr/>
        </p:nvSpPr>
        <p:spPr>
          <a:xfrm>
            <a:off x="0" y="3861"/>
            <a:ext cx="1670132" cy="685800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53" name="TP"/>
          <p:cNvGrpSpPr/>
          <p:nvPr/>
        </p:nvGrpSpPr>
        <p:grpSpPr>
          <a:xfrm>
            <a:off x="330442" y="5258668"/>
            <a:ext cx="1084263" cy="830356"/>
            <a:chOff x="330442" y="5254806"/>
            <a:chExt cx="1084263" cy="830356"/>
          </a:xfrm>
        </p:grpSpPr>
        <p:sp>
          <p:nvSpPr>
            <p:cNvPr id="65" name="Txt tp">
              <a:extLst>
                <a:ext uri="{FF2B5EF4-FFF2-40B4-BE49-F238E27FC236}">
                  <a16:creationId xmlns:a16="http://schemas.microsoft.com/office/drawing/2014/main" id="{068AD82C-35A7-4983-827A-713281010F7B}"/>
                </a:ext>
              </a:extLst>
            </p:cNvPr>
            <p:cNvSpPr txBox="1">
              <a:spLocks noChangeArrowheads="1"/>
            </p:cNvSpPr>
            <p:nvPr/>
          </p:nvSpPr>
          <p:spPr bwMode="auto">
            <a:xfrm>
              <a:off x="330442" y="5747025"/>
              <a:ext cx="1084263" cy="338137"/>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TP</a:t>
              </a:r>
            </a:p>
          </p:txBody>
        </p:sp>
        <p:pic>
          <p:nvPicPr>
            <p:cNvPr id="66" name="Picto">
              <a:extLst>
                <a:ext uri="{FF2B5EF4-FFF2-40B4-BE49-F238E27FC236}">
                  <a16:creationId xmlns:a16="http://schemas.microsoft.com/office/drawing/2014/main" id="{75391B0D-8C13-4486-817C-65EA0FA7CAAE}"/>
                </a:ext>
              </a:extLst>
            </p:cNvPr>
            <p:cNvPicPr>
              <a:picLocks noChangeAspect="1"/>
            </p:cNvPicPr>
            <p:nvPr/>
          </p:nvPicPr>
          <p:blipFill rotWithShape="1">
            <a:blip r:embed="rId6">
              <a:extLst>
                <a:ext uri="{28A0092B-C50C-407E-A947-70E740481C1C}">
                  <a14:useLocalDpi xmlns:a14="http://schemas.microsoft.com/office/drawing/2010/main" val="0"/>
                </a:ext>
              </a:extLst>
            </a:blip>
            <a:srcRect l="2040" t="2673" r="2116" b="5000"/>
            <a:stretch/>
          </p:blipFill>
          <p:spPr bwMode="auto">
            <a:xfrm>
              <a:off x="550102" y="5254806"/>
              <a:ext cx="681644" cy="5569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54" name="Video"/>
          <p:cNvGrpSpPr/>
          <p:nvPr/>
        </p:nvGrpSpPr>
        <p:grpSpPr>
          <a:xfrm>
            <a:off x="330443" y="4186380"/>
            <a:ext cx="1084263" cy="874441"/>
            <a:chOff x="330443" y="4182518"/>
            <a:chExt cx="1084263" cy="874441"/>
          </a:xfrm>
        </p:grpSpPr>
        <p:sp>
          <p:nvSpPr>
            <p:cNvPr id="63" name="Txt video">
              <a:extLst>
                <a:ext uri="{FF2B5EF4-FFF2-40B4-BE49-F238E27FC236}">
                  <a16:creationId xmlns:a16="http://schemas.microsoft.com/office/drawing/2014/main" id="{497FE70E-A465-4313-ACA4-D25B0274D1AF}"/>
                </a:ext>
              </a:extLst>
            </p:cNvPr>
            <p:cNvSpPr txBox="1">
              <a:spLocks noChangeArrowheads="1"/>
            </p:cNvSpPr>
            <p:nvPr/>
          </p:nvSpPr>
          <p:spPr bwMode="auto">
            <a:xfrm>
              <a:off x="330443" y="4718822"/>
              <a:ext cx="1084263" cy="338137"/>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VIDEO</a:t>
              </a:r>
            </a:p>
          </p:txBody>
        </p:sp>
        <p:pic>
          <p:nvPicPr>
            <p:cNvPr id="64" name="Picto guide">
              <a:extLst>
                <a:ext uri="{FF2B5EF4-FFF2-40B4-BE49-F238E27FC236}">
                  <a16:creationId xmlns:a16="http://schemas.microsoft.com/office/drawing/2014/main" id="{10D6FA2E-1F17-41B3-964A-E622C2DB457D}"/>
                </a:ext>
              </a:extLst>
            </p:cNvPr>
            <p:cNvPicPr>
              <a:picLocks noChangeAspect="1"/>
            </p:cNvPicPr>
            <p:nvPr/>
          </p:nvPicPr>
          <p:blipFill rotWithShape="1">
            <a:blip r:embed="rId7">
              <a:extLst>
                <a:ext uri="{28A0092B-C50C-407E-A947-70E740481C1C}">
                  <a14:useLocalDpi xmlns:a14="http://schemas.microsoft.com/office/drawing/2010/main" val="0"/>
                </a:ext>
              </a:extLst>
            </a:blip>
            <a:srcRect l="4186" t="1958" r="10959" b="5944"/>
            <a:stretch/>
          </p:blipFill>
          <p:spPr bwMode="auto">
            <a:xfrm>
              <a:off x="545220" y="4182518"/>
              <a:ext cx="631767" cy="5818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55" name="Guide"/>
          <p:cNvGrpSpPr/>
          <p:nvPr/>
        </p:nvGrpSpPr>
        <p:grpSpPr>
          <a:xfrm>
            <a:off x="330444" y="3123586"/>
            <a:ext cx="1084262" cy="891371"/>
            <a:chOff x="330444" y="3119724"/>
            <a:chExt cx="1084262" cy="891371"/>
          </a:xfrm>
        </p:grpSpPr>
        <p:sp>
          <p:nvSpPr>
            <p:cNvPr id="61" name="Txt guide">
              <a:extLst>
                <a:ext uri="{FF2B5EF4-FFF2-40B4-BE49-F238E27FC236}">
                  <a16:creationId xmlns:a16="http://schemas.microsoft.com/office/drawing/2014/main" id="{CD90D079-7F62-48CC-8B04-9EDA9213D908}"/>
                </a:ext>
              </a:extLst>
            </p:cNvPr>
            <p:cNvSpPr txBox="1">
              <a:spLocks noChangeArrowheads="1"/>
            </p:cNvSpPr>
            <p:nvPr/>
          </p:nvSpPr>
          <p:spPr bwMode="auto">
            <a:xfrm>
              <a:off x="330444" y="3671370"/>
              <a:ext cx="1084262" cy="339725"/>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Verdana" panose="020B0604030504040204" pitchFamily="34" charset="0"/>
                </a:rPr>
                <a:t>GUIDE</a:t>
              </a:r>
            </a:p>
          </p:txBody>
        </p:sp>
        <p:pic>
          <p:nvPicPr>
            <p:cNvPr id="62" name="Picto guide">
              <a:extLst>
                <a:ext uri="{FF2B5EF4-FFF2-40B4-BE49-F238E27FC236}">
                  <a16:creationId xmlns:a16="http://schemas.microsoft.com/office/drawing/2014/main" id="{4784EAE9-EC02-44D3-9F43-AC31EE721370}"/>
                </a:ext>
              </a:extLst>
            </p:cNvPr>
            <p:cNvPicPr>
              <a:picLocks noChangeAspect="1"/>
            </p:cNvPicPr>
            <p:nvPr/>
          </p:nvPicPr>
          <p:blipFill rotWithShape="1">
            <a:blip r:embed="rId8">
              <a:extLst>
                <a:ext uri="{28A0092B-C50C-407E-A947-70E740481C1C}">
                  <a14:useLocalDpi xmlns:a14="http://schemas.microsoft.com/office/drawing/2010/main" val="0"/>
                </a:ext>
              </a:extLst>
            </a:blip>
            <a:srcRect l="5015" t="1565" r="10709" b="5873"/>
            <a:stretch/>
          </p:blipFill>
          <p:spPr bwMode="auto">
            <a:xfrm>
              <a:off x="545220" y="3119724"/>
              <a:ext cx="623454" cy="5818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56" name="Info"/>
          <p:cNvGrpSpPr/>
          <p:nvPr/>
        </p:nvGrpSpPr>
        <p:grpSpPr>
          <a:xfrm>
            <a:off x="314816" y="2000996"/>
            <a:ext cx="1084262" cy="867427"/>
            <a:chOff x="314816" y="1997134"/>
            <a:chExt cx="1084262" cy="867427"/>
          </a:xfrm>
        </p:grpSpPr>
        <p:sp>
          <p:nvSpPr>
            <p:cNvPr id="59" name="Txt info">
              <a:extLst>
                <a:ext uri="{FF2B5EF4-FFF2-40B4-BE49-F238E27FC236}">
                  <a16:creationId xmlns:a16="http://schemas.microsoft.com/office/drawing/2014/main" id="{80C3DAD2-B6EA-4E7C-933D-5756572579F7}"/>
                </a:ext>
              </a:extLst>
            </p:cNvPr>
            <p:cNvSpPr txBox="1">
              <a:spLocks noChangeArrowheads="1"/>
            </p:cNvSpPr>
            <p:nvPr/>
          </p:nvSpPr>
          <p:spPr bwMode="auto">
            <a:xfrm>
              <a:off x="314816" y="2526424"/>
              <a:ext cx="1084262" cy="338137"/>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INFO</a:t>
              </a:r>
            </a:p>
          </p:txBody>
        </p:sp>
        <p:pic>
          <p:nvPicPr>
            <p:cNvPr id="60" name="Picto info">
              <a:extLst>
                <a:ext uri="{FF2B5EF4-FFF2-40B4-BE49-F238E27FC236}">
                  <a16:creationId xmlns:a16="http://schemas.microsoft.com/office/drawing/2014/main" id="{0F78F5AC-D754-496A-8588-12A4FC7F106C}"/>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6598" t="3009" r="13417" b="6579"/>
            <a:stretch/>
          </p:blipFill>
          <p:spPr bwMode="auto">
            <a:xfrm>
              <a:off x="523560" y="1997134"/>
              <a:ext cx="623455" cy="5985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7" name="Module CO2">
            <a:extLst>
              <a:ext uri="{FF2B5EF4-FFF2-40B4-BE49-F238E27FC236}">
                <a16:creationId xmlns:a16="http://schemas.microsoft.com/office/drawing/2014/main" id="{ED7333EA-7CC1-4589-A171-23DE7A5DE385}"/>
              </a:ext>
            </a:extLst>
          </p:cNvPr>
          <p:cNvSpPr/>
          <p:nvPr/>
        </p:nvSpPr>
        <p:spPr>
          <a:xfrm>
            <a:off x="65263" y="1509203"/>
            <a:ext cx="1539605" cy="276999"/>
          </a:xfrm>
          <a:prstGeom prst="rect">
            <a:avLst/>
          </a:prstGeom>
          <a:solidFill>
            <a:srgbClr val="002060"/>
          </a:solidFill>
        </p:spPr>
        <p:txBody>
          <a:bodyPr wrap="square">
            <a:spAutoFit/>
          </a:bodyPr>
          <a:lstStyle/>
          <a:p>
            <a:pPr algn="ctr"/>
            <a:r>
              <a:rPr lang="fr-FR" sz="1200" b="1" dirty="0">
                <a:solidFill>
                  <a:schemeClr val="bg1"/>
                </a:solidFill>
                <a:latin typeface="Century Gothic" panose="020B0502020202020204" pitchFamily="34" charset="0"/>
              </a:rPr>
              <a:t>L’air de ma classe</a:t>
            </a:r>
            <a:endParaRPr lang="fr-FR" sz="1200" dirty="0">
              <a:solidFill>
                <a:schemeClr val="bg1"/>
              </a:solidFill>
            </a:endParaRPr>
          </a:p>
        </p:txBody>
      </p:sp>
      <p:pic>
        <p:nvPicPr>
          <p:cNvPr id="58" name="Logo AEM">
            <a:extLst>
              <a:ext uri="{FF2B5EF4-FFF2-40B4-BE49-F238E27FC236}">
                <a16:creationId xmlns:a16="http://schemas.microsoft.com/office/drawing/2014/main" id="{74F59558-1101-451A-ACCC-8D43FF7E327C}"/>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57636" y="224669"/>
            <a:ext cx="954858" cy="1218997"/>
          </a:xfrm>
          <a:prstGeom prst="rect">
            <a:avLst/>
          </a:prstGeom>
        </p:spPr>
      </p:pic>
      <p:sp>
        <p:nvSpPr>
          <p:cNvPr id="33" name="Espace réservé du numéro de diapositive 1">
            <a:extLst>
              <a:ext uri="{FF2B5EF4-FFF2-40B4-BE49-F238E27FC236}">
                <a16:creationId xmlns:a16="http://schemas.microsoft.com/office/drawing/2014/main" id="{AFDA59F4-E91F-44D0-95CF-63C272D6E592}"/>
              </a:ext>
            </a:extLst>
          </p:cNvPr>
          <p:cNvSpPr txBox="1">
            <a:spLocks/>
          </p:cNvSpPr>
          <p:nvPr/>
        </p:nvSpPr>
        <p:spPr bwMode="auto">
          <a:xfrm>
            <a:off x="11126800" y="6409271"/>
            <a:ext cx="1018821" cy="365125"/>
          </a:xfrm>
          <a:prstGeom prst="rect">
            <a:avLst/>
          </a:prstGeom>
          <a:solidFill>
            <a:srgbClr val="002060"/>
          </a:solidFill>
          <a:ln>
            <a:noFill/>
          </a:ln>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dirty="0">
                <a:solidFill>
                  <a:schemeClr val="bg1"/>
                </a:solidFill>
              </a:rPr>
              <a:t>M</a:t>
            </a:r>
            <a:r>
              <a:rPr lang="fr-FR" altLang="fr-FR" sz="1800" b="1" baseline="30000" dirty="0">
                <a:solidFill>
                  <a:schemeClr val="bg1"/>
                </a:solidFill>
              </a:rPr>
              <a:t>8</a:t>
            </a:r>
            <a:r>
              <a:rPr lang="fr-FR" altLang="fr-FR" sz="1800" b="1" dirty="0">
                <a:solidFill>
                  <a:srgbClr val="CFEDEF"/>
                </a:solidFill>
              </a:rPr>
              <a:t> </a:t>
            </a:r>
            <a:r>
              <a:rPr lang="fr-FR" altLang="fr-FR" sz="1800" b="1" dirty="0">
                <a:solidFill>
                  <a:schemeClr val="bg1"/>
                </a:solidFill>
              </a:rPr>
              <a:t>- </a:t>
            </a:r>
            <a:fld id="{6B65CB28-E51F-4F6B-B370-8F5765EA14E9}" type="slidenum">
              <a:rPr lang="fr-FR" altLang="fr-FR" sz="1800" b="1" smtClean="0">
                <a:solidFill>
                  <a:schemeClr val="bg1"/>
                </a:solidFill>
              </a:rPr>
              <a:pPr algn="ctr" eaLnBrk="1" hangingPunct="1">
                <a:lnSpc>
                  <a:spcPct val="100000"/>
                </a:lnSpc>
                <a:spcBef>
                  <a:spcPct val="0"/>
                </a:spcBef>
                <a:buFontTx/>
                <a:buNone/>
              </a:pPr>
              <a:t>24</a:t>
            </a:fld>
            <a:endParaRPr lang="fr-FR" altLang="fr-FR" sz="1800" b="1" dirty="0">
              <a:solidFill>
                <a:schemeClr val="bg1"/>
              </a:solidFill>
            </a:endParaRPr>
          </a:p>
        </p:txBody>
      </p:sp>
      <p:pic>
        <p:nvPicPr>
          <p:cNvPr id="4" name="Google Shape;263;p41">
            <a:extLst>
              <a:ext uri="{FF2B5EF4-FFF2-40B4-BE49-F238E27FC236}">
                <a16:creationId xmlns:a16="http://schemas.microsoft.com/office/drawing/2014/main" id="{665953D4-3363-B611-395A-14340C0C22ED}"/>
              </a:ext>
            </a:extLst>
          </p:cNvPr>
          <p:cNvPicPr preferRelativeResize="0"/>
          <p:nvPr/>
        </p:nvPicPr>
        <p:blipFill rotWithShape="1">
          <a:blip r:embed="rId11">
            <a:alphaModFix/>
          </a:blip>
          <a:srcRect/>
          <a:stretch/>
        </p:blipFill>
        <p:spPr>
          <a:xfrm>
            <a:off x="10407117" y="1057608"/>
            <a:ext cx="1504224" cy="1589653"/>
          </a:xfrm>
          <a:prstGeom prst="rect">
            <a:avLst/>
          </a:prstGeom>
          <a:noFill/>
          <a:ln>
            <a:noFill/>
          </a:ln>
        </p:spPr>
      </p:pic>
    </p:spTree>
    <p:extLst>
      <p:ext uri="{BB962C8B-B14F-4D97-AF65-F5344CB8AC3E}">
        <p14:creationId xmlns:p14="http://schemas.microsoft.com/office/powerpoint/2010/main" val="1412117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right)">
                                      <p:cBhvr>
                                        <p:cTn id="7" dur="500"/>
                                        <p:tgtEl>
                                          <p:spTgt spid="30"/>
                                        </p:tgtEl>
                                      </p:cBhvr>
                                    </p:animEffect>
                                  </p:childTnLst>
                                </p:cTn>
                              </p:par>
                            </p:childTnLst>
                          </p:cTn>
                        </p:par>
                        <p:par>
                          <p:cTn id="8" fill="hold">
                            <p:stCondLst>
                              <p:cond delay="500"/>
                            </p:stCondLst>
                            <p:childTnLst>
                              <p:par>
                                <p:cTn id="9" presetID="22" presetClass="entr" presetSubtype="2"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right)">
                                      <p:cBhvr>
                                        <p:cTn id="11" dur="500"/>
                                        <p:tgtEl>
                                          <p:spTgt spid="2"/>
                                        </p:tgtEl>
                                      </p:cBhvr>
                                    </p:animEffect>
                                  </p:childTnLst>
                                </p:cTn>
                              </p:par>
                            </p:childTnLst>
                          </p:cTn>
                        </p:par>
                        <p:par>
                          <p:cTn id="12" fill="hold">
                            <p:stCondLst>
                              <p:cond delay="1000"/>
                            </p:stCondLst>
                            <p:childTnLst>
                              <p:par>
                                <p:cTn id="13" presetID="31" presetClass="entr" presetSubtype="0" fill="hold" nodeType="afterEffect">
                                  <p:stCondLst>
                                    <p:cond delay="0"/>
                                  </p:stCondLst>
                                  <p:childTnLst>
                                    <p:set>
                                      <p:cBhvr>
                                        <p:cTn id="14" dur="1" fill="hold">
                                          <p:stCondLst>
                                            <p:cond delay="0"/>
                                          </p:stCondLst>
                                        </p:cTn>
                                        <p:tgtEl>
                                          <p:spTgt spid="22"/>
                                        </p:tgtEl>
                                        <p:attrNameLst>
                                          <p:attrName>style.visibility</p:attrName>
                                        </p:attrNameLst>
                                      </p:cBhvr>
                                      <p:to>
                                        <p:strVal val="visible"/>
                                      </p:to>
                                    </p:set>
                                    <p:anim calcmode="lin" valueType="num">
                                      <p:cBhvr>
                                        <p:cTn id="15" dur="1000" fill="hold"/>
                                        <p:tgtEl>
                                          <p:spTgt spid="22"/>
                                        </p:tgtEl>
                                        <p:attrNameLst>
                                          <p:attrName>ppt_w</p:attrName>
                                        </p:attrNameLst>
                                      </p:cBhvr>
                                      <p:tavLst>
                                        <p:tav tm="0">
                                          <p:val>
                                            <p:fltVal val="0"/>
                                          </p:val>
                                        </p:tav>
                                        <p:tav tm="100000">
                                          <p:val>
                                            <p:strVal val="#ppt_w"/>
                                          </p:val>
                                        </p:tav>
                                      </p:tavLst>
                                    </p:anim>
                                    <p:anim calcmode="lin" valueType="num">
                                      <p:cBhvr>
                                        <p:cTn id="16" dur="1000" fill="hold"/>
                                        <p:tgtEl>
                                          <p:spTgt spid="22"/>
                                        </p:tgtEl>
                                        <p:attrNameLst>
                                          <p:attrName>ppt_h</p:attrName>
                                        </p:attrNameLst>
                                      </p:cBhvr>
                                      <p:tavLst>
                                        <p:tav tm="0">
                                          <p:val>
                                            <p:fltVal val="0"/>
                                          </p:val>
                                        </p:tav>
                                        <p:tav tm="100000">
                                          <p:val>
                                            <p:strVal val="#ppt_h"/>
                                          </p:val>
                                        </p:tav>
                                      </p:tavLst>
                                    </p:anim>
                                    <p:anim calcmode="lin" valueType="num">
                                      <p:cBhvr>
                                        <p:cTn id="17" dur="1000" fill="hold"/>
                                        <p:tgtEl>
                                          <p:spTgt spid="22"/>
                                        </p:tgtEl>
                                        <p:attrNameLst>
                                          <p:attrName>style.rotation</p:attrName>
                                        </p:attrNameLst>
                                      </p:cBhvr>
                                      <p:tavLst>
                                        <p:tav tm="0">
                                          <p:val>
                                            <p:fltVal val="90"/>
                                          </p:val>
                                        </p:tav>
                                        <p:tav tm="100000">
                                          <p:val>
                                            <p:fltVal val="0"/>
                                          </p:val>
                                        </p:tav>
                                      </p:tavLst>
                                    </p:anim>
                                    <p:animEffect transition="in" filter="fade">
                                      <p:cBhvr>
                                        <p:cTn id="18" dur="1000"/>
                                        <p:tgtEl>
                                          <p:spTgt spid="22"/>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fade">
                                      <p:cBhvr>
                                        <p:cTn id="21" dur="500"/>
                                        <p:tgtEl>
                                          <p:spTgt spid="29"/>
                                        </p:tgtEl>
                                      </p:cBhvr>
                                    </p:animEffect>
                                  </p:childTnLst>
                                </p:cTn>
                              </p:par>
                              <p:par>
                                <p:cTn id="22" presetID="1" presetClass="entr" presetSubtype="0" fill="hold" nodeType="withEffect">
                                  <p:stCondLst>
                                    <p:cond delay="0"/>
                                  </p:stCondLst>
                                  <p:childTnLst>
                                    <p:set>
                                      <p:cBhvr>
                                        <p:cTn id="23" dur="1" fill="hold">
                                          <p:stCondLst>
                                            <p:cond delay="0"/>
                                          </p:stCondLst>
                                        </p:cTn>
                                        <p:tgtEl>
                                          <p:spTgt spid="4"/>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31"/>
                                        </p:tgtEl>
                                        <p:attrNameLst>
                                          <p:attrName>style.visibility</p:attrName>
                                        </p:attrNameLst>
                                      </p:cBhvr>
                                      <p:to>
                                        <p:strVal val="visible"/>
                                      </p:to>
                                    </p:set>
                                    <p:animEffect transition="in" filter="wipe(left)">
                                      <p:cBhvr>
                                        <p:cTn id="28" dur="500"/>
                                        <p:tgtEl>
                                          <p:spTgt spid="31"/>
                                        </p:tgtEl>
                                      </p:cBhvr>
                                    </p:animEffect>
                                  </p:childTnLst>
                                </p:cTn>
                              </p:par>
                            </p:childTnLst>
                          </p:cTn>
                        </p:par>
                        <p:par>
                          <p:cTn id="29" fill="hold">
                            <p:stCondLst>
                              <p:cond delay="500"/>
                            </p:stCondLst>
                            <p:childTnLst>
                              <p:par>
                                <p:cTn id="30" presetID="22" presetClass="entr" presetSubtype="8" fill="hold" nodeType="after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wipe(left)">
                                      <p:cBhvr>
                                        <p:cTn id="32" dur="500"/>
                                        <p:tgtEl>
                                          <p:spTgt spid="3"/>
                                        </p:tgtEl>
                                      </p:cBhvr>
                                    </p:animEffect>
                                  </p:childTnLst>
                                </p:cTn>
                              </p:par>
                            </p:childTnLst>
                          </p:cTn>
                        </p:par>
                        <p:par>
                          <p:cTn id="33" fill="hold">
                            <p:stCondLst>
                              <p:cond delay="1000"/>
                            </p:stCondLst>
                            <p:childTnLst>
                              <p:par>
                                <p:cTn id="34" presetID="31" presetClass="entr" presetSubtype="0" fill="hold" nodeType="after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1000" fill="hold"/>
                                        <p:tgtEl>
                                          <p:spTgt spid="21"/>
                                        </p:tgtEl>
                                        <p:attrNameLst>
                                          <p:attrName>ppt_w</p:attrName>
                                        </p:attrNameLst>
                                      </p:cBhvr>
                                      <p:tavLst>
                                        <p:tav tm="0">
                                          <p:val>
                                            <p:fltVal val="0"/>
                                          </p:val>
                                        </p:tav>
                                        <p:tav tm="100000">
                                          <p:val>
                                            <p:strVal val="#ppt_w"/>
                                          </p:val>
                                        </p:tav>
                                      </p:tavLst>
                                    </p:anim>
                                    <p:anim calcmode="lin" valueType="num">
                                      <p:cBhvr>
                                        <p:cTn id="37" dur="1000" fill="hold"/>
                                        <p:tgtEl>
                                          <p:spTgt spid="21"/>
                                        </p:tgtEl>
                                        <p:attrNameLst>
                                          <p:attrName>ppt_h</p:attrName>
                                        </p:attrNameLst>
                                      </p:cBhvr>
                                      <p:tavLst>
                                        <p:tav tm="0">
                                          <p:val>
                                            <p:fltVal val="0"/>
                                          </p:val>
                                        </p:tav>
                                        <p:tav tm="100000">
                                          <p:val>
                                            <p:strVal val="#ppt_h"/>
                                          </p:val>
                                        </p:tav>
                                      </p:tavLst>
                                    </p:anim>
                                    <p:anim calcmode="lin" valueType="num">
                                      <p:cBhvr>
                                        <p:cTn id="38" dur="1000" fill="hold"/>
                                        <p:tgtEl>
                                          <p:spTgt spid="21"/>
                                        </p:tgtEl>
                                        <p:attrNameLst>
                                          <p:attrName>style.rotation</p:attrName>
                                        </p:attrNameLst>
                                      </p:cBhvr>
                                      <p:tavLst>
                                        <p:tav tm="0">
                                          <p:val>
                                            <p:fltVal val="90"/>
                                          </p:val>
                                        </p:tav>
                                        <p:tav tm="100000">
                                          <p:val>
                                            <p:fltVal val="0"/>
                                          </p:val>
                                        </p:tav>
                                      </p:tavLst>
                                    </p:anim>
                                    <p:animEffect transition="in" filter="fade">
                                      <p:cBhvr>
                                        <p:cTn id="39" dur="1000"/>
                                        <p:tgtEl>
                                          <p:spTgt spid="21"/>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32"/>
                                        </p:tgtEl>
                                        <p:attrNameLst>
                                          <p:attrName>style.visibility</p:attrName>
                                        </p:attrNameLst>
                                      </p:cBhvr>
                                      <p:to>
                                        <p:strVal val="visible"/>
                                      </p:to>
                                    </p:set>
                                    <p:animEffect transition="in" filter="fade">
                                      <p:cBhvr>
                                        <p:cTn id="42"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29" grpId="0"/>
      <p:bldP spid="31" grpId="0"/>
      <p:bldP spid="30"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Modul classe img">
            <a:extLst>
              <a:ext uri="{FF2B5EF4-FFF2-40B4-BE49-F238E27FC236}">
                <a16:creationId xmlns:a16="http://schemas.microsoft.com/office/drawing/2014/main" id="{86D28684-3622-43DC-B8E7-EED4C1DEB85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3667" t="13709"/>
          <a:stretch/>
        </p:blipFill>
        <p:spPr>
          <a:xfrm>
            <a:off x="1811936" y="1623220"/>
            <a:ext cx="6065832" cy="4571447"/>
          </a:xfrm>
          <a:prstGeom prst="rect">
            <a:avLst/>
          </a:prstGeom>
        </p:spPr>
      </p:pic>
      <p:graphicFrame>
        <p:nvGraphicFramePr>
          <p:cNvPr id="17" name="Tableau">
            <a:extLst>
              <a:ext uri="{FF2B5EF4-FFF2-40B4-BE49-F238E27FC236}">
                <a16:creationId xmlns:a16="http://schemas.microsoft.com/office/drawing/2014/main" id="{4AF7148F-F707-4181-BDFA-85C1204ACEA1}"/>
              </a:ext>
            </a:extLst>
          </p:cNvPr>
          <p:cNvGraphicFramePr>
            <a:graphicFrameLocks noGrp="1"/>
          </p:cNvGraphicFramePr>
          <p:nvPr>
            <p:extLst>
              <p:ext uri="{D42A27DB-BD31-4B8C-83A1-F6EECF244321}">
                <p14:modId xmlns:p14="http://schemas.microsoft.com/office/powerpoint/2010/main" val="80277725"/>
              </p:ext>
            </p:extLst>
          </p:nvPr>
        </p:nvGraphicFramePr>
        <p:xfrm>
          <a:off x="7881257" y="1647702"/>
          <a:ext cx="4222870" cy="5161430"/>
        </p:xfrm>
        <a:graphic>
          <a:graphicData uri="http://schemas.openxmlformats.org/drawingml/2006/table">
            <a:tbl>
              <a:tblPr firstRow="1" bandRow="1">
                <a:tableStyleId>{7DF18680-E054-41AD-8BC1-D1AEF772440D}</a:tableStyleId>
              </a:tblPr>
              <a:tblGrid>
                <a:gridCol w="1066800">
                  <a:extLst>
                    <a:ext uri="{9D8B030D-6E8A-4147-A177-3AD203B41FA5}">
                      <a16:colId xmlns:a16="http://schemas.microsoft.com/office/drawing/2014/main" val="1843528395"/>
                    </a:ext>
                  </a:extLst>
                </a:gridCol>
                <a:gridCol w="1905000">
                  <a:extLst>
                    <a:ext uri="{9D8B030D-6E8A-4147-A177-3AD203B41FA5}">
                      <a16:colId xmlns:a16="http://schemas.microsoft.com/office/drawing/2014/main" val="3900628580"/>
                    </a:ext>
                  </a:extLst>
                </a:gridCol>
                <a:gridCol w="1251070">
                  <a:extLst>
                    <a:ext uri="{9D8B030D-6E8A-4147-A177-3AD203B41FA5}">
                      <a16:colId xmlns:a16="http://schemas.microsoft.com/office/drawing/2014/main" val="2239341288"/>
                    </a:ext>
                  </a:extLst>
                </a:gridCol>
              </a:tblGrid>
              <a:tr h="483646">
                <a:tc>
                  <a:txBody>
                    <a:bodyPr/>
                    <a:lstStyle/>
                    <a:p>
                      <a:r>
                        <a:rPr lang="fr-FR" dirty="0"/>
                        <a:t>Heure</a:t>
                      </a:r>
                    </a:p>
                  </a:txBody>
                  <a:tcPr>
                    <a:solidFill>
                      <a:srgbClr val="0098BC"/>
                    </a:solidFill>
                  </a:tcPr>
                </a:tc>
                <a:tc>
                  <a:txBody>
                    <a:bodyPr/>
                    <a:lstStyle/>
                    <a:p>
                      <a:r>
                        <a:rPr lang="fr-FR" dirty="0"/>
                        <a:t>Exemple de mesures possibles du CO</a:t>
                      </a:r>
                      <a:r>
                        <a:rPr lang="fr-FR" baseline="-25000" dirty="0"/>
                        <a:t>2  </a:t>
                      </a:r>
                      <a:r>
                        <a:rPr lang="fr-FR" sz="1400" dirty="0"/>
                        <a:t>(en ppm) </a:t>
                      </a:r>
                      <a:endParaRPr lang="fr-FR" baseline="-25000" dirty="0"/>
                    </a:p>
                  </a:txBody>
                  <a:tcPr>
                    <a:solidFill>
                      <a:srgbClr val="0098BC"/>
                    </a:solidFill>
                  </a:tcPr>
                </a:tc>
                <a:tc>
                  <a:txBody>
                    <a:bodyPr/>
                    <a:lstStyle/>
                    <a:p>
                      <a:r>
                        <a:rPr lang="fr-FR" dirty="0"/>
                        <a:t>Actions</a:t>
                      </a:r>
                    </a:p>
                  </a:txBody>
                  <a:tcPr>
                    <a:solidFill>
                      <a:srgbClr val="0098BC"/>
                    </a:solidFill>
                  </a:tcPr>
                </a:tc>
                <a:extLst>
                  <a:ext uri="{0D108BD9-81ED-4DB2-BD59-A6C34878D82A}">
                    <a16:rowId xmlns:a16="http://schemas.microsoft.com/office/drawing/2014/main" val="915834374"/>
                  </a:ext>
                </a:extLst>
              </a:tr>
              <a:tr h="834786">
                <a:tc>
                  <a:txBody>
                    <a:bodyPr/>
                    <a:lstStyle/>
                    <a:p>
                      <a:pPr algn="ctr"/>
                      <a:r>
                        <a:rPr lang="fr-FR" dirty="0"/>
                        <a:t>8h40</a:t>
                      </a:r>
                    </a:p>
                  </a:txBody>
                  <a:tcPr/>
                </a:tc>
                <a:tc>
                  <a:txBody>
                    <a:bodyPr/>
                    <a:lstStyle/>
                    <a:p>
                      <a:pPr algn="ctr"/>
                      <a:r>
                        <a:rPr lang="fr-FR" dirty="0"/>
                        <a:t>800</a:t>
                      </a:r>
                    </a:p>
                  </a:txBody>
                  <a:tcPr/>
                </a:tc>
                <a:tc>
                  <a:txBody>
                    <a:bodyPr/>
                    <a:lstStyle/>
                    <a:p>
                      <a:r>
                        <a:rPr lang="fr-FR" dirty="0"/>
                        <a:t>Fermeture des fenêtres</a:t>
                      </a:r>
                    </a:p>
                  </a:txBody>
                  <a:tcPr/>
                </a:tc>
                <a:extLst>
                  <a:ext uri="{0D108BD9-81ED-4DB2-BD59-A6C34878D82A}">
                    <a16:rowId xmlns:a16="http://schemas.microsoft.com/office/drawing/2014/main" val="3810279488"/>
                  </a:ext>
                </a:extLst>
              </a:tr>
              <a:tr h="483646">
                <a:tc>
                  <a:txBody>
                    <a:bodyPr/>
                    <a:lstStyle/>
                    <a:p>
                      <a:pPr algn="ctr"/>
                      <a:r>
                        <a:rPr lang="fr-FR" dirty="0"/>
                        <a:t>8h50</a:t>
                      </a:r>
                    </a:p>
                  </a:txBody>
                  <a:tcPr/>
                </a:tc>
                <a:tc>
                  <a:txBody>
                    <a:bodyPr/>
                    <a:lstStyle/>
                    <a:p>
                      <a:pPr algn="ctr"/>
                      <a:r>
                        <a:rPr lang="fr-FR" dirty="0"/>
                        <a:t>950</a:t>
                      </a:r>
                    </a:p>
                  </a:txBody>
                  <a:tcPr/>
                </a:tc>
                <a:tc>
                  <a:txBody>
                    <a:bodyPr/>
                    <a:lstStyle/>
                    <a:p>
                      <a:endParaRPr lang="fr-FR" dirty="0"/>
                    </a:p>
                  </a:txBody>
                  <a:tcPr/>
                </a:tc>
                <a:extLst>
                  <a:ext uri="{0D108BD9-81ED-4DB2-BD59-A6C34878D82A}">
                    <a16:rowId xmlns:a16="http://schemas.microsoft.com/office/drawing/2014/main" val="1640908701"/>
                  </a:ext>
                </a:extLst>
              </a:tr>
              <a:tr h="483646">
                <a:tc>
                  <a:txBody>
                    <a:bodyPr/>
                    <a:lstStyle/>
                    <a:p>
                      <a:pPr algn="ctr"/>
                      <a:r>
                        <a:rPr lang="fr-FR" dirty="0"/>
                        <a:t>9h00</a:t>
                      </a:r>
                    </a:p>
                  </a:txBody>
                  <a:tcPr/>
                </a:tc>
                <a:tc>
                  <a:txBody>
                    <a:bodyPr/>
                    <a:lstStyle/>
                    <a:p>
                      <a:pPr algn="ctr"/>
                      <a:r>
                        <a:rPr lang="fr-FR" dirty="0"/>
                        <a:t>1100</a:t>
                      </a:r>
                    </a:p>
                  </a:txBody>
                  <a:tcPr/>
                </a:tc>
                <a:tc>
                  <a:txBody>
                    <a:bodyPr/>
                    <a:lstStyle/>
                    <a:p>
                      <a:endParaRPr lang="fr-FR"/>
                    </a:p>
                  </a:txBody>
                  <a:tcPr/>
                </a:tc>
                <a:extLst>
                  <a:ext uri="{0D108BD9-81ED-4DB2-BD59-A6C34878D82A}">
                    <a16:rowId xmlns:a16="http://schemas.microsoft.com/office/drawing/2014/main" val="4047134887"/>
                  </a:ext>
                </a:extLst>
              </a:tr>
              <a:tr h="483646">
                <a:tc>
                  <a:txBody>
                    <a:bodyPr/>
                    <a:lstStyle/>
                    <a:p>
                      <a:pPr algn="ctr"/>
                      <a:r>
                        <a:rPr lang="fr-FR" dirty="0"/>
                        <a:t>9h10</a:t>
                      </a:r>
                    </a:p>
                  </a:txBody>
                  <a:tcPr/>
                </a:tc>
                <a:tc>
                  <a:txBody>
                    <a:bodyPr/>
                    <a:lstStyle/>
                    <a:p>
                      <a:pPr algn="ctr"/>
                      <a:r>
                        <a:rPr lang="fr-FR" dirty="0"/>
                        <a:t>1500</a:t>
                      </a:r>
                    </a:p>
                  </a:txBody>
                  <a:tcPr/>
                </a:tc>
                <a:tc>
                  <a:txBody>
                    <a:bodyPr/>
                    <a:lstStyle/>
                    <a:p>
                      <a:endParaRPr lang="fr-FR" dirty="0"/>
                    </a:p>
                  </a:txBody>
                  <a:tcPr/>
                </a:tc>
                <a:extLst>
                  <a:ext uri="{0D108BD9-81ED-4DB2-BD59-A6C34878D82A}">
                    <a16:rowId xmlns:a16="http://schemas.microsoft.com/office/drawing/2014/main" val="1805008932"/>
                  </a:ext>
                </a:extLst>
              </a:tr>
              <a:tr h="834786">
                <a:tc>
                  <a:txBody>
                    <a:bodyPr/>
                    <a:lstStyle/>
                    <a:p>
                      <a:pPr algn="ctr"/>
                      <a:r>
                        <a:rPr lang="fr-FR" dirty="0"/>
                        <a:t>9h20</a:t>
                      </a:r>
                    </a:p>
                  </a:txBody>
                  <a:tcPr/>
                </a:tc>
                <a:tc>
                  <a:txBody>
                    <a:bodyPr/>
                    <a:lstStyle/>
                    <a:p>
                      <a:pPr algn="ctr"/>
                      <a:r>
                        <a:rPr lang="fr-FR" dirty="0"/>
                        <a:t>2000</a:t>
                      </a:r>
                    </a:p>
                  </a:txBody>
                  <a:tcPr/>
                </a:tc>
                <a:tc>
                  <a:txBody>
                    <a:bodyPr/>
                    <a:lstStyle/>
                    <a:p>
                      <a:r>
                        <a:rPr lang="fr-FR" dirty="0"/>
                        <a:t>Ouverture</a:t>
                      </a:r>
                      <a:br>
                        <a:rPr lang="fr-FR" dirty="0"/>
                      </a:br>
                      <a:r>
                        <a:rPr lang="fr-FR" dirty="0"/>
                        <a:t>des fenêtres</a:t>
                      </a:r>
                    </a:p>
                  </a:txBody>
                  <a:tcPr/>
                </a:tc>
                <a:extLst>
                  <a:ext uri="{0D108BD9-81ED-4DB2-BD59-A6C34878D82A}">
                    <a16:rowId xmlns:a16="http://schemas.microsoft.com/office/drawing/2014/main" val="3762481649"/>
                  </a:ext>
                </a:extLst>
              </a:tr>
              <a:tr h="483646">
                <a:tc>
                  <a:txBody>
                    <a:bodyPr/>
                    <a:lstStyle/>
                    <a:p>
                      <a:pPr algn="ctr"/>
                      <a:r>
                        <a:rPr lang="fr-FR" dirty="0"/>
                        <a:t>9h30</a:t>
                      </a:r>
                    </a:p>
                  </a:txBody>
                  <a:tcPr/>
                </a:tc>
                <a:tc>
                  <a:txBody>
                    <a:bodyPr/>
                    <a:lstStyle/>
                    <a:p>
                      <a:pPr algn="ctr"/>
                      <a:r>
                        <a:rPr lang="fr-FR" dirty="0"/>
                        <a:t>1400</a:t>
                      </a:r>
                    </a:p>
                  </a:txBody>
                  <a:tcPr/>
                </a:tc>
                <a:tc>
                  <a:txBody>
                    <a:bodyPr/>
                    <a:lstStyle/>
                    <a:p>
                      <a:endParaRPr lang="fr-FR" dirty="0"/>
                    </a:p>
                  </a:txBody>
                  <a:tcPr/>
                </a:tc>
                <a:extLst>
                  <a:ext uri="{0D108BD9-81ED-4DB2-BD59-A6C34878D82A}">
                    <a16:rowId xmlns:a16="http://schemas.microsoft.com/office/drawing/2014/main" val="359185808"/>
                  </a:ext>
                </a:extLst>
              </a:tr>
              <a:tr h="483646">
                <a:tc>
                  <a:txBody>
                    <a:bodyPr/>
                    <a:lstStyle/>
                    <a:p>
                      <a:pPr algn="ctr"/>
                      <a:r>
                        <a:rPr lang="fr-FR" dirty="0"/>
                        <a:t>9h50</a:t>
                      </a:r>
                    </a:p>
                  </a:txBody>
                  <a:tcPr/>
                </a:tc>
                <a:tc>
                  <a:txBody>
                    <a:bodyPr/>
                    <a:lstStyle/>
                    <a:p>
                      <a:pPr algn="ctr"/>
                      <a:r>
                        <a:rPr lang="fr-FR" dirty="0"/>
                        <a:t>950</a:t>
                      </a:r>
                    </a:p>
                  </a:txBody>
                  <a:tcPr/>
                </a:tc>
                <a:tc>
                  <a:txBody>
                    <a:bodyPr/>
                    <a:lstStyle/>
                    <a:p>
                      <a:endParaRPr lang="fr-FR" dirty="0"/>
                    </a:p>
                  </a:txBody>
                  <a:tcPr/>
                </a:tc>
                <a:extLst>
                  <a:ext uri="{0D108BD9-81ED-4DB2-BD59-A6C34878D82A}">
                    <a16:rowId xmlns:a16="http://schemas.microsoft.com/office/drawing/2014/main" val="3195997709"/>
                  </a:ext>
                </a:extLst>
              </a:tr>
            </a:tbl>
          </a:graphicData>
        </a:graphic>
      </p:graphicFrame>
      <p:sp>
        <p:nvSpPr>
          <p:cNvPr id="13" name="Titre">
            <a:extLst>
              <a:ext uri="{FF2B5EF4-FFF2-40B4-BE49-F238E27FC236}">
                <a16:creationId xmlns:a16="http://schemas.microsoft.com/office/drawing/2014/main" id="{FC558581-C7F7-429E-A3CE-C21D6D45AEA5}"/>
              </a:ext>
            </a:extLst>
          </p:cNvPr>
          <p:cNvSpPr txBox="1">
            <a:spLocks/>
          </p:cNvSpPr>
          <p:nvPr/>
        </p:nvSpPr>
        <p:spPr>
          <a:xfrm>
            <a:off x="1670130" y="-9994"/>
            <a:ext cx="10521870" cy="132556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Autofit/>
          </a:bodyPr>
          <a:lstStyle>
            <a:defPPr>
              <a:defRPr lang="fr-FR"/>
            </a:defPPr>
            <a:lvl1pPr algn="ctr">
              <a:lnSpc>
                <a:spcPct val="90000"/>
              </a:lnSpc>
              <a:spcBef>
                <a:spcPct val="0"/>
              </a:spcBef>
              <a:defRPr sz="4000" b="1">
                <a:solidFill>
                  <a:schemeClr val="bg1"/>
                </a:solidFill>
                <a:latin typeface="Century Gothic" panose="020B0502020202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fr-FR" altLang="fr-FR" dirty="0">
                <a:solidFill>
                  <a:srgbClr val="002060"/>
                </a:solidFill>
              </a:rPr>
              <a:t>Exercice à réaliser avec un capteur : note les mesures de CO</a:t>
            </a:r>
            <a:r>
              <a:rPr lang="fr-FR" altLang="fr-FR" baseline="-25000" dirty="0">
                <a:solidFill>
                  <a:srgbClr val="002060"/>
                </a:solidFill>
              </a:rPr>
              <a:t>2</a:t>
            </a:r>
            <a:r>
              <a:rPr lang="fr-FR" altLang="fr-FR" dirty="0">
                <a:solidFill>
                  <a:srgbClr val="002060"/>
                </a:solidFill>
              </a:rPr>
              <a:t> toutes les 10 minutes.</a:t>
            </a:r>
            <a:endParaRPr lang="fr-FR" dirty="0">
              <a:solidFill>
                <a:srgbClr val="002060"/>
              </a:solidFill>
            </a:endParaRPr>
          </a:p>
        </p:txBody>
      </p:sp>
      <p:sp>
        <p:nvSpPr>
          <p:cNvPr id="22" name="Espace réservé du numéro de diapositive 1">
            <a:extLst>
              <a:ext uri="{FF2B5EF4-FFF2-40B4-BE49-F238E27FC236}">
                <a16:creationId xmlns:a16="http://schemas.microsoft.com/office/drawing/2014/main" id="{EC06FD52-3B2D-4ABF-8FE4-2F456D12E928}"/>
              </a:ext>
            </a:extLst>
          </p:cNvPr>
          <p:cNvSpPr txBox="1">
            <a:spLocks/>
          </p:cNvSpPr>
          <p:nvPr/>
        </p:nvSpPr>
        <p:spPr bwMode="auto">
          <a:xfrm>
            <a:off x="11126800" y="6409271"/>
            <a:ext cx="1018821" cy="365125"/>
          </a:xfrm>
          <a:prstGeom prst="rect">
            <a:avLst/>
          </a:prstGeom>
          <a:solidFill>
            <a:srgbClr val="002060"/>
          </a:solidFill>
          <a:ln>
            <a:noFill/>
          </a:ln>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dirty="0">
                <a:solidFill>
                  <a:schemeClr val="bg1"/>
                </a:solidFill>
              </a:rPr>
              <a:t>M</a:t>
            </a:r>
            <a:r>
              <a:rPr lang="fr-FR" altLang="fr-FR" sz="1800" b="1" baseline="30000" dirty="0">
                <a:solidFill>
                  <a:schemeClr val="bg1"/>
                </a:solidFill>
              </a:rPr>
              <a:t>8</a:t>
            </a:r>
            <a:r>
              <a:rPr lang="fr-FR" altLang="fr-FR" sz="1800" b="1" dirty="0">
                <a:solidFill>
                  <a:srgbClr val="CFEDEF"/>
                </a:solidFill>
              </a:rPr>
              <a:t> </a:t>
            </a:r>
            <a:r>
              <a:rPr lang="fr-FR" altLang="fr-FR" sz="1800" b="1" dirty="0">
                <a:solidFill>
                  <a:schemeClr val="bg1"/>
                </a:solidFill>
              </a:rPr>
              <a:t>- </a:t>
            </a:r>
            <a:fld id="{6B65CB28-E51F-4F6B-B370-8F5765EA14E9}" type="slidenum">
              <a:rPr lang="fr-FR" altLang="fr-FR" sz="1800" b="1" smtClean="0">
                <a:solidFill>
                  <a:schemeClr val="bg1"/>
                </a:solidFill>
              </a:rPr>
              <a:pPr algn="ctr" eaLnBrk="1" hangingPunct="1">
                <a:lnSpc>
                  <a:spcPct val="100000"/>
                </a:lnSpc>
                <a:spcBef>
                  <a:spcPct val="0"/>
                </a:spcBef>
                <a:buFontTx/>
                <a:buNone/>
              </a:pPr>
              <a:t>25</a:t>
            </a:fld>
            <a:endParaRPr lang="fr-FR" altLang="fr-FR" sz="1800" b="1" dirty="0">
              <a:solidFill>
                <a:schemeClr val="bg1"/>
              </a:solidFill>
            </a:endParaRPr>
          </a:p>
        </p:txBody>
      </p:sp>
      <p:sp>
        <p:nvSpPr>
          <p:cNvPr id="23" name="Fond Blanc">
            <a:extLst>
              <a:ext uri="{FF2B5EF4-FFF2-40B4-BE49-F238E27FC236}">
                <a16:creationId xmlns:a16="http://schemas.microsoft.com/office/drawing/2014/main" id="{4E477B39-881D-4F1F-B81B-BFF47832ECEF}"/>
              </a:ext>
            </a:extLst>
          </p:cNvPr>
          <p:cNvSpPr/>
          <p:nvPr/>
        </p:nvSpPr>
        <p:spPr>
          <a:xfrm>
            <a:off x="0" y="-9994"/>
            <a:ext cx="1670132" cy="685800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4" name="Logo AtmoSud">
            <a:hlinkClick r:id="rId3"/>
            <a:extLst>
              <a:ext uri="{FF2B5EF4-FFF2-40B4-BE49-F238E27FC236}">
                <a16:creationId xmlns:a16="http://schemas.microsoft.com/office/drawing/2014/main" id="{CBEEBD64-91D4-44F9-AB98-7DA762DDAC2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873" y="6188197"/>
            <a:ext cx="1440000" cy="574331"/>
          </a:xfrm>
          <a:prstGeom prst="rect">
            <a:avLst/>
          </a:prstGeom>
        </p:spPr>
      </p:pic>
      <p:grpSp>
        <p:nvGrpSpPr>
          <p:cNvPr id="2" name="Groupe 1">
            <a:extLst>
              <a:ext uri="{FF2B5EF4-FFF2-40B4-BE49-F238E27FC236}">
                <a16:creationId xmlns:a16="http://schemas.microsoft.com/office/drawing/2014/main" id="{9858293C-6273-46E8-A3E9-7AE319736F04}"/>
              </a:ext>
            </a:extLst>
          </p:cNvPr>
          <p:cNvGrpSpPr/>
          <p:nvPr/>
        </p:nvGrpSpPr>
        <p:grpSpPr>
          <a:xfrm>
            <a:off x="330442" y="5258668"/>
            <a:ext cx="1084263" cy="830356"/>
            <a:chOff x="330442" y="5258668"/>
            <a:chExt cx="1084263" cy="830356"/>
          </a:xfrm>
        </p:grpSpPr>
        <p:sp>
          <p:nvSpPr>
            <p:cNvPr id="26" name="Txt tp">
              <a:extLst>
                <a:ext uri="{FF2B5EF4-FFF2-40B4-BE49-F238E27FC236}">
                  <a16:creationId xmlns:a16="http://schemas.microsoft.com/office/drawing/2014/main" id="{394B3361-326A-4725-928A-2538F6CC0C39}"/>
                </a:ext>
              </a:extLst>
            </p:cNvPr>
            <p:cNvSpPr txBox="1">
              <a:spLocks noChangeArrowheads="1"/>
            </p:cNvSpPr>
            <p:nvPr/>
          </p:nvSpPr>
          <p:spPr bwMode="auto">
            <a:xfrm>
              <a:off x="330442" y="5750887"/>
              <a:ext cx="1084263" cy="338137"/>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TP</a:t>
              </a:r>
            </a:p>
          </p:txBody>
        </p:sp>
        <p:pic>
          <p:nvPicPr>
            <p:cNvPr id="27" name="Picto">
              <a:extLst>
                <a:ext uri="{FF2B5EF4-FFF2-40B4-BE49-F238E27FC236}">
                  <a16:creationId xmlns:a16="http://schemas.microsoft.com/office/drawing/2014/main" id="{7DBB6B07-CB00-476A-9090-B319E9A50A2E}"/>
                </a:ext>
              </a:extLst>
            </p:cNvPr>
            <p:cNvPicPr>
              <a:picLocks noChangeAspect="1"/>
            </p:cNvPicPr>
            <p:nvPr/>
          </p:nvPicPr>
          <p:blipFill rotWithShape="1">
            <a:blip r:embed="rId5">
              <a:extLst>
                <a:ext uri="{28A0092B-C50C-407E-A947-70E740481C1C}">
                  <a14:useLocalDpi xmlns:a14="http://schemas.microsoft.com/office/drawing/2010/main" val="0"/>
                </a:ext>
              </a:extLst>
            </a:blip>
            <a:srcRect l="2040" t="2673" r="2116" b="5000"/>
            <a:stretch/>
          </p:blipFill>
          <p:spPr bwMode="auto">
            <a:xfrm>
              <a:off x="550102" y="5258668"/>
              <a:ext cx="681644" cy="5569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8" name="Video">
            <a:extLst>
              <a:ext uri="{FF2B5EF4-FFF2-40B4-BE49-F238E27FC236}">
                <a16:creationId xmlns:a16="http://schemas.microsoft.com/office/drawing/2014/main" id="{868786B1-3F92-4D7A-8E7A-7EE83FB6C479}"/>
              </a:ext>
            </a:extLst>
          </p:cNvPr>
          <p:cNvGrpSpPr/>
          <p:nvPr/>
        </p:nvGrpSpPr>
        <p:grpSpPr>
          <a:xfrm>
            <a:off x="330443" y="4186380"/>
            <a:ext cx="1084263" cy="874441"/>
            <a:chOff x="330443" y="4182518"/>
            <a:chExt cx="1084263" cy="874441"/>
          </a:xfrm>
        </p:grpSpPr>
        <p:sp>
          <p:nvSpPr>
            <p:cNvPr id="29" name="Txt video">
              <a:extLst>
                <a:ext uri="{FF2B5EF4-FFF2-40B4-BE49-F238E27FC236}">
                  <a16:creationId xmlns:a16="http://schemas.microsoft.com/office/drawing/2014/main" id="{4273B285-CEC6-4D39-A779-EEC12EF8F120}"/>
                </a:ext>
              </a:extLst>
            </p:cNvPr>
            <p:cNvSpPr txBox="1">
              <a:spLocks noChangeArrowheads="1"/>
            </p:cNvSpPr>
            <p:nvPr/>
          </p:nvSpPr>
          <p:spPr bwMode="auto">
            <a:xfrm>
              <a:off x="330443" y="4718822"/>
              <a:ext cx="1084263" cy="338137"/>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VIDEO</a:t>
              </a:r>
            </a:p>
          </p:txBody>
        </p:sp>
        <p:pic>
          <p:nvPicPr>
            <p:cNvPr id="30" name="Picto guide">
              <a:extLst>
                <a:ext uri="{FF2B5EF4-FFF2-40B4-BE49-F238E27FC236}">
                  <a16:creationId xmlns:a16="http://schemas.microsoft.com/office/drawing/2014/main" id="{5A99D7ED-AB7B-4455-9BA8-791CD20D4DEC}"/>
                </a:ext>
              </a:extLst>
            </p:cNvPr>
            <p:cNvPicPr>
              <a:picLocks noChangeAspect="1"/>
            </p:cNvPicPr>
            <p:nvPr/>
          </p:nvPicPr>
          <p:blipFill rotWithShape="1">
            <a:blip r:embed="rId6">
              <a:extLst>
                <a:ext uri="{28A0092B-C50C-407E-A947-70E740481C1C}">
                  <a14:useLocalDpi xmlns:a14="http://schemas.microsoft.com/office/drawing/2010/main" val="0"/>
                </a:ext>
              </a:extLst>
            </a:blip>
            <a:srcRect l="4186" t="1958" r="10959" b="5944"/>
            <a:stretch/>
          </p:blipFill>
          <p:spPr bwMode="auto">
            <a:xfrm>
              <a:off x="545220" y="4182518"/>
              <a:ext cx="631767" cy="5818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1" name="Guide">
            <a:extLst>
              <a:ext uri="{FF2B5EF4-FFF2-40B4-BE49-F238E27FC236}">
                <a16:creationId xmlns:a16="http://schemas.microsoft.com/office/drawing/2014/main" id="{9A45CC75-0D99-4DE8-8F6F-42958F7613B1}"/>
              </a:ext>
            </a:extLst>
          </p:cNvPr>
          <p:cNvGrpSpPr/>
          <p:nvPr/>
        </p:nvGrpSpPr>
        <p:grpSpPr>
          <a:xfrm>
            <a:off x="330444" y="3123586"/>
            <a:ext cx="1084262" cy="891371"/>
            <a:chOff x="330444" y="3119724"/>
            <a:chExt cx="1084262" cy="891371"/>
          </a:xfrm>
        </p:grpSpPr>
        <p:sp>
          <p:nvSpPr>
            <p:cNvPr id="32" name="Txt guide">
              <a:extLst>
                <a:ext uri="{FF2B5EF4-FFF2-40B4-BE49-F238E27FC236}">
                  <a16:creationId xmlns:a16="http://schemas.microsoft.com/office/drawing/2014/main" id="{5B8C8D62-9402-490B-BCD5-EE7048D655F3}"/>
                </a:ext>
              </a:extLst>
            </p:cNvPr>
            <p:cNvSpPr txBox="1">
              <a:spLocks noChangeArrowheads="1"/>
            </p:cNvSpPr>
            <p:nvPr/>
          </p:nvSpPr>
          <p:spPr bwMode="auto">
            <a:xfrm>
              <a:off x="330444" y="3671370"/>
              <a:ext cx="1084262" cy="339725"/>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Verdana" panose="020B0604030504040204" pitchFamily="34" charset="0"/>
                </a:rPr>
                <a:t>GUIDE</a:t>
              </a:r>
            </a:p>
          </p:txBody>
        </p:sp>
        <p:pic>
          <p:nvPicPr>
            <p:cNvPr id="33" name="Picto guide">
              <a:extLst>
                <a:ext uri="{FF2B5EF4-FFF2-40B4-BE49-F238E27FC236}">
                  <a16:creationId xmlns:a16="http://schemas.microsoft.com/office/drawing/2014/main" id="{7295A508-6A17-4A61-A4EA-893474B83839}"/>
                </a:ext>
              </a:extLst>
            </p:cNvPr>
            <p:cNvPicPr>
              <a:picLocks noChangeAspect="1"/>
            </p:cNvPicPr>
            <p:nvPr/>
          </p:nvPicPr>
          <p:blipFill rotWithShape="1">
            <a:blip r:embed="rId7">
              <a:extLst>
                <a:ext uri="{28A0092B-C50C-407E-A947-70E740481C1C}">
                  <a14:useLocalDpi xmlns:a14="http://schemas.microsoft.com/office/drawing/2010/main" val="0"/>
                </a:ext>
              </a:extLst>
            </a:blip>
            <a:srcRect l="5015" t="1565" r="10709" b="5873"/>
            <a:stretch/>
          </p:blipFill>
          <p:spPr bwMode="auto">
            <a:xfrm>
              <a:off x="545220" y="3119724"/>
              <a:ext cx="623454" cy="5818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4" name="Txt info">
            <a:extLst>
              <a:ext uri="{FF2B5EF4-FFF2-40B4-BE49-F238E27FC236}">
                <a16:creationId xmlns:a16="http://schemas.microsoft.com/office/drawing/2014/main" id="{C8087B89-A9C8-4DE2-B473-EBEF843D2BE5}"/>
              </a:ext>
            </a:extLst>
          </p:cNvPr>
          <p:cNvSpPr txBox="1">
            <a:spLocks noChangeArrowheads="1"/>
          </p:cNvSpPr>
          <p:nvPr/>
        </p:nvSpPr>
        <p:spPr bwMode="auto">
          <a:xfrm>
            <a:off x="314816" y="2530286"/>
            <a:ext cx="1084262" cy="338137"/>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INFO</a:t>
            </a:r>
          </a:p>
        </p:txBody>
      </p:sp>
      <p:sp>
        <p:nvSpPr>
          <p:cNvPr id="35" name="Module CO2">
            <a:extLst>
              <a:ext uri="{FF2B5EF4-FFF2-40B4-BE49-F238E27FC236}">
                <a16:creationId xmlns:a16="http://schemas.microsoft.com/office/drawing/2014/main" id="{681032B0-2D14-4D57-B587-44294FA82BB8}"/>
              </a:ext>
            </a:extLst>
          </p:cNvPr>
          <p:cNvSpPr/>
          <p:nvPr/>
        </p:nvSpPr>
        <p:spPr>
          <a:xfrm>
            <a:off x="65263" y="1509203"/>
            <a:ext cx="1539605" cy="276999"/>
          </a:xfrm>
          <a:prstGeom prst="rect">
            <a:avLst/>
          </a:prstGeom>
          <a:solidFill>
            <a:srgbClr val="002060"/>
          </a:solidFill>
        </p:spPr>
        <p:txBody>
          <a:bodyPr wrap="square">
            <a:spAutoFit/>
          </a:bodyPr>
          <a:lstStyle/>
          <a:p>
            <a:pPr algn="ctr"/>
            <a:r>
              <a:rPr lang="fr-FR" sz="1200" b="1" dirty="0">
                <a:solidFill>
                  <a:schemeClr val="bg1"/>
                </a:solidFill>
                <a:latin typeface="Century Gothic" panose="020B0502020202020204" pitchFamily="34" charset="0"/>
              </a:rPr>
              <a:t>L’air de ma classe</a:t>
            </a:r>
            <a:endParaRPr lang="fr-FR" sz="1200" dirty="0">
              <a:solidFill>
                <a:schemeClr val="bg1"/>
              </a:solidFill>
            </a:endParaRPr>
          </a:p>
        </p:txBody>
      </p:sp>
      <p:pic>
        <p:nvPicPr>
          <p:cNvPr id="36" name="Logo AEM">
            <a:extLst>
              <a:ext uri="{FF2B5EF4-FFF2-40B4-BE49-F238E27FC236}">
                <a16:creationId xmlns:a16="http://schemas.microsoft.com/office/drawing/2014/main" id="{701EC89F-10CF-4398-B460-6E5343C4DE5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57636" y="224669"/>
            <a:ext cx="954858" cy="1218997"/>
          </a:xfrm>
          <a:prstGeom prst="rect">
            <a:avLst/>
          </a:prstGeom>
        </p:spPr>
      </p:pic>
      <p:pic>
        <p:nvPicPr>
          <p:cNvPr id="37" name="Picto info active">
            <a:extLst>
              <a:ext uri="{FF2B5EF4-FFF2-40B4-BE49-F238E27FC236}">
                <a16:creationId xmlns:a16="http://schemas.microsoft.com/office/drawing/2014/main" id="{9DB2F728-C693-4A81-9CD0-66C077A588E3}"/>
              </a:ext>
            </a:extLst>
          </p:cNvPr>
          <p:cNvPicPr>
            <a:picLocks noChangeAspect="1"/>
          </p:cNvPicPr>
          <p:nvPr/>
        </p:nvPicPr>
        <p:blipFill rotWithShape="1">
          <a:blip r:embed="rId9">
            <a:extLst>
              <a:ext uri="{28A0092B-C50C-407E-A947-70E740481C1C}">
                <a14:useLocalDpi xmlns:a14="http://schemas.microsoft.com/office/drawing/2010/main" val="0"/>
              </a:ext>
            </a:extLst>
          </a:blip>
          <a:srcRect l="6268" t="3278" r="13588" b="5866"/>
          <a:stretch/>
        </p:blipFill>
        <p:spPr bwMode="auto">
          <a:xfrm>
            <a:off x="530536" y="1995482"/>
            <a:ext cx="624689" cy="597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 name="Carré corné Info">
            <a:extLst>
              <a:ext uri="{FF2B5EF4-FFF2-40B4-BE49-F238E27FC236}">
                <a16:creationId xmlns:a16="http://schemas.microsoft.com/office/drawing/2014/main" id="{84664385-A1CE-48D8-A7D7-988DB303860E}"/>
              </a:ext>
            </a:extLst>
          </p:cNvPr>
          <p:cNvSpPr/>
          <p:nvPr/>
        </p:nvSpPr>
        <p:spPr>
          <a:xfrm>
            <a:off x="46308" y="3842657"/>
            <a:ext cx="1609401" cy="2945595"/>
          </a:xfrm>
          <a:prstGeom prst="foldedCorner">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fr-FR" sz="1200" dirty="0">
                <a:solidFill>
                  <a:schemeClr val="tx1"/>
                </a:solidFill>
              </a:rPr>
              <a:t>  </a:t>
            </a:r>
          </a:p>
          <a:p>
            <a:pPr algn="ctr">
              <a:defRPr/>
            </a:pPr>
            <a:r>
              <a:rPr lang="fr-FR" sz="1400" b="1" dirty="0">
                <a:solidFill>
                  <a:srgbClr val="FFFFFF"/>
                </a:solidFill>
              </a:rPr>
              <a:t>CONSEIL PÉDAGOGIQUE</a:t>
            </a:r>
          </a:p>
          <a:p>
            <a:pPr>
              <a:defRPr/>
            </a:pPr>
            <a:r>
              <a:rPr lang="fr-FR" sz="1200" b="1" dirty="0">
                <a:solidFill>
                  <a:srgbClr val="FFFFFF"/>
                </a:solidFill>
              </a:rPr>
              <a:t>Fermez les fenêtres au début de la séance. Demandez à un enfant de noter les mesures de CO</a:t>
            </a:r>
            <a:r>
              <a:rPr lang="fr-FR" sz="1200" b="1" baseline="-25000" dirty="0">
                <a:solidFill>
                  <a:srgbClr val="FFFFFF"/>
                </a:solidFill>
              </a:rPr>
              <a:t>2</a:t>
            </a:r>
            <a:r>
              <a:rPr lang="fr-FR" sz="1200" b="1" dirty="0">
                <a:solidFill>
                  <a:srgbClr val="FFFFFF"/>
                </a:solidFill>
              </a:rPr>
              <a:t>  toutes les 10 minutes. A la moitié de la séance, ouvrez les fenêtres. En fin de séance, l’enseignant pourrait faire un graphique (voir diapositive suivante). </a:t>
            </a:r>
          </a:p>
        </p:txBody>
      </p:sp>
    </p:spTree>
    <p:extLst>
      <p:ext uri="{BB962C8B-B14F-4D97-AF65-F5344CB8AC3E}">
        <p14:creationId xmlns:p14="http://schemas.microsoft.com/office/powerpoint/2010/main" val="142113237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7"/>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37"/>
                  </p:tgtEl>
                </p:cond>
              </p:nextCondLst>
            </p:seq>
          </p:childTnLst>
        </p:cTn>
      </p:par>
    </p:tnLst>
    <p:bldLst>
      <p:bldP spid="38" grpId="0" animBg="1"/>
      <p:bldP spid="38" grpId="1"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51433" y="374777"/>
            <a:ext cx="8153428" cy="6079507"/>
          </a:xfrm>
          <a:prstGeom prst="rect">
            <a:avLst/>
          </a:prstGeom>
        </p:spPr>
      </p:pic>
      <p:grpSp>
        <p:nvGrpSpPr>
          <p:cNvPr id="23" name="Bandeau gauche"/>
          <p:cNvGrpSpPr/>
          <p:nvPr/>
        </p:nvGrpSpPr>
        <p:grpSpPr>
          <a:xfrm>
            <a:off x="0" y="3861"/>
            <a:ext cx="1670132" cy="6858001"/>
            <a:chOff x="0" y="-1"/>
            <a:chExt cx="1670132" cy="6858001"/>
          </a:xfrm>
        </p:grpSpPr>
        <p:sp>
          <p:nvSpPr>
            <p:cNvPr id="25" name="Fond Blanc">
              <a:extLst>
                <a:ext uri="{FF2B5EF4-FFF2-40B4-BE49-F238E27FC236}">
                  <a16:creationId xmlns:a16="http://schemas.microsoft.com/office/drawing/2014/main" id="{FA3B2686-94FE-40EF-960C-4F0A2531B978}"/>
                </a:ext>
              </a:extLst>
            </p:cNvPr>
            <p:cNvSpPr/>
            <p:nvPr/>
          </p:nvSpPr>
          <p:spPr>
            <a:xfrm>
              <a:off x="0" y="-1"/>
              <a:ext cx="1670132" cy="685800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6" name="Logo AtmoSud">
              <a:hlinkClick r:id="rId3"/>
              <a:extLst>
                <a:ext uri="{FF2B5EF4-FFF2-40B4-BE49-F238E27FC236}">
                  <a16:creationId xmlns:a16="http://schemas.microsoft.com/office/drawing/2014/main" id="{06C206BF-02A7-4FFF-9DF6-746E34FC12B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873" y="6184335"/>
              <a:ext cx="1440000" cy="574331"/>
            </a:xfrm>
            <a:prstGeom prst="rect">
              <a:avLst/>
            </a:prstGeom>
          </p:spPr>
        </p:pic>
        <p:sp>
          <p:nvSpPr>
            <p:cNvPr id="41" name="Txt tp">
              <a:extLst>
                <a:ext uri="{FF2B5EF4-FFF2-40B4-BE49-F238E27FC236}">
                  <a16:creationId xmlns:a16="http://schemas.microsoft.com/office/drawing/2014/main" id="{068AD82C-35A7-4983-827A-713281010F7B}"/>
                </a:ext>
              </a:extLst>
            </p:cNvPr>
            <p:cNvSpPr txBox="1">
              <a:spLocks noChangeArrowheads="1"/>
            </p:cNvSpPr>
            <p:nvPr/>
          </p:nvSpPr>
          <p:spPr bwMode="auto">
            <a:xfrm>
              <a:off x="330442" y="5747025"/>
              <a:ext cx="1084263" cy="338137"/>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TP</a:t>
              </a:r>
            </a:p>
          </p:txBody>
        </p:sp>
        <p:grpSp>
          <p:nvGrpSpPr>
            <p:cNvPr id="29" name="Video"/>
            <p:cNvGrpSpPr/>
            <p:nvPr/>
          </p:nvGrpSpPr>
          <p:grpSpPr>
            <a:xfrm>
              <a:off x="330443" y="4182518"/>
              <a:ext cx="1084263" cy="874441"/>
              <a:chOff x="330443" y="4182518"/>
              <a:chExt cx="1084263" cy="874441"/>
            </a:xfrm>
          </p:grpSpPr>
          <p:sp>
            <p:nvSpPr>
              <p:cNvPr id="38" name="Txt video">
                <a:extLst>
                  <a:ext uri="{FF2B5EF4-FFF2-40B4-BE49-F238E27FC236}">
                    <a16:creationId xmlns:a16="http://schemas.microsoft.com/office/drawing/2014/main" id="{497FE70E-A465-4313-ACA4-D25B0274D1AF}"/>
                  </a:ext>
                </a:extLst>
              </p:cNvPr>
              <p:cNvSpPr txBox="1">
                <a:spLocks noChangeArrowheads="1"/>
              </p:cNvSpPr>
              <p:nvPr/>
            </p:nvSpPr>
            <p:spPr bwMode="auto">
              <a:xfrm>
                <a:off x="330443" y="4718822"/>
                <a:ext cx="1084263" cy="338137"/>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VIDEO</a:t>
                </a:r>
              </a:p>
            </p:txBody>
          </p:sp>
          <p:pic>
            <p:nvPicPr>
              <p:cNvPr id="39" name="Picto guide">
                <a:extLst>
                  <a:ext uri="{FF2B5EF4-FFF2-40B4-BE49-F238E27FC236}">
                    <a16:creationId xmlns:a16="http://schemas.microsoft.com/office/drawing/2014/main" id="{10D6FA2E-1F17-41B3-964A-E622C2DB457D}"/>
                  </a:ext>
                </a:extLst>
              </p:cNvPr>
              <p:cNvPicPr>
                <a:picLocks noChangeAspect="1"/>
              </p:cNvPicPr>
              <p:nvPr/>
            </p:nvPicPr>
            <p:blipFill rotWithShape="1">
              <a:blip r:embed="rId5">
                <a:extLst>
                  <a:ext uri="{28A0092B-C50C-407E-A947-70E740481C1C}">
                    <a14:useLocalDpi xmlns:a14="http://schemas.microsoft.com/office/drawing/2010/main" val="0"/>
                  </a:ext>
                </a:extLst>
              </a:blip>
              <a:srcRect l="4186" t="1958" r="10959" b="5944"/>
              <a:stretch/>
            </p:blipFill>
            <p:spPr bwMode="auto">
              <a:xfrm>
                <a:off x="545220" y="4182518"/>
                <a:ext cx="631767" cy="5818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0" name="Guide"/>
            <p:cNvGrpSpPr/>
            <p:nvPr/>
          </p:nvGrpSpPr>
          <p:grpSpPr>
            <a:xfrm>
              <a:off x="330444" y="3119724"/>
              <a:ext cx="1084262" cy="891371"/>
              <a:chOff x="330444" y="3119724"/>
              <a:chExt cx="1084262" cy="891371"/>
            </a:xfrm>
          </p:grpSpPr>
          <p:sp>
            <p:nvSpPr>
              <p:cNvPr id="36" name="Txt guide">
                <a:extLst>
                  <a:ext uri="{FF2B5EF4-FFF2-40B4-BE49-F238E27FC236}">
                    <a16:creationId xmlns:a16="http://schemas.microsoft.com/office/drawing/2014/main" id="{CD90D079-7F62-48CC-8B04-9EDA9213D908}"/>
                  </a:ext>
                </a:extLst>
              </p:cNvPr>
              <p:cNvSpPr txBox="1">
                <a:spLocks noChangeArrowheads="1"/>
              </p:cNvSpPr>
              <p:nvPr/>
            </p:nvSpPr>
            <p:spPr bwMode="auto">
              <a:xfrm>
                <a:off x="330444" y="3671370"/>
                <a:ext cx="1084262" cy="339725"/>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Verdana" panose="020B0604030504040204" pitchFamily="34" charset="0"/>
                  </a:rPr>
                  <a:t>GUIDE</a:t>
                </a:r>
              </a:p>
            </p:txBody>
          </p:sp>
          <p:pic>
            <p:nvPicPr>
              <p:cNvPr id="37" name="Picto guide">
                <a:extLst>
                  <a:ext uri="{FF2B5EF4-FFF2-40B4-BE49-F238E27FC236}">
                    <a16:creationId xmlns:a16="http://schemas.microsoft.com/office/drawing/2014/main" id="{4784EAE9-EC02-44D3-9F43-AC31EE721370}"/>
                  </a:ext>
                </a:extLst>
              </p:cNvPr>
              <p:cNvPicPr>
                <a:picLocks noChangeAspect="1"/>
              </p:cNvPicPr>
              <p:nvPr/>
            </p:nvPicPr>
            <p:blipFill rotWithShape="1">
              <a:blip r:embed="rId6">
                <a:extLst>
                  <a:ext uri="{28A0092B-C50C-407E-A947-70E740481C1C}">
                    <a14:useLocalDpi xmlns:a14="http://schemas.microsoft.com/office/drawing/2010/main" val="0"/>
                  </a:ext>
                </a:extLst>
              </a:blip>
              <a:srcRect l="5015" t="1565" r="10709" b="5873"/>
              <a:stretch/>
            </p:blipFill>
            <p:spPr bwMode="auto">
              <a:xfrm>
                <a:off x="545220" y="3119724"/>
                <a:ext cx="623454" cy="5818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1" name="Info"/>
            <p:cNvGrpSpPr/>
            <p:nvPr/>
          </p:nvGrpSpPr>
          <p:grpSpPr>
            <a:xfrm>
              <a:off x="314816" y="1997134"/>
              <a:ext cx="1084262" cy="867427"/>
              <a:chOff x="314816" y="1997134"/>
              <a:chExt cx="1084262" cy="867427"/>
            </a:xfrm>
          </p:grpSpPr>
          <p:sp>
            <p:nvSpPr>
              <p:cNvPr id="34" name="Txt info">
                <a:extLst>
                  <a:ext uri="{FF2B5EF4-FFF2-40B4-BE49-F238E27FC236}">
                    <a16:creationId xmlns:a16="http://schemas.microsoft.com/office/drawing/2014/main" id="{80C3DAD2-B6EA-4E7C-933D-5756572579F7}"/>
                  </a:ext>
                </a:extLst>
              </p:cNvPr>
              <p:cNvSpPr txBox="1">
                <a:spLocks noChangeArrowheads="1"/>
              </p:cNvSpPr>
              <p:nvPr/>
            </p:nvSpPr>
            <p:spPr bwMode="auto">
              <a:xfrm>
                <a:off x="314816" y="2526424"/>
                <a:ext cx="1084262" cy="338137"/>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INFO</a:t>
                </a:r>
              </a:p>
            </p:txBody>
          </p:sp>
          <p:pic>
            <p:nvPicPr>
              <p:cNvPr id="35" name="Picto info">
                <a:extLst>
                  <a:ext uri="{FF2B5EF4-FFF2-40B4-BE49-F238E27FC236}">
                    <a16:creationId xmlns:a16="http://schemas.microsoft.com/office/drawing/2014/main" id="{0F78F5AC-D754-496A-8588-12A4FC7F106C}"/>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6598" t="3009" r="13417" b="6579"/>
              <a:stretch/>
            </p:blipFill>
            <p:spPr bwMode="auto">
              <a:xfrm>
                <a:off x="523560" y="1997134"/>
                <a:ext cx="623455" cy="5985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2" name="Module CO2">
              <a:extLst>
                <a:ext uri="{FF2B5EF4-FFF2-40B4-BE49-F238E27FC236}">
                  <a16:creationId xmlns:a16="http://schemas.microsoft.com/office/drawing/2014/main" id="{ED7333EA-7CC1-4589-A171-23DE7A5DE385}"/>
                </a:ext>
              </a:extLst>
            </p:cNvPr>
            <p:cNvSpPr/>
            <p:nvPr/>
          </p:nvSpPr>
          <p:spPr>
            <a:xfrm>
              <a:off x="65263" y="1505341"/>
              <a:ext cx="1539605" cy="276999"/>
            </a:xfrm>
            <a:prstGeom prst="rect">
              <a:avLst/>
            </a:prstGeom>
            <a:solidFill>
              <a:srgbClr val="002060"/>
            </a:solidFill>
          </p:spPr>
          <p:txBody>
            <a:bodyPr wrap="square">
              <a:spAutoFit/>
            </a:bodyPr>
            <a:lstStyle/>
            <a:p>
              <a:pPr algn="ctr"/>
              <a:r>
                <a:rPr lang="fr-FR" sz="1200" b="1" dirty="0">
                  <a:solidFill>
                    <a:schemeClr val="bg1"/>
                  </a:solidFill>
                  <a:latin typeface="Century Gothic" panose="020B0502020202020204" pitchFamily="34" charset="0"/>
                </a:rPr>
                <a:t>L’air de ma classe</a:t>
              </a:r>
              <a:endParaRPr lang="fr-FR" sz="1200" dirty="0">
                <a:solidFill>
                  <a:schemeClr val="bg1"/>
                </a:solidFill>
              </a:endParaRPr>
            </a:p>
          </p:txBody>
        </p:sp>
        <p:pic>
          <p:nvPicPr>
            <p:cNvPr id="33" name="Logo AEM">
              <a:extLst>
                <a:ext uri="{FF2B5EF4-FFF2-40B4-BE49-F238E27FC236}">
                  <a16:creationId xmlns:a16="http://schemas.microsoft.com/office/drawing/2014/main" id="{74F59558-1101-451A-ACCC-8D43FF7E327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57636" y="220807"/>
              <a:ext cx="954858" cy="1218997"/>
            </a:xfrm>
            <a:prstGeom prst="rect">
              <a:avLst/>
            </a:prstGeom>
          </p:spPr>
        </p:pic>
      </p:grpSp>
      <p:pic>
        <p:nvPicPr>
          <p:cNvPr id="21" name="Picto TP">
            <a:hlinkClick r:id="rId9" action="ppaction://hlinksldjump"/>
            <a:extLst>
              <a:ext uri="{FF2B5EF4-FFF2-40B4-BE49-F238E27FC236}">
                <a16:creationId xmlns:a16="http://schemas.microsoft.com/office/drawing/2014/main" id="{7E62CC33-77B1-401C-AB39-8FBA4D5565E0}"/>
              </a:ext>
            </a:extLst>
          </p:cNvPr>
          <p:cNvPicPr>
            <a:picLocks noChangeAspect="1"/>
          </p:cNvPicPr>
          <p:nvPr/>
        </p:nvPicPr>
        <p:blipFill>
          <a:blip r:embed="rId10">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45220" y="5233736"/>
            <a:ext cx="711200" cy="60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Espace réservé du numéro de diapositive 1">
            <a:extLst>
              <a:ext uri="{FF2B5EF4-FFF2-40B4-BE49-F238E27FC236}">
                <a16:creationId xmlns:a16="http://schemas.microsoft.com/office/drawing/2014/main" id="{1430D9AA-1B20-4429-A7DB-91DB418B7017}"/>
              </a:ext>
            </a:extLst>
          </p:cNvPr>
          <p:cNvSpPr txBox="1">
            <a:spLocks/>
          </p:cNvSpPr>
          <p:nvPr/>
        </p:nvSpPr>
        <p:spPr bwMode="auto">
          <a:xfrm>
            <a:off x="11173179" y="6397403"/>
            <a:ext cx="1018821" cy="365125"/>
          </a:xfrm>
          <a:prstGeom prst="rect">
            <a:avLst/>
          </a:prstGeom>
          <a:solidFill>
            <a:srgbClr val="002060"/>
          </a:solidFill>
          <a:ln>
            <a:noFill/>
          </a:ln>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dirty="0">
                <a:solidFill>
                  <a:schemeClr val="bg1"/>
                </a:solidFill>
              </a:rPr>
              <a:t>M</a:t>
            </a:r>
            <a:r>
              <a:rPr lang="fr-FR" altLang="fr-FR" sz="1800" b="1" baseline="30000" dirty="0">
                <a:solidFill>
                  <a:schemeClr val="bg1"/>
                </a:solidFill>
              </a:rPr>
              <a:t>8</a:t>
            </a:r>
            <a:r>
              <a:rPr lang="fr-FR" altLang="fr-FR" sz="1800" b="1" dirty="0">
                <a:solidFill>
                  <a:srgbClr val="CFEDEF"/>
                </a:solidFill>
              </a:rPr>
              <a:t> </a:t>
            </a:r>
            <a:r>
              <a:rPr lang="fr-FR" altLang="fr-FR" sz="1800" b="1" dirty="0">
                <a:solidFill>
                  <a:schemeClr val="bg1"/>
                </a:solidFill>
              </a:rPr>
              <a:t>- </a:t>
            </a:r>
            <a:fld id="{6B65CB28-E51F-4F6B-B370-8F5765EA14E9}" type="slidenum">
              <a:rPr lang="fr-FR" altLang="fr-FR" sz="1800" b="1" smtClean="0">
                <a:solidFill>
                  <a:schemeClr val="bg1"/>
                </a:solidFill>
              </a:rPr>
              <a:pPr algn="ctr" eaLnBrk="1" hangingPunct="1">
                <a:lnSpc>
                  <a:spcPct val="100000"/>
                </a:lnSpc>
                <a:spcBef>
                  <a:spcPct val="0"/>
                </a:spcBef>
                <a:buFontTx/>
                <a:buNone/>
              </a:pPr>
              <a:t>26</a:t>
            </a:fld>
            <a:endParaRPr lang="fr-FR" altLang="fr-FR" sz="1800" b="1" dirty="0">
              <a:solidFill>
                <a:schemeClr val="bg1"/>
              </a:solidFill>
            </a:endParaRPr>
          </a:p>
        </p:txBody>
      </p:sp>
      <p:pic>
        <p:nvPicPr>
          <p:cNvPr id="24" name="Picto photo">
            <a:hlinkClick r:id="rId9" action="ppaction://hlinksldjump"/>
            <a:extLst>
              <a:ext uri="{FF2B5EF4-FFF2-40B4-BE49-F238E27FC236}">
                <a16:creationId xmlns:a16="http://schemas.microsoft.com/office/drawing/2014/main" id="{8A6D7546-7180-41E6-8DB1-F94A58210A97}"/>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11140" t="11069" r="10647" b="8232"/>
          <a:stretch/>
        </p:blipFill>
        <p:spPr bwMode="auto">
          <a:xfrm>
            <a:off x="8407725" y="6095165"/>
            <a:ext cx="642049" cy="562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 name="MA im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431075" y="3979602"/>
            <a:ext cx="2081537" cy="2396723"/>
          </a:xfrm>
          <a:prstGeom prst="rect">
            <a:avLst/>
          </a:prstGeom>
        </p:spPr>
      </p:pic>
    </p:spTree>
    <p:extLst>
      <p:ext uri="{BB962C8B-B14F-4D97-AF65-F5344CB8AC3E}">
        <p14:creationId xmlns:p14="http://schemas.microsoft.com/office/powerpoint/2010/main" val="51085638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Enfants 1"/>
          <p:cNvPicPr>
            <a:picLocks noChangeAspect="1"/>
          </p:cNvPicPr>
          <p:nvPr/>
        </p:nvPicPr>
        <p:blipFill rotWithShape="1">
          <a:blip r:embed="rId3" cstate="print">
            <a:extLst>
              <a:ext uri="{28A0092B-C50C-407E-A947-70E740481C1C}">
                <a14:useLocalDpi xmlns:a14="http://schemas.microsoft.com/office/drawing/2010/main" val="0"/>
              </a:ext>
            </a:extLst>
          </a:blip>
          <a:srcRect l="2644" t="2408" r="4261" b="305"/>
          <a:stretch/>
        </p:blipFill>
        <p:spPr>
          <a:xfrm>
            <a:off x="1938265" y="2162202"/>
            <a:ext cx="4112945" cy="3588685"/>
          </a:xfrm>
          <a:prstGeom prst="rect">
            <a:avLst/>
          </a:prstGeom>
        </p:spPr>
      </p:pic>
      <p:sp>
        <p:nvSpPr>
          <p:cNvPr id="3" name="Texte">
            <a:extLst>
              <a:ext uri="{FF2B5EF4-FFF2-40B4-BE49-F238E27FC236}">
                <a16:creationId xmlns:a16="http://schemas.microsoft.com/office/drawing/2014/main" id="{AD8447C5-CE01-4232-A2A8-14F27854A0FD}"/>
              </a:ext>
            </a:extLst>
          </p:cNvPr>
          <p:cNvSpPr txBox="1"/>
          <p:nvPr/>
        </p:nvSpPr>
        <p:spPr>
          <a:xfrm>
            <a:off x="6051210" y="1454710"/>
            <a:ext cx="6154945" cy="4954561"/>
          </a:xfrm>
          <a:prstGeom prst="rect">
            <a:avLst/>
          </a:prstGeom>
          <a:noFill/>
        </p:spPr>
        <p:txBody>
          <a:bodyPr wrap="square" rtlCol="0">
            <a:spAutoFit/>
          </a:bodyPr>
          <a:lstStyle/>
          <a:p>
            <a:pPr lvl="0">
              <a:lnSpc>
                <a:spcPct val="120000"/>
              </a:lnSpc>
              <a:spcBef>
                <a:spcPct val="0"/>
              </a:spcBef>
              <a:spcAft>
                <a:spcPts val="600"/>
              </a:spcAft>
              <a:defRPr/>
            </a:pP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rPr>
              <a:t>Le principal objectif du module « L’air de ma classe » est de </a:t>
            </a:r>
            <a:r>
              <a:rPr kumimoji="0" lang="fr-FR" sz="1800" b="1"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rPr>
              <a:t>sensibiliser les enfants à l’importance de la qualité de l’air, notamment dans la classe, d’expliquer comme le renouvellement d’air est important, notamment </a:t>
            </a:r>
            <a:r>
              <a:rPr lang="fr-FR" b="1" dirty="0">
                <a:solidFill>
                  <a:prstClr val="black"/>
                </a:solidFill>
                <a:cs typeface="Calibri" panose="020F0502020204030204" pitchFamily="34" charset="0"/>
              </a:rPr>
              <a:t>à travers le cas particulier du CO</a:t>
            </a:r>
            <a:r>
              <a:rPr lang="fr-FR" b="1" baseline="-25000" dirty="0">
                <a:solidFill>
                  <a:prstClr val="black"/>
                </a:solidFill>
                <a:cs typeface="Calibri" panose="020F0502020204030204" pitchFamily="34" charset="0"/>
              </a:rPr>
              <a:t>2</a:t>
            </a:r>
            <a:r>
              <a:rPr kumimoji="0" lang="fr-FR" sz="1800" b="1"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rPr>
              <a:t>.</a:t>
            </a:r>
            <a:endPar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endParaRPr>
          </a:p>
          <a:p>
            <a:pPr marL="0" marR="0" lvl="0" indent="0" algn="l" defTabSz="914400" rtl="0" eaLnBrk="1" fontAlgn="auto" latinLnBrk="0" hangingPunct="1">
              <a:lnSpc>
                <a:spcPct val="120000"/>
              </a:lnSpc>
              <a:spcBef>
                <a:spcPct val="0"/>
              </a:spcBef>
              <a:spcAft>
                <a:spcPts val="60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rPr>
              <a:t>Ce diaporama fait partie des outils pédagogiques « L’Air et Moi » qui se construisent de manière coopérative grâce à</a:t>
            </a:r>
            <a:b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rPr>
            </a:b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rPr>
              <a:t>3 comités : </a:t>
            </a:r>
          </a:p>
          <a:p>
            <a:pPr marL="342900" marR="0" lvl="0" indent="-342900" algn="l" defTabSz="914400" rtl="0" eaLnBrk="1" fontAlgn="auto" latinLnBrk="0" hangingPunct="1">
              <a:lnSpc>
                <a:spcPct val="120000"/>
              </a:lnSpc>
              <a:spcBef>
                <a:spcPct val="0"/>
              </a:spcBef>
              <a:spcAft>
                <a:spcPts val="0"/>
              </a:spcAft>
              <a:buClrTx/>
              <a:buSzTx/>
              <a:buFont typeface="Arial" panose="020B0604020202020204" pitchFamily="34" charset="0"/>
              <a:buChar char="•"/>
              <a:tabLst/>
              <a:defRPr/>
            </a:pP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rPr>
              <a:t>pédagogique (élèves, enseignants…)</a:t>
            </a:r>
          </a:p>
          <a:p>
            <a:pPr marL="342900" marR="0" lvl="0" indent="-342900" algn="l" defTabSz="914400" rtl="0" eaLnBrk="1" fontAlgn="auto" latinLnBrk="0" hangingPunct="1">
              <a:lnSpc>
                <a:spcPct val="120000"/>
              </a:lnSpc>
              <a:spcBef>
                <a:spcPct val="0"/>
              </a:spcBef>
              <a:spcAft>
                <a:spcPts val="0"/>
              </a:spcAft>
              <a:buClrTx/>
              <a:buSzTx/>
              <a:buFont typeface="Arial" panose="020B0604020202020204" pitchFamily="34" charset="0"/>
              <a:buChar char="•"/>
              <a:tabLst/>
              <a:defRPr/>
            </a:pP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rPr>
              <a:t>scientifique (experts…) </a:t>
            </a:r>
          </a:p>
          <a:p>
            <a:pPr marL="342900" marR="0" lvl="0" indent="-342900" algn="l" defTabSz="914400" rtl="0" eaLnBrk="1" fontAlgn="auto" latinLnBrk="0" hangingPunct="1">
              <a:lnSpc>
                <a:spcPct val="120000"/>
              </a:lnSpc>
              <a:spcBef>
                <a:spcPct val="0"/>
              </a:spcBef>
              <a:spcAft>
                <a:spcPts val="0"/>
              </a:spcAft>
              <a:buClrTx/>
              <a:buSzTx/>
              <a:buFont typeface="Arial" panose="020B0604020202020204" pitchFamily="34" charset="0"/>
              <a:buChar char="•"/>
              <a:tabLst/>
              <a:defRPr/>
            </a:pP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rPr>
              <a:t>utilisateur (animateurs…)</a:t>
            </a:r>
          </a:p>
          <a:p>
            <a:pPr marL="0" marR="0" lvl="0" indent="0" algn="l" defTabSz="914400" rtl="0" eaLnBrk="1" fontAlgn="auto" latinLnBrk="0" hangingPunct="1">
              <a:lnSpc>
                <a:spcPct val="120000"/>
              </a:lnSpc>
              <a:spcBef>
                <a:spcPct val="0"/>
              </a:spcBef>
              <a:spcAft>
                <a:spcPts val="60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rPr>
              <a:t>Sont ainsi récoltés, tout au long de la construction des outils pédagogiques, des avis précieux. </a:t>
            </a:r>
          </a:p>
          <a:p>
            <a:pPr marL="0" marR="0" lvl="0" indent="0" algn="l" defTabSz="914400" rtl="0" eaLnBrk="1" fontAlgn="auto" latinLnBrk="0" hangingPunct="1">
              <a:lnSpc>
                <a:spcPct val="120000"/>
              </a:lnSpc>
              <a:spcBef>
                <a:spcPct val="0"/>
              </a:spcBef>
              <a:spcAft>
                <a:spcPts val="600"/>
              </a:spcAft>
              <a:buClrTx/>
              <a:buSzTx/>
              <a:buFontTx/>
              <a:buNone/>
              <a:tabLst/>
              <a:defRPr/>
            </a:pPr>
            <a:r>
              <a:rPr kumimoji="0" lang="fr-FR" sz="1800" b="1"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rPr>
              <a:t>Nous avons besoin de vous pour améliorer ce diaporama !</a:t>
            </a:r>
            <a:endPar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8" name="Titre"/>
          <p:cNvSpPr>
            <a:spLocks noGrp="1"/>
          </p:cNvSpPr>
          <p:nvPr>
            <p:ph type="title" idx="4294967295"/>
          </p:nvPr>
        </p:nvSpPr>
        <p:spPr>
          <a:xfrm>
            <a:off x="1670130" y="3861"/>
            <a:ext cx="10521870" cy="900000"/>
          </a:xfr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Autofit/>
          </a:bodyPr>
          <a:lstStyle/>
          <a:p>
            <a:pPr algn="ctr"/>
            <a:r>
              <a:rPr lang="fr-FR" sz="4000" b="1" dirty="0">
                <a:solidFill>
                  <a:srgbClr val="002060"/>
                </a:solidFill>
                <a:latin typeface="Century Gothic" panose="020B0502020202020204" pitchFamily="34" charset="0"/>
                <a:ea typeface="+mn-ea"/>
                <a:cs typeface="+mn-cs"/>
              </a:rPr>
              <a:t>Qu’est-ce que « L’air de ma classe » ? </a:t>
            </a:r>
          </a:p>
        </p:txBody>
      </p:sp>
      <p:sp>
        <p:nvSpPr>
          <p:cNvPr id="24" name="Espace réservé du numéro de diapositive 1">
            <a:extLst>
              <a:ext uri="{FF2B5EF4-FFF2-40B4-BE49-F238E27FC236}">
                <a16:creationId xmlns:a16="http://schemas.microsoft.com/office/drawing/2014/main" id="{CF648CFB-BA69-472A-AD7A-D78AFE0C76CC}"/>
              </a:ext>
            </a:extLst>
          </p:cNvPr>
          <p:cNvSpPr txBox="1">
            <a:spLocks/>
          </p:cNvSpPr>
          <p:nvPr/>
        </p:nvSpPr>
        <p:spPr bwMode="auto">
          <a:xfrm>
            <a:off x="11126800" y="6409271"/>
            <a:ext cx="1018821" cy="365125"/>
          </a:xfrm>
          <a:prstGeom prst="rect">
            <a:avLst/>
          </a:prstGeom>
          <a:solidFill>
            <a:srgbClr val="002060"/>
          </a:solidFill>
          <a:ln>
            <a:noFill/>
          </a:ln>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fr-FR" altLang="fr-FR" sz="1800" b="1"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M</a:t>
            </a:r>
            <a:r>
              <a:rPr kumimoji="0" lang="fr-FR" altLang="fr-FR" sz="1800" b="1" i="0" u="none" strike="noStrike" kern="1200" cap="none" spc="0" normalizeH="0" baseline="30000" noProof="0" dirty="0">
                <a:ln>
                  <a:noFill/>
                </a:ln>
                <a:solidFill>
                  <a:prstClr val="white"/>
                </a:solidFill>
                <a:effectLst/>
                <a:uLnTx/>
                <a:uFillTx/>
                <a:latin typeface="Calibri" panose="020F0502020204030204" pitchFamily="34" charset="0"/>
                <a:ea typeface="+mn-ea"/>
                <a:cs typeface="+mn-cs"/>
              </a:rPr>
              <a:t>8</a:t>
            </a:r>
            <a:r>
              <a:rPr kumimoji="0" lang="fr-FR" altLang="fr-FR" sz="1800" b="1" i="0" u="none" strike="noStrike" kern="1200" cap="none" spc="0" normalizeH="0" baseline="0" noProof="0" dirty="0">
                <a:ln>
                  <a:noFill/>
                </a:ln>
                <a:solidFill>
                  <a:srgbClr val="CFEDEF"/>
                </a:solidFill>
                <a:effectLst/>
                <a:uLnTx/>
                <a:uFillTx/>
                <a:latin typeface="Calibri" panose="020F0502020204030204" pitchFamily="34" charset="0"/>
                <a:ea typeface="+mn-ea"/>
                <a:cs typeface="+mn-cs"/>
              </a:rPr>
              <a:t> </a:t>
            </a:r>
            <a:r>
              <a:rPr kumimoji="0" lang="fr-FR" altLang="fr-FR" sz="1800" b="1"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 </a:t>
            </a:r>
            <a:fld id="{6B65CB28-E51F-4F6B-B370-8F5765EA14E9}" type="slidenum">
              <a:rPr kumimoji="0" lang="fr-FR" altLang="fr-FR" sz="1800" b="1" i="0" u="none" strike="noStrike" kern="1200" cap="none" spc="0" normalizeH="0" baseline="0" noProof="0" smtClean="0">
                <a:ln>
                  <a:noFill/>
                </a:ln>
                <a:solidFill>
                  <a:prstClr val="white"/>
                </a:solidFill>
                <a:effectLst/>
                <a:uLnTx/>
                <a:uFillTx/>
                <a:latin typeface="Calibri" panose="020F0502020204030204" pitchFamily="34" charset="0"/>
                <a:ea typeface="+mn-ea"/>
                <a:cs typeface="+mn-cs"/>
              </a:rPr>
              <a:pPr marL="0" marR="0" lvl="0" indent="0" algn="ctr" defTabSz="914400" rtl="0" eaLnBrk="1" fontAlgn="auto" latinLnBrk="0" hangingPunct="1">
                <a:lnSpc>
                  <a:spcPct val="100000"/>
                </a:lnSpc>
                <a:spcBef>
                  <a:spcPct val="0"/>
                </a:spcBef>
                <a:spcAft>
                  <a:spcPts val="0"/>
                </a:spcAft>
                <a:buClrTx/>
                <a:buSzTx/>
                <a:buFontTx/>
                <a:buNone/>
                <a:tabLst/>
                <a:defRPr/>
              </a:pPr>
              <a:t>27</a:t>
            </a:fld>
            <a:endParaRPr kumimoji="0" lang="fr-FR" altLang="fr-FR" sz="1800" b="1"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p:txBody>
      </p:sp>
      <p:grpSp>
        <p:nvGrpSpPr>
          <p:cNvPr id="49" name="Groupe 48">
            <a:extLst>
              <a:ext uri="{FF2B5EF4-FFF2-40B4-BE49-F238E27FC236}">
                <a16:creationId xmlns:a16="http://schemas.microsoft.com/office/drawing/2014/main" id="{4557197F-F9A8-47DE-9ECC-4470D52B53FE}"/>
              </a:ext>
            </a:extLst>
          </p:cNvPr>
          <p:cNvGrpSpPr/>
          <p:nvPr/>
        </p:nvGrpSpPr>
        <p:grpSpPr>
          <a:xfrm>
            <a:off x="0" y="-1"/>
            <a:ext cx="1768414" cy="6858001"/>
            <a:chOff x="0" y="-1"/>
            <a:chExt cx="1768414" cy="6858001"/>
          </a:xfrm>
        </p:grpSpPr>
        <p:sp>
          <p:nvSpPr>
            <p:cNvPr id="50" name="Fond blanc">
              <a:extLst>
                <a:ext uri="{FF2B5EF4-FFF2-40B4-BE49-F238E27FC236}">
                  <a16:creationId xmlns:a16="http://schemas.microsoft.com/office/drawing/2014/main" id="{9077BF2F-DF3A-4727-9C6C-CD3CFD5A1477}"/>
                </a:ext>
              </a:extLst>
            </p:cNvPr>
            <p:cNvSpPr/>
            <p:nvPr/>
          </p:nvSpPr>
          <p:spPr>
            <a:xfrm>
              <a:off x="0" y="-1"/>
              <a:ext cx="1768414" cy="685800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1" name="MEP">
              <a:extLst>
                <a:ext uri="{FF2B5EF4-FFF2-40B4-BE49-F238E27FC236}">
                  <a16:creationId xmlns:a16="http://schemas.microsoft.com/office/drawing/2014/main" id="{0DC5E4CD-AFD3-4F80-BB97-34513FCE34B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0214" y="4553406"/>
              <a:ext cx="1327986" cy="878855"/>
            </a:xfrm>
            <a:prstGeom prst="rect">
              <a:avLst/>
            </a:prstGeom>
          </p:spPr>
        </p:pic>
        <p:pic>
          <p:nvPicPr>
            <p:cNvPr id="52" name="AtmoSud">
              <a:hlinkClick r:id="rId5"/>
              <a:extLst>
                <a:ext uri="{FF2B5EF4-FFF2-40B4-BE49-F238E27FC236}">
                  <a16:creationId xmlns:a16="http://schemas.microsoft.com/office/drawing/2014/main" id="{0FCBA1C0-C9D5-4BDB-A102-2178FCFE58B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20214" y="3533382"/>
              <a:ext cx="1327986" cy="575486"/>
            </a:xfrm>
            <a:prstGeom prst="rect">
              <a:avLst/>
            </a:prstGeom>
          </p:spPr>
        </p:pic>
        <p:pic>
          <p:nvPicPr>
            <p:cNvPr id="53" name="FAEM">
              <a:hlinkClick r:id="rId7"/>
              <a:extLst>
                <a:ext uri="{FF2B5EF4-FFF2-40B4-BE49-F238E27FC236}">
                  <a16:creationId xmlns:a16="http://schemas.microsoft.com/office/drawing/2014/main" id="{86CF6A6A-9E72-45FF-9799-714D124C3E5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20214" y="2584235"/>
              <a:ext cx="1327986" cy="504608"/>
            </a:xfrm>
            <a:prstGeom prst="rect">
              <a:avLst/>
            </a:prstGeom>
          </p:spPr>
        </p:pic>
        <p:pic>
          <p:nvPicPr>
            <p:cNvPr id="54" name="AEM">
              <a:extLst>
                <a:ext uri="{FF2B5EF4-FFF2-40B4-BE49-F238E27FC236}">
                  <a16:creationId xmlns:a16="http://schemas.microsoft.com/office/drawing/2014/main" id="{0FD359DA-8126-49BC-857F-6596E288203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20214" y="297657"/>
              <a:ext cx="1327986" cy="1842040"/>
            </a:xfrm>
            <a:prstGeom prst="rect">
              <a:avLst/>
            </a:prstGeom>
          </p:spPr>
        </p:pic>
        <p:sp>
          <p:nvSpPr>
            <p:cNvPr id="55" name="Module CO2">
              <a:extLst>
                <a:ext uri="{FF2B5EF4-FFF2-40B4-BE49-F238E27FC236}">
                  <a16:creationId xmlns:a16="http://schemas.microsoft.com/office/drawing/2014/main" id="{BB2F8C63-1C71-459E-919A-6613AF433B04}"/>
                </a:ext>
              </a:extLst>
            </p:cNvPr>
            <p:cNvSpPr/>
            <p:nvPr/>
          </p:nvSpPr>
          <p:spPr>
            <a:xfrm>
              <a:off x="114404" y="5992223"/>
              <a:ext cx="1539605" cy="707886"/>
            </a:xfrm>
            <a:prstGeom prst="rect">
              <a:avLst/>
            </a:prstGeom>
            <a:solidFill>
              <a:srgbClr val="002060"/>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L’air de ma classe</a:t>
              </a:r>
              <a:endParaRPr kumimoji="0" lang="fr-FR" sz="2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94366340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Explication"/>
          <p:cNvSpPr/>
          <p:nvPr/>
        </p:nvSpPr>
        <p:spPr>
          <a:xfrm>
            <a:off x="2901280" y="5522807"/>
            <a:ext cx="2871065" cy="120032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solidFill>
                  <a:prstClr val="black"/>
                </a:solidFill>
                <a:latin typeface="Calibri" panose="020F0502020204030204"/>
              </a:rPr>
              <a:t>Cliquez</a:t>
            </a: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t> sur l’une des icônes « numéros » : l’une des réponses à la question posée dans le titre apparaît.</a:t>
            </a:r>
          </a:p>
        </p:txBody>
      </p:sp>
      <p:sp>
        <p:nvSpPr>
          <p:cNvPr id="50" name="Picto patate">
            <a:extLst>
              <a:ext uri="{FF2B5EF4-FFF2-40B4-BE49-F238E27FC236}">
                <a16:creationId xmlns:a16="http://schemas.microsoft.com/office/drawing/2014/main" id="{7587B0AF-15DD-4285-B7D9-1B7CF8175833}"/>
              </a:ext>
            </a:extLst>
          </p:cNvPr>
          <p:cNvSpPr/>
          <p:nvPr/>
        </p:nvSpPr>
        <p:spPr bwMode="auto">
          <a:xfrm>
            <a:off x="2230520" y="5679930"/>
            <a:ext cx="628649" cy="628649"/>
          </a:xfrm>
          <a:custGeom>
            <a:avLst/>
            <a:gdLst>
              <a:gd name="connsiteX0" fmla="*/ 0 w 5826377"/>
              <a:gd name="connsiteY0" fmla="*/ 1033411 h 2066821"/>
              <a:gd name="connsiteX1" fmla="*/ 2913189 w 5826377"/>
              <a:gd name="connsiteY1" fmla="*/ 0 h 2066821"/>
              <a:gd name="connsiteX2" fmla="*/ 5826378 w 5826377"/>
              <a:gd name="connsiteY2" fmla="*/ 1033411 h 2066821"/>
              <a:gd name="connsiteX3" fmla="*/ 2913189 w 5826377"/>
              <a:gd name="connsiteY3" fmla="*/ 2066822 h 2066821"/>
              <a:gd name="connsiteX4" fmla="*/ 0 w 5826377"/>
              <a:gd name="connsiteY4" fmla="*/ 1033411 h 2066821"/>
              <a:gd name="connsiteX0" fmla="*/ 0 w 5963004"/>
              <a:gd name="connsiteY0" fmla="*/ 1117673 h 2151084"/>
              <a:gd name="connsiteX1" fmla="*/ 2913189 w 5963004"/>
              <a:gd name="connsiteY1" fmla="*/ 84262 h 2151084"/>
              <a:gd name="connsiteX2" fmla="*/ 4908260 w 5963004"/>
              <a:gd name="connsiteY2" fmla="*/ 178808 h 2151084"/>
              <a:gd name="connsiteX3" fmla="*/ 5826378 w 5963004"/>
              <a:gd name="connsiteY3" fmla="*/ 1117673 h 2151084"/>
              <a:gd name="connsiteX4" fmla="*/ 2913189 w 5963004"/>
              <a:gd name="connsiteY4" fmla="*/ 2151084 h 2151084"/>
              <a:gd name="connsiteX5" fmla="*/ 0 w 5963004"/>
              <a:gd name="connsiteY5" fmla="*/ 1117673 h 2151084"/>
              <a:gd name="connsiteX0" fmla="*/ 0 w 5682491"/>
              <a:gd name="connsiteY0" fmla="*/ 1117673 h 2198926"/>
              <a:gd name="connsiteX1" fmla="*/ 2913189 w 5682491"/>
              <a:gd name="connsiteY1" fmla="*/ 84262 h 2198926"/>
              <a:gd name="connsiteX2" fmla="*/ 4908260 w 5682491"/>
              <a:gd name="connsiteY2" fmla="*/ 178808 h 2198926"/>
              <a:gd name="connsiteX3" fmla="*/ 5502993 w 5682491"/>
              <a:gd name="connsiteY3" fmla="*/ 1920561 h 2198926"/>
              <a:gd name="connsiteX4" fmla="*/ 2913189 w 5682491"/>
              <a:gd name="connsiteY4" fmla="*/ 2151084 h 2198926"/>
              <a:gd name="connsiteX5" fmla="*/ 0 w 5682491"/>
              <a:gd name="connsiteY5" fmla="*/ 1117673 h 2198926"/>
              <a:gd name="connsiteX0" fmla="*/ 0 w 5660189"/>
              <a:gd name="connsiteY0" fmla="*/ 926212 h 2198502"/>
              <a:gd name="connsiteX1" fmla="*/ 2890887 w 5660189"/>
              <a:gd name="connsiteY1" fmla="*/ 71221 h 2198502"/>
              <a:gd name="connsiteX2" fmla="*/ 4885958 w 5660189"/>
              <a:gd name="connsiteY2" fmla="*/ 165767 h 2198502"/>
              <a:gd name="connsiteX3" fmla="*/ 5480691 w 5660189"/>
              <a:gd name="connsiteY3" fmla="*/ 1907520 h 2198502"/>
              <a:gd name="connsiteX4" fmla="*/ 2890887 w 5660189"/>
              <a:gd name="connsiteY4" fmla="*/ 2138043 h 2198502"/>
              <a:gd name="connsiteX5" fmla="*/ 0 w 5660189"/>
              <a:gd name="connsiteY5" fmla="*/ 926212 h 2198502"/>
              <a:gd name="connsiteX0" fmla="*/ 13287 w 5673476"/>
              <a:gd name="connsiteY0" fmla="*/ 941739 h 2214029"/>
              <a:gd name="connsiteX1" fmla="*/ 1956320 w 5673476"/>
              <a:gd name="connsiteY1" fmla="*/ 64445 h 2214029"/>
              <a:gd name="connsiteX2" fmla="*/ 4899245 w 5673476"/>
              <a:gd name="connsiteY2" fmla="*/ 181294 h 2214029"/>
              <a:gd name="connsiteX3" fmla="*/ 5493978 w 5673476"/>
              <a:gd name="connsiteY3" fmla="*/ 1923047 h 2214029"/>
              <a:gd name="connsiteX4" fmla="*/ 2904174 w 5673476"/>
              <a:gd name="connsiteY4" fmla="*/ 2153570 h 2214029"/>
              <a:gd name="connsiteX5" fmla="*/ 13287 w 5673476"/>
              <a:gd name="connsiteY5" fmla="*/ 941739 h 2214029"/>
              <a:gd name="connsiteX0" fmla="*/ 101649 w 5761838"/>
              <a:gd name="connsiteY0" fmla="*/ 941739 h 2143739"/>
              <a:gd name="connsiteX1" fmla="*/ 2044682 w 5761838"/>
              <a:gd name="connsiteY1" fmla="*/ 64445 h 2143739"/>
              <a:gd name="connsiteX2" fmla="*/ 4987607 w 5761838"/>
              <a:gd name="connsiteY2" fmla="*/ 181294 h 2143739"/>
              <a:gd name="connsiteX3" fmla="*/ 5582340 w 5761838"/>
              <a:gd name="connsiteY3" fmla="*/ 1923047 h 2143739"/>
              <a:gd name="connsiteX4" fmla="*/ 840350 w 5761838"/>
              <a:gd name="connsiteY4" fmla="*/ 2064360 h 2143739"/>
              <a:gd name="connsiteX5" fmla="*/ 101649 w 5761838"/>
              <a:gd name="connsiteY5" fmla="*/ 941739 h 2143739"/>
              <a:gd name="connsiteX0" fmla="*/ 188442 w 5536397"/>
              <a:gd name="connsiteY0" fmla="*/ 630387 h 2143793"/>
              <a:gd name="connsiteX1" fmla="*/ 1819241 w 5536397"/>
              <a:gd name="connsiteY1" fmla="*/ 43025 h 2143793"/>
              <a:gd name="connsiteX2" fmla="*/ 4762166 w 5536397"/>
              <a:gd name="connsiteY2" fmla="*/ 159874 h 2143793"/>
              <a:gd name="connsiteX3" fmla="*/ 5356899 w 5536397"/>
              <a:gd name="connsiteY3" fmla="*/ 1901627 h 2143793"/>
              <a:gd name="connsiteX4" fmla="*/ 614909 w 5536397"/>
              <a:gd name="connsiteY4" fmla="*/ 2042940 h 2143793"/>
              <a:gd name="connsiteX5" fmla="*/ 188442 w 5536397"/>
              <a:gd name="connsiteY5" fmla="*/ 630387 h 2143793"/>
              <a:gd name="connsiteX0" fmla="*/ 174325 w 5321361"/>
              <a:gd name="connsiteY0" fmla="*/ 630387 h 2200733"/>
              <a:gd name="connsiteX1" fmla="*/ 1805124 w 5321361"/>
              <a:gd name="connsiteY1" fmla="*/ 43025 h 2200733"/>
              <a:gd name="connsiteX2" fmla="*/ 4748049 w 5321361"/>
              <a:gd name="connsiteY2" fmla="*/ 159874 h 2200733"/>
              <a:gd name="connsiteX3" fmla="*/ 5086304 w 5321361"/>
              <a:gd name="connsiteY3" fmla="*/ 2035442 h 2200733"/>
              <a:gd name="connsiteX4" fmla="*/ 600792 w 5321361"/>
              <a:gd name="connsiteY4" fmla="*/ 2042940 h 2200733"/>
              <a:gd name="connsiteX5" fmla="*/ 174325 w 5321361"/>
              <a:gd name="connsiteY5" fmla="*/ 630387 h 2200733"/>
              <a:gd name="connsiteX0" fmla="*/ 174325 w 5420438"/>
              <a:gd name="connsiteY0" fmla="*/ 630387 h 2200733"/>
              <a:gd name="connsiteX1" fmla="*/ 1805124 w 5420438"/>
              <a:gd name="connsiteY1" fmla="*/ 43025 h 2200733"/>
              <a:gd name="connsiteX2" fmla="*/ 4748049 w 5420438"/>
              <a:gd name="connsiteY2" fmla="*/ 159874 h 2200733"/>
              <a:gd name="connsiteX3" fmla="*/ 5086304 w 5420438"/>
              <a:gd name="connsiteY3" fmla="*/ 2035442 h 2200733"/>
              <a:gd name="connsiteX4" fmla="*/ 600792 w 5420438"/>
              <a:gd name="connsiteY4" fmla="*/ 2042940 h 2200733"/>
              <a:gd name="connsiteX5" fmla="*/ 174325 w 5420438"/>
              <a:gd name="connsiteY5" fmla="*/ 630387 h 2200733"/>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428298"/>
              <a:gd name="connsiteY0" fmla="*/ 682960 h 2297981"/>
              <a:gd name="connsiteX1" fmla="*/ 1805124 w 5428298"/>
              <a:gd name="connsiteY1" fmla="*/ 95598 h 2297981"/>
              <a:gd name="connsiteX2" fmla="*/ 4748049 w 5428298"/>
              <a:gd name="connsiteY2" fmla="*/ 212447 h 2297981"/>
              <a:gd name="connsiteX3" fmla="*/ 5086304 w 5428298"/>
              <a:gd name="connsiteY3" fmla="*/ 2088015 h 2297981"/>
              <a:gd name="connsiteX4" fmla="*/ 600792 w 5428298"/>
              <a:gd name="connsiteY4" fmla="*/ 2095513 h 2297981"/>
              <a:gd name="connsiteX5" fmla="*/ 174325 w 5428298"/>
              <a:gd name="connsiteY5" fmla="*/ 682960 h 2297981"/>
              <a:gd name="connsiteX0" fmla="*/ 151277 w 4978783"/>
              <a:gd name="connsiteY0" fmla="*/ 2095513 h 2334141"/>
              <a:gd name="connsiteX1" fmla="*/ 1355609 w 4978783"/>
              <a:gd name="connsiteY1" fmla="*/ 95598 h 2334141"/>
              <a:gd name="connsiteX2" fmla="*/ 4298534 w 4978783"/>
              <a:gd name="connsiteY2" fmla="*/ 212447 h 2334141"/>
              <a:gd name="connsiteX3" fmla="*/ 4636789 w 4978783"/>
              <a:gd name="connsiteY3" fmla="*/ 2088015 h 2334141"/>
              <a:gd name="connsiteX4" fmla="*/ 151277 w 4978783"/>
              <a:gd name="connsiteY4" fmla="*/ 2095513 h 2334141"/>
              <a:gd name="connsiteX0" fmla="*/ 470246 w 5297752"/>
              <a:gd name="connsiteY0" fmla="*/ 2066922 h 2301280"/>
              <a:gd name="connsiteX1" fmla="*/ 604061 w 5297752"/>
              <a:gd name="connsiteY1" fmla="*/ 133915 h 2301280"/>
              <a:gd name="connsiteX2" fmla="*/ 4617503 w 5297752"/>
              <a:gd name="connsiteY2" fmla="*/ 183856 h 2301280"/>
              <a:gd name="connsiteX3" fmla="*/ 4955758 w 5297752"/>
              <a:gd name="connsiteY3" fmla="*/ 2059424 h 2301280"/>
              <a:gd name="connsiteX4" fmla="*/ 470246 w 5297752"/>
              <a:gd name="connsiteY4" fmla="*/ 2066922 h 2301280"/>
              <a:gd name="connsiteX0" fmla="*/ 508312 w 5335818"/>
              <a:gd name="connsiteY0" fmla="*/ 2088925 h 2323283"/>
              <a:gd name="connsiteX1" fmla="*/ 642127 w 5335818"/>
              <a:gd name="connsiteY1" fmla="*/ 155918 h 2323283"/>
              <a:gd name="connsiteX2" fmla="*/ 4655569 w 5335818"/>
              <a:gd name="connsiteY2" fmla="*/ 205859 h 2323283"/>
              <a:gd name="connsiteX3" fmla="*/ 4993824 w 5335818"/>
              <a:gd name="connsiteY3" fmla="*/ 2081427 h 2323283"/>
              <a:gd name="connsiteX4" fmla="*/ 508312 w 5335818"/>
              <a:gd name="connsiteY4" fmla="*/ 2088925 h 2323283"/>
              <a:gd name="connsiteX0" fmla="*/ 537928 w 5365434"/>
              <a:gd name="connsiteY0" fmla="*/ 2041763 h 2267686"/>
              <a:gd name="connsiteX1" fmla="*/ 615987 w 5365434"/>
              <a:gd name="connsiteY1" fmla="*/ 242570 h 2267686"/>
              <a:gd name="connsiteX2" fmla="*/ 4685185 w 5365434"/>
              <a:gd name="connsiteY2" fmla="*/ 158697 h 2267686"/>
              <a:gd name="connsiteX3" fmla="*/ 5023440 w 5365434"/>
              <a:gd name="connsiteY3" fmla="*/ 2034265 h 2267686"/>
              <a:gd name="connsiteX4" fmla="*/ 537928 w 5365434"/>
              <a:gd name="connsiteY4" fmla="*/ 2041763 h 2267686"/>
              <a:gd name="connsiteX0" fmla="*/ 475390 w 5302896"/>
              <a:gd name="connsiteY0" fmla="*/ 2088286 h 2314209"/>
              <a:gd name="connsiteX1" fmla="*/ 553449 w 5302896"/>
              <a:gd name="connsiteY1" fmla="*/ 289093 h 2314209"/>
              <a:gd name="connsiteX2" fmla="*/ 4622647 w 5302896"/>
              <a:gd name="connsiteY2" fmla="*/ 205220 h 2314209"/>
              <a:gd name="connsiteX3" fmla="*/ 4960902 w 5302896"/>
              <a:gd name="connsiteY3" fmla="*/ 2080788 h 2314209"/>
              <a:gd name="connsiteX4" fmla="*/ 475390 w 5302896"/>
              <a:gd name="connsiteY4" fmla="*/ 2088286 h 2314209"/>
              <a:gd name="connsiteX0" fmla="*/ 500620 w 5340218"/>
              <a:gd name="connsiteY0" fmla="*/ 2050101 h 2276024"/>
              <a:gd name="connsiteX1" fmla="*/ 578679 w 5340218"/>
              <a:gd name="connsiteY1" fmla="*/ 250908 h 2276024"/>
              <a:gd name="connsiteX2" fmla="*/ 4688872 w 5340218"/>
              <a:gd name="connsiteY2" fmla="*/ 227606 h 2276024"/>
              <a:gd name="connsiteX3" fmla="*/ 4986132 w 5340218"/>
              <a:gd name="connsiteY3" fmla="*/ 2042603 h 2276024"/>
              <a:gd name="connsiteX4" fmla="*/ 500620 w 5340218"/>
              <a:gd name="connsiteY4" fmla="*/ 2050101 h 2276024"/>
              <a:gd name="connsiteX0" fmla="*/ 500620 w 5340214"/>
              <a:gd name="connsiteY0" fmla="*/ 2163226 h 2389149"/>
              <a:gd name="connsiteX1" fmla="*/ 578679 w 5340214"/>
              <a:gd name="connsiteY1" fmla="*/ 364033 h 2389149"/>
              <a:gd name="connsiteX2" fmla="*/ 4688872 w 5340214"/>
              <a:gd name="connsiteY2" fmla="*/ 340731 h 2389149"/>
              <a:gd name="connsiteX3" fmla="*/ 4986132 w 5340214"/>
              <a:gd name="connsiteY3" fmla="*/ 2155728 h 2389149"/>
              <a:gd name="connsiteX4" fmla="*/ 500620 w 5340214"/>
              <a:gd name="connsiteY4" fmla="*/ 2163226 h 2389149"/>
              <a:gd name="connsiteX0" fmla="*/ 500620 w 5475509"/>
              <a:gd name="connsiteY0" fmla="*/ 2163226 h 2389149"/>
              <a:gd name="connsiteX1" fmla="*/ 578679 w 5475509"/>
              <a:gd name="connsiteY1" fmla="*/ 364033 h 2389149"/>
              <a:gd name="connsiteX2" fmla="*/ 4688872 w 5475509"/>
              <a:gd name="connsiteY2" fmla="*/ 340731 h 2389149"/>
              <a:gd name="connsiteX3" fmla="*/ 4986132 w 5475509"/>
              <a:gd name="connsiteY3" fmla="*/ 2155728 h 2389149"/>
              <a:gd name="connsiteX4" fmla="*/ 500620 w 5475509"/>
              <a:gd name="connsiteY4" fmla="*/ 2163226 h 2389149"/>
              <a:gd name="connsiteX0" fmla="*/ 631244 w 5319168"/>
              <a:gd name="connsiteY0" fmla="*/ 2163227 h 2389149"/>
              <a:gd name="connsiteX1" fmla="*/ 422338 w 5319168"/>
              <a:gd name="connsiteY1" fmla="*/ 364033 h 2389149"/>
              <a:gd name="connsiteX2" fmla="*/ 4532531 w 5319168"/>
              <a:gd name="connsiteY2" fmla="*/ 340731 h 2389149"/>
              <a:gd name="connsiteX3" fmla="*/ 4829791 w 5319168"/>
              <a:gd name="connsiteY3" fmla="*/ 2155728 h 2389149"/>
              <a:gd name="connsiteX4" fmla="*/ 631244 w 5319168"/>
              <a:gd name="connsiteY4" fmla="*/ 2163227 h 2389149"/>
              <a:gd name="connsiteX0" fmla="*/ 716431 w 5404355"/>
              <a:gd name="connsiteY0" fmla="*/ 2163227 h 2486204"/>
              <a:gd name="connsiteX1" fmla="*/ 507525 w 5404355"/>
              <a:gd name="connsiteY1" fmla="*/ 364033 h 2486204"/>
              <a:gd name="connsiteX2" fmla="*/ 4617718 w 5404355"/>
              <a:gd name="connsiteY2" fmla="*/ 340731 h 2486204"/>
              <a:gd name="connsiteX3" fmla="*/ 4914978 w 5404355"/>
              <a:gd name="connsiteY3" fmla="*/ 2155728 h 2486204"/>
              <a:gd name="connsiteX4" fmla="*/ 716431 w 5404355"/>
              <a:gd name="connsiteY4" fmla="*/ 2163227 h 2486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4355" h="2486204">
                <a:moveTo>
                  <a:pt x="716431" y="2163227"/>
                </a:moveTo>
                <a:cubicBezTo>
                  <a:pt x="-264115" y="1622327"/>
                  <a:pt x="-142690" y="667782"/>
                  <a:pt x="507525" y="364033"/>
                </a:cubicBezTo>
                <a:cubicBezTo>
                  <a:pt x="1157740" y="60284"/>
                  <a:pt x="3250955" y="-263909"/>
                  <a:pt x="4617718" y="340731"/>
                </a:cubicBezTo>
                <a:cubicBezTo>
                  <a:pt x="5615527" y="793943"/>
                  <a:pt x="5606187" y="1841884"/>
                  <a:pt x="4914978" y="2155728"/>
                </a:cubicBezTo>
                <a:cubicBezTo>
                  <a:pt x="4223769" y="2469572"/>
                  <a:pt x="1696977" y="2704127"/>
                  <a:pt x="716431" y="2163227"/>
                </a:cubicBezTo>
                <a:close/>
              </a:path>
            </a:pathLst>
          </a:custGeom>
          <a:solidFill>
            <a:srgbClr val="0098BC"/>
          </a:solidFill>
          <a:ln>
            <a:solidFill>
              <a:srgbClr val="0098BC"/>
            </a:solidFill>
          </a:ln>
        </p:spPr>
        <p:style>
          <a:lnRef idx="2">
            <a:schemeClr val="accent6">
              <a:shade val="50000"/>
            </a:schemeClr>
          </a:lnRef>
          <a:fillRef idx="1">
            <a:schemeClr val="accent6"/>
          </a:fillRef>
          <a:effectRef idx="0">
            <a:schemeClr val="accent6"/>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prstClr val="white"/>
                </a:solidFill>
                <a:effectLst/>
                <a:uLnTx/>
                <a:uFillTx/>
                <a:latin typeface="Calibri" panose="020F0502020204030204"/>
                <a:ea typeface="+mn-ea"/>
                <a:cs typeface="+mn-cs"/>
              </a:rPr>
              <a:t>1</a:t>
            </a:r>
          </a:p>
        </p:txBody>
      </p:sp>
      <p:sp>
        <p:nvSpPr>
          <p:cNvPr id="58" name="Explication">
            <a:extLst>
              <a:ext uri="{FF2B5EF4-FFF2-40B4-BE49-F238E27FC236}">
                <a16:creationId xmlns:a16="http://schemas.microsoft.com/office/drawing/2014/main" id="{ACAF8F61-B8F1-4FD5-9E95-20B3E5A5593C}"/>
              </a:ext>
            </a:extLst>
          </p:cNvPr>
          <p:cNvSpPr/>
          <p:nvPr/>
        </p:nvSpPr>
        <p:spPr>
          <a:xfrm>
            <a:off x="6624968" y="4386097"/>
            <a:ext cx="5191112" cy="120032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t>Cliquez sur cette icône pour en savoir plus</a:t>
            </a:r>
            <a:r>
              <a:rPr lang="fr-FR" dirty="0">
                <a:solidFill>
                  <a:prstClr val="black"/>
                </a:solidFill>
                <a:latin typeface="Calibri" panose="020F0502020204030204"/>
              </a:rPr>
              <a:t> : u</a:t>
            </a: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t>ne nouvelle diapositive apparaît qui enrichit l’information. Pour revenir en arrière, cliquez sur l’icône retour en bas à droite de la diapositive. </a:t>
            </a:r>
          </a:p>
        </p:txBody>
      </p:sp>
      <p:sp>
        <p:nvSpPr>
          <p:cNvPr id="46" name="Explication"/>
          <p:cNvSpPr/>
          <p:nvPr/>
        </p:nvSpPr>
        <p:spPr>
          <a:xfrm>
            <a:off x="6624968" y="5768904"/>
            <a:ext cx="5567031" cy="92333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t>Cliquez sur l’appareil photo : une photo apparaît. </a:t>
            </a:r>
            <a:b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t>Pour revenir en arrière, cliquez sur l’icône retour en bas à droite de la diapositive. </a:t>
            </a:r>
          </a:p>
        </p:txBody>
      </p:sp>
      <p:pic>
        <p:nvPicPr>
          <p:cNvPr id="10" name="Clic retour">
            <a:hlinkClick r:id="" action="ppaction://hlinkshowjump?jump=firstslide"/>
            <a:extLst>
              <a:ext uri="{FF2B5EF4-FFF2-40B4-BE49-F238E27FC236}">
                <a16:creationId xmlns:a16="http://schemas.microsoft.com/office/drawing/2014/main" id="{90CA8302-246E-43BC-BFB7-1BCE82F5901B}"/>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8751" t="2691" r="7314" b="5618"/>
          <a:stretch/>
        </p:blipFill>
        <p:spPr bwMode="auto">
          <a:xfrm>
            <a:off x="5973117" y="5021747"/>
            <a:ext cx="565484" cy="5243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o photo">
            <a:hlinkClick r:id="" action="ppaction://noaction"/>
            <a:extLst>
              <a:ext uri="{FF2B5EF4-FFF2-40B4-BE49-F238E27FC236}">
                <a16:creationId xmlns:a16="http://schemas.microsoft.com/office/drawing/2014/main" id="{254992C6-8F60-C641-B9CE-15A2527010A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1140" t="11069" r="10647" b="8232"/>
          <a:stretch/>
        </p:blipFill>
        <p:spPr bwMode="auto">
          <a:xfrm>
            <a:off x="6022056" y="5851814"/>
            <a:ext cx="538675" cy="4717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 name="Explication"/>
          <p:cNvSpPr/>
          <p:nvPr/>
        </p:nvSpPr>
        <p:spPr>
          <a:xfrm>
            <a:off x="6624968" y="3022280"/>
            <a:ext cx="5567031" cy="120032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t>Cliquez sur cette icône</a:t>
            </a:r>
            <a:r>
              <a:rPr lang="fr-FR" dirty="0">
                <a:solidFill>
                  <a:prstClr val="black"/>
                </a:solidFill>
                <a:latin typeface="Calibri" panose="020F0502020204030204"/>
              </a:rPr>
              <a:t> :</a:t>
            </a: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t> un complément d’information apparaît sous forme de bulle ou de diapositive(s) complémentaire(s). Pour faire disparaître la bulle, </a:t>
            </a:r>
            <a:b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t>recliquez sur l’icône.</a:t>
            </a:r>
          </a:p>
        </p:txBody>
      </p:sp>
      <p:pic>
        <p:nvPicPr>
          <p:cNvPr id="8" name="Picto +"/>
          <p:cNvPicPr preferRelativeResize="0">
            <a:picLocks/>
          </p:cNvPicPr>
          <p:nvPr/>
        </p:nvPicPr>
        <p:blipFill rotWithShape="1">
          <a:blip r:embed="rId5" cstate="print">
            <a:extLst>
              <a:ext uri="{28A0092B-C50C-407E-A947-70E740481C1C}">
                <a14:useLocalDpi xmlns:a14="http://schemas.microsoft.com/office/drawing/2010/main" val="0"/>
              </a:ext>
            </a:extLst>
          </a:blip>
          <a:srcRect l="14020" t="8583" r="13661" b="6220"/>
          <a:stretch/>
        </p:blipFill>
        <p:spPr bwMode="auto">
          <a:xfrm>
            <a:off x="6022056" y="3376549"/>
            <a:ext cx="509582" cy="509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Explication"/>
          <p:cNvSpPr txBox="1"/>
          <p:nvPr/>
        </p:nvSpPr>
        <p:spPr>
          <a:xfrm>
            <a:off x="6624968" y="1758486"/>
            <a:ext cx="5331697"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t>Quand L’Abeille apparaît, elle invite l’enseignant ou l’animateur à questionner les élèves sur le contenu visible de la diapositive… Il ne reste ensuite qu’un clic à effectuer pour afficher le contenu total.</a:t>
            </a:r>
          </a:p>
        </p:txBody>
      </p:sp>
      <p:pic>
        <p:nvPicPr>
          <p:cNvPr id="7" name="Abeille">
            <a:extLst>
              <a:ext uri="{FF2B5EF4-FFF2-40B4-BE49-F238E27FC236}">
                <a16:creationId xmlns:a16="http://schemas.microsoft.com/office/drawing/2014/main" id="{40BFDC7B-8976-4DA1-9CA7-B8187C9504ED}"/>
              </a:ext>
            </a:extLst>
          </p:cNvPr>
          <p:cNvPicPr preferRelativeResize="0"/>
          <p:nvPr/>
        </p:nvPicPr>
        <p:blipFill rotWithShape="1">
          <a:blip r:embed="rId6">
            <a:alphaModFix/>
          </a:blip>
          <a:srcRect l="8607" t="15254" r="13042" b="20978"/>
          <a:stretch/>
        </p:blipFill>
        <p:spPr>
          <a:xfrm>
            <a:off x="5784455" y="1903583"/>
            <a:ext cx="739286" cy="642937"/>
          </a:xfrm>
          <a:prstGeom prst="rect">
            <a:avLst/>
          </a:prstGeom>
          <a:noFill/>
          <a:ln>
            <a:noFill/>
          </a:ln>
        </p:spPr>
      </p:pic>
      <p:sp>
        <p:nvSpPr>
          <p:cNvPr id="35" name="Explication">
            <a:extLst>
              <a:ext uri="{FF2B5EF4-FFF2-40B4-BE49-F238E27FC236}">
                <a16:creationId xmlns:a16="http://schemas.microsoft.com/office/drawing/2014/main" id="{30C69492-1596-4324-BFA3-23E10D523221}"/>
              </a:ext>
            </a:extLst>
          </p:cNvPr>
          <p:cNvSpPr/>
          <p:nvPr/>
        </p:nvSpPr>
        <p:spPr>
          <a:xfrm>
            <a:off x="2939569" y="4427466"/>
            <a:ext cx="2844886" cy="92333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t>Cliquez sur cette icône : des travaux pratiques à réaliser sur l’air apparaissent.</a:t>
            </a:r>
          </a:p>
        </p:txBody>
      </p:sp>
      <p:grpSp>
        <p:nvGrpSpPr>
          <p:cNvPr id="32" name="TP logo">
            <a:extLst>
              <a:ext uri="{FF2B5EF4-FFF2-40B4-BE49-F238E27FC236}">
                <a16:creationId xmlns:a16="http://schemas.microsoft.com/office/drawing/2014/main" id="{8D8E697A-AE7A-4064-B711-61F7D68D2787}"/>
              </a:ext>
            </a:extLst>
          </p:cNvPr>
          <p:cNvGrpSpPr/>
          <p:nvPr/>
        </p:nvGrpSpPr>
        <p:grpSpPr>
          <a:xfrm>
            <a:off x="2189244" y="4693574"/>
            <a:ext cx="711200" cy="901700"/>
            <a:chOff x="2108842" y="4981721"/>
            <a:chExt cx="711200" cy="901700"/>
          </a:xfrm>
        </p:grpSpPr>
        <p:sp>
          <p:nvSpPr>
            <p:cNvPr id="20" name="Texte">
              <a:extLst>
                <a:ext uri="{FF2B5EF4-FFF2-40B4-BE49-F238E27FC236}">
                  <a16:creationId xmlns:a16="http://schemas.microsoft.com/office/drawing/2014/main" id="{01FDBA31-CDCB-49B0-91E6-AB578F40774B}"/>
                </a:ext>
              </a:extLst>
            </p:cNvPr>
            <p:cNvSpPr txBox="1">
              <a:spLocks noChangeArrowheads="1"/>
            </p:cNvSpPr>
            <p:nvPr/>
          </p:nvSpPr>
          <p:spPr bwMode="auto">
            <a:xfrm>
              <a:off x="2250644" y="5545284"/>
              <a:ext cx="427596" cy="338137"/>
            </a:xfrm>
            <a:prstGeom prst="rect">
              <a:avLst/>
            </a:prstGeom>
            <a:noFill/>
            <a:ln>
              <a:noFill/>
            </a:ln>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altLang="fr-FR" sz="1600" b="0" i="0" u="none" strike="noStrike" kern="0" cap="none" spc="0" normalizeH="0" baseline="0" noProof="0" dirty="0">
                  <a:ln>
                    <a:noFill/>
                  </a:ln>
                  <a:solidFill>
                    <a:srgbClr val="44546A"/>
                  </a:solidFill>
                  <a:effectLst/>
                  <a:uLnTx/>
                  <a:uFillTx/>
                  <a:latin typeface="Chelsea Market" panose="02000000000000000000" pitchFamily="2" charset="0"/>
                  <a:ea typeface="Chelsea Market" panose="02000000000000000000" pitchFamily="2" charset="0"/>
                  <a:cs typeface="Ebrima" panose="02000000000000000000" pitchFamily="2" charset="0"/>
                </a:rPr>
                <a:t>TP</a:t>
              </a:r>
            </a:p>
          </p:txBody>
        </p:sp>
        <p:pic>
          <p:nvPicPr>
            <p:cNvPr id="22" name="Picto tp">
              <a:extLst>
                <a:ext uri="{FF2B5EF4-FFF2-40B4-BE49-F238E27FC236}">
                  <a16:creationId xmlns:a16="http://schemas.microsoft.com/office/drawing/2014/main" id="{065C9521-CCEE-451A-978E-7792A9319236}"/>
                </a:ext>
              </a:extLst>
            </p:cNvPr>
            <p:cNvPicPr>
              <a:picLocks noChangeAspect="1"/>
            </p:cNvPicPr>
            <p:nvPr/>
          </p:nvPicPr>
          <p:blipFill>
            <a:blip r:embed="rId7">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108842" y="4981721"/>
              <a:ext cx="711200" cy="60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4" name="Explication">
            <a:extLst>
              <a:ext uri="{FF2B5EF4-FFF2-40B4-BE49-F238E27FC236}">
                <a16:creationId xmlns:a16="http://schemas.microsoft.com/office/drawing/2014/main" id="{86FC72D8-2717-448B-B2C5-A6952FAF55DB}"/>
              </a:ext>
            </a:extLst>
          </p:cNvPr>
          <p:cNvSpPr/>
          <p:nvPr/>
        </p:nvSpPr>
        <p:spPr>
          <a:xfrm>
            <a:off x="2939569" y="3514425"/>
            <a:ext cx="2844886"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t>Cliquez sur cette icône</a:t>
            </a:r>
            <a:r>
              <a:rPr lang="fr-FR" dirty="0">
                <a:solidFill>
                  <a:prstClr val="black"/>
                </a:solidFill>
                <a:latin typeface="Calibri" panose="020F0502020204030204"/>
              </a:rPr>
              <a:t> :</a:t>
            </a: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t> une VIDEO apparaît.</a:t>
            </a:r>
          </a:p>
        </p:txBody>
      </p:sp>
      <p:grpSp>
        <p:nvGrpSpPr>
          <p:cNvPr id="31" name="Video logo">
            <a:extLst>
              <a:ext uri="{FF2B5EF4-FFF2-40B4-BE49-F238E27FC236}">
                <a16:creationId xmlns:a16="http://schemas.microsoft.com/office/drawing/2014/main" id="{79F8FBA4-B5FE-4DB3-B0CC-DA21FA4B6475}"/>
              </a:ext>
            </a:extLst>
          </p:cNvPr>
          <p:cNvGrpSpPr/>
          <p:nvPr/>
        </p:nvGrpSpPr>
        <p:grpSpPr>
          <a:xfrm>
            <a:off x="2095978" y="3635684"/>
            <a:ext cx="897732" cy="914400"/>
            <a:chOff x="2015576" y="3987946"/>
            <a:chExt cx="897732" cy="914400"/>
          </a:xfrm>
        </p:grpSpPr>
        <p:pic>
          <p:nvPicPr>
            <p:cNvPr id="15" name="Picto video">
              <a:extLst>
                <a:ext uri="{FF2B5EF4-FFF2-40B4-BE49-F238E27FC236}">
                  <a16:creationId xmlns:a16="http://schemas.microsoft.com/office/drawing/2014/main" id="{B28390D9-AC65-4230-9A70-32615FCE44C1}"/>
                </a:ext>
              </a:extLst>
            </p:cNvPr>
            <p:cNvPicPr>
              <a:picLocks noChangeAspect="1"/>
            </p:cNvPicPr>
            <p:nvPr/>
          </p:nvPicPr>
          <p:blipFill>
            <a:blip r:embed="rId8">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092174" y="3987946"/>
              <a:ext cx="744537" cy="63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e">
              <a:extLst>
                <a:ext uri="{FF2B5EF4-FFF2-40B4-BE49-F238E27FC236}">
                  <a16:creationId xmlns:a16="http://schemas.microsoft.com/office/drawing/2014/main" id="{D0A946CB-08FB-4A7A-81B6-7CA10F81E822}"/>
                </a:ext>
              </a:extLst>
            </p:cNvPr>
            <p:cNvSpPr txBox="1">
              <a:spLocks noChangeArrowheads="1"/>
            </p:cNvSpPr>
            <p:nvPr/>
          </p:nvSpPr>
          <p:spPr bwMode="auto">
            <a:xfrm>
              <a:off x="2015576" y="4564209"/>
              <a:ext cx="897732" cy="338137"/>
            </a:xfrm>
            <a:prstGeom prst="rect">
              <a:avLst/>
            </a:prstGeom>
            <a:noFill/>
            <a:ln>
              <a:noFill/>
            </a:ln>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altLang="fr-FR" sz="1600" b="0" i="0" u="none" strike="noStrike" kern="0" cap="none" spc="0" normalizeH="0" baseline="0" noProof="0" dirty="0">
                  <a:ln>
                    <a:noFill/>
                  </a:ln>
                  <a:solidFill>
                    <a:srgbClr val="44546A"/>
                  </a:solidFill>
                  <a:effectLst/>
                  <a:uLnTx/>
                  <a:uFillTx/>
                  <a:latin typeface="Chelsea Market" panose="02000000000000000000" pitchFamily="2" charset="0"/>
                  <a:ea typeface="Chelsea Market" panose="02000000000000000000" pitchFamily="2" charset="0"/>
                  <a:cs typeface="Ebrima" panose="02000000000000000000" pitchFamily="2" charset="0"/>
                </a:rPr>
                <a:t>VIDEO</a:t>
              </a:r>
            </a:p>
          </p:txBody>
        </p:sp>
      </p:grpSp>
      <p:sp>
        <p:nvSpPr>
          <p:cNvPr id="33" name="Explication">
            <a:extLst>
              <a:ext uri="{FF2B5EF4-FFF2-40B4-BE49-F238E27FC236}">
                <a16:creationId xmlns:a16="http://schemas.microsoft.com/office/drawing/2014/main" id="{C31BB6BE-0766-4C05-A149-1679159B191F}"/>
              </a:ext>
            </a:extLst>
          </p:cNvPr>
          <p:cNvSpPr/>
          <p:nvPr/>
        </p:nvSpPr>
        <p:spPr>
          <a:xfrm>
            <a:off x="2939569" y="2499747"/>
            <a:ext cx="2844886"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t>Cliquez sur cette </a:t>
            </a:r>
            <a:r>
              <a:rPr kumimoji="0" lang="fr-FR" sz="1800" b="0" i="0" u="none" strike="noStrike" kern="1200" cap="none" spc="0" normalizeH="0" baseline="0" noProof="0" dirty="0" err="1">
                <a:ln>
                  <a:noFill/>
                </a:ln>
                <a:solidFill>
                  <a:prstClr val="black"/>
                </a:solidFill>
                <a:effectLst/>
                <a:uLnTx/>
                <a:uFillTx/>
                <a:latin typeface="Calibri" panose="020F0502020204030204"/>
                <a:ea typeface="+mn-ea"/>
                <a:cs typeface="+mn-cs"/>
              </a:rPr>
              <a:t>ic</a:t>
            </a:r>
            <a:r>
              <a:rPr lang="fr-FR" dirty="0" err="1">
                <a:solidFill>
                  <a:prstClr val="black"/>
                </a:solidFill>
                <a:latin typeface="Calibri" panose="020F0502020204030204"/>
              </a:rPr>
              <a:t>ône</a:t>
            </a:r>
            <a:r>
              <a:rPr lang="fr-FR" dirty="0">
                <a:solidFill>
                  <a:prstClr val="black"/>
                </a:solidFill>
                <a:latin typeface="Calibri" panose="020F0502020204030204"/>
              </a:rPr>
              <a:t> :</a:t>
            </a: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t> un GUIDE apparaît.</a:t>
            </a:r>
          </a:p>
        </p:txBody>
      </p:sp>
      <p:grpSp>
        <p:nvGrpSpPr>
          <p:cNvPr id="30" name="Guide logo">
            <a:extLst>
              <a:ext uri="{FF2B5EF4-FFF2-40B4-BE49-F238E27FC236}">
                <a16:creationId xmlns:a16="http://schemas.microsoft.com/office/drawing/2014/main" id="{34AC9018-8BEA-42F5-88A5-483794BD6A9A}"/>
              </a:ext>
            </a:extLst>
          </p:cNvPr>
          <p:cNvGrpSpPr/>
          <p:nvPr/>
        </p:nvGrpSpPr>
        <p:grpSpPr>
          <a:xfrm>
            <a:off x="2109430" y="2618625"/>
            <a:ext cx="870828" cy="919163"/>
            <a:chOff x="2029028" y="2984646"/>
            <a:chExt cx="870828" cy="919163"/>
          </a:xfrm>
        </p:grpSpPr>
        <p:sp>
          <p:nvSpPr>
            <p:cNvPr id="19" name="Texte">
              <a:extLst>
                <a:ext uri="{FF2B5EF4-FFF2-40B4-BE49-F238E27FC236}">
                  <a16:creationId xmlns:a16="http://schemas.microsoft.com/office/drawing/2014/main" id="{056E11C7-B878-47C3-974C-5D887D7B5660}"/>
                </a:ext>
              </a:extLst>
            </p:cNvPr>
            <p:cNvSpPr txBox="1">
              <a:spLocks noChangeArrowheads="1"/>
            </p:cNvSpPr>
            <p:nvPr/>
          </p:nvSpPr>
          <p:spPr bwMode="auto">
            <a:xfrm>
              <a:off x="2029028" y="3564084"/>
              <a:ext cx="870828" cy="339725"/>
            </a:xfrm>
            <a:prstGeom prst="rect">
              <a:avLst/>
            </a:prstGeom>
            <a:noFill/>
            <a:ln>
              <a:noFill/>
            </a:ln>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altLang="fr-FR" sz="1600" b="0" i="0" u="none" strike="noStrike" kern="0" cap="none" spc="0" normalizeH="0" baseline="0" noProof="0" dirty="0">
                  <a:ln>
                    <a:noFill/>
                  </a:ln>
                  <a:solidFill>
                    <a:srgbClr val="44546A"/>
                  </a:solidFill>
                  <a:effectLst/>
                  <a:uLnTx/>
                  <a:uFillTx/>
                  <a:latin typeface="Chelsea Market" panose="02000000000000000000" pitchFamily="2" charset="0"/>
                  <a:ea typeface="Chelsea Market" panose="02000000000000000000" pitchFamily="2" charset="0"/>
                  <a:cs typeface="Verdana" panose="020B0604030504040204" pitchFamily="34" charset="0"/>
                </a:rPr>
                <a:t>GUIDE</a:t>
              </a:r>
            </a:p>
          </p:txBody>
        </p:sp>
        <p:pic>
          <p:nvPicPr>
            <p:cNvPr id="18" name="Picto guide">
              <a:extLst>
                <a:ext uri="{FF2B5EF4-FFF2-40B4-BE49-F238E27FC236}">
                  <a16:creationId xmlns:a16="http://schemas.microsoft.com/office/drawing/2014/main" id="{D4DDEE9E-22BA-4CF8-87DE-899DB775EADB}"/>
                </a:ext>
              </a:extLst>
            </p:cNvPr>
            <p:cNvPicPr>
              <a:picLocks noChangeAspect="1"/>
            </p:cNvPicPr>
            <p:nvPr/>
          </p:nvPicPr>
          <p:blipFill>
            <a:blip r:embed="rId9">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094555" y="2984646"/>
              <a:ext cx="739775"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 name="Explication">
            <a:extLst>
              <a:ext uri="{FF2B5EF4-FFF2-40B4-BE49-F238E27FC236}">
                <a16:creationId xmlns:a16="http://schemas.microsoft.com/office/drawing/2014/main" id="{2408E87D-F129-47A5-946C-0DA6CFBA7DFF}"/>
              </a:ext>
            </a:extLst>
          </p:cNvPr>
          <p:cNvSpPr/>
          <p:nvPr/>
        </p:nvSpPr>
        <p:spPr>
          <a:xfrm>
            <a:off x="2939569" y="1340221"/>
            <a:ext cx="2844886" cy="92333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t>Clique</a:t>
            </a:r>
            <a:r>
              <a:rPr lang="fr-FR" dirty="0">
                <a:solidFill>
                  <a:prstClr val="black"/>
                </a:solidFill>
                <a:latin typeface="Calibri" panose="020F0502020204030204"/>
              </a:rPr>
              <a:t>z sur cette icône :</a:t>
            </a: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t> une INFO apparaît. Recliquez sur l’icône</a:t>
            </a:r>
            <a:r>
              <a:rPr lang="fr-FR" dirty="0">
                <a:solidFill>
                  <a:prstClr val="black"/>
                </a:solidFill>
                <a:latin typeface="Calibri" panose="020F0502020204030204"/>
              </a:rPr>
              <a:t> :</a:t>
            </a: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t> elle disparaît. </a:t>
            </a:r>
          </a:p>
        </p:txBody>
      </p:sp>
      <p:grpSp>
        <p:nvGrpSpPr>
          <p:cNvPr id="6" name="Info logo">
            <a:extLst>
              <a:ext uri="{FF2B5EF4-FFF2-40B4-BE49-F238E27FC236}">
                <a16:creationId xmlns:a16="http://schemas.microsoft.com/office/drawing/2014/main" id="{8B88359C-8F92-4864-9370-7E94BC6FCE4E}"/>
              </a:ext>
            </a:extLst>
          </p:cNvPr>
          <p:cNvGrpSpPr/>
          <p:nvPr/>
        </p:nvGrpSpPr>
        <p:grpSpPr>
          <a:xfrm>
            <a:off x="2155113" y="1593629"/>
            <a:ext cx="779463" cy="927100"/>
            <a:chOff x="2074711" y="1927371"/>
            <a:chExt cx="779463" cy="927100"/>
          </a:xfrm>
        </p:grpSpPr>
        <p:sp>
          <p:nvSpPr>
            <p:cNvPr id="16" name="Texte">
              <a:extLst>
                <a:ext uri="{FF2B5EF4-FFF2-40B4-BE49-F238E27FC236}">
                  <a16:creationId xmlns:a16="http://schemas.microsoft.com/office/drawing/2014/main" id="{BDEC2EBD-66BE-41F5-9043-1A9A75DC18AA}"/>
                </a:ext>
              </a:extLst>
            </p:cNvPr>
            <p:cNvSpPr txBox="1">
              <a:spLocks noChangeArrowheads="1"/>
            </p:cNvSpPr>
            <p:nvPr/>
          </p:nvSpPr>
          <p:spPr bwMode="auto">
            <a:xfrm>
              <a:off x="2094554" y="2516334"/>
              <a:ext cx="739776" cy="338137"/>
            </a:xfrm>
            <a:prstGeom prst="rect">
              <a:avLst/>
            </a:prstGeom>
            <a:noFill/>
            <a:ln>
              <a:noFill/>
            </a:ln>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altLang="fr-FR" sz="1600" b="0" i="0" u="none" strike="noStrike" kern="0" cap="none" spc="0" normalizeH="0" baseline="0" noProof="0" dirty="0">
                  <a:ln>
                    <a:noFill/>
                  </a:ln>
                  <a:solidFill>
                    <a:srgbClr val="44546A"/>
                  </a:solidFill>
                  <a:effectLst/>
                  <a:uLnTx/>
                  <a:uFillTx/>
                  <a:latin typeface="Chelsea Market" panose="02000000000000000000" pitchFamily="2" charset="0"/>
                  <a:ea typeface="Chelsea Market" panose="02000000000000000000" pitchFamily="2" charset="0"/>
                  <a:cs typeface="Ebrima" panose="02000000000000000000" pitchFamily="2" charset="0"/>
                </a:rPr>
                <a:t>INFO</a:t>
              </a:r>
            </a:p>
          </p:txBody>
        </p:sp>
        <p:pic>
          <p:nvPicPr>
            <p:cNvPr id="21" name="Picto info">
              <a:extLst>
                <a:ext uri="{FF2B5EF4-FFF2-40B4-BE49-F238E27FC236}">
                  <a16:creationId xmlns:a16="http://schemas.microsoft.com/office/drawing/2014/main" id="{9A373722-FBB7-4E73-9FEE-3352B155A5F2}"/>
                </a:ext>
              </a:extLst>
            </p:cNvPr>
            <p:cNvPicPr>
              <a:picLocks noChangeAspect="1"/>
            </p:cNvPicPr>
            <p:nvPr/>
          </p:nvPicPr>
          <p:blipFill>
            <a:blip r:embed="rId10" cstate="print">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074711" y="1927371"/>
              <a:ext cx="779463" cy="66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Titre"/>
          <p:cNvSpPr>
            <a:spLocks noGrp="1" noChangeAspect="1"/>
          </p:cNvSpPr>
          <p:nvPr>
            <p:ph type="title" idx="4294967295"/>
          </p:nvPr>
        </p:nvSpPr>
        <p:spPr>
          <a:xfrm>
            <a:off x="1768414" y="7268"/>
            <a:ext cx="10423585" cy="1179539"/>
          </a:xfr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Autofit/>
          </a:bodyPr>
          <a:lstStyle/>
          <a:p>
            <a:pPr algn="ctr"/>
            <a:r>
              <a:rPr lang="fr-FR" sz="4000" b="1" dirty="0">
                <a:solidFill>
                  <a:srgbClr val="002060"/>
                </a:solidFill>
                <a:latin typeface="Century Gothic" panose="020B0502020202020204" pitchFamily="34" charset="0"/>
                <a:ea typeface="+mn-ea"/>
                <a:cs typeface="+mn-cs"/>
              </a:rPr>
              <a:t>Comprendre le fonctionnement du diaporama</a:t>
            </a:r>
          </a:p>
        </p:txBody>
      </p:sp>
      <p:pic>
        <p:nvPicPr>
          <p:cNvPr id="36" name="Question">
            <a:extLst>
              <a:ext uri="{FF2B5EF4-FFF2-40B4-BE49-F238E27FC236}">
                <a16:creationId xmlns:a16="http://schemas.microsoft.com/office/drawing/2014/main" id="{1AA93CB9-706E-4412-BCBA-1B7FA192404C}"/>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878201" y="120596"/>
            <a:ext cx="1226453" cy="1866923"/>
          </a:xfrm>
          <a:prstGeom prst="rect">
            <a:avLst/>
          </a:prstGeom>
        </p:spPr>
      </p:pic>
      <p:sp>
        <p:nvSpPr>
          <p:cNvPr id="48" name="Espace réservé du numéro de diapositive 1">
            <a:extLst>
              <a:ext uri="{FF2B5EF4-FFF2-40B4-BE49-F238E27FC236}">
                <a16:creationId xmlns:a16="http://schemas.microsoft.com/office/drawing/2014/main" id="{D2CC0A06-9211-4F60-A8F9-92EE66147722}"/>
              </a:ext>
            </a:extLst>
          </p:cNvPr>
          <p:cNvSpPr txBox="1">
            <a:spLocks/>
          </p:cNvSpPr>
          <p:nvPr/>
        </p:nvSpPr>
        <p:spPr bwMode="auto">
          <a:xfrm>
            <a:off x="11126800" y="6409271"/>
            <a:ext cx="1018821" cy="365125"/>
          </a:xfrm>
          <a:prstGeom prst="rect">
            <a:avLst/>
          </a:prstGeom>
          <a:solidFill>
            <a:srgbClr val="002060"/>
          </a:solidFill>
          <a:ln>
            <a:noFill/>
          </a:ln>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fr-FR" altLang="fr-FR" sz="1800" b="1"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M</a:t>
            </a:r>
            <a:r>
              <a:rPr kumimoji="0" lang="fr-FR" altLang="fr-FR" sz="1800" b="1" i="0" u="none" strike="noStrike" kern="1200" cap="none" spc="0" normalizeH="0" baseline="30000" noProof="0" dirty="0">
                <a:ln>
                  <a:noFill/>
                </a:ln>
                <a:solidFill>
                  <a:prstClr val="white"/>
                </a:solidFill>
                <a:effectLst/>
                <a:uLnTx/>
                <a:uFillTx/>
                <a:latin typeface="Calibri" panose="020F0502020204030204" pitchFamily="34" charset="0"/>
                <a:ea typeface="+mn-ea"/>
                <a:cs typeface="+mn-cs"/>
              </a:rPr>
              <a:t>8</a:t>
            </a:r>
            <a:r>
              <a:rPr kumimoji="0" lang="fr-FR" altLang="fr-FR" sz="1800" b="1" i="0" u="none" strike="noStrike" kern="1200" cap="none" spc="0" normalizeH="0" baseline="0" noProof="0" dirty="0">
                <a:ln>
                  <a:noFill/>
                </a:ln>
                <a:solidFill>
                  <a:srgbClr val="CFEDEF"/>
                </a:solidFill>
                <a:effectLst/>
                <a:uLnTx/>
                <a:uFillTx/>
                <a:latin typeface="Calibri" panose="020F0502020204030204" pitchFamily="34" charset="0"/>
                <a:ea typeface="+mn-ea"/>
                <a:cs typeface="+mn-cs"/>
              </a:rPr>
              <a:t> </a:t>
            </a:r>
            <a:r>
              <a:rPr kumimoji="0" lang="fr-FR" altLang="fr-FR" sz="1800" b="1"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 </a:t>
            </a:r>
            <a:fld id="{6B65CB28-E51F-4F6B-B370-8F5765EA14E9}" type="slidenum">
              <a:rPr kumimoji="0" lang="fr-FR" altLang="fr-FR" sz="1800" b="1" i="0" u="none" strike="noStrike" kern="1200" cap="none" spc="0" normalizeH="0" baseline="0" noProof="0" smtClean="0">
                <a:ln>
                  <a:noFill/>
                </a:ln>
                <a:solidFill>
                  <a:prstClr val="white"/>
                </a:solidFill>
                <a:effectLst/>
                <a:uLnTx/>
                <a:uFillTx/>
                <a:latin typeface="Calibri" panose="020F0502020204030204" pitchFamily="34" charset="0"/>
                <a:ea typeface="+mn-ea"/>
                <a:cs typeface="+mn-cs"/>
              </a:rPr>
              <a:pPr marL="0" marR="0" lvl="0" indent="0" algn="ctr" defTabSz="914400" rtl="0" eaLnBrk="1" fontAlgn="auto" latinLnBrk="0" hangingPunct="1">
                <a:lnSpc>
                  <a:spcPct val="100000"/>
                </a:lnSpc>
                <a:spcBef>
                  <a:spcPct val="0"/>
                </a:spcBef>
                <a:spcAft>
                  <a:spcPts val="0"/>
                </a:spcAft>
                <a:buClrTx/>
                <a:buSzTx/>
                <a:buFontTx/>
                <a:buNone/>
                <a:tabLst/>
                <a:defRPr/>
              </a:pPr>
              <a:t>28</a:t>
            </a:fld>
            <a:endParaRPr kumimoji="0" lang="fr-FR" altLang="fr-FR" sz="1800" b="1"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p:txBody>
      </p:sp>
      <p:pic>
        <p:nvPicPr>
          <p:cNvPr id="49" name="Clic retour">
            <a:extLst>
              <a:ext uri="{FF2B5EF4-FFF2-40B4-BE49-F238E27FC236}">
                <a16:creationId xmlns:a16="http://schemas.microsoft.com/office/drawing/2014/main" id="{8E03E95C-DDE1-44DB-BED3-F3C80CC36799}"/>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8751" t="2691" r="7314" b="5618"/>
          <a:stretch/>
        </p:blipFill>
        <p:spPr bwMode="auto">
          <a:xfrm>
            <a:off x="8933859" y="6346145"/>
            <a:ext cx="356957" cy="3309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5" name="En Savoir 2">
            <a:extLst>
              <a:ext uri="{FF2B5EF4-FFF2-40B4-BE49-F238E27FC236}">
                <a16:creationId xmlns:a16="http://schemas.microsoft.com/office/drawing/2014/main" id="{2F31A8EE-147C-4A1B-8872-F11568028C02}"/>
              </a:ext>
            </a:extLst>
          </p:cNvPr>
          <p:cNvPicPr>
            <a:picLocks noChangeAspect="1"/>
          </p:cNvPicPr>
          <p:nvPr/>
        </p:nvPicPr>
        <p:blipFill>
          <a:blip r:embed="rId12" cstate="print">
            <a:extLst>
              <a:ext uri="{28A0092B-C50C-407E-A947-70E740481C1C}">
                <a14:useLocalDpi xmlns:a14="http://schemas.microsoft.com/office/drawing/2010/main" val="0"/>
              </a:ext>
            </a:extLst>
          </a:blip>
          <a:srcRect/>
          <a:stretch>
            <a:fillRect/>
          </a:stretch>
        </p:blipFill>
        <p:spPr bwMode="auto">
          <a:xfrm rot="1145184">
            <a:off x="5963500" y="4349870"/>
            <a:ext cx="626694" cy="5747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 name="Clic retour">
            <a:extLst>
              <a:ext uri="{FF2B5EF4-FFF2-40B4-BE49-F238E27FC236}">
                <a16:creationId xmlns:a16="http://schemas.microsoft.com/office/drawing/2014/main" id="{171184DE-5CD1-4791-BC34-5E3CE9E2DE44}"/>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8751" t="2691" r="7314" b="5618"/>
          <a:stretch/>
        </p:blipFill>
        <p:spPr bwMode="auto">
          <a:xfrm>
            <a:off x="11116665" y="5255430"/>
            <a:ext cx="356957" cy="3309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51" name="Groupe 50">
            <a:extLst>
              <a:ext uri="{FF2B5EF4-FFF2-40B4-BE49-F238E27FC236}">
                <a16:creationId xmlns:a16="http://schemas.microsoft.com/office/drawing/2014/main" id="{78ADBA1E-88C5-4BB8-8883-F750178AF0B2}"/>
              </a:ext>
            </a:extLst>
          </p:cNvPr>
          <p:cNvGrpSpPr/>
          <p:nvPr/>
        </p:nvGrpSpPr>
        <p:grpSpPr>
          <a:xfrm>
            <a:off x="0" y="-1"/>
            <a:ext cx="1768414" cy="6858001"/>
            <a:chOff x="0" y="-1"/>
            <a:chExt cx="1768414" cy="6858001"/>
          </a:xfrm>
        </p:grpSpPr>
        <p:sp>
          <p:nvSpPr>
            <p:cNvPr id="52" name="Fond blanc">
              <a:extLst>
                <a:ext uri="{FF2B5EF4-FFF2-40B4-BE49-F238E27FC236}">
                  <a16:creationId xmlns:a16="http://schemas.microsoft.com/office/drawing/2014/main" id="{B4C7252C-DD2A-4285-99B6-5866E18D135F}"/>
                </a:ext>
              </a:extLst>
            </p:cNvPr>
            <p:cNvSpPr/>
            <p:nvPr/>
          </p:nvSpPr>
          <p:spPr>
            <a:xfrm>
              <a:off x="0" y="-1"/>
              <a:ext cx="1768414" cy="685800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3" name="MEP">
              <a:extLst>
                <a:ext uri="{FF2B5EF4-FFF2-40B4-BE49-F238E27FC236}">
                  <a16:creationId xmlns:a16="http://schemas.microsoft.com/office/drawing/2014/main" id="{D7D5376E-46D1-4FDC-88F7-CE9678946D52}"/>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20214" y="4553406"/>
              <a:ext cx="1327986" cy="878855"/>
            </a:xfrm>
            <a:prstGeom prst="rect">
              <a:avLst/>
            </a:prstGeom>
          </p:spPr>
        </p:pic>
        <p:pic>
          <p:nvPicPr>
            <p:cNvPr id="54" name="AtmoSud">
              <a:hlinkClick r:id="rId14"/>
              <a:extLst>
                <a:ext uri="{FF2B5EF4-FFF2-40B4-BE49-F238E27FC236}">
                  <a16:creationId xmlns:a16="http://schemas.microsoft.com/office/drawing/2014/main" id="{4F5F9366-28CE-45EE-A279-8D139B697EE6}"/>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220214" y="3533382"/>
              <a:ext cx="1327986" cy="575486"/>
            </a:xfrm>
            <a:prstGeom prst="rect">
              <a:avLst/>
            </a:prstGeom>
          </p:spPr>
        </p:pic>
        <p:pic>
          <p:nvPicPr>
            <p:cNvPr id="56" name="FAEM">
              <a:hlinkClick r:id="rId16"/>
              <a:extLst>
                <a:ext uri="{FF2B5EF4-FFF2-40B4-BE49-F238E27FC236}">
                  <a16:creationId xmlns:a16="http://schemas.microsoft.com/office/drawing/2014/main" id="{E598CDBC-0F2A-44BA-88FC-917E4113A657}"/>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220214" y="2584235"/>
              <a:ext cx="1327986" cy="504608"/>
            </a:xfrm>
            <a:prstGeom prst="rect">
              <a:avLst/>
            </a:prstGeom>
          </p:spPr>
        </p:pic>
        <p:pic>
          <p:nvPicPr>
            <p:cNvPr id="57" name="AEM">
              <a:extLst>
                <a:ext uri="{FF2B5EF4-FFF2-40B4-BE49-F238E27FC236}">
                  <a16:creationId xmlns:a16="http://schemas.microsoft.com/office/drawing/2014/main" id="{5052AFC1-F580-40FB-BB69-4217A44BEC10}"/>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220214" y="297657"/>
              <a:ext cx="1327986" cy="1842040"/>
            </a:xfrm>
            <a:prstGeom prst="rect">
              <a:avLst/>
            </a:prstGeom>
          </p:spPr>
        </p:pic>
        <p:sp>
          <p:nvSpPr>
            <p:cNvPr id="60" name="Module CO2">
              <a:extLst>
                <a:ext uri="{FF2B5EF4-FFF2-40B4-BE49-F238E27FC236}">
                  <a16:creationId xmlns:a16="http://schemas.microsoft.com/office/drawing/2014/main" id="{05050AF3-295A-4989-9DCF-6DCDD511954F}"/>
                </a:ext>
              </a:extLst>
            </p:cNvPr>
            <p:cNvSpPr/>
            <p:nvPr/>
          </p:nvSpPr>
          <p:spPr>
            <a:xfrm>
              <a:off x="114404" y="5992223"/>
              <a:ext cx="1539605" cy="707886"/>
            </a:xfrm>
            <a:prstGeom prst="rect">
              <a:avLst/>
            </a:prstGeom>
            <a:solidFill>
              <a:srgbClr val="002060"/>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L’air de ma classe</a:t>
              </a:r>
              <a:endParaRPr kumimoji="0" lang="fr-FR" sz="2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144821422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Fond 1"/>
          <p:cNvPicPr>
            <a:picLocks noChangeAspect="1"/>
          </p:cNvPicPr>
          <p:nvPr/>
        </p:nvPicPr>
        <p:blipFill rotWithShape="1">
          <a:blip r:embed="rId2">
            <a:extLst>
              <a:ext uri="{28A0092B-C50C-407E-A947-70E740481C1C}">
                <a14:useLocalDpi xmlns:a14="http://schemas.microsoft.com/office/drawing/2010/main" val="0"/>
              </a:ext>
            </a:extLst>
          </a:blip>
          <a:srcRect l="18748" r="3404" b="22324"/>
          <a:stretch/>
        </p:blipFill>
        <p:spPr>
          <a:xfrm>
            <a:off x="0" y="0"/>
            <a:ext cx="12218894" cy="6858000"/>
          </a:xfrm>
          <a:prstGeom prst="rect">
            <a:avLst/>
          </a:prstGeom>
        </p:spPr>
      </p:pic>
      <p:sp>
        <p:nvSpPr>
          <p:cNvPr id="2" name="Partie 1"/>
          <p:cNvSpPr txBox="1"/>
          <p:nvPr/>
        </p:nvSpPr>
        <p:spPr>
          <a:xfrm>
            <a:off x="2435192" y="2356430"/>
            <a:ext cx="8441355" cy="450156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algn="ctr">
              <a:defRPr sz="6600" b="1">
                <a:solidFill>
                  <a:srgbClr val="0098BC"/>
                </a:solidFill>
                <a:latin typeface="Century Gothic" panose="020B0502020202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355600" indent="-355600" algn="l">
              <a:buFont typeface="Arial" panose="020B0604020202020204" pitchFamily="34" charset="0"/>
              <a:buChar char="•"/>
            </a:pPr>
            <a:r>
              <a:rPr lang="fr-FR" sz="3400" dirty="0">
                <a:solidFill>
                  <a:srgbClr val="002060"/>
                </a:solidFill>
              </a:rPr>
              <a:t>Elles sont à destination des adultes : enseignants, animateurs…</a:t>
            </a:r>
          </a:p>
          <a:p>
            <a:pPr marL="355600" indent="-355600" algn="l">
              <a:buFont typeface="Arial" panose="020B0604020202020204" pitchFamily="34" charset="0"/>
              <a:buChar char="•"/>
            </a:pPr>
            <a:r>
              <a:rPr lang="fr-FR" sz="3400" dirty="0">
                <a:solidFill>
                  <a:srgbClr val="002060"/>
                </a:solidFill>
              </a:rPr>
              <a:t>On y accède notamment en cliquant sur les icônes suivantes décrites dans la diapositive précédente :</a:t>
            </a:r>
          </a:p>
        </p:txBody>
      </p:sp>
      <p:sp>
        <p:nvSpPr>
          <p:cNvPr id="12" name="Espace réservé du numéro de diapositive 1">
            <a:extLst>
              <a:ext uri="{FF2B5EF4-FFF2-40B4-BE49-F238E27FC236}">
                <a16:creationId xmlns:a16="http://schemas.microsoft.com/office/drawing/2014/main" id="{9D908349-7FD1-4C4D-903E-7567F908EE8E}"/>
              </a:ext>
            </a:extLst>
          </p:cNvPr>
          <p:cNvSpPr txBox="1">
            <a:spLocks/>
          </p:cNvSpPr>
          <p:nvPr/>
        </p:nvSpPr>
        <p:spPr bwMode="auto">
          <a:xfrm>
            <a:off x="11126800" y="6409271"/>
            <a:ext cx="1018821" cy="365125"/>
          </a:xfrm>
          <a:prstGeom prst="rect">
            <a:avLst/>
          </a:prstGeom>
          <a:solidFill>
            <a:srgbClr val="002060"/>
          </a:solidFill>
          <a:ln>
            <a:noFill/>
          </a:ln>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dirty="0">
                <a:solidFill>
                  <a:schemeClr val="bg1"/>
                </a:solidFill>
              </a:rPr>
              <a:t>M</a:t>
            </a:r>
            <a:r>
              <a:rPr lang="fr-FR" altLang="fr-FR" sz="1800" b="1" baseline="30000" dirty="0">
                <a:solidFill>
                  <a:schemeClr val="bg1"/>
                </a:solidFill>
              </a:rPr>
              <a:t>8</a:t>
            </a:r>
            <a:r>
              <a:rPr lang="fr-FR" altLang="fr-FR" sz="1800" b="1" dirty="0">
                <a:solidFill>
                  <a:srgbClr val="CFEDEF"/>
                </a:solidFill>
              </a:rPr>
              <a:t> </a:t>
            </a:r>
            <a:r>
              <a:rPr lang="fr-FR" altLang="fr-FR" sz="1800" b="1" dirty="0">
                <a:solidFill>
                  <a:schemeClr val="bg1"/>
                </a:solidFill>
              </a:rPr>
              <a:t>- </a:t>
            </a:r>
            <a:fld id="{6B65CB28-E51F-4F6B-B370-8F5765EA14E9}" type="slidenum">
              <a:rPr lang="fr-FR" altLang="fr-FR" sz="1800" b="1" smtClean="0">
                <a:solidFill>
                  <a:schemeClr val="bg1"/>
                </a:solidFill>
              </a:rPr>
              <a:pPr algn="ctr" eaLnBrk="1" hangingPunct="1">
                <a:lnSpc>
                  <a:spcPct val="100000"/>
                </a:lnSpc>
                <a:spcBef>
                  <a:spcPct val="0"/>
                </a:spcBef>
                <a:buFontTx/>
                <a:buNone/>
              </a:pPr>
              <a:t>29</a:t>
            </a:fld>
            <a:endParaRPr lang="fr-FR" altLang="fr-FR" sz="1800" b="1" dirty="0">
              <a:solidFill>
                <a:schemeClr val="bg1"/>
              </a:solidFill>
            </a:endParaRPr>
          </a:p>
        </p:txBody>
      </p:sp>
      <p:sp>
        <p:nvSpPr>
          <p:cNvPr id="3" name="Rectangle 2">
            <a:extLst>
              <a:ext uri="{FF2B5EF4-FFF2-40B4-BE49-F238E27FC236}">
                <a16:creationId xmlns:a16="http://schemas.microsoft.com/office/drawing/2014/main" id="{5FCCED52-18A6-4B83-A5DE-942B24CDA29A}"/>
              </a:ext>
            </a:extLst>
          </p:cNvPr>
          <p:cNvSpPr/>
          <p:nvPr/>
        </p:nvSpPr>
        <p:spPr>
          <a:xfrm>
            <a:off x="2435192" y="0"/>
            <a:ext cx="8441355" cy="142602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4800" b="1" dirty="0">
                <a:solidFill>
                  <a:srgbClr val="008CB4"/>
                </a:solidFill>
                <a:latin typeface="Gotham Bold" pitchFamily="50" charset="0"/>
              </a:rPr>
              <a:t>LES DIAPOSITIVES COMPLÉMENTAIRES</a:t>
            </a:r>
          </a:p>
        </p:txBody>
      </p:sp>
      <p:sp>
        <p:nvSpPr>
          <p:cNvPr id="9" name="Module CO2">
            <a:extLst>
              <a:ext uri="{FF2B5EF4-FFF2-40B4-BE49-F238E27FC236}">
                <a16:creationId xmlns:a16="http://schemas.microsoft.com/office/drawing/2014/main" id="{64ABCDCE-6CEF-4B7C-BB51-5E4DA82F3CA7}"/>
              </a:ext>
            </a:extLst>
          </p:cNvPr>
          <p:cNvSpPr/>
          <p:nvPr/>
        </p:nvSpPr>
        <p:spPr>
          <a:xfrm>
            <a:off x="645337" y="2919064"/>
            <a:ext cx="1539605" cy="707886"/>
          </a:xfrm>
          <a:prstGeom prst="rect">
            <a:avLst/>
          </a:prstGeom>
          <a:solidFill>
            <a:srgbClr val="002060"/>
          </a:solidFill>
        </p:spPr>
        <p:txBody>
          <a:bodyPr wrap="square">
            <a:spAutoFit/>
          </a:bodyPr>
          <a:lstStyle/>
          <a:p>
            <a:pPr algn="ctr"/>
            <a:r>
              <a:rPr lang="fr-FR" sz="2000" b="1" dirty="0">
                <a:solidFill>
                  <a:schemeClr val="bg1"/>
                </a:solidFill>
                <a:latin typeface="Century Gothic" panose="020B0502020202020204" pitchFamily="34" charset="0"/>
              </a:rPr>
              <a:t>L’air de ma classe</a:t>
            </a:r>
            <a:endParaRPr lang="fr-FR" sz="2000" dirty="0">
              <a:solidFill>
                <a:schemeClr val="bg1"/>
              </a:solidFill>
            </a:endParaRPr>
          </a:p>
        </p:txBody>
      </p:sp>
      <p:pic>
        <p:nvPicPr>
          <p:cNvPr id="4" name="Picto photo">
            <a:hlinkClick r:id="" action="ppaction://noaction"/>
            <a:extLst>
              <a:ext uri="{FF2B5EF4-FFF2-40B4-BE49-F238E27FC236}">
                <a16:creationId xmlns:a16="http://schemas.microsoft.com/office/drawing/2014/main" id="{A94064B7-1AA7-CEB2-9C28-38F031B261F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140" t="11069" r="10647" b="8232"/>
          <a:stretch/>
        </p:blipFill>
        <p:spPr bwMode="auto">
          <a:xfrm>
            <a:off x="6655869" y="6012101"/>
            <a:ext cx="538675" cy="4717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En Savoir 2">
            <a:extLst>
              <a:ext uri="{FF2B5EF4-FFF2-40B4-BE49-F238E27FC236}">
                <a16:creationId xmlns:a16="http://schemas.microsoft.com/office/drawing/2014/main" id="{90C25172-5C90-22B9-2922-F85AC8984D70}"/>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145184">
            <a:off x="3988301" y="5930383"/>
            <a:ext cx="626694" cy="5747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 name="Guide logo">
            <a:extLst>
              <a:ext uri="{FF2B5EF4-FFF2-40B4-BE49-F238E27FC236}">
                <a16:creationId xmlns:a16="http://schemas.microsoft.com/office/drawing/2014/main" id="{DE12909B-EA6B-A8AA-0947-AED9FB718D8B}"/>
              </a:ext>
            </a:extLst>
          </p:cNvPr>
          <p:cNvGrpSpPr/>
          <p:nvPr/>
        </p:nvGrpSpPr>
        <p:grpSpPr>
          <a:xfrm>
            <a:off x="8885980" y="5855233"/>
            <a:ext cx="870828" cy="919163"/>
            <a:chOff x="2029028" y="2984646"/>
            <a:chExt cx="870828" cy="919163"/>
          </a:xfrm>
        </p:grpSpPr>
        <p:sp>
          <p:nvSpPr>
            <p:cNvPr id="8" name="Texte">
              <a:extLst>
                <a:ext uri="{FF2B5EF4-FFF2-40B4-BE49-F238E27FC236}">
                  <a16:creationId xmlns:a16="http://schemas.microsoft.com/office/drawing/2014/main" id="{3ACFB60D-2A28-6DDE-0E37-92F290454EBC}"/>
                </a:ext>
              </a:extLst>
            </p:cNvPr>
            <p:cNvSpPr txBox="1">
              <a:spLocks noChangeArrowheads="1"/>
            </p:cNvSpPr>
            <p:nvPr/>
          </p:nvSpPr>
          <p:spPr bwMode="auto">
            <a:xfrm>
              <a:off x="2029028" y="3564084"/>
              <a:ext cx="870828" cy="339725"/>
            </a:xfrm>
            <a:prstGeom prst="rect">
              <a:avLst/>
            </a:prstGeom>
            <a:noFill/>
            <a:ln>
              <a:noFill/>
            </a:ln>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altLang="fr-FR" sz="1600" b="0" i="0" u="none" strike="noStrike" kern="0" cap="none" spc="0" normalizeH="0" baseline="0" noProof="0" dirty="0">
                  <a:ln>
                    <a:noFill/>
                  </a:ln>
                  <a:solidFill>
                    <a:srgbClr val="44546A"/>
                  </a:solidFill>
                  <a:effectLst/>
                  <a:uLnTx/>
                  <a:uFillTx/>
                  <a:latin typeface="Chelsea Market" panose="02000000000000000000" pitchFamily="2" charset="0"/>
                  <a:ea typeface="Chelsea Market" panose="02000000000000000000" pitchFamily="2" charset="0"/>
                  <a:cs typeface="Verdana" panose="020B0604030504040204" pitchFamily="34" charset="0"/>
                </a:rPr>
                <a:t>GUIDE</a:t>
              </a:r>
            </a:p>
          </p:txBody>
        </p:sp>
        <p:pic>
          <p:nvPicPr>
            <p:cNvPr id="11" name="Picto guide">
              <a:extLst>
                <a:ext uri="{FF2B5EF4-FFF2-40B4-BE49-F238E27FC236}">
                  <a16:creationId xmlns:a16="http://schemas.microsoft.com/office/drawing/2014/main" id="{A589FC4E-A29D-F5C6-77D9-D8245250A1EC}"/>
                </a:ext>
              </a:extLst>
            </p:cNvPr>
            <p:cNvPicPr>
              <a:picLocks noChangeAspect="1"/>
            </p:cNvPicPr>
            <p:nvPr/>
          </p:nvPicPr>
          <p:blipFill>
            <a:blip r:embed="rId5">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094555" y="2984646"/>
              <a:ext cx="739775"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1750113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ommaire page">
            <a:hlinkClick r:id="rId2" action="ppaction://hlinksldjump"/>
          </p:cNvPr>
          <p:cNvSpPr/>
          <p:nvPr/>
        </p:nvSpPr>
        <p:spPr>
          <a:xfrm>
            <a:off x="11302730" y="6215733"/>
            <a:ext cx="828000" cy="216000"/>
          </a:xfrm>
          <a:prstGeom prst="roundRect">
            <a:avLst/>
          </a:prstGeom>
          <a:solidFill>
            <a:schemeClr val="bg1"/>
          </a:solidFill>
          <a:ln>
            <a:solidFill>
              <a:srgbClr val="0C99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00" dirty="0">
                <a:solidFill>
                  <a:srgbClr val="0C99BC"/>
                </a:solidFill>
              </a:rPr>
              <a:t>SOMMAIRE</a:t>
            </a:r>
          </a:p>
        </p:txBody>
      </p:sp>
      <p:sp>
        <p:nvSpPr>
          <p:cNvPr id="6" name="Espace réservé du numéro de diapositive 1">
            <a:extLst>
              <a:ext uri="{FF2B5EF4-FFF2-40B4-BE49-F238E27FC236}">
                <a16:creationId xmlns:a16="http://schemas.microsoft.com/office/drawing/2014/main" id="{F234EE42-F424-43E8-985A-65A5EDB262C3}"/>
              </a:ext>
            </a:extLst>
          </p:cNvPr>
          <p:cNvSpPr txBox="1">
            <a:spLocks/>
          </p:cNvSpPr>
          <p:nvPr/>
        </p:nvSpPr>
        <p:spPr bwMode="auto">
          <a:xfrm>
            <a:off x="11126800" y="6409271"/>
            <a:ext cx="1018821" cy="365125"/>
          </a:xfrm>
          <a:prstGeom prst="rect">
            <a:avLst/>
          </a:prstGeom>
          <a:solidFill>
            <a:srgbClr val="002060"/>
          </a:solidFill>
          <a:ln>
            <a:noFill/>
          </a:ln>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dirty="0">
                <a:solidFill>
                  <a:schemeClr val="bg1"/>
                </a:solidFill>
              </a:rPr>
              <a:t>M</a:t>
            </a:r>
            <a:r>
              <a:rPr lang="fr-FR" altLang="fr-FR" sz="1800" b="1" baseline="30000" dirty="0">
                <a:solidFill>
                  <a:schemeClr val="bg1"/>
                </a:solidFill>
              </a:rPr>
              <a:t>8</a:t>
            </a:r>
            <a:r>
              <a:rPr lang="fr-FR" altLang="fr-FR" sz="1800" b="1" dirty="0">
                <a:solidFill>
                  <a:srgbClr val="CFEDEF"/>
                </a:solidFill>
              </a:rPr>
              <a:t> </a:t>
            </a:r>
            <a:r>
              <a:rPr lang="fr-FR" altLang="fr-FR" sz="1800" b="1" dirty="0">
                <a:solidFill>
                  <a:schemeClr val="bg1"/>
                </a:solidFill>
              </a:rPr>
              <a:t>- </a:t>
            </a:r>
            <a:fld id="{6B65CB28-E51F-4F6B-B370-8F5765EA14E9}" type="slidenum">
              <a:rPr lang="fr-FR" altLang="fr-FR" sz="1800" b="1" smtClean="0">
                <a:solidFill>
                  <a:schemeClr val="bg1"/>
                </a:solidFill>
              </a:rPr>
              <a:pPr algn="ctr" eaLnBrk="1" hangingPunct="1">
                <a:lnSpc>
                  <a:spcPct val="100000"/>
                </a:lnSpc>
                <a:spcBef>
                  <a:spcPct val="0"/>
                </a:spcBef>
                <a:buFontTx/>
                <a:buNone/>
              </a:pPr>
              <a:t>3</a:t>
            </a:fld>
            <a:endParaRPr lang="fr-FR" altLang="fr-FR" sz="1800" b="1" dirty="0">
              <a:solidFill>
                <a:schemeClr val="bg1"/>
              </a:solidFill>
            </a:endParaRPr>
          </a:p>
        </p:txBody>
      </p:sp>
      <p:sp>
        <p:nvSpPr>
          <p:cNvPr id="18" name="Titre"/>
          <p:cNvSpPr/>
          <p:nvPr/>
        </p:nvSpPr>
        <p:spPr>
          <a:xfrm>
            <a:off x="7876032" y="869859"/>
            <a:ext cx="4320000" cy="2160000"/>
          </a:xfrm>
          <a:prstGeom prst="rect">
            <a:avLst/>
          </a:prstGeom>
          <a:solidFill>
            <a:srgbClr val="008CB4"/>
          </a:solidFill>
          <a:ln>
            <a:solidFill>
              <a:srgbClr val="008CB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4800" b="1" dirty="0">
                <a:solidFill>
                  <a:schemeClr val="bg1"/>
                </a:solidFill>
                <a:latin typeface="Century Gothic" panose="020B0502020202020204" pitchFamily="34" charset="0"/>
              </a:rPr>
              <a:t>L’importance</a:t>
            </a:r>
          </a:p>
          <a:p>
            <a:pPr algn="ctr"/>
            <a:r>
              <a:rPr lang="fr-FR" sz="4800" b="1" dirty="0">
                <a:solidFill>
                  <a:schemeClr val="bg1"/>
                </a:solidFill>
                <a:latin typeface="Century Gothic" panose="020B0502020202020204" pitchFamily="34" charset="0"/>
              </a:rPr>
              <a:t>de l’air</a:t>
            </a:r>
          </a:p>
        </p:txBody>
      </p:sp>
      <p:pic>
        <p:nvPicPr>
          <p:cNvPr id="3" name="Imag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1" y="585217"/>
            <a:ext cx="6982974" cy="6982974"/>
          </a:xfrm>
          <a:prstGeom prst="rect">
            <a:avLst/>
          </a:prstGeom>
        </p:spPr>
      </p:pic>
    </p:spTree>
    <p:extLst>
      <p:ext uri="{BB962C8B-B14F-4D97-AF65-F5344CB8AC3E}">
        <p14:creationId xmlns:p14="http://schemas.microsoft.com/office/powerpoint/2010/main" val="38269564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p:txBody>
          <a:bodyPr/>
          <a:lstStyle/>
          <a:p>
            <a:endParaRPr lang="fr-FR"/>
          </a:p>
        </p:txBody>
      </p:sp>
      <p:pic>
        <p:nvPicPr>
          <p:cNvPr id="4" name="Fond 1">
            <a:hlinkClick r:id="rId2" action="ppaction://hlinksldjump"/>
          </p:cNvPr>
          <p:cNvPicPr>
            <a:picLocks noChangeAspect="1"/>
          </p:cNvPicPr>
          <p:nvPr/>
        </p:nvPicPr>
        <p:blipFill rotWithShape="1">
          <a:blip r:embed="rId3">
            <a:extLst>
              <a:ext uri="{28A0092B-C50C-407E-A947-70E740481C1C}">
                <a14:useLocalDpi xmlns:a14="http://schemas.microsoft.com/office/drawing/2010/main" val="0"/>
              </a:ext>
            </a:extLst>
          </a:blip>
          <a:srcRect l="18748" r="3404" b="22324"/>
          <a:stretch/>
        </p:blipFill>
        <p:spPr>
          <a:xfrm>
            <a:off x="0" y="0"/>
            <a:ext cx="12218894" cy="6858000"/>
          </a:xfrm>
          <a:prstGeom prst="rect">
            <a:avLst/>
          </a:prstGeom>
        </p:spPr>
      </p:pic>
      <p:sp>
        <p:nvSpPr>
          <p:cNvPr id="5" name="Rectangle 4"/>
          <p:cNvSpPr/>
          <p:nvPr/>
        </p:nvSpPr>
        <p:spPr>
          <a:xfrm>
            <a:off x="2215926" y="0"/>
            <a:ext cx="7470648"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ZoneTexte 5"/>
          <p:cNvSpPr txBox="1"/>
          <p:nvPr/>
        </p:nvSpPr>
        <p:spPr>
          <a:xfrm>
            <a:off x="2687424" y="0"/>
            <a:ext cx="6527651" cy="6863417"/>
          </a:xfrm>
          <a:prstGeom prst="rect">
            <a:avLst/>
          </a:prstGeom>
          <a:noFill/>
        </p:spPr>
        <p:txBody>
          <a:bodyPr wrap="square" rtlCol="0">
            <a:spAutoFit/>
          </a:bodyPr>
          <a:lstStyle/>
          <a:p>
            <a:pPr algn="ctr"/>
            <a:r>
              <a:rPr lang="fr-FR" sz="4400" b="1" dirty="0">
                <a:solidFill>
                  <a:srgbClr val="008CB4"/>
                </a:solidFill>
                <a:latin typeface="Gotham Bold" pitchFamily="50" charset="0"/>
              </a:rPr>
              <a:t>POUR EN SAVOIR PLUS</a:t>
            </a:r>
          </a:p>
          <a:p>
            <a:pPr algn="ctr"/>
            <a:endParaRPr lang="fr-FR" sz="3600" dirty="0"/>
          </a:p>
          <a:p>
            <a:pPr marL="271463" indent="-271463">
              <a:buFont typeface="Arial" panose="020B0604020202020204" pitchFamily="34" charset="0"/>
              <a:buChar char="•"/>
            </a:pPr>
            <a:r>
              <a:rPr lang="fr-FR" sz="3600" b="1" dirty="0">
                <a:solidFill>
                  <a:srgbClr val="002060"/>
                </a:solidFill>
                <a:latin typeface="Century Gothic" panose="020B0502020202020204" pitchFamily="34" charset="0"/>
              </a:rPr>
              <a:t>Module Air</a:t>
            </a:r>
          </a:p>
          <a:p>
            <a:pPr marL="571500" indent="-571500">
              <a:buFont typeface="Arial" panose="020B0604020202020204" pitchFamily="34" charset="0"/>
              <a:buChar char="•"/>
            </a:pPr>
            <a:endParaRPr lang="fr-FR" sz="3600" b="1" dirty="0">
              <a:solidFill>
                <a:srgbClr val="002060"/>
              </a:solidFill>
              <a:latin typeface="Century Gothic" panose="020B0502020202020204" pitchFamily="34" charset="0"/>
            </a:endParaRPr>
          </a:p>
          <a:p>
            <a:pPr marL="285750" indent="-285750">
              <a:buFont typeface="Arial" panose="020B0604020202020204" pitchFamily="34" charset="0"/>
              <a:buChar char="•"/>
            </a:pPr>
            <a:r>
              <a:rPr lang="fr-FR" sz="3600" b="1" dirty="0">
                <a:solidFill>
                  <a:srgbClr val="002060"/>
                </a:solidFill>
                <a:latin typeface="Century Gothic" panose="020B0502020202020204" pitchFamily="34" charset="0"/>
              </a:rPr>
              <a:t>Qu’est-ce qui pollue l’air intérieur ? </a:t>
            </a:r>
          </a:p>
          <a:p>
            <a:pPr marL="285750" indent="-285750">
              <a:buFont typeface="Arial" panose="020B0604020202020204" pitchFamily="34" charset="0"/>
              <a:buChar char="•"/>
            </a:pPr>
            <a:endParaRPr lang="fr-FR" sz="3600" b="1" dirty="0">
              <a:solidFill>
                <a:srgbClr val="002060"/>
              </a:solidFill>
              <a:latin typeface="Century Gothic" panose="020B0502020202020204" pitchFamily="34" charset="0"/>
            </a:endParaRPr>
          </a:p>
          <a:p>
            <a:pPr marL="285750" indent="-285750">
              <a:buFont typeface="Arial" panose="020B0604020202020204" pitchFamily="34" charset="0"/>
              <a:buChar char="•"/>
            </a:pPr>
            <a:r>
              <a:rPr lang="fr-FR" sz="3600" b="1" dirty="0">
                <a:solidFill>
                  <a:srgbClr val="002060"/>
                </a:solidFill>
                <a:latin typeface="Century Gothic" panose="020B0502020202020204" pitchFamily="34" charset="0"/>
              </a:rPr>
              <a:t>L’air extérieur</a:t>
            </a:r>
          </a:p>
          <a:p>
            <a:pPr marL="285750" indent="-285750">
              <a:buFont typeface="Arial" panose="020B0604020202020204" pitchFamily="34" charset="0"/>
              <a:buChar char="•"/>
            </a:pPr>
            <a:endParaRPr lang="fr-FR" sz="3600" b="1" dirty="0">
              <a:solidFill>
                <a:srgbClr val="002060"/>
              </a:solidFill>
              <a:latin typeface="Century Gothic" panose="020B0502020202020204" pitchFamily="34" charset="0"/>
            </a:endParaRPr>
          </a:p>
          <a:p>
            <a:pPr marL="285750" indent="-285750">
              <a:buFont typeface="Arial" panose="020B0604020202020204" pitchFamily="34" charset="0"/>
              <a:buChar char="•"/>
            </a:pPr>
            <a:r>
              <a:rPr lang="fr-FR" sz="3600" b="1" dirty="0">
                <a:solidFill>
                  <a:srgbClr val="002060"/>
                </a:solidFill>
                <a:latin typeface="Century Gothic" panose="020B0502020202020204" pitchFamily="34" charset="0"/>
              </a:rPr>
              <a:t>Parole d’experts </a:t>
            </a:r>
          </a:p>
          <a:p>
            <a:pPr marL="285750" indent="-285750">
              <a:buFont typeface="Arial" panose="020B0604020202020204" pitchFamily="34" charset="0"/>
              <a:buChar char="•"/>
            </a:pPr>
            <a:endParaRPr lang="fr-FR" sz="3600" b="1" dirty="0">
              <a:solidFill>
                <a:srgbClr val="002060"/>
              </a:solidFill>
              <a:latin typeface="Century Gothic" panose="020B0502020202020204" pitchFamily="34" charset="0"/>
            </a:endParaRPr>
          </a:p>
          <a:p>
            <a:pPr marL="285750" indent="-285750">
              <a:buFont typeface="Arial" panose="020B0604020202020204" pitchFamily="34" charset="0"/>
              <a:buChar char="•"/>
            </a:pPr>
            <a:r>
              <a:rPr lang="fr-FR" sz="3600" b="1" dirty="0">
                <a:solidFill>
                  <a:srgbClr val="002060"/>
                </a:solidFill>
                <a:latin typeface="Century Gothic" panose="020B0502020202020204" pitchFamily="34" charset="0"/>
              </a:rPr>
              <a:t>En savoir plus et photos</a:t>
            </a:r>
          </a:p>
        </p:txBody>
      </p:sp>
      <p:sp>
        <p:nvSpPr>
          <p:cNvPr id="7" name="Module CO2">
            <a:extLst>
              <a:ext uri="{FF2B5EF4-FFF2-40B4-BE49-F238E27FC236}">
                <a16:creationId xmlns:a16="http://schemas.microsoft.com/office/drawing/2014/main" id="{64ABCDCE-6CEF-4B7C-BB51-5E4DA82F3CA7}"/>
              </a:ext>
            </a:extLst>
          </p:cNvPr>
          <p:cNvSpPr/>
          <p:nvPr/>
        </p:nvSpPr>
        <p:spPr>
          <a:xfrm>
            <a:off x="454372" y="3728906"/>
            <a:ext cx="1539605" cy="707886"/>
          </a:xfrm>
          <a:prstGeom prst="rect">
            <a:avLst/>
          </a:prstGeom>
          <a:solidFill>
            <a:srgbClr val="002060"/>
          </a:solidFill>
        </p:spPr>
        <p:txBody>
          <a:bodyPr wrap="square">
            <a:spAutoFit/>
          </a:bodyPr>
          <a:lstStyle/>
          <a:p>
            <a:pPr algn="ctr"/>
            <a:r>
              <a:rPr lang="fr-FR" sz="2000" b="1" dirty="0">
                <a:solidFill>
                  <a:schemeClr val="bg1"/>
                </a:solidFill>
                <a:latin typeface="Century Gothic" panose="020B0502020202020204" pitchFamily="34" charset="0"/>
              </a:rPr>
              <a:t>L’air de ma classe</a:t>
            </a:r>
            <a:endParaRPr lang="fr-FR" sz="2000" dirty="0">
              <a:solidFill>
                <a:schemeClr val="bg1"/>
              </a:solidFill>
            </a:endParaRPr>
          </a:p>
        </p:txBody>
      </p:sp>
      <p:sp>
        <p:nvSpPr>
          <p:cNvPr id="8" name="Module CO2">
            <a:extLst>
              <a:ext uri="{FF2B5EF4-FFF2-40B4-BE49-F238E27FC236}">
                <a16:creationId xmlns:a16="http://schemas.microsoft.com/office/drawing/2014/main" id="{2916B85F-6B44-4BA8-96C1-EBA3BF3CB371}"/>
              </a:ext>
            </a:extLst>
          </p:cNvPr>
          <p:cNvSpPr/>
          <p:nvPr/>
        </p:nvSpPr>
        <p:spPr>
          <a:xfrm>
            <a:off x="343807" y="4763886"/>
            <a:ext cx="1760737" cy="1323439"/>
          </a:xfrm>
          <a:prstGeom prst="rect">
            <a:avLst/>
          </a:prstGeom>
          <a:solidFill>
            <a:srgbClr val="002060"/>
          </a:solidFill>
        </p:spPr>
        <p:txBody>
          <a:bodyPr wrap="square">
            <a:spAutoFit/>
          </a:bodyPr>
          <a:lstStyle/>
          <a:p>
            <a:pPr algn="ctr"/>
            <a:r>
              <a:rPr lang="fr-FR" sz="2000" b="1" dirty="0">
                <a:solidFill>
                  <a:schemeClr val="bg1"/>
                </a:solidFill>
                <a:latin typeface="Century Gothic" panose="020B0502020202020204" pitchFamily="34" charset="0"/>
              </a:rPr>
              <a:t>Pour :</a:t>
            </a:r>
          </a:p>
          <a:p>
            <a:pPr algn="ctr"/>
            <a:r>
              <a:rPr lang="fr-FR" sz="2000" b="1" dirty="0">
                <a:solidFill>
                  <a:schemeClr val="bg1"/>
                </a:solidFill>
                <a:latin typeface="Century Gothic" panose="020B0502020202020204" pitchFamily="34" charset="0"/>
              </a:rPr>
              <a:t>Enseignants</a:t>
            </a:r>
          </a:p>
          <a:p>
            <a:pPr algn="ctr"/>
            <a:r>
              <a:rPr lang="fr-FR" sz="2000" b="1" dirty="0">
                <a:solidFill>
                  <a:schemeClr val="bg1"/>
                </a:solidFill>
                <a:latin typeface="Century Gothic" panose="020B0502020202020204" pitchFamily="34" charset="0"/>
              </a:rPr>
              <a:t>Animateurs</a:t>
            </a:r>
          </a:p>
          <a:p>
            <a:pPr algn="ctr"/>
            <a:r>
              <a:rPr lang="fr-FR" sz="2000" b="1" dirty="0">
                <a:solidFill>
                  <a:schemeClr val="bg1"/>
                </a:solidFill>
                <a:latin typeface="Century Gothic" panose="020B0502020202020204" pitchFamily="34" charset="0"/>
              </a:rPr>
              <a:t>Adultes</a:t>
            </a:r>
          </a:p>
        </p:txBody>
      </p:sp>
    </p:spTree>
    <p:extLst>
      <p:ext uri="{BB962C8B-B14F-4D97-AF65-F5344CB8AC3E}">
        <p14:creationId xmlns:p14="http://schemas.microsoft.com/office/powerpoint/2010/main" val="61049119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ommaire page">
            <a:hlinkClick r:id="rId2" action="ppaction://hlinksldjump"/>
          </p:cNvPr>
          <p:cNvSpPr/>
          <p:nvPr/>
        </p:nvSpPr>
        <p:spPr>
          <a:xfrm>
            <a:off x="11302730" y="6222333"/>
            <a:ext cx="828000" cy="216000"/>
          </a:xfrm>
          <a:prstGeom prst="roundRect">
            <a:avLst/>
          </a:prstGeom>
          <a:solidFill>
            <a:schemeClr val="bg1"/>
          </a:solidFill>
          <a:ln>
            <a:solidFill>
              <a:srgbClr val="0C99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00" dirty="0">
                <a:solidFill>
                  <a:srgbClr val="0C99BC"/>
                </a:solidFill>
              </a:rPr>
              <a:t>SOMMAIRE</a:t>
            </a:r>
          </a:p>
        </p:txBody>
      </p:sp>
      <p:sp>
        <p:nvSpPr>
          <p:cNvPr id="8" name="N° Page">
            <a:extLst>
              <a:ext uri="{FF2B5EF4-FFF2-40B4-BE49-F238E27FC236}">
                <a16:creationId xmlns:a16="http://schemas.microsoft.com/office/drawing/2014/main" id="{3D680FB0-808E-4E1F-80C1-8153897DE7C7}"/>
              </a:ext>
            </a:extLst>
          </p:cNvPr>
          <p:cNvSpPr>
            <a:spLocks noGrp="1"/>
          </p:cNvSpPr>
          <p:nvPr>
            <p:ph type="sldNum" sz="quarter" idx="12"/>
          </p:nvPr>
        </p:nvSpPr>
        <p:spPr>
          <a:xfrm>
            <a:off x="11101892" y="6397403"/>
            <a:ext cx="1015589" cy="365125"/>
          </a:xfrm>
          <a:solidFill>
            <a:srgbClr val="002060"/>
          </a:solidFill>
        </p:spPr>
        <p:txBody>
          <a:bodyPr/>
          <a:lstStyle/>
          <a:p>
            <a:pPr algn="ctr">
              <a:defRPr/>
            </a:pPr>
            <a:r>
              <a:rPr lang="fr-FR" sz="2000" b="1" dirty="0">
                <a:solidFill>
                  <a:schemeClr val="bg1"/>
                </a:solidFill>
              </a:rPr>
              <a:t>CO</a:t>
            </a:r>
            <a:r>
              <a:rPr lang="fr-FR" sz="2000" b="1" baseline="-25000" dirty="0">
                <a:solidFill>
                  <a:schemeClr val="bg1"/>
                </a:solidFill>
              </a:rPr>
              <a:t>2 </a:t>
            </a:r>
            <a:fld id="{765CB52E-4FA4-48CA-9E84-B846F3A98BEF}" type="slidenum">
              <a:rPr lang="fr-FR" altLang="fr-FR" sz="2000" smtClean="0">
                <a:solidFill>
                  <a:schemeClr val="bg1"/>
                </a:solidFill>
              </a:rPr>
              <a:pPr algn="ctr">
                <a:defRPr/>
              </a:pPr>
              <a:t>31</a:t>
            </a:fld>
            <a:endParaRPr lang="fr-FR" altLang="fr-FR" sz="2000" dirty="0">
              <a:solidFill>
                <a:schemeClr val="bg1"/>
              </a:solidFill>
            </a:endParaRPr>
          </a:p>
        </p:txBody>
      </p:sp>
      <p:sp>
        <p:nvSpPr>
          <p:cNvPr id="14" name="Titre"/>
          <p:cNvSpPr/>
          <p:nvPr/>
        </p:nvSpPr>
        <p:spPr>
          <a:xfrm>
            <a:off x="1722034" y="0"/>
            <a:ext cx="10469965" cy="130481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4000" b="1" dirty="0">
                <a:solidFill>
                  <a:srgbClr val="002060"/>
                </a:solidFill>
                <a:latin typeface="Century Gothic" panose="020B0502020202020204" pitchFamily="34" charset="0"/>
              </a:rPr>
              <a:t>Module Air</a:t>
            </a:r>
          </a:p>
        </p:txBody>
      </p:sp>
      <p:sp>
        <p:nvSpPr>
          <p:cNvPr id="7" name="Espace réservé du numéro de diapositive 1">
            <a:extLst>
              <a:ext uri="{FF2B5EF4-FFF2-40B4-BE49-F238E27FC236}">
                <a16:creationId xmlns:a16="http://schemas.microsoft.com/office/drawing/2014/main" id="{C55FEC4D-63A5-46F0-8FA3-8E1575DA6364}"/>
              </a:ext>
            </a:extLst>
          </p:cNvPr>
          <p:cNvSpPr txBox="1">
            <a:spLocks/>
          </p:cNvSpPr>
          <p:nvPr/>
        </p:nvSpPr>
        <p:spPr bwMode="auto">
          <a:xfrm>
            <a:off x="11126800" y="6409271"/>
            <a:ext cx="1018821" cy="365125"/>
          </a:xfrm>
          <a:prstGeom prst="rect">
            <a:avLst/>
          </a:prstGeom>
          <a:solidFill>
            <a:srgbClr val="002060"/>
          </a:solidFill>
          <a:ln>
            <a:noFill/>
          </a:ln>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dirty="0">
                <a:solidFill>
                  <a:schemeClr val="bg1"/>
                </a:solidFill>
              </a:rPr>
              <a:t>M</a:t>
            </a:r>
            <a:r>
              <a:rPr lang="fr-FR" altLang="fr-FR" sz="1800" b="1" baseline="30000" dirty="0">
                <a:solidFill>
                  <a:schemeClr val="bg1"/>
                </a:solidFill>
              </a:rPr>
              <a:t>8</a:t>
            </a:r>
            <a:r>
              <a:rPr lang="fr-FR" altLang="fr-FR" sz="1800" b="1" dirty="0">
                <a:solidFill>
                  <a:srgbClr val="CFEDEF"/>
                </a:solidFill>
              </a:rPr>
              <a:t> </a:t>
            </a:r>
            <a:r>
              <a:rPr lang="fr-FR" altLang="fr-FR" sz="1800" b="1" dirty="0">
                <a:solidFill>
                  <a:schemeClr val="bg1"/>
                </a:solidFill>
              </a:rPr>
              <a:t>- </a:t>
            </a:r>
            <a:fld id="{6B65CB28-E51F-4F6B-B370-8F5765EA14E9}" type="slidenum">
              <a:rPr lang="fr-FR" altLang="fr-FR" sz="1800" b="1" smtClean="0">
                <a:solidFill>
                  <a:schemeClr val="bg1"/>
                </a:solidFill>
              </a:rPr>
              <a:pPr algn="ctr" eaLnBrk="1" hangingPunct="1">
                <a:lnSpc>
                  <a:spcPct val="100000"/>
                </a:lnSpc>
                <a:spcBef>
                  <a:spcPct val="0"/>
                </a:spcBef>
                <a:buFontTx/>
                <a:buNone/>
              </a:pPr>
              <a:t>31</a:t>
            </a:fld>
            <a:endParaRPr lang="fr-FR" altLang="fr-FR" sz="1800" b="1" dirty="0">
              <a:solidFill>
                <a:schemeClr val="bg1"/>
              </a:solidFill>
            </a:endParaRPr>
          </a:p>
        </p:txBody>
      </p:sp>
      <p:sp>
        <p:nvSpPr>
          <p:cNvPr id="13" name="ZoneTexte 12">
            <a:extLst>
              <a:ext uri="{FF2B5EF4-FFF2-40B4-BE49-F238E27FC236}">
                <a16:creationId xmlns:a16="http://schemas.microsoft.com/office/drawing/2014/main" id="{F782C4E2-40A9-47CA-9706-3A3001453C20}"/>
              </a:ext>
            </a:extLst>
          </p:cNvPr>
          <p:cNvSpPr txBox="1"/>
          <p:nvPr/>
        </p:nvSpPr>
        <p:spPr>
          <a:xfrm>
            <a:off x="2554759" y="2119203"/>
            <a:ext cx="5011833" cy="707886"/>
          </a:xfrm>
          <a:prstGeom prst="rect">
            <a:avLst/>
          </a:prstGeom>
          <a:noFill/>
        </p:spPr>
        <p:txBody>
          <a:bodyPr wrap="square" rtlCol="0">
            <a:spAutoFit/>
          </a:bodyPr>
          <a:lstStyle/>
          <a:p>
            <a:pPr algn="ctr"/>
            <a:r>
              <a:rPr lang="fr-FR" sz="2000" b="1" dirty="0">
                <a:solidFill>
                  <a:srgbClr val="002060"/>
                </a:solidFill>
                <a:latin typeface="Century Gothic" panose="020B0502020202020204" pitchFamily="34" charset="0"/>
              </a:rPr>
              <a:t>Capteur open source de</a:t>
            </a:r>
            <a:br>
              <a:rPr lang="fr-FR" sz="2000" b="1" dirty="0">
                <a:solidFill>
                  <a:srgbClr val="002060"/>
                </a:solidFill>
                <a:latin typeface="Century Gothic" panose="020B0502020202020204" pitchFamily="34" charset="0"/>
              </a:rPr>
            </a:br>
            <a:r>
              <a:rPr lang="fr-FR" sz="2000" b="1" dirty="0">
                <a:solidFill>
                  <a:srgbClr val="002060"/>
                </a:solidFill>
                <a:latin typeface="Century Gothic" panose="020B0502020202020204" pitchFamily="34" charset="0"/>
              </a:rPr>
              <a:t>mesure de la qualité de l’air</a:t>
            </a:r>
          </a:p>
        </p:txBody>
      </p:sp>
      <p:grpSp>
        <p:nvGrpSpPr>
          <p:cNvPr id="2" name="Groupe 1">
            <a:extLst>
              <a:ext uri="{FF2B5EF4-FFF2-40B4-BE49-F238E27FC236}">
                <a16:creationId xmlns:a16="http://schemas.microsoft.com/office/drawing/2014/main" id="{F28A8284-E97F-4F49-B2C1-C6080ED799FB}"/>
              </a:ext>
            </a:extLst>
          </p:cNvPr>
          <p:cNvGrpSpPr/>
          <p:nvPr/>
        </p:nvGrpSpPr>
        <p:grpSpPr>
          <a:xfrm>
            <a:off x="3120401" y="4666965"/>
            <a:ext cx="3836615" cy="1771368"/>
            <a:chOff x="5089526" y="3031645"/>
            <a:chExt cx="6857036" cy="3165899"/>
          </a:xfrm>
        </p:grpSpPr>
        <p:pic>
          <p:nvPicPr>
            <p:cNvPr id="15" name="Image 14">
              <a:extLst>
                <a:ext uri="{FF2B5EF4-FFF2-40B4-BE49-F238E27FC236}">
                  <a16:creationId xmlns:a16="http://schemas.microsoft.com/office/drawing/2014/main" id="{8624BA40-7236-4EE1-A455-BFC2009BE513}"/>
                </a:ext>
              </a:extLst>
            </p:cNvPr>
            <p:cNvPicPr>
              <a:picLocks noChangeAspect="1"/>
            </p:cNvPicPr>
            <p:nvPr/>
          </p:nvPicPr>
          <p:blipFill>
            <a:blip r:embed="rId3"/>
            <a:stretch>
              <a:fillRect/>
            </a:stretch>
          </p:blipFill>
          <p:spPr>
            <a:xfrm>
              <a:off x="5089526" y="3063451"/>
              <a:ext cx="1689338" cy="1689338"/>
            </a:xfrm>
            <a:prstGeom prst="rect">
              <a:avLst/>
            </a:prstGeom>
          </p:spPr>
        </p:pic>
        <p:pic>
          <p:nvPicPr>
            <p:cNvPr id="16" name="Image 15">
              <a:extLst>
                <a:ext uri="{FF2B5EF4-FFF2-40B4-BE49-F238E27FC236}">
                  <a16:creationId xmlns:a16="http://schemas.microsoft.com/office/drawing/2014/main" id="{B4BA978E-AD26-447B-A2ED-37894AFBCD3A}"/>
                </a:ext>
              </a:extLst>
            </p:cNvPr>
            <p:cNvPicPr>
              <a:picLocks noChangeAspect="1"/>
            </p:cNvPicPr>
            <p:nvPr/>
          </p:nvPicPr>
          <p:blipFill>
            <a:blip r:embed="rId4"/>
            <a:stretch>
              <a:fillRect/>
            </a:stretch>
          </p:blipFill>
          <p:spPr>
            <a:xfrm>
              <a:off x="10257222" y="3031645"/>
              <a:ext cx="1689340" cy="1689340"/>
            </a:xfrm>
            <a:prstGeom prst="rect">
              <a:avLst/>
            </a:prstGeom>
          </p:spPr>
        </p:pic>
        <p:pic>
          <p:nvPicPr>
            <p:cNvPr id="17" name="Image 16">
              <a:extLst>
                <a:ext uri="{FF2B5EF4-FFF2-40B4-BE49-F238E27FC236}">
                  <a16:creationId xmlns:a16="http://schemas.microsoft.com/office/drawing/2014/main" id="{7E4FF852-C5E6-4742-945B-56A1CD919C39}"/>
                </a:ext>
              </a:extLst>
            </p:cNvPr>
            <p:cNvPicPr>
              <a:picLocks noChangeAspect="1"/>
            </p:cNvPicPr>
            <p:nvPr/>
          </p:nvPicPr>
          <p:blipFill>
            <a:blip r:embed="rId5"/>
            <a:stretch>
              <a:fillRect/>
            </a:stretch>
          </p:blipFill>
          <p:spPr>
            <a:xfrm>
              <a:off x="6867966" y="3074226"/>
              <a:ext cx="1689340" cy="1689340"/>
            </a:xfrm>
            <a:prstGeom prst="rect">
              <a:avLst/>
            </a:prstGeom>
          </p:spPr>
        </p:pic>
        <p:pic>
          <p:nvPicPr>
            <p:cNvPr id="18" name="Image 17">
              <a:extLst>
                <a:ext uri="{FF2B5EF4-FFF2-40B4-BE49-F238E27FC236}">
                  <a16:creationId xmlns:a16="http://schemas.microsoft.com/office/drawing/2014/main" id="{7E114007-AD61-4D75-888F-3949A1C8EEF1}"/>
                </a:ext>
              </a:extLst>
            </p:cNvPr>
            <p:cNvPicPr>
              <a:picLocks noChangeAspect="1"/>
            </p:cNvPicPr>
            <p:nvPr/>
          </p:nvPicPr>
          <p:blipFill>
            <a:blip r:embed="rId6"/>
            <a:stretch>
              <a:fillRect/>
            </a:stretch>
          </p:blipFill>
          <p:spPr>
            <a:xfrm>
              <a:off x="7723212" y="4508204"/>
              <a:ext cx="1689340" cy="1689340"/>
            </a:xfrm>
            <a:prstGeom prst="rect">
              <a:avLst/>
            </a:prstGeom>
          </p:spPr>
        </p:pic>
        <p:pic>
          <p:nvPicPr>
            <p:cNvPr id="19" name="Image 18">
              <a:extLst>
                <a:ext uri="{FF2B5EF4-FFF2-40B4-BE49-F238E27FC236}">
                  <a16:creationId xmlns:a16="http://schemas.microsoft.com/office/drawing/2014/main" id="{4F3E6E7A-C992-4523-B1CE-95B1C6730B1B}"/>
                </a:ext>
              </a:extLst>
            </p:cNvPr>
            <p:cNvPicPr>
              <a:picLocks noChangeAspect="1"/>
            </p:cNvPicPr>
            <p:nvPr/>
          </p:nvPicPr>
          <p:blipFill>
            <a:blip r:embed="rId7"/>
            <a:stretch>
              <a:fillRect/>
            </a:stretch>
          </p:blipFill>
          <p:spPr>
            <a:xfrm>
              <a:off x="8567882" y="3031645"/>
              <a:ext cx="1689340" cy="1689340"/>
            </a:xfrm>
            <a:prstGeom prst="rect">
              <a:avLst/>
            </a:prstGeom>
          </p:spPr>
        </p:pic>
        <p:pic>
          <p:nvPicPr>
            <p:cNvPr id="20" name="Image 19">
              <a:extLst>
                <a:ext uri="{FF2B5EF4-FFF2-40B4-BE49-F238E27FC236}">
                  <a16:creationId xmlns:a16="http://schemas.microsoft.com/office/drawing/2014/main" id="{E5368799-1604-4530-9B67-4FE8F4D3340D}"/>
                </a:ext>
              </a:extLst>
            </p:cNvPr>
            <p:cNvPicPr>
              <a:picLocks noChangeAspect="1"/>
            </p:cNvPicPr>
            <p:nvPr/>
          </p:nvPicPr>
          <p:blipFill>
            <a:blip r:embed="rId8"/>
            <a:stretch>
              <a:fillRect/>
            </a:stretch>
          </p:blipFill>
          <p:spPr>
            <a:xfrm>
              <a:off x="5993042" y="4508204"/>
              <a:ext cx="1689340" cy="1689340"/>
            </a:xfrm>
            <a:prstGeom prst="rect">
              <a:avLst/>
            </a:prstGeom>
          </p:spPr>
        </p:pic>
        <p:pic>
          <p:nvPicPr>
            <p:cNvPr id="21" name="Image 20">
              <a:extLst>
                <a:ext uri="{FF2B5EF4-FFF2-40B4-BE49-F238E27FC236}">
                  <a16:creationId xmlns:a16="http://schemas.microsoft.com/office/drawing/2014/main" id="{04E84DA8-F15C-43B0-9261-B4D3BB2EAF8D}"/>
                </a:ext>
              </a:extLst>
            </p:cNvPr>
            <p:cNvPicPr>
              <a:picLocks noChangeAspect="1"/>
            </p:cNvPicPr>
            <p:nvPr/>
          </p:nvPicPr>
          <p:blipFill>
            <a:blip r:embed="rId9"/>
            <a:stretch>
              <a:fillRect/>
            </a:stretch>
          </p:blipFill>
          <p:spPr>
            <a:xfrm>
              <a:off x="9423128" y="4508204"/>
              <a:ext cx="1689340" cy="1689340"/>
            </a:xfrm>
            <a:prstGeom prst="rect">
              <a:avLst/>
            </a:prstGeom>
          </p:spPr>
        </p:pic>
      </p:grpSp>
      <p:grpSp>
        <p:nvGrpSpPr>
          <p:cNvPr id="48" name="Groupe 47">
            <a:extLst>
              <a:ext uri="{FF2B5EF4-FFF2-40B4-BE49-F238E27FC236}">
                <a16:creationId xmlns:a16="http://schemas.microsoft.com/office/drawing/2014/main" id="{AC66C478-CD20-4C2E-B263-A6B056823A4B}"/>
              </a:ext>
            </a:extLst>
          </p:cNvPr>
          <p:cNvGrpSpPr/>
          <p:nvPr/>
        </p:nvGrpSpPr>
        <p:grpSpPr>
          <a:xfrm>
            <a:off x="0" y="-1"/>
            <a:ext cx="1768414" cy="6858001"/>
            <a:chOff x="0" y="-1"/>
            <a:chExt cx="1768414" cy="6858001"/>
          </a:xfrm>
        </p:grpSpPr>
        <p:sp>
          <p:nvSpPr>
            <p:cNvPr id="49" name="Fond blanc">
              <a:extLst>
                <a:ext uri="{FF2B5EF4-FFF2-40B4-BE49-F238E27FC236}">
                  <a16:creationId xmlns:a16="http://schemas.microsoft.com/office/drawing/2014/main" id="{D8D90502-147C-4FDF-AF96-9F247C2F56C7}"/>
                </a:ext>
              </a:extLst>
            </p:cNvPr>
            <p:cNvSpPr/>
            <p:nvPr/>
          </p:nvSpPr>
          <p:spPr>
            <a:xfrm>
              <a:off x="0" y="-1"/>
              <a:ext cx="1768414" cy="685800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0" name="MEP">
              <a:extLst>
                <a:ext uri="{FF2B5EF4-FFF2-40B4-BE49-F238E27FC236}">
                  <a16:creationId xmlns:a16="http://schemas.microsoft.com/office/drawing/2014/main" id="{2E3C0AEC-56A2-4641-A1CA-A6FF2555DE0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20214" y="4553406"/>
              <a:ext cx="1327986" cy="878855"/>
            </a:xfrm>
            <a:prstGeom prst="rect">
              <a:avLst/>
            </a:prstGeom>
          </p:spPr>
        </p:pic>
        <p:pic>
          <p:nvPicPr>
            <p:cNvPr id="51" name="AtmoSud">
              <a:hlinkClick r:id="rId11"/>
              <a:extLst>
                <a:ext uri="{FF2B5EF4-FFF2-40B4-BE49-F238E27FC236}">
                  <a16:creationId xmlns:a16="http://schemas.microsoft.com/office/drawing/2014/main" id="{02AA018B-E3CC-4C05-BB4A-4918EE8D6740}"/>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20214" y="3533382"/>
              <a:ext cx="1327986" cy="575486"/>
            </a:xfrm>
            <a:prstGeom prst="rect">
              <a:avLst/>
            </a:prstGeom>
          </p:spPr>
        </p:pic>
        <p:pic>
          <p:nvPicPr>
            <p:cNvPr id="52" name="FAEM">
              <a:hlinkClick r:id="rId13"/>
              <a:extLst>
                <a:ext uri="{FF2B5EF4-FFF2-40B4-BE49-F238E27FC236}">
                  <a16:creationId xmlns:a16="http://schemas.microsoft.com/office/drawing/2014/main" id="{907A332D-C60A-434A-B7DF-0D8767B1AAD8}"/>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220214" y="2584235"/>
              <a:ext cx="1327986" cy="504608"/>
            </a:xfrm>
            <a:prstGeom prst="rect">
              <a:avLst/>
            </a:prstGeom>
          </p:spPr>
        </p:pic>
        <p:pic>
          <p:nvPicPr>
            <p:cNvPr id="53" name="AEM">
              <a:extLst>
                <a:ext uri="{FF2B5EF4-FFF2-40B4-BE49-F238E27FC236}">
                  <a16:creationId xmlns:a16="http://schemas.microsoft.com/office/drawing/2014/main" id="{7DED87FB-FB73-48F0-B3AB-FABBE51BA045}"/>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220214" y="297657"/>
              <a:ext cx="1327986" cy="1842040"/>
            </a:xfrm>
            <a:prstGeom prst="rect">
              <a:avLst/>
            </a:prstGeom>
          </p:spPr>
        </p:pic>
        <p:sp>
          <p:nvSpPr>
            <p:cNvPr id="54" name="Module CO2">
              <a:extLst>
                <a:ext uri="{FF2B5EF4-FFF2-40B4-BE49-F238E27FC236}">
                  <a16:creationId xmlns:a16="http://schemas.microsoft.com/office/drawing/2014/main" id="{A9692109-5049-4CA4-9691-9FBCF0A00B5F}"/>
                </a:ext>
              </a:extLst>
            </p:cNvPr>
            <p:cNvSpPr/>
            <p:nvPr/>
          </p:nvSpPr>
          <p:spPr>
            <a:xfrm>
              <a:off x="114404" y="5992223"/>
              <a:ext cx="1539605" cy="707886"/>
            </a:xfrm>
            <a:prstGeom prst="rect">
              <a:avLst/>
            </a:prstGeom>
            <a:solidFill>
              <a:srgbClr val="002060"/>
            </a:solidFill>
          </p:spPr>
          <p:txBody>
            <a:bodyPr wrap="square">
              <a:spAutoFit/>
            </a:bodyPr>
            <a:lstStyle/>
            <a:p>
              <a:pPr algn="ctr"/>
              <a:r>
                <a:rPr lang="fr-FR" sz="2000" b="1" dirty="0">
                  <a:solidFill>
                    <a:schemeClr val="bg1"/>
                  </a:solidFill>
                  <a:latin typeface="Century Gothic" panose="020B0502020202020204" pitchFamily="34" charset="0"/>
                </a:rPr>
                <a:t>L’air de ma classe</a:t>
              </a:r>
              <a:endParaRPr lang="fr-FR" sz="2000" dirty="0">
                <a:solidFill>
                  <a:schemeClr val="bg1"/>
                </a:solidFill>
              </a:endParaRPr>
            </a:p>
          </p:txBody>
        </p:sp>
      </p:grpSp>
      <p:pic>
        <p:nvPicPr>
          <p:cNvPr id="23" name="Image 22" descr="Une image contenant texte, moniteur, tableau de points&#10;&#10;Description générée automatiquement">
            <a:extLst>
              <a:ext uri="{FF2B5EF4-FFF2-40B4-BE49-F238E27FC236}">
                <a16:creationId xmlns:a16="http://schemas.microsoft.com/office/drawing/2014/main" id="{049BA47E-BB02-4121-8411-9E34CB446B18}"/>
              </a:ext>
            </a:extLst>
          </p:cNvPr>
          <p:cNvPicPr>
            <a:picLocks noChangeAspect="1"/>
          </p:cNvPicPr>
          <p:nvPr/>
        </p:nvPicPr>
        <p:blipFill>
          <a:blip r:embed="rId16"/>
          <a:stretch>
            <a:fillRect/>
          </a:stretch>
        </p:blipFill>
        <p:spPr>
          <a:xfrm>
            <a:off x="8047669" y="3469082"/>
            <a:ext cx="2832984" cy="3147759"/>
          </a:xfrm>
          <a:prstGeom prst="rect">
            <a:avLst/>
          </a:prstGeom>
        </p:spPr>
      </p:pic>
      <p:cxnSp>
        <p:nvCxnSpPr>
          <p:cNvPr id="4" name="Connecteur en arc 3"/>
          <p:cNvCxnSpPr/>
          <p:nvPr/>
        </p:nvCxnSpPr>
        <p:spPr>
          <a:xfrm>
            <a:off x="6793992" y="2460485"/>
            <a:ext cx="2670169" cy="995936"/>
          </a:xfrm>
          <a:prstGeom prst="curvedConnector2">
            <a:avLst/>
          </a:prstGeom>
          <a:ln w="38100">
            <a:solidFill>
              <a:srgbClr val="00206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8299628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Image 25" descr="Une image contenant personne&#10;&#10;Description générée automatiquement">
            <a:extLst>
              <a:ext uri="{FF2B5EF4-FFF2-40B4-BE49-F238E27FC236}">
                <a16:creationId xmlns:a16="http://schemas.microsoft.com/office/drawing/2014/main" id="{22655B34-6332-47F2-B0C9-AF810BBAD333}"/>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1798597" y="4976636"/>
            <a:ext cx="3089097" cy="1931344"/>
          </a:xfrm>
          <a:prstGeom prst="rect">
            <a:avLst/>
          </a:prstGeom>
          <a:ln>
            <a:solidFill>
              <a:schemeClr val="bg1"/>
            </a:solidFill>
          </a:ln>
        </p:spPr>
      </p:pic>
      <p:pic>
        <p:nvPicPr>
          <p:cNvPr id="22" name="Image 21" descr="Une image contenant table, intérieur, assis, guichet&#10;&#10;Description générée automatiquement">
            <a:extLst>
              <a:ext uri="{FF2B5EF4-FFF2-40B4-BE49-F238E27FC236}">
                <a16:creationId xmlns:a16="http://schemas.microsoft.com/office/drawing/2014/main" id="{24DABDBD-9231-4931-83DE-FE961A8AF8B7}"/>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l="5212" t="13757" r="2168" b="5773"/>
          <a:stretch/>
        </p:blipFill>
        <p:spPr>
          <a:xfrm>
            <a:off x="1798597" y="1435515"/>
            <a:ext cx="3089097" cy="1185431"/>
          </a:xfrm>
          <a:prstGeom prst="rect">
            <a:avLst/>
          </a:prstGeom>
        </p:spPr>
      </p:pic>
      <p:sp>
        <p:nvSpPr>
          <p:cNvPr id="8" name="N° Page">
            <a:extLst>
              <a:ext uri="{FF2B5EF4-FFF2-40B4-BE49-F238E27FC236}">
                <a16:creationId xmlns:a16="http://schemas.microsoft.com/office/drawing/2014/main" id="{3D680FB0-808E-4E1F-80C1-8153897DE7C7}"/>
              </a:ext>
            </a:extLst>
          </p:cNvPr>
          <p:cNvSpPr>
            <a:spLocks noGrp="1"/>
          </p:cNvSpPr>
          <p:nvPr>
            <p:ph type="sldNum" sz="quarter" idx="12"/>
          </p:nvPr>
        </p:nvSpPr>
        <p:spPr>
          <a:xfrm>
            <a:off x="11101892" y="6397403"/>
            <a:ext cx="1015589" cy="365125"/>
          </a:xfrm>
          <a:solidFill>
            <a:srgbClr val="002060"/>
          </a:solidFill>
        </p:spPr>
        <p:txBody>
          <a:bodyPr/>
          <a:lstStyle/>
          <a:p>
            <a:pPr algn="ctr">
              <a:defRPr/>
            </a:pPr>
            <a:r>
              <a:rPr lang="fr-FR" sz="2000" b="1" dirty="0">
                <a:solidFill>
                  <a:schemeClr val="bg1"/>
                </a:solidFill>
              </a:rPr>
              <a:t>CO</a:t>
            </a:r>
            <a:r>
              <a:rPr lang="fr-FR" sz="2000" b="1" baseline="-25000" dirty="0">
                <a:solidFill>
                  <a:schemeClr val="bg1"/>
                </a:solidFill>
              </a:rPr>
              <a:t>2 </a:t>
            </a:r>
            <a:fld id="{765CB52E-4FA4-48CA-9E84-B846F3A98BEF}" type="slidenum">
              <a:rPr lang="fr-FR" altLang="fr-FR" sz="2000" smtClean="0">
                <a:solidFill>
                  <a:schemeClr val="bg1"/>
                </a:solidFill>
              </a:rPr>
              <a:pPr algn="ctr">
                <a:defRPr/>
              </a:pPr>
              <a:t>32</a:t>
            </a:fld>
            <a:endParaRPr lang="fr-FR" altLang="fr-FR" sz="2000" dirty="0">
              <a:solidFill>
                <a:schemeClr val="bg1"/>
              </a:solidFill>
            </a:endParaRPr>
          </a:p>
        </p:txBody>
      </p:sp>
      <p:sp>
        <p:nvSpPr>
          <p:cNvPr id="14" name="Titre"/>
          <p:cNvSpPr/>
          <p:nvPr/>
        </p:nvSpPr>
        <p:spPr>
          <a:xfrm>
            <a:off x="1713884" y="-11869"/>
            <a:ext cx="10478116" cy="15434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4000" b="1" dirty="0">
                <a:solidFill>
                  <a:srgbClr val="002060"/>
                </a:solidFill>
                <a:latin typeface="Century Gothic" panose="020B0502020202020204" pitchFamily="34" charset="0"/>
              </a:rPr>
              <a:t>Module Air, l’initiative d’AtmoSud</a:t>
            </a:r>
          </a:p>
        </p:txBody>
      </p:sp>
      <p:sp>
        <p:nvSpPr>
          <p:cNvPr id="7" name="Espace réservé du numéro de diapositive 1">
            <a:extLst>
              <a:ext uri="{FF2B5EF4-FFF2-40B4-BE49-F238E27FC236}">
                <a16:creationId xmlns:a16="http://schemas.microsoft.com/office/drawing/2014/main" id="{C55FEC4D-63A5-46F0-8FA3-8E1575DA6364}"/>
              </a:ext>
            </a:extLst>
          </p:cNvPr>
          <p:cNvSpPr txBox="1">
            <a:spLocks/>
          </p:cNvSpPr>
          <p:nvPr/>
        </p:nvSpPr>
        <p:spPr bwMode="auto">
          <a:xfrm>
            <a:off x="11126800" y="6409271"/>
            <a:ext cx="1018821" cy="365125"/>
          </a:xfrm>
          <a:prstGeom prst="rect">
            <a:avLst/>
          </a:prstGeom>
          <a:solidFill>
            <a:srgbClr val="002060"/>
          </a:solidFill>
          <a:ln>
            <a:noFill/>
          </a:ln>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dirty="0">
                <a:solidFill>
                  <a:schemeClr val="bg1"/>
                </a:solidFill>
              </a:rPr>
              <a:t>M</a:t>
            </a:r>
            <a:r>
              <a:rPr lang="fr-FR" altLang="fr-FR" sz="1800" b="1" baseline="30000" dirty="0">
                <a:solidFill>
                  <a:schemeClr val="bg1"/>
                </a:solidFill>
              </a:rPr>
              <a:t>8</a:t>
            </a:r>
            <a:r>
              <a:rPr lang="fr-FR" altLang="fr-FR" sz="1800" b="1" dirty="0">
                <a:solidFill>
                  <a:srgbClr val="CFEDEF"/>
                </a:solidFill>
              </a:rPr>
              <a:t> </a:t>
            </a:r>
            <a:r>
              <a:rPr lang="fr-FR" altLang="fr-FR" sz="1800" b="1" dirty="0">
                <a:solidFill>
                  <a:schemeClr val="bg1"/>
                </a:solidFill>
              </a:rPr>
              <a:t>- </a:t>
            </a:r>
            <a:fld id="{6B65CB28-E51F-4F6B-B370-8F5765EA14E9}" type="slidenum">
              <a:rPr lang="fr-FR" altLang="fr-FR" sz="1800" b="1" smtClean="0">
                <a:solidFill>
                  <a:schemeClr val="bg1"/>
                </a:solidFill>
              </a:rPr>
              <a:pPr algn="ctr" eaLnBrk="1" hangingPunct="1">
                <a:lnSpc>
                  <a:spcPct val="100000"/>
                </a:lnSpc>
                <a:spcBef>
                  <a:spcPct val="0"/>
                </a:spcBef>
                <a:buFontTx/>
                <a:buNone/>
              </a:pPr>
              <a:t>32</a:t>
            </a:fld>
            <a:endParaRPr lang="fr-FR" altLang="fr-FR" sz="1800" b="1" dirty="0">
              <a:solidFill>
                <a:schemeClr val="bg1"/>
              </a:solidFill>
            </a:endParaRPr>
          </a:p>
        </p:txBody>
      </p:sp>
      <p:grpSp>
        <p:nvGrpSpPr>
          <p:cNvPr id="48" name="Groupe 47">
            <a:extLst>
              <a:ext uri="{FF2B5EF4-FFF2-40B4-BE49-F238E27FC236}">
                <a16:creationId xmlns:a16="http://schemas.microsoft.com/office/drawing/2014/main" id="{AC66C478-CD20-4C2E-B263-A6B056823A4B}"/>
              </a:ext>
            </a:extLst>
          </p:cNvPr>
          <p:cNvGrpSpPr/>
          <p:nvPr/>
        </p:nvGrpSpPr>
        <p:grpSpPr>
          <a:xfrm>
            <a:off x="0" y="-1"/>
            <a:ext cx="1768414" cy="6858001"/>
            <a:chOff x="0" y="-1"/>
            <a:chExt cx="1768414" cy="6858001"/>
          </a:xfrm>
        </p:grpSpPr>
        <p:sp>
          <p:nvSpPr>
            <p:cNvPr id="49" name="Fond blanc">
              <a:extLst>
                <a:ext uri="{FF2B5EF4-FFF2-40B4-BE49-F238E27FC236}">
                  <a16:creationId xmlns:a16="http://schemas.microsoft.com/office/drawing/2014/main" id="{D8D90502-147C-4FDF-AF96-9F247C2F56C7}"/>
                </a:ext>
              </a:extLst>
            </p:cNvPr>
            <p:cNvSpPr/>
            <p:nvPr/>
          </p:nvSpPr>
          <p:spPr>
            <a:xfrm>
              <a:off x="0" y="-1"/>
              <a:ext cx="1768414" cy="685800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0" name="MEP">
              <a:extLst>
                <a:ext uri="{FF2B5EF4-FFF2-40B4-BE49-F238E27FC236}">
                  <a16:creationId xmlns:a16="http://schemas.microsoft.com/office/drawing/2014/main" id="{2E3C0AEC-56A2-4641-A1CA-A6FF2555DE0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0214" y="4553406"/>
              <a:ext cx="1327986" cy="878855"/>
            </a:xfrm>
            <a:prstGeom prst="rect">
              <a:avLst/>
            </a:prstGeom>
          </p:spPr>
        </p:pic>
        <p:pic>
          <p:nvPicPr>
            <p:cNvPr id="51" name="AtmoSud">
              <a:hlinkClick r:id="rId5"/>
              <a:extLst>
                <a:ext uri="{FF2B5EF4-FFF2-40B4-BE49-F238E27FC236}">
                  <a16:creationId xmlns:a16="http://schemas.microsoft.com/office/drawing/2014/main" id="{02AA018B-E3CC-4C05-BB4A-4918EE8D674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20214" y="3533382"/>
              <a:ext cx="1327986" cy="575486"/>
            </a:xfrm>
            <a:prstGeom prst="rect">
              <a:avLst/>
            </a:prstGeom>
          </p:spPr>
        </p:pic>
        <p:pic>
          <p:nvPicPr>
            <p:cNvPr id="52" name="FAEM">
              <a:hlinkClick r:id="rId7"/>
              <a:extLst>
                <a:ext uri="{FF2B5EF4-FFF2-40B4-BE49-F238E27FC236}">
                  <a16:creationId xmlns:a16="http://schemas.microsoft.com/office/drawing/2014/main" id="{907A332D-C60A-434A-B7DF-0D8767B1AAD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20214" y="2584235"/>
              <a:ext cx="1327986" cy="504608"/>
            </a:xfrm>
            <a:prstGeom prst="rect">
              <a:avLst/>
            </a:prstGeom>
          </p:spPr>
        </p:pic>
        <p:pic>
          <p:nvPicPr>
            <p:cNvPr id="53" name="AEM">
              <a:extLst>
                <a:ext uri="{FF2B5EF4-FFF2-40B4-BE49-F238E27FC236}">
                  <a16:creationId xmlns:a16="http://schemas.microsoft.com/office/drawing/2014/main" id="{7DED87FB-FB73-48F0-B3AB-FABBE51BA04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20214" y="297657"/>
              <a:ext cx="1327986" cy="1842040"/>
            </a:xfrm>
            <a:prstGeom prst="rect">
              <a:avLst/>
            </a:prstGeom>
          </p:spPr>
        </p:pic>
        <p:sp>
          <p:nvSpPr>
            <p:cNvPr id="54" name="Module CO2">
              <a:extLst>
                <a:ext uri="{FF2B5EF4-FFF2-40B4-BE49-F238E27FC236}">
                  <a16:creationId xmlns:a16="http://schemas.microsoft.com/office/drawing/2014/main" id="{A9692109-5049-4CA4-9691-9FBCF0A00B5F}"/>
                </a:ext>
              </a:extLst>
            </p:cNvPr>
            <p:cNvSpPr/>
            <p:nvPr/>
          </p:nvSpPr>
          <p:spPr>
            <a:xfrm>
              <a:off x="114404" y="5992223"/>
              <a:ext cx="1539605" cy="707886"/>
            </a:xfrm>
            <a:prstGeom prst="rect">
              <a:avLst/>
            </a:prstGeom>
            <a:solidFill>
              <a:srgbClr val="002060"/>
            </a:solidFill>
          </p:spPr>
          <p:txBody>
            <a:bodyPr wrap="square">
              <a:spAutoFit/>
            </a:bodyPr>
            <a:lstStyle/>
            <a:p>
              <a:pPr algn="ctr"/>
              <a:r>
                <a:rPr lang="fr-FR" sz="2000" b="1" dirty="0">
                  <a:solidFill>
                    <a:schemeClr val="bg1"/>
                  </a:solidFill>
                  <a:latin typeface="Century Gothic" panose="020B0502020202020204" pitchFamily="34" charset="0"/>
                </a:rPr>
                <a:t>L’air de ma classe</a:t>
              </a:r>
              <a:endParaRPr lang="fr-FR" sz="2000" dirty="0">
                <a:solidFill>
                  <a:schemeClr val="bg1"/>
                </a:solidFill>
              </a:endParaRPr>
            </a:p>
          </p:txBody>
        </p:sp>
      </p:grpSp>
      <p:sp>
        <p:nvSpPr>
          <p:cNvPr id="2" name="Rectangle 1">
            <a:extLst>
              <a:ext uri="{FF2B5EF4-FFF2-40B4-BE49-F238E27FC236}">
                <a16:creationId xmlns:a16="http://schemas.microsoft.com/office/drawing/2014/main" id="{7B40A20B-3E95-492F-8C26-1ECF36576167}"/>
              </a:ext>
            </a:extLst>
          </p:cNvPr>
          <p:cNvSpPr/>
          <p:nvPr/>
        </p:nvSpPr>
        <p:spPr>
          <a:xfrm>
            <a:off x="5122665" y="2028230"/>
            <a:ext cx="6895107" cy="4093428"/>
          </a:xfrm>
          <a:prstGeom prst="rect">
            <a:avLst/>
          </a:prstGeom>
        </p:spPr>
        <p:txBody>
          <a:bodyPr wrap="square">
            <a:spAutoFit/>
          </a:bodyPr>
          <a:lstStyle/>
          <a:p>
            <a:pPr marL="342900" indent="-342900">
              <a:buFont typeface="Arial" panose="020B0604020202020204" pitchFamily="34" charset="0"/>
              <a:buChar char="•"/>
            </a:pPr>
            <a:r>
              <a:rPr lang="fr-FR" sz="2000" dirty="0">
                <a:solidFill>
                  <a:srgbClr val="002060"/>
                </a:solidFill>
              </a:rPr>
              <a:t>Créer et déployer un capteur pédagogique open-source multi-polluants, connecté intuitif et facile à utiliser.</a:t>
            </a:r>
          </a:p>
          <a:p>
            <a:pPr marL="342900" indent="-342900">
              <a:buFont typeface="Arial" panose="020B0604020202020204" pitchFamily="34" charset="0"/>
              <a:buChar char="•"/>
            </a:pPr>
            <a:r>
              <a:rPr lang="fr-FR" sz="2000" dirty="0">
                <a:solidFill>
                  <a:srgbClr val="002060"/>
                </a:solidFill>
              </a:rPr>
              <a:t>Créé par AtmoSud et </a:t>
            </a:r>
            <a:r>
              <a:rPr lang="fr-FR" sz="2000" dirty="0" err="1">
                <a:solidFill>
                  <a:srgbClr val="002060"/>
                </a:solidFill>
              </a:rPr>
              <a:t>co-développé</a:t>
            </a:r>
            <a:r>
              <a:rPr lang="fr-FR" sz="2000" dirty="0">
                <a:solidFill>
                  <a:srgbClr val="002060"/>
                </a:solidFill>
              </a:rPr>
              <a:t> avec AirCarto (financement Région Sud).</a:t>
            </a:r>
          </a:p>
          <a:p>
            <a:pPr marL="342900" indent="-342900">
              <a:buFont typeface="Arial" panose="020B0604020202020204" pitchFamily="34" charset="0"/>
              <a:buChar char="•"/>
            </a:pPr>
            <a:r>
              <a:rPr lang="fr-FR" sz="2000" dirty="0">
                <a:solidFill>
                  <a:srgbClr val="002060"/>
                </a:solidFill>
              </a:rPr>
              <a:t>Mesure de CO</a:t>
            </a:r>
            <a:r>
              <a:rPr lang="fr-FR" sz="2000" baseline="-25000" dirty="0">
                <a:solidFill>
                  <a:srgbClr val="002060"/>
                </a:solidFill>
              </a:rPr>
              <a:t>2</a:t>
            </a:r>
            <a:r>
              <a:rPr lang="fr-FR" sz="2000" dirty="0">
                <a:solidFill>
                  <a:srgbClr val="002060"/>
                </a:solidFill>
              </a:rPr>
              <a:t> et particules fines.</a:t>
            </a:r>
          </a:p>
          <a:p>
            <a:pPr marL="342900" indent="-342900">
              <a:buFont typeface="Arial" panose="020B0604020202020204" pitchFamily="34" charset="0"/>
              <a:buChar char="•"/>
            </a:pPr>
            <a:r>
              <a:rPr lang="fr-FR" sz="2000" dirty="0">
                <a:solidFill>
                  <a:srgbClr val="002060"/>
                </a:solidFill>
              </a:rPr>
              <a:t>Affichage intuitif et très présent avec code couleur, concentrations et messages associés.</a:t>
            </a:r>
          </a:p>
          <a:p>
            <a:pPr marL="342900" indent="-342900">
              <a:buFont typeface="Arial" panose="020B0604020202020204" pitchFamily="34" charset="0"/>
              <a:buChar char="•"/>
            </a:pPr>
            <a:r>
              <a:rPr lang="fr-FR" sz="2000" dirty="0">
                <a:solidFill>
                  <a:srgbClr val="002060"/>
                </a:solidFill>
              </a:rPr>
              <a:t>Enregistrement des données à distance </a:t>
            </a:r>
            <a:br>
              <a:rPr lang="fr-FR" sz="2000" dirty="0">
                <a:solidFill>
                  <a:srgbClr val="002060"/>
                </a:solidFill>
              </a:rPr>
            </a:br>
            <a:r>
              <a:rPr lang="fr-FR" sz="2000" dirty="0">
                <a:solidFill>
                  <a:srgbClr val="002060"/>
                </a:solidFill>
              </a:rPr>
              <a:t>(Wifi ou LoRa)</a:t>
            </a:r>
          </a:p>
          <a:p>
            <a:pPr marL="342900" indent="-342900">
              <a:buFont typeface="Arial" panose="020B0604020202020204" pitchFamily="34" charset="0"/>
              <a:buChar char="•"/>
            </a:pPr>
            <a:r>
              <a:rPr lang="fr-FR" sz="2000" dirty="0">
                <a:solidFill>
                  <a:srgbClr val="002060"/>
                </a:solidFill>
              </a:rPr>
              <a:t>Accès aux données.</a:t>
            </a:r>
          </a:p>
          <a:p>
            <a:pPr marL="342900" indent="-342900">
              <a:buFont typeface="Arial" panose="020B0604020202020204" pitchFamily="34" charset="0"/>
              <a:buChar char="•"/>
            </a:pPr>
            <a:r>
              <a:rPr lang="fr-FR" sz="2000" dirty="0">
                <a:solidFill>
                  <a:srgbClr val="002060"/>
                </a:solidFill>
              </a:rPr>
              <a:t>Ateliers de montage possibles avec les élèves pour les sensibiliser à la qualité de l’air intérieur et les impliquer dans le processus de renouvellement d’air</a:t>
            </a:r>
          </a:p>
        </p:txBody>
      </p:sp>
      <p:pic>
        <p:nvPicPr>
          <p:cNvPr id="24" name="Logo AtmoSud">
            <a:extLst>
              <a:ext uri="{FF2B5EF4-FFF2-40B4-BE49-F238E27FC236}">
                <a16:creationId xmlns:a16="http://schemas.microsoft.com/office/drawing/2014/main" id="{168AF7AF-90B8-4D43-B472-2C432688128F}"/>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028455" y="6181793"/>
            <a:ext cx="1104331" cy="6073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Image 24" descr="Une image contenant texte&#10;&#10;Description générée automatiquement">
            <a:extLst>
              <a:ext uri="{FF2B5EF4-FFF2-40B4-BE49-F238E27FC236}">
                <a16:creationId xmlns:a16="http://schemas.microsoft.com/office/drawing/2014/main" id="{2AD32FFF-42CB-47A3-B37D-0677E11A9411}"/>
              </a:ext>
            </a:extLst>
          </p:cNvPr>
          <p:cNvPicPr>
            <a:picLocks noChangeAspect="1"/>
          </p:cNvPicPr>
          <p:nvPr/>
        </p:nvPicPr>
        <p:blipFill rotWithShape="1">
          <a:blip r:embed="rId11" cstate="hqprint">
            <a:extLst>
              <a:ext uri="{28A0092B-C50C-407E-A947-70E740481C1C}">
                <a14:useLocalDpi xmlns:a14="http://schemas.microsoft.com/office/drawing/2010/main"/>
              </a:ext>
            </a:extLst>
          </a:blip>
          <a:srcRect/>
          <a:stretch/>
        </p:blipFill>
        <p:spPr>
          <a:xfrm>
            <a:off x="1798597" y="2578772"/>
            <a:ext cx="3089097" cy="2414061"/>
          </a:xfrm>
          <a:prstGeom prst="rect">
            <a:avLst/>
          </a:prstGeom>
          <a:ln>
            <a:solidFill>
              <a:schemeClr val="bg1"/>
            </a:solidFill>
          </a:ln>
        </p:spPr>
      </p:pic>
    </p:spTree>
    <p:extLst>
      <p:ext uri="{BB962C8B-B14F-4D97-AF65-F5344CB8AC3E}">
        <p14:creationId xmlns:p14="http://schemas.microsoft.com/office/powerpoint/2010/main" val="187443771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Image 26">
            <a:extLst>
              <a:ext uri="{FF2B5EF4-FFF2-40B4-BE49-F238E27FC236}">
                <a16:creationId xmlns:a16="http://schemas.microsoft.com/office/drawing/2014/main" id="{EB2FB070-412E-4081-84B0-7EC004CBAB6A}"/>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l="7664" t="30148" b="7258"/>
          <a:stretch/>
        </p:blipFill>
        <p:spPr>
          <a:xfrm rot="5400000">
            <a:off x="-200179" y="1968595"/>
            <a:ext cx="6858003" cy="2920817"/>
          </a:xfrm>
          <a:prstGeom prst="rect">
            <a:avLst/>
          </a:prstGeom>
          <a:ln>
            <a:solidFill>
              <a:schemeClr val="bg1"/>
            </a:solidFill>
          </a:ln>
        </p:spPr>
      </p:pic>
      <p:pic>
        <p:nvPicPr>
          <p:cNvPr id="5" name="Image 4" descr="Une image contenant texte&#10;&#10;Description générée automatiquement">
            <a:extLst>
              <a:ext uri="{FF2B5EF4-FFF2-40B4-BE49-F238E27FC236}">
                <a16:creationId xmlns:a16="http://schemas.microsoft.com/office/drawing/2014/main" id="{99F30D59-3FEA-E2A0-7781-7B392B8EB1DA}"/>
              </a:ext>
            </a:extLst>
          </p:cNvPr>
          <p:cNvPicPr>
            <a:picLocks noChangeAspect="1"/>
          </p:cNvPicPr>
          <p:nvPr/>
        </p:nvPicPr>
        <p:blipFill rotWithShape="1">
          <a:blip r:embed="rId3"/>
          <a:srcRect l="4807" r="19974"/>
          <a:stretch/>
        </p:blipFill>
        <p:spPr>
          <a:xfrm>
            <a:off x="7386644" y="10"/>
            <a:ext cx="4810347" cy="6857990"/>
          </a:xfrm>
          <a:custGeom>
            <a:avLst/>
            <a:gdLst/>
            <a:ahLst/>
            <a:cxnLst/>
            <a:rect l="l" t="t" r="r" b="b"/>
            <a:pathLst>
              <a:path w="4817171" h="6858000">
                <a:moveTo>
                  <a:pt x="22751" y="0"/>
                </a:moveTo>
                <a:lnTo>
                  <a:pt x="4817171" y="0"/>
                </a:lnTo>
                <a:lnTo>
                  <a:pt x="4817171" y="6858000"/>
                </a:lnTo>
                <a:lnTo>
                  <a:pt x="0" y="6858000"/>
                </a:lnTo>
                <a:lnTo>
                  <a:pt x="6679" y="6845555"/>
                </a:lnTo>
                <a:cubicBezTo>
                  <a:pt x="496584" y="5886487"/>
                  <a:pt x="786702" y="4695963"/>
                  <a:pt x="786702" y="3406233"/>
                </a:cubicBezTo>
                <a:cubicBezTo>
                  <a:pt x="786702" y="2215714"/>
                  <a:pt x="539501" y="1109724"/>
                  <a:pt x="116147" y="192283"/>
                </a:cubicBezTo>
                <a:close/>
              </a:path>
            </a:pathLst>
          </a:custGeom>
        </p:spPr>
      </p:pic>
      <p:pic>
        <p:nvPicPr>
          <p:cNvPr id="9" name="Image 8" descr="Une image contenant personne&#10;&#10;Description générée automatiquement">
            <a:extLst>
              <a:ext uri="{FF2B5EF4-FFF2-40B4-BE49-F238E27FC236}">
                <a16:creationId xmlns:a16="http://schemas.microsoft.com/office/drawing/2014/main" id="{32A92774-1BAE-17E2-964C-E508DF1AD442}"/>
              </a:ext>
            </a:extLst>
          </p:cNvPr>
          <p:cNvPicPr>
            <a:picLocks noChangeAspect="1"/>
          </p:cNvPicPr>
          <p:nvPr/>
        </p:nvPicPr>
        <p:blipFill rotWithShape="1">
          <a:blip r:embed="rId4"/>
          <a:srcRect l="5190" r="19515" b="2"/>
          <a:stretch/>
        </p:blipFill>
        <p:spPr>
          <a:xfrm>
            <a:off x="3189428" y="3456432"/>
            <a:ext cx="4925479" cy="3401568"/>
          </a:xfrm>
          <a:custGeom>
            <a:avLst/>
            <a:gdLst/>
            <a:ahLst/>
            <a:cxnLst/>
            <a:rect l="l" t="t" r="r" b="b"/>
            <a:pathLst>
              <a:path w="4925479" h="3364992">
                <a:moveTo>
                  <a:pt x="749362" y="0"/>
                </a:moveTo>
                <a:lnTo>
                  <a:pt x="4925479" y="0"/>
                </a:lnTo>
                <a:lnTo>
                  <a:pt x="4921868" y="209033"/>
                </a:lnTo>
                <a:cubicBezTo>
                  <a:pt x="4884554" y="1286766"/>
                  <a:pt x="4644496" y="2286187"/>
                  <a:pt x="4256422" y="3127175"/>
                </a:cubicBezTo>
                <a:lnTo>
                  <a:pt x="4134952" y="3364992"/>
                </a:lnTo>
                <a:lnTo>
                  <a:pt x="0" y="3364992"/>
                </a:lnTo>
                <a:lnTo>
                  <a:pt x="79008" y="3202330"/>
                </a:lnTo>
                <a:cubicBezTo>
                  <a:pt x="467082" y="2361343"/>
                  <a:pt x="707140" y="1361922"/>
                  <a:pt x="744454" y="284189"/>
                </a:cubicBezTo>
                <a:close/>
              </a:path>
            </a:pathLst>
          </a:custGeom>
        </p:spPr>
      </p:pic>
      <p:sp>
        <p:nvSpPr>
          <p:cNvPr id="13" name="ZoneTexte 12">
            <a:extLst>
              <a:ext uri="{FF2B5EF4-FFF2-40B4-BE49-F238E27FC236}">
                <a16:creationId xmlns:a16="http://schemas.microsoft.com/office/drawing/2014/main" id="{9B13FDDF-8096-6B7E-20A1-BCE6978C6039}"/>
              </a:ext>
            </a:extLst>
          </p:cNvPr>
          <p:cNvSpPr txBox="1"/>
          <p:nvPr/>
        </p:nvSpPr>
        <p:spPr>
          <a:xfrm>
            <a:off x="2528888" y="2543175"/>
            <a:ext cx="184731" cy="369332"/>
          </a:xfrm>
          <a:prstGeom prst="rect">
            <a:avLst/>
          </a:prstGeom>
          <a:noFill/>
        </p:spPr>
        <p:txBody>
          <a:bodyPr wrap="none" rtlCol="0">
            <a:spAutoFit/>
          </a:bodyPr>
          <a:lstStyle/>
          <a:p>
            <a:endParaRPr lang="fr-FR" dirty="0"/>
          </a:p>
        </p:txBody>
      </p:sp>
      <p:pic>
        <p:nvPicPr>
          <p:cNvPr id="7" name="Image 6" descr="Une image contenant personne&#10;&#10;Description générée automatiquement">
            <a:extLst>
              <a:ext uri="{FF2B5EF4-FFF2-40B4-BE49-F238E27FC236}">
                <a16:creationId xmlns:a16="http://schemas.microsoft.com/office/drawing/2014/main" id="{1CEAE22B-DACC-6824-E5C3-12CA326A2321}"/>
              </a:ext>
            </a:extLst>
          </p:cNvPr>
          <p:cNvPicPr>
            <a:picLocks noChangeAspect="1"/>
          </p:cNvPicPr>
          <p:nvPr/>
        </p:nvPicPr>
        <p:blipFill rotWithShape="1">
          <a:blip r:embed="rId5"/>
          <a:srcRect r="-2" b="8913"/>
          <a:stretch/>
        </p:blipFill>
        <p:spPr>
          <a:xfrm>
            <a:off x="3135603" y="0"/>
            <a:ext cx="4979304" cy="3456431"/>
          </a:xfrm>
          <a:custGeom>
            <a:avLst/>
            <a:gdLst/>
            <a:ahLst/>
            <a:cxnLst/>
            <a:rect l="l" t="t" r="r" b="b"/>
            <a:pathLst>
              <a:path w="4979304" h="3364992">
                <a:moveTo>
                  <a:pt x="0" y="0"/>
                </a:moveTo>
                <a:lnTo>
                  <a:pt x="4211250" y="0"/>
                </a:lnTo>
                <a:lnTo>
                  <a:pt x="4309461" y="192282"/>
                </a:lnTo>
                <a:cubicBezTo>
                  <a:pt x="4697535" y="1033269"/>
                  <a:pt x="4937593" y="2032690"/>
                  <a:pt x="4974907" y="3110424"/>
                </a:cubicBezTo>
                <a:lnTo>
                  <a:pt x="4979304" y="3364992"/>
                </a:lnTo>
                <a:lnTo>
                  <a:pt x="800592" y="3364992"/>
                </a:lnTo>
                <a:lnTo>
                  <a:pt x="797493" y="3185579"/>
                </a:lnTo>
                <a:cubicBezTo>
                  <a:pt x="756786" y="2009870"/>
                  <a:pt x="474799" y="927359"/>
                  <a:pt x="22579" y="42066"/>
                </a:cubicBezTo>
                <a:close/>
              </a:path>
            </a:pathLst>
          </a:custGeom>
        </p:spPr>
      </p:pic>
      <p:sp>
        <p:nvSpPr>
          <p:cNvPr id="14" name="Espace réservé du numéro de diapositive 1">
            <a:extLst>
              <a:ext uri="{FF2B5EF4-FFF2-40B4-BE49-F238E27FC236}">
                <a16:creationId xmlns:a16="http://schemas.microsoft.com/office/drawing/2014/main" id="{675F9C0C-2E28-4985-884A-BA575B2C0D43}"/>
              </a:ext>
            </a:extLst>
          </p:cNvPr>
          <p:cNvSpPr txBox="1">
            <a:spLocks/>
          </p:cNvSpPr>
          <p:nvPr/>
        </p:nvSpPr>
        <p:spPr bwMode="auto">
          <a:xfrm>
            <a:off x="11178170" y="6409271"/>
            <a:ext cx="1018821" cy="365125"/>
          </a:xfrm>
          <a:prstGeom prst="rect">
            <a:avLst/>
          </a:prstGeom>
          <a:solidFill>
            <a:srgbClr val="002060"/>
          </a:solidFill>
          <a:ln>
            <a:noFill/>
          </a:ln>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dirty="0">
                <a:solidFill>
                  <a:schemeClr val="bg1"/>
                </a:solidFill>
              </a:rPr>
              <a:t>M</a:t>
            </a:r>
            <a:r>
              <a:rPr lang="fr-FR" altLang="fr-FR" sz="1800" b="1" baseline="30000" dirty="0">
                <a:solidFill>
                  <a:schemeClr val="bg1"/>
                </a:solidFill>
              </a:rPr>
              <a:t>8</a:t>
            </a:r>
            <a:r>
              <a:rPr lang="fr-FR" altLang="fr-FR" sz="1800" b="1" dirty="0">
                <a:solidFill>
                  <a:srgbClr val="CFEDEF"/>
                </a:solidFill>
              </a:rPr>
              <a:t> </a:t>
            </a:r>
            <a:r>
              <a:rPr lang="fr-FR" altLang="fr-FR" sz="1800" b="1" dirty="0">
                <a:solidFill>
                  <a:schemeClr val="bg1"/>
                </a:solidFill>
              </a:rPr>
              <a:t>- </a:t>
            </a:r>
            <a:fld id="{6B65CB28-E51F-4F6B-B370-8F5765EA14E9}" type="slidenum">
              <a:rPr lang="fr-FR" altLang="fr-FR" sz="1800" b="1" smtClean="0">
                <a:solidFill>
                  <a:schemeClr val="bg1"/>
                </a:solidFill>
              </a:rPr>
              <a:pPr algn="ctr" eaLnBrk="1" hangingPunct="1">
                <a:lnSpc>
                  <a:spcPct val="100000"/>
                </a:lnSpc>
                <a:spcBef>
                  <a:spcPct val="0"/>
                </a:spcBef>
                <a:buFontTx/>
                <a:buNone/>
              </a:pPr>
              <a:t>33</a:t>
            </a:fld>
            <a:endParaRPr lang="fr-FR" altLang="fr-FR" sz="1800" b="1" dirty="0">
              <a:solidFill>
                <a:schemeClr val="bg1"/>
              </a:solidFill>
            </a:endParaRPr>
          </a:p>
        </p:txBody>
      </p:sp>
      <p:grpSp>
        <p:nvGrpSpPr>
          <p:cNvPr id="15" name="Groupe 14">
            <a:extLst>
              <a:ext uri="{FF2B5EF4-FFF2-40B4-BE49-F238E27FC236}">
                <a16:creationId xmlns:a16="http://schemas.microsoft.com/office/drawing/2014/main" id="{6B024B5D-2F58-4FCA-B054-13B141246B49}"/>
              </a:ext>
            </a:extLst>
          </p:cNvPr>
          <p:cNvGrpSpPr/>
          <p:nvPr/>
        </p:nvGrpSpPr>
        <p:grpSpPr>
          <a:xfrm>
            <a:off x="0" y="-1"/>
            <a:ext cx="1768414" cy="6858001"/>
            <a:chOff x="0" y="-1"/>
            <a:chExt cx="1768414" cy="6858001"/>
          </a:xfrm>
        </p:grpSpPr>
        <p:sp>
          <p:nvSpPr>
            <p:cNvPr id="16" name="Fond blanc">
              <a:extLst>
                <a:ext uri="{FF2B5EF4-FFF2-40B4-BE49-F238E27FC236}">
                  <a16:creationId xmlns:a16="http://schemas.microsoft.com/office/drawing/2014/main" id="{E670B299-542C-4E7D-B22E-6484724B9432}"/>
                </a:ext>
              </a:extLst>
            </p:cNvPr>
            <p:cNvSpPr/>
            <p:nvPr/>
          </p:nvSpPr>
          <p:spPr>
            <a:xfrm>
              <a:off x="0" y="-1"/>
              <a:ext cx="1768414" cy="685800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7" name="MEP">
              <a:extLst>
                <a:ext uri="{FF2B5EF4-FFF2-40B4-BE49-F238E27FC236}">
                  <a16:creationId xmlns:a16="http://schemas.microsoft.com/office/drawing/2014/main" id="{6C707CF3-5A8A-4962-B1F7-80317B94F7A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0214" y="4553406"/>
              <a:ext cx="1327986" cy="878855"/>
            </a:xfrm>
            <a:prstGeom prst="rect">
              <a:avLst/>
            </a:prstGeom>
          </p:spPr>
        </p:pic>
        <p:pic>
          <p:nvPicPr>
            <p:cNvPr id="18" name="AtmoSud">
              <a:hlinkClick r:id="rId7"/>
              <a:extLst>
                <a:ext uri="{FF2B5EF4-FFF2-40B4-BE49-F238E27FC236}">
                  <a16:creationId xmlns:a16="http://schemas.microsoft.com/office/drawing/2014/main" id="{E98A6E4B-4DC1-408F-8DDA-56640D4FDE8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20214" y="3533382"/>
              <a:ext cx="1327986" cy="575486"/>
            </a:xfrm>
            <a:prstGeom prst="rect">
              <a:avLst/>
            </a:prstGeom>
          </p:spPr>
        </p:pic>
        <p:pic>
          <p:nvPicPr>
            <p:cNvPr id="19" name="FAEM">
              <a:hlinkClick r:id="rId9"/>
              <a:extLst>
                <a:ext uri="{FF2B5EF4-FFF2-40B4-BE49-F238E27FC236}">
                  <a16:creationId xmlns:a16="http://schemas.microsoft.com/office/drawing/2014/main" id="{313F9B85-821B-4D47-A603-12D06EA8A4FC}"/>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20214" y="2584235"/>
              <a:ext cx="1327986" cy="504608"/>
            </a:xfrm>
            <a:prstGeom prst="rect">
              <a:avLst/>
            </a:prstGeom>
          </p:spPr>
        </p:pic>
        <p:pic>
          <p:nvPicPr>
            <p:cNvPr id="25" name="AEM">
              <a:extLst>
                <a:ext uri="{FF2B5EF4-FFF2-40B4-BE49-F238E27FC236}">
                  <a16:creationId xmlns:a16="http://schemas.microsoft.com/office/drawing/2014/main" id="{500A3532-A4FC-4D45-98AD-FA5C01C32106}"/>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20214" y="297657"/>
              <a:ext cx="1327986" cy="1842040"/>
            </a:xfrm>
            <a:prstGeom prst="rect">
              <a:avLst/>
            </a:prstGeom>
          </p:spPr>
        </p:pic>
        <p:sp>
          <p:nvSpPr>
            <p:cNvPr id="26" name="Module CO2">
              <a:extLst>
                <a:ext uri="{FF2B5EF4-FFF2-40B4-BE49-F238E27FC236}">
                  <a16:creationId xmlns:a16="http://schemas.microsoft.com/office/drawing/2014/main" id="{5F27BC72-3D33-4555-B258-D04F861C7D5A}"/>
                </a:ext>
              </a:extLst>
            </p:cNvPr>
            <p:cNvSpPr/>
            <p:nvPr/>
          </p:nvSpPr>
          <p:spPr>
            <a:xfrm>
              <a:off x="114404" y="5992223"/>
              <a:ext cx="1539605" cy="707886"/>
            </a:xfrm>
            <a:prstGeom prst="rect">
              <a:avLst/>
            </a:prstGeom>
            <a:solidFill>
              <a:srgbClr val="002060"/>
            </a:solidFill>
          </p:spPr>
          <p:txBody>
            <a:bodyPr wrap="square">
              <a:spAutoFit/>
            </a:bodyPr>
            <a:lstStyle/>
            <a:p>
              <a:pPr algn="ctr"/>
              <a:r>
                <a:rPr lang="fr-FR" sz="2000" b="1" dirty="0">
                  <a:solidFill>
                    <a:schemeClr val="bg1"/>
                  </a:solidFill>
                  <a:latin typeface="Century Gothic" panose="020B0502020202020204" pitchFamily="34" charset="0"/>
                </a:rPr>
                <a:t>L’air de ma classe</a:t>
              </a:r>
              <a:endParaRPr lang="fr-FR" sz="2000" dirty="0">
                <a:solidFill>
                  <a:schemeClr val="bg1"/>
                </a:solidFill>
              </a:endParaRPr>
            </a:p>
          </p:txBody>
        </p:sp>
      </p:grpSp>
      <p:sp>
        <p:nvSpPr>
          <p:cNvPr id="3" name="Rectangle 2"/>
          <p:cNvSpPr/>
          <p:nvPr/>
        </p:nvSpPr>
        <p:spPr>
          <a:xfrm>
            <a:off x="7126990" y="297657"/>
            <a:ext cx="5070001" cy="127399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Rectangle 1">
            <a:extLst>
              <a:ext uri="{FF2B5EF4-FFF2-40B4-BE49-F238E27FC236}">
                <a16:creationId xmlns:a16="http://schemas.microsoft.com/office/drawing/2014/main" id="{CB2A74AC-6012-4BA8-99A5-1DAED99E949E}"/>
              </a:ext>
            </a:extLst>
          </p:cNvPr>
          <p:cNvSpPr/>
          <p:nvPr/>
        </p:nvSpPr>
        <p:spPr>
          <a:xfrm>
            <a:off x="7126990" y="580712"/>
            <a:ext cx="5019323" cy="707886"/>
          </a:xfrm>
          <a:prstGeom prst="rect">
            <a:avLst/>
          </a:prstGeom>
        </p:spPr>
        <p:txBody>
          <a:bodyPr wrap="none">
            <a:spAutoFit/>
          </a:bodyPr>
          <a:lstStyle/>
          <a:p>
            <a:pPr lvl="0"/>
            <a:r>
              <a:rPr lang="fr-FR" sz="4000" b="1" dirty="0">
                <a:solidFill>
                  <a:srgbClr val="002060"/>
                </a:solidFill>
                <a:latin typeface="Century Gothic" panose="020B0502020202020204" pitchFamily="34" charset="0"/>
              </a:rPr>
              <a:t>Atelier de montage</a:t>
            </a:r>
          </a:p>
        </p:txBody>
      </p:sp>
    </p:spTree>
    <p:extLst>
      <p:ext uri="{BB962C8B-B14F-4D97-AF65-F5344CB8AC3E}">
        <p14:creationId xmlns:p14="http://schemas.microsoft.com/office/powerpoint/2010/main" val="274882652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e 3">
            <a:extLst>
              <a:ext uri="{FF2B5EF4-FFF2-40B4-BE49-F238E27FC236}">
                <a16:creationId xmlns:a16="http://schemas.microsoft.com/office/drawing/2014/main" id="{69ECF26C-E1FD-48D9-9446-ACE79CBE20BF}"/>
              </a:ext>
            </a:extLst>
          </p:cNvPr>
          <p:cNvGrpSpPr/>
          <p:nvPr/>
        </p:nvGrpSpPr>
        <p:grpSpPr>
          <a:xfrm>
            <a:off x="0" y="-1"/>
            <a:ext cx="1768414" cy="6858001"/>
            <a:chOff x="0" y="-1"/>
            <a:chExt cx="1768414" cy="6858001"/>
          </a:xfrm>
        </p:grpSpPr>
        <p:sp>
          <p:nvSpPr>
            <p:cNvPr id="5" name="Fond blanc">
              <a:extLst>
                <a:ext uri="{FF2B5EF4-FFF2-40B4-BE49-F238E27FC236}">
                  <a16:creationId xmlns:a16="http://schemas.microsoft.com/office/drawing/2014/main" id="{973773AA-B50C-458A-8ABE-737223164EE3}"/>
                </a:ext>
              </a:extLst>
            </p:cNvPr>
            <p:cNvSpPr/>
            <p:nvPr/>
          </p:nvSpPr>
          <p:spPr>
            <a:xfrm>
              <a:off x="0" y="-1"/>
              <a:ext cx="1768414" cy="685800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MEP">
              <a:extLst>
                <a:ext uri="{FF2B5EF4-FFF2-40B4-BE49-F238E27FC236}">
                  <a16:creationId xmlns:a16="http://schemas.microsoft.com/office/drawing/2014/main" id="{BF17C618-D3F3-4271-8DAE-B40328DA811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0214" y="4553406"/>
              <a:ext cx="1327986" cy="878855"/>
            </a:xfrm>
            <a:prstGeom prst="rect">
              <a:avLst/>
            </a:prstGeom>
          </p:spPr>
        </p:pic>
        <p:pic>
          <p:nvPicPr>
            <p:cNvPr id="7" name="AtmoSud">
              <a:hlinkClick r:id="rId3"/>
              <a:extLst>
                <a:ext uri="{FF2B5EF4-FFF2-40B4-BE49-F238E27FC236}">
                  <a16:creationId xmlns:a16="http://schemas.microsoft.com/office/drawing/2014/main" id="{7464F0EE-7009-4955-AD9E-50E480ED2EA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0214" y="3533382"/>
              <a:ext cx="1327986" cy="575486"/>
            </a:xfrm>
            <a:prstGeom prst="rect">
              <a:avLst/>
            </a:prstGeom>
          </p:spPr>
        </p:pic>
        <p:pic>
          <p:nvPicPr>
            <p:cNvPr id="8" name="FAEM">
              <a:hlinkClick r:id="rId5"/>
              <a:extLst>
                <a:ext uri="{FF2B5EF4-FFF2-40B4-BE49-F238E27FC236}">
                  <a16:creationId xmlns:a16="http://schemas.microsoft.com/office/drawing/2014/main" id="{18A94ACB-8795-4A8C-8B9F-0385E78DB8D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20214" y="2584235"/>
              <a:ext cx="1327986" cy="504608"/>
            </a:xfrm>
            <a:prstGeom prst="rect">
              <a:avLst/>
            </a:prstGeom>
          </p:spPr>
        </p:pic>
        <p:pic>
          <p:nvPicPr>
            <p:cNvPr id="9" name="AEM">
              <a:extLst>
                <a:ext uri="{FF2B5EF4-FFF2-40B4-BE49-F238E27FC236}">
                  <a16:creationId xmlns:a16="http://schemas.microsoft.com/office/drawing/2014/main" id="{A13CE889-84A2-4247-83FC-66182BB0E29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20214" y="297657"/>
              <a:ext cx="1327986" cy="1842040"/>
            </a:xfrm>
            <a:prstGeom prst="rect">
              <a:avLst/>
            </a:prstGeom>
          </p:spPr>
        </p:pic>
        <p:sp>
          <p:nvSpPr>
            <p:cNvPr id="10" name="Module CO2">
              <a:extLst>
                <a:ext uri="{FF2B5EF4-FFF2-40B4-BE49-F238E27FC236}">
                  <a16:creationId xmlns:a16="http://schemas.microsoft.com/office/drawing/2014/main" id="{1122B28E-14FF-4FC6-826E-F10E69518148}"/>
                </a:ext>
              </a:extLst>
            </p:cNvPr>
            <p:cNvSpPr/>
            <p:nvPr/>
          </p:nvSpPr>
          <p:spPr>
            <a:xfrm>
              <a:off x="114404" y="5992223"/>
              <a:ext cx="1539605" cy="707886"/>
            </a:xfrm>
            <a:prstGeom prst="rect">
              <a:avLst/>
            </a:prstGeom>
            <a:solidFill>
              <a:srgbClr val="002060"/>
            </a:solidFill>
          </p:spPr>
          <p:txBody>
            <a:bodyPr wrap="square">
              <a:spAutoFit/>
            </a:bodyPr>
            <a:lstStyle/>
            <a:p>
              <a:pPr algn="ctr"/>
              <a:r>
                <a:rPr lang="fr-FR" sz="2000" b="1" dirty="0">
                  <a:solidFill>
                    <a:schemeClr val="bg1"/>
                  </a:solidFill>
                  <a:latin typeface="Century Gothic" panose="020B0502020202020204" pitchFamily="34" charset="0"/>
                </a:rPr>
                <a:t>L’air de ma classe</a:t>
              </a:r>
              <a:endParaRPr lang="fr-FR" sz="2000" dirty="0">
                <a:solidFill>
                  <a:schemeClr val="bg1"/>
                </a:solidFill>
              </a:endParaRPr>
            </a:p>
          </p:txBody>
        </p:sp>
      </p:grpSp>
      <p:sp>
        <p:nvSpPr>
          <p:cNvPr id="11" name="Titre 1">
            <a:extLst>
              <a:ext uri="{FF2B5EF4-FFF2-40B4-BE49-F238E27FC236}">
                <a16:creationId xmlns:a16="http://schemas.microsoft.com/office/drawing/2014/main" id="{CABF5BD4-0C57-42D4-A895-47D9798DB318}"/>
              </a:ext>
            </a:extLst>
          </p:cNvPr>
          <p:cNvSpPr>
            <a:spLocks noGrp="1"/>
          </p:cNvSpPr>
          <p:nvPr>
            <p:ph type="title"/>
          </p:nvPr>
        </p:nvSpPr>
        <p:spPr>
          <a:xfrm>
            <a:off x="1768414" y="-15893"/>
            <a:ext cx="10447032" cy="1325563"/>
          </a:xfr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r>
              <a:rPr lang="fr-FR" sz="4000" b="1" dirty="0">
                <a:solidFill>
                  <a:srgbClr val="002060"/>
                </a:solidFill>
                <a:latin typeface="Century Gothic" panose="020B0502020202020204" pitchFamily="34" charset="0"/>
              </a:rPr>
              <a:t>Ateliers de montage de Module Air </a:t>
            </a:r>
          </a:p>
        </p:txBody>
      </p:sp>
      <p:sp>
        <p:nvSpPr>
          <p:cNvPr id="2" name="Rectangle 1">
            <a:extLst>
              <a:ext uri="{FF2B5EF4-FFF2-40B4-BE49-F238E27FC236}">
                <a16:creationId xmlns:a16="http://schemas.microsoft.com/office/drawing/2014/main" id="{97291160-EAB1-40D1-BC16-5BF1DB8E902B}"/>
              </a:ext>
            </a:extLst>
          </p:cNvPr>
          <p:cNvSpPr/>
          <p:nvPr/>
        </p:nvSpPr>
        <p:spPr>
          <a:xfrm>
            <a:off x="6706150" y="1455890"/>
            <a:ext cx="5195232" cy="3460947"/>
          </a:xfrm>
          <a:prstGeom prst="rect">
            <a:avLst/>
          </a:prstGeom>
        </p:spPr>
        <p:txBody>
          <a:bodyPr wrap="square">
            <a:spAutoFit/>
          </a:bodyPr>
          <a:lstStyle/>
          <a:p>
            <a:pPr marL="342900" indent="-342900">
              <a:lnSpc>
                <a:spcPct val="110000"/>
              </a:lnSpc>
              <a:buFont typeface="Arial" panose="020B0604020202020204" pitchFamily="34" charset="0"/>
              <a:buChar char="•"/>
            </a:pPr>
            <a:r>
              <a:rPr lang="fr-FR" sz="2000" dirty="0" err="1">
                <a:solidFill>
                  <a:srgbClr val="002060"/>
                </a:solidFill>
              </a:rPr>
              <a:t>AtmoSud</a:t>
            </a:r>
            <a:r>
              <a:rPr lang="fr-FR" sz="2000" dirty="0">
                <a:solidFill>
                  <a:srgbClr val="002060"/>
                </a:solidFill>
              </a:rPr>
              <a:t> et AirCarto ont créé un atelier pédagogique de montage de Module Air pour les élèves de CM1 ou CM2</a:t>
            </a:r>
          </a:p>
          <a:p>
            <a:pPr marL="800100" lvl="1" indent="-342900">
              <a:lnSpc>
                <a:spcPct val="110000"/>
              </a:lnSpc>
              <a:buFont typeface="Courier New" panose="02070309020205020404" pitchFamily="49" charset="0"/>
              <a:buChar char="o"/>
            </a:pPr>
            <a:r>
              <a:rPr lang="fr-FR" sz="2000" dirty="0">
                <a:solidFill>
                  <a:srgbClr val="002060"/>
                </a:solidFill>
              </a:rPr>
              <a:t>Rappel des bases et des enjeux de la qualité de l’air intérieur</a:t>
            </a:r>
          </a:p>
          <a:p>
            <a:pPr marL="800100" lvl="1" indent="-342900">
              <a:lnSpc>
                <a:spcPct val="110000"/>
              </a:lnSpc>
              <a:buFont typeface="Courier New" panose="02070309020205020404" pitchFamily="49" charset="0"/>
              <a:buChar char="o"/>
            </a:pPr>
            <a:r>
              <a:rPr lang="fr-FR" sz="2000" dirty="0">
                <a:solidFill>
                  <a:srgbClr val="002060"/>
                </a:solidFill>
              </a:rPr>
              <a:t>Présentation des façons de mesurer la qualité de l’air</a:t>
            </a:r>
          </a:p>
          <a:p>
            <a:pPr marL="800100" lvl="1" indent="-342900">
              <a:lnSpc>
                <a:spcPct val="110000"/>
              </a:lnSpc>
              <a:buFont typeface="Courier New" panose="02070309020205020404" pitchFamily="49" charset="0"/>
              <a:buChar char="o"/>
            </a:pPr>
            <a:r>
              <a:rPr lang="fr-FR" sz="2000" dirty="0">
                <a:solidFill>
                  <a:srgbClr val="002060"/>
                </a:solidFill>
              </a:rPr>
              <a:t>Entraînement au montage électronique sur des kits pédagogiques</a:t>
            </a:r>
          </a:p>
          <a:p>
            <a:pPr marL="800100" lvl="1" indent="-342900">
              <a:lnSpc>
                <a:spcPct val="110000"/>
              </a:lnSpc>
              <a:buFont typeface="Courier New" panose="02070309020205020404" pitchFamily="49" charset="0"/>
              <a:buChar char="o"/>
            </a:pPr>
            <a:r>
              <a:rPr lang="fr-FR" sz="2000" dirty="0">
                <a:solidFill>
                  <a:srgbClr val="002060"/>
                </a:solidFill>
              </a:rPr>
              <a:t>Montage d’un Module Air</a:t>
            </a:r>
          </a:p>
        </p:txBody>
      </p:sp>
      <p:sp>
        <p:nvSpPr>
          <p:cNvPr id="3" name="Rectangle 2">
            <a:extLst>
              <a:ext uri="{FF2B5EF4-FFF2-40B4-BE49-F238E27FC236}">
                <a16:creationId xmlns:a16="http://schemas.microsoft.com/office/drawing/2014/main" id="{2B1D3F27-43DD-454B-AD05-E78451DC3880}"/>
              </a:ext>
            </a:extLst>
          </p:cNvPr>
          <p:cNvSpPr/>
          <p:nvPr/>
        </p:nvSpPr>
        <p:spPr>
          <a:xfrm>
            <a:off x="7038195" y="5320503"/>
            <a:ext cx="4863188" cy="707886"/>
          </a:xfrm>
          <a:prstGeom prst="rect">
            <a:avLst/>
          </a:prstGeom>
        </p:spPr>
        <p:txBody>
          <a:bodyPr wrap="square">
            <a:spAutoFit/>
          </a:bodyPr>
          <a:lstStyle/>
          <a:p>
            <a:r>
              <a:rPr lang="fr-FR" sz="2000" b="1" dirty="0">
                <a:solidFill>
                  <a:srgbClr val="002060"/>
                </a:solidFill>
              </a:rPr>
              <a:t>Permet d’aborder la qualité de l’air sous un angle différent !</a:t>
            </a:r>
          </a:p>
        </p:txBody>
      </p:sp>
      <p:pic>
        <p:nvPicPr>
          <p:cNvPr id="13" name="Image 12">
            <a:extLst>
              <a:ext uri="{FF2B5EF4-FFF2-40B4-BE49-F238E27FC236}">
                <a16:creationId xmlns:a16="http://schemas.microsoft.com/office/drawing/2014/main" id="{15AF0B98-F4B4-4C0D-AE68-0083E89EEB63}"/>
              </a:ext>
            </a:extLst>
          </p:cNvPr>
          <p:cNvPicPr>
            <a:picLocks noChangeAspect="1"/>
          </p:cNvPicPr>
          <p:nvPr/>
        </p:nvPicPr>
        <p:blipFill rotWithShape="1">
          <a:blip r:embed="rId8" cstate="hqprint">
            <a:extLst>
              <a:ext uri="{28A0092B-C50C-407E-A947-70E740481C1C}">
                <a14:useLocalDpi xmlns:a14="http://schemas.microsoft.com/office/drawing/2010/main"/>
              </a:ext>
            </a:extLst>
          </a:blip>
          <a:srcRect l="16916" r="6797"/>
          <a:stretch/>
        </p:blipFill>
        <p:spPr>
          <a:xfrm>
            <a:off x="1783553" y="3776144"/>
            <a:ext cx="4639024" cy="3118780"/>
          </a:xfrm>
          <a:prstGeom prst="rect">
            <a:avLst/>
          </a:prstGeom>
          <a:ln>
            <a:solidFill>
              <a:schemeClr val="bg1"/>
            </a:solidFill>
          </a:ln>
        </p:spPr>
      </p:pic>
      <p:pic>
        <p:nvPicPr>
          <p:cNvPr id="14" name="Image 13">
            <a:extLst>
              <a:ext uri="{FF2B5EF4-FFF2-40B4-BE49-F238E27FC236}">
                <a16:creationId xmlns:a16="http://schemas.microsoft.com/office/drawing/2014/main" id="{750F9158-6A77-4897-B810-6791680C59B3}"/>
              </a:ext>
            </a:extLst>
          </p:cNvPr>
          <p:cNvPicPr>
            <a:picLocks noChangeAspect="1"/>
          </p:cNvPicPr>
          <p:nvPr/>
        </p:nvPicPr>
        <p:blipFill rotWithShape="1">
          <a:blip r:embed="rId9" cstate="hqprint">
            <a:extLst>
              <a:ext uri="{28A0092B-C50C-407E-A947-70E740481C1C}">
                <a14:useLocalDpi xmlns:a14="http://schemas.microsoft.com/office/drawing/2010/main"/>
              </a:ext>
            </a:extLst>
          </a:blip>
          <a:srcRect/>
          <a:stretch/>
        </p:blipFill>
        <p:spPr>
          <a:xfrm>
            <a:off x="1780751" y="1309671"/>
            <a:ext cx="4665271" cy="2799198"/>
          </a:xfrm>
          <a:prstGeom prst="rect">
            <a:avLst/>
          </a:prstGeom>
          <a:ln>
            <a:solidFill>
              <a:schemeClr val="bg1"/>
            </a:solidFill>
          </a:ln>
        </p:spPr>
      </p:pic>
      <p:pic>
        <p:nvPicPr>
          <p:cNvPr id="15" name="Logo AtmoSud">
            <a:extLst>
              <a:ext uri="{FF2B5EF4-FFF2-40B4-BE49-F238E27FC236}">
                <a16:creationId xmlns:a16="http://schemas.microsoft.com/office/drawing/2014/main" id="{579CEBD1-390E-4DF9-B9DC-2CABFF61BEFE}"/>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563606" y="6303240"/>
            <a:ext cx="856648" cy="4711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Espace réservé du numéro de diapositive 1">
            <a:extLst>
              <a:ext uri="{FF2B5EF4-FFF2-40B4-BE49-F238E27FC236}">
                <a16:creationId xmlns:a16="http://schemas.microsoft.com/office/drawing/2014/main" id="{C405E1B0-61C6-4D31-9575-82E460A05326}"/>
              </a:ext>
            </a:extLst>
          </p:cNvPr>
          <p:cNvSpPr txBox="1">
            <a:spLocks/>
          </p:cNvSpPr>
          <p:nvPr/>
        </p:nvSpPr>
        <p:spPr bwMode="auto">
          <a:xfrm>
            <a:off x="11126800" y="6409271"/>
            <a:ext cx="1018821" cy="365125"/>
          </a:xfrm>
          <a:prstGeom prst="rect">
            <a:avLst/>
          </a:prstGeom>
          <a:solidFill>
            <a:srgbClr val="002060"/>
          </a:solidFill>
          <a:ln>
            <a:noFill/>
          </a:ln>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dirty="0">
                <a:solidFill>
                  <a:schemeClr val="bg1"/>
                </a:solidFill>
              </a:rPr>
              <a:t>M</a:t>
            </a:r>
            <a:r>
              <a:rPr lang="fr-FR" altLang="fr-FR" sz="1800" b="1" baseline="30000" dirty="0">
                <a:solidFill>
                  <a:schemeClr val="bg1"/>
                </a:solidFill>
              </a:rPr>
              <a:t>8</a:t>
            </a:r>
            <a:r>
              <a:rPr lang="fr-FR" altLang="fr-FR" sz="1800" b="1" dirty="0">
                <a:solidFill>
                  <a:srgbClr val="CFEDEF"/>
                </a:solidFill>
              </a:rPr>
              <a:t> </a:t>
            </a:r>
            <a:r>
              <a:rPr lang="fr-FR" altLang="fr-FR" sz="1800" b="1" dirty="0">
                <a:solidFill>
                  <a:schemeClr val="bg1"/>
                </a:solidFill>
              </a:rPr>
              <a:t>- </a:t>
            </a:r>
            <a:fld id="{6B65CB28-E51F-4F6B-B370-8F5765EA14E9}" type="slidenum">
              <a:rPr lang="fr-FR" altLang="fr-FR" sz="1800" b="1" smtClean="0">
                <a:solidFill>
                  <a:schemeClr val="bg1"/>
                </a:solidFill>
              </a:rPr>
              <a:pPr algn="ctr" eaLnBrk="1" hangingPunct="1">
                <a:lnSpc>
                  <a:spcPct val="100000"/>
                </a:lnSpc>
                <a:spcBef>
                  <a:spcPct val="0"/>
                </a:spcBef>
                <a:buFontTx/>
                <a:buNone/>
              </a:pPr>
              <a:t>34</a:t>
            </a:fld>
            <a:endParaRPr lang="fr-FR" altLang="fr-FR" sz="1800" b="1" dirty="0">
              <a:solidFill>
                <a:schemeClr val="bg1"/>
              </a:solidFill>
            </a:endParaRPr>
          </a:p>
        </p:txBody>
      </p:sp>
    </p:spTree>
    <p:extLst>
      <p:ext uri="{BB962C8B-B14F-4D97-AF65-F5344CB8AC3E}">
        <p14:creationId xmlns:p14="http://schemas.microsoft.com/office/powerpoint/2010/main" val="178246699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Image 23" descr="Une image contenant texte, moniteur, tableau de points&#10;&#10;Description générée automatiquement">
            <a:extLst>
              <a:ext uri="{FF2B5EF4-FFF2-40B4-BE49-F238E27FC236}">
                <a16:creationId xmlns:a16="http://schemas.microsoft.com/office/drawing/2014/main" id="{433B5165-A5EF-4163-8A09-417F4003253C}"/>
              </a:ext>
            </a:extLst>
          </p:cNvPr>
          <p:cNvPicPr>
            <a:picLocks noChangeAspect="1"/>
          </p:cNvPicPr>
          <p:nvPr/>
        </p:nvPicPr>
        <p:blipFill>
          <a:blip r:embed="rId2"/>
          <a:stretch>
            <a:fillRect/>
          </a:stretch>
        </p:blipFill>
        <p:spPr>
          <a:xfrm>
            <a:off x="1790750" y="1767475"/>
            <a:ext cx="4581475" cy="5090525"/>
          </a:xfrm>
          <a:prstGeom prst="rect">
            <a:avLst/>
          </a:prstGeom>
        </p:spPr>
      </p:pic>
      <p:grpSp>
        <p:nvGrpSpPr>
          <p:cNvPr id="4" name="Groupe 3">
            <a:extLst>
              <a:ext uri="{FF2B5EF4-FFF2-40B4-BE49-F238E27FC236}">
                <a16:creationId xmlns:a16="http://schemas.microsoft.com/office/drawing/2014/main" id="{69ECF26C-E1FD-48D9-9446-ACE79CBE20BF}"/>
              </a:ext>
            </a:extLst>
          </p:cNvPr>
          <p:cNvGrpSpPr/>
          <p:nvPr/>
        </p:nvGrpSpPr>
        <p:grpSpPr>
          <a:xfrm>
            <a:off x="0" y="-1"/>
            <a:ext cx="1768414" cy="6858001"/>
            <a:chOff x="0" y="-1"/>
            <a:chExt cx="1768414" cy="6858001"/>
          </a:xfrm>
        </p:grpSpPr>
        <p:sp>
          <p:nvSpPr>
            <p:cNvPr id="5" name="Fond blanc">
              <a:extLst>
                <a:ext uri="{FF2B5EF4-FFF2-40B4-BE49-F238E27FC236}">
                  <a16:creationId xmlns:a16="http://schemas.microsoft.com/office/drawing/2014/main" id="{973773AA-B50C-458A-8ABE-737223164EE3}"/>
                </a:ext>
              </a:extLst>
            </p:cNvPr>
            <p:cNvSpPr/>
            <p:nvPr/>
          </p:nvSpPr>
          <p:spPr>
            <a:xfrm>
              <a:off x="0" y="-1"/>
              <a:ext cx="1768414" cy="685800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MEP">
              <a:extLst>
                <a:ext uri="{FF2B5EF4-FFF2-40B4-BE49-F238E27FC236}">
                  <a16:creationId xmlns:a16="http://schemas.microsoft.com/office/drawing/2014/main" id="{BF17C618-D3F3-4271-8DAE-B40328DA81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214" y="4553406"/>
              <a:ext cx="1327986" cy="878855"/>
            </a:xfrm>
            <a:prstGeom prst="rect">
              <a:avLst/>
            </a:prstGeom>
          </p:spPr>
        </p:pic>
        <p:pic>
          <p:nvPicPr>
            <p:cNvPr id="7" name="AtmoSud">
              <a:hlinkClick r:id="rId4"/>
              <a:extLst>
                <a:ext uri="{FF2B5EF4-FFF2-40B4-BE49-F238E27FC236}">
                  <a16:creationId xmlns:a16="http://schemas.microsoft.com/office/drawing/2014/main" id="{7464F0EE-7009-4955-AD9E-50E480ED2EA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0214" y="3533382"/>
              <a:ext cx="1327986" cy="575486"/>
            </a:xfrm>
            <a:prstGeom prst="rect">
              <a:avLst/>
            </a:prstGeom>
          </p:spPr>
        </p:pic>
        <p:pic>
          <p:nvPicPr>
            <p:cNvPr id="8" name="FAEM">
              <a:hlinkClick r:id="rId6"/>
              <a:extLst>
                <a:ext uri="{FF2B5EF4-FFF2-40B4-BE49-F238E27FC236}">
                  <a16:creationId xmlns:a16="http://schemas.microsoft.com/office/drawing/2014/main" id="{18A94ACB-8795-4A8C-8B9F-0385E78DB8D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20214" y="2584235"/>
              <a:ext cx="1327986" cy="504608"/>
            </a:xfrm>
            <a:prstGeom prst="rect">
              <a:avLst/>
            </a:prstGeom>
          </p:spPr>
        </p:pic>
        <p:pic>
          <p:nvPicPr>
            <p:cNvPr id="9" name="AEM">
              <a:extLst>
                <a:ext uri="{FF2B5EF4-FFF2-40B4-BE49-F238E27FC236}">
                  <a16:creationId xmlns:a16="http://schemas.microsoft.com/office/drawing/2014/main" id="{A13CE889-84A2-4247-83FC-66182BB0E29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20214" y="297657"/>
              <a:ext cx="1327986" cy="1842040"/>
            </a:xfrm>
            <a:prstGeom prst="rect">
              <a:avLst/>
            </a:prstGeom>
          </p:spPr>
        </p:pic>
        <p:sp>
          <p:nvSpPr>
            <p:cNvPr id="10" name="Module CO2">
              <a:extLst>
                <a:ext uri="{FF2B5EF4-FFF2-40B4-BE49-F238E27FC236}">
                  <a16:creationId xmlns:a16="http://schemas.microsoft.com/office/drawing/2014/main" id="{1122B28E-14FF-4FC6-826E-F10E69518148}"/>
                </a:ext>
              </a:extLst>
            </p:cNvPr>
            <p:cNvSpPr/>
            <p:nvPr/>
          </p:nvSpPr>
          <p:spPr>
            <a:xfrm>
              <a:off x="114404" y="5992223"/>
              <a:ext cx="1539605" cy="707886"/>
            </a:xfrm>
            <a:prstGeom prst="rect">
              <a:avLst/>
            </a:prstGeom>
            <a:solidFill>
              <a:srgbClr val="002060"/>
            </a:solidFill>
          </p:spPr>
          <p:txBody>
            <a:bodyPr wrap="square">
              <a:spAutoFit/>
            </a:bodyPr>
            <a:lstStyle/>
            <a:p>
              <a:pPr algn="ctr"/>
              <a:r>
                <a:rPr lang="fr-FR" sz="2000" b="1" dirty="0">
                  <a:solidFill>
                    <a:schemeClr val="bg1"/>
                  </a:solidFill>
                  <a:latin typeface="Century Gothic" panose="020B0502020202020204" pitchFamily="34" charset="0"/>
                </a:rPr>
                <a:t>L’air de ma classe</a:t>
              </a:r>
              <a:endParaRPr lang="fr-FR" sz="2000" dirty="0">
                <a:solidFill>
                  <a:schemeClr val="bg1"/>
                </a:solidFill>
              </a:endParaRPr>
            </a:p>
          </p:txBody>
        </p:sp>
      </p:grpSp>
      <p:sp>
        <p:nvSpPr>
          <p:cNvPr id="11" name="Titre 1">
            <a:extLst>
              <a:ext uri="{FF2B5EF4-FFF2-40B4-BE49-F238E27FC236}">
                <a16:creationId xmlns:a16="http://schemas.microsoft.com/office/drawing/2014/main" id="{F59E6EDF-573E-4F8F-9C88-C90E572B9790}"/>
              </a:ext>
            </a:extLst>
          </p:cNvPr>
          <p:cNvSpPr>
            <a:spLocks noGrp="1"/>
          </p:cNvSpPr>
          <p:nvPr>
            <p:ph type="title"/>
          </p:nvPr>
        </p:nvSpPr>
        <p:spPr>
          <a:xfrm>
            <a:off x="1790750" y="2931"/>
            <a:ext cx="10401250" cy="1008000"/>
          </a:xfr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r>
              <a:rPr lang="fr-FR" sz="4000" b="1" dirty="0">
                <a:solidFill>
                  <a:srgbClr val="002060"/>
                </a:solidFill>
                <a:latin typeface="Century Gothic" panose="020B0502020202020204" pitchFamily="34" charset="0"/>
              </a:rPr>
              <a:t>Montage électronique</a:t>
            </a:r>
          </a:p>
        </p:txBody>
      </p:sp>
      <p:pic>
        <p:nvPicPr>
          <p:cNvPr id="19" name="Image 18" descr="Une image contenant texte&#10;&#10;Description générée automatiquement">
            <a:extLst>
              <a:ext uri="{FF2B5EF4-FFF2-40B4-BE49-F238E27FC236}">
                <a16:creationId xmlns:a16="http://schemas.microsoft.com/office/drawing/2014/main" id="{7805449C-E2CB-49FA-8F7B-ECC36D685F30}"/>
              </a:ext>
            </a:extLst>
          </p:cNvPr>
          <p:cNvPicPr>
            <a:picLocks noChangeAspect="1"/>
          </p:cNvPicPr>
          <p:nvPr/>
        </p:nvPicPr>
        <p:blipFill rotWithShape="1">
          <a:blip r:embed="rId9" cstate="hqprint">
            <a:extLst>
              <a:ext uri="{28A0092B-C50C-407E-A947-70E740481C1C}">
                <a14:useLocalDpi xmlns:a14="http://schemas.microsoft.com/office/drawing/2010/main"/>
              </a:ext>
            </a:extLst>
          </a:blip>
          <a:srcRect/>
          <a:stretch/>
        </p:blipFill>
        <p:spPr>
          <a:xfrm rot="16200000">
            <a:off x="6600994" y="1306493"/>
            <a:ext cx="5070098" cy="6111914"/>
          </a:xfrm>
          <a:prstGeom prst="rect">
            <a:avLst/>
          </a:prstGeom>
        </p:spPr>
      </p:pic>
      <p:sp>
        <p:nvSpPr>
          <p:cNvPr id="26" name="Espace réservé du texte 2">
            <a:extLst>
              <a:ext uri="{FF2B5EF4-FFF2-40B4-BE49-F238E27FC236}">
                <a16:creationId xmlns:a16="http://schemas.microsoft.com/office/drawing/2014/main" id="{85B2221F-331C-4496-9D18-45464AD39D09}"/>
              </a:ext>
            </a:extLst>
          </p:cNvPr>
          <p:cNvSpPr txBox="1">
            <a:spLocks/>
          </p:cNvSpPr>
          <p:nvPr/>
        </p:nvSpPr>
        <p:spPr>
          <a:xfrm>
            <a:off x="3327764" y="2172819"/>
            <a:ext cx="1507445" cy="411416"/>
          </a:xfrm>
          <a:prstGeom prst="rect">
            <a:avLst/>
          </a:prstGeom>
          <a:noFill/>
          <a:ln>
            <a:noFill/>
          </a:ln>
        </p:spPr>
        <p:txBody>
          <a:bodyPr vert="horz" lIns="91440" tIns="45720" rIns="91440" bIns="45720" rtlCol="0" anchor="ctr"/>
          <a:lstStyle>
            <a:defPPr>
              <a:defRPr lang="fr-FR"/>
            </a:defPPr>
            <a:lvl1pPr algn="ctr">
              <a:defRPr sz="2000" b="1">
                <a:solidFill>
                  <a:schemeClr val="bg1"/>
                </a:solidFill>
              </a:defRPr>
            </a:lvl1pPr>
            <a:lvl2pPr marL="914400" indent="-457200" algn="l" defTabSz="914400" rtl="0" eaLnBrk="1" latinLnBrk="0" hangingPunct="1">
              <a:lnSpc>
                <a:spcPct val="90000"/>
              </a:lnSpc>
              <a:spcBef>
                <a:spcPts val="500"/>
              </a:spcBef>
              <a:buFont typeface="Arial" panose="020B0604020202020204" pitchFamily="34" charset="0"/>
              <a:buChar char="•"/>
              <a:defRPr sz="2600" b="0" i="0" kern="1200" baseline="0">
                <a:solidFill>
                  <a:srgbClr val="40589B"/>
                </a:solidFill>
                <a:latin typeface="+mn-lt"/>
                <a:ea typeface="+mn-ea"/>
                <a:cs typeface="+mn-cs"/>
              </a:defRPr>
            </a:lvl2pPr>
            <a:lvl3pPr marL="1257300" indent="-342900" algn="l" defTabSz="914400" rtl="0" eaLnBrk="1" latinLnBrk="0" hangingPunct="1">
              <a:lnSpc>
                <a:spcPct val="90000"/>
              </a:lnSpc>
              <a:spcBef>
                <a:spcPts val="500"/>
              </a:spcBef>
              <a:buFont typeface="Arial" panose="020B0604020202020204" pitchFamily="34" charset="0"/>
              <a:buChar char="•"/>
              <a:defRPr sz="2400" kern="1200" baseline="0">
                <a:solidFill>
                  <a:srgbClr val="40589B"/>
                </a:solidFill>
                <a:latin typeface="+mn-lt"/>
                <a:ea typeface="+mn-ea"/>
                <a:cs typeface="+mn-cs"/>
              </a:defRPr>
            </a:lvl3pPr>
            <a:lvl4pPr marL="1714500" indent="-342900" algn="l" defTabSz="914400" rtl="0" eaLnBrk="1" latinLnBrk="0" hangingPunct="1">
              <a:lnSpc>
                <a:spcPct val="90000"/>
              </a:lnSpc>
              <a:spcBef>
                <a:spcPts val="500"/>
              </a:spcBef>
              <a:buFont typeface="Arial" panose="020B0604020202020204" pitchFamily="34" charset="0"/>
              <a:buChar char="•"/>
              <a:defRPr sz="2200" kern="1200" baseline="0">
                <a:solidFill>
                  <a:schemeClr val="bg1">
                    <a:lumMod val="50000"/>
                  </a:schemeClr>
                </a:solidFill>
                <a:latin typeface="+mn-lt"/>
                <a:ea typeface="+mn-ea"/>
                <a:cs typeface="+mn-cs"/>
              </a:defRPr>
            </a:lvl4pPr>
            <a:lvl5pPr marL="2171700" indent="-342900" algn="l" defTabSz="914400" rtl="0" eaLnBrk="1" latinLnBrk="0" hangingPunct="1">
              <a:lnSpc>
                <a:spcPct val="90000"/>
              </a:lnSpc>
              <a:spcBef>
                <a:spcPts val="500"/>
              </a:spcBef>
              <a:buFont typeface="Arial" panose="020B0604020202020204" pitchFamily="34" charset="0"/>
              <a:buChar char="•"/>
              <a:defRPr sz="2000" kern="1200" baseline="0">
                <a:solidFill>
                  <a:schemeClr val="bg1">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a:solidFill>
                  <a:srgbClr val="002060"/>
                </a:solidFill>
              </a:rPr>
              <a:t>Sonde CO</a:t>
            </a:r>
            <a:r>
              <a:rPr lang="fr-FR" baseline="-25000" dirty="0">
                <a:solidFill>
                  <a:srgbClr val="002060"/>
                </a:solidFill>
              </a:rPr>
              <a:t>2</a:t>
            </a:r>
          </a:p>
        </p:txBody>
      </p:sp>
      <p:sp>
        <p:nvSpPr>
          <p:cNvPr id="27" name="Espace réservé du texte 2">
            <a:extLst>
              <a:ext uri="{FF2B5EF4-FFF2-40B4-BE49-F238E27FC236}">
                <a16:creationId xmlns:a16="http://schemas.microsoft.com/office/drawing/2014/main" id="{BDCB7A45-565B-4140-A155-764CF8FC5506}"/>
              </a:ext>
            </a:extLst>
          </p:cNvPr>
          <p:cNvSpPr txBox="1">
            <a:spLocks/>
          </p:cNvSpPr>
          <p:nvPr/>
        </p:nvSpPr>
        <p:spPr>
          <a:xfrm>
            <a:off x="4514057" y="2973862"/>
            <a:ext cx="898206" cy="411416"/>
          </a:xfrm>
          <a:prstGeom prst="rect">
            <a:avLst/>
          </a:prstGeom>
          <a:noFill/>
        </p:spPr>
        <p:txBody>
          <a:bodyPr vert="horz" lIns="91440" tIns="45720" rIns="91440" bIns="45720" rtlCol="0" anchor="ctr"/>
          <a:lstStyle>
            <a:defPPr>
              <a:defRPr lang="fr-FR"/>
            </a:defPPr>
            <a:lvl1pPr algn="ctr">
              <a:defRPr sz="2000" b="1">
                <a:solidFill>
                  <a:schemeClr val="bg1"/>
                </a:solidFill>
              </a:defRPr>
            </a:lvl1pPr>
            <a:lvl2pPr marL="914400" indent="-457200">
              <a:lnSpc>
                <a:spcPct val="90000"/>
              </a:lnSpc>
              <a:spcBef>
                <a:spcPts val="500"/>
              </a:spcBef>
              <a:buFont typeface="Arial" panose="020B0604020202020204" pitchFamily="34" charset="0"/>
              <a:buChar char="•"/>
              <a:defRPr sz="2600" b="0" i="0" baseline="0">
                <a:solidFill>
                  <a:srgbClr val="40589B"/>
                </a:solidFill>
              </a:defRPr>
            </a:lvl2pPr>
            <a:lvl3pPr marL="1257300" indent="-342900">
              <a:lnSpc>
                <a:spcPct val="90000"/>
              </a:lnSpc>
              <a:spcBef>
                <a:spcPts val="500"/>
              </a:spcBef>
              <a:buFont typeface="Arial" panose="020B0604020202020204" pitchFamily="34" charset="0"/>
              <a:buChar char="•"/>
              <a:defRPr sz="2400" baseline="0">
                <a:solidFill>
                  <a:srgbClr val="40589B"/>
                </a:solidFill>
              </a:defRPr>
            </a:lvl3pPr>
            <a:lvl4pPr marL="1714500" indent="-342900">
              <a:lnSpc>
                <a:spcPct val="90000"/>
              </a:lnSpc>
              <a:spcBef>
                <a:spcPts val="500"/>
              </a:spcBef>
              <a:buFont typeface="Arial" panose="020B0604020202020204" pitchFamily="34" charset="0"/>
              <a:buChar char="•"/>
              <a:defRPr sz="2200" baseline="0">
                <a:solidFill>
                  <a:schemeClr val="bg1">
                    <a:lumMod val="50000"/>
                  </a:schemeClr>
                </a:solidFill>
              </a:defRPr>
            </a:lvl4pPr>
            <a:lvl5pPr marL="2171700" indent="-342900">
              <a:lnSpc>
                <a:spcPct val="90000"/>
              </a:lnSpc>
              <a:spcBef>
                <a:spcPts val="500"/>
              </a:spcBef>
              <a:buFont typeface="Arial" panose="020B0604020202020204" pitchFamily="34" charset="0"/>
              <a:buChar char="•"/>
              <a:defRPr sz="2000" baseline="0">
                <a:solidFill>
                  <a:schemeClr val="bg1">
                    <a:lumMod val="50000"/>
                  </a:schemeClr>
                </a:solidFill>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fr-FR" dirty="0">
                <a:solidFill>
                  <a:srgbClr val="002060"/>
                </a:solidFill>
              </a:rPr>
              <a:t>Écran</a:t>
            </a:r>
          </a:p>
        </p:txBody>
      </p:sp>
      <p:sp>
        <p:nvSpPr>
          <p:cNvPr id="28" name="Espace réservé du texte 2">
            <a:extLst>
              <a:ext uri="{FF2B5EF4-FFF2-40B4-BE49-F238E27FC236}">
                <a16:creationId xmlns:a16="http://schemas.microsoft.com/office/drawing/2014/main" id="{F496F6FA-7F7B-4D24-B7DC-459398B3660F}"/>
              </a:ext>
            </a:extLst>
          </p:cNvPr>
          <p:cNvSpPr txBox="1">
            <a:spLocks/>
          </p:cNvSpPr>
          <p:nvPr/>
        </p:nvSpPr>
        <p:spPr>
          <a:xfrm>
            <a:off x="8061618" y="1010931"/>
            <a:ext cx="2454953" cy="782344"/>
          </a:xfrm>
          <a:prstGeom prst="rect">
            <a:avLst/>
          </a:prstGeom>
          <a:noFill/>
        </p:spPr>
        <p:txBody>
          <a:bodyPr vert="horz" lIns="91440" tIns="45720" rIns="91440" bIns="45720" rtlCol="0" anchor="ctr"/>
          <a:lstStyle>
            <a:defPPr>
              <a:defRPr lang="fr-FR"/>
            </a:defPPr>
            <a:lvl1pPr algn="ctr">
              <a:defRPr sz="2000" b="1">
                <a:solidFill>
                  <a:schemeClr val="bg1"/>
                </a:solidFill>
              </a:defRPr>
            </a:lvl1pPr>
            <a:lvl2pPr marL="914400" indent="-457200">
              <a:lnSpc>
                <a:spcPct val="90000"/>
              </a:lnSpc>
              <a:spcBef>
                <a:spcPts val="500"/>
              </a:spcBef>
              <a:buFont typeface="Arial" panose="020B0604020202020204" pitchFamily="34" charset="0"/>
              <a:buChar char="•"/>
              <a:defRPr sz="2600" b="0" i="0" baseline="0">
                <a:solidFill>
                  <a:srgbClr val="40589B"/>
                </a:solidFill>
              </a:defRPr>
            </a:lvl2pPr>
            <a:lvl3pPr marL="1257300" indent="-342900">
              <a:lnSpc>
                <a:spcPct val="90000"/>
              </a:lnSpc>
              <a:spcBef>
                <a:spcPts val="500"/>
              </a:spcBef>
              <a:buFont typeface="Arial" panose="020B0604020202020204" pitchFamily="34" charset="0"/>
              <a:buChar char="•"/>
              <a:defRPr sz="2400" baseline="0">
                <a:solidFill>
                  <a:srgbClr val="40589B"/>
                </a:solidFill>
              </a:defRPr>
            </a:lvl3pPr>
            <a:lvl4pPr marL="1714500" indent="-342900">
              <a:lnSpc>
                <a:spcPct val="90000"/>
              </a:lnSpc>
              <a:spcBef>
                <a:spcPts val="500"/>
              </a:spcBef>
              <a:buFont typeface="Arial" panose="020B0604020202020204" pitchFamily="34" charset="0"/>
              <a:buChar char="•"/>
              <a:defRPr sz="2200" baseline="0">
                <a:solidFill>
                  <a:schemeClr val="bg1">
                    <a:lumMod val="50000"/>
                  </a:schemeClr>
                </a:solidFill>
              </a:defRPr>
            </a:lvl4pPr>
            <a:lvl5pPr marL="2171700" indent="-342900">
              <a:lnSpc>
                <a:spcPct val="90000"/>
              </a:lnSpc>
              <a:spcBef>
                <a:spcPts val="500"/>
              </a:spcBef>
              <a:buFont typeface="Arial" panose="020B0604020202020204" pitchFamily="34" charset="0"/>
              <a:buChar char="•"/>
              <a:defRPr sz="2000" baseline="0">
                <a:solidFill>
                  <a:schemeClr val="bg1">
                    <a:lumMod val="50000"/>
                  </a:schemeClr>
                </a:solidFill>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fr-FR" dirty="0">
                <a:solidFill>
                  <a:srgbClr val="002060"/>
                </a:solidFill>
              </a:rPr>
              <a:t>Mini-ordinateur</a:t>
            </a:r>
          </a:p>
          <a:p>
            <a:r>
              <a:rPr lang="fr-FR" dirty="0">
                <a:solidFill>
                  <a:srgbClr val="002060"/>
                </a:solidFill>
              </a:rPr>
              <a:t>(microcontrôleur)</a:t>
            </a:r>
          </a:p>
        </p:txBody>
      </p:sp>
      <p:sp>
        <p:nvSpPr>
          <p:cNvPr id="29" name="Espace réservé du texte 2">
            <a:extLst>
              <a:ext uri="{FF2B5EF4-FFF2-40B4-BE49-F238E27FC236}">
                <a16:creationId xmlns:a16="http://schemas.microsoft.com/office/drawing/2014/main" id="{F24CAE4A-B253-4AC8-8FD7-5D200029D737}"/>
              </a:ext>
            </a:extLst>
          </p:cNvPr>
          <p:cNvSpPr txBox="1">
            <a:spLocks/>
          </p:cNvSpPr>
          <p:nvPr/>
        </p:nvSpPr>
        <p:spPr>
          <a:xfrm>
            <a:off x="10665896" y="1130021"/>
            <a:ext cx="1507445" cy="697898"/>
          </a:xfrm>
          <a:prstGeom prst="rect">
            <a:avLst/>
          </a:prstGeom>
          <a:noFill/>
        </p:spPr>
        <p:txBody>
          <a:bodyPr vert="horz" lIns="91440" tIns="45720" rIns="91440" bIns="45720" rtlCol="0" anchor="ctr"/>
          <a:lstStyle>
            <a:defPPr>
              <a:defRPr lang="fr-FR"/>
            </a:defPPr>
            <a:lvl1pPr algn="ctr">
              <a:defRPr sz="2000" b="1">
                <a:solidFill>
                  <a:schemeClr val="bg1"/>
                </a:solidFill>
              </a:defRPr>
            </a:lvl1pPr>
            <a:lvl2pPr marL="914400" indent="-457200">
              <a:lnSpc>
                <a:spcPct val="90000"/>
              </a:lnSpc>
              <a:spcBef>
                <a:spcPts val="500"/>
              </a:spcBef>
              <a:buFont typeface="Arial" panose="020B0604020202020204" pitchFamily="34" charset="0"/>
              <a:buChar char="•"/>
              <a:defRPr sz="2600" b="0" i="0" baseline="0">
                <a:solidFill>
                  <a:srgbClr val="40589B"/>
                </a:solidFill>
              </a:defRPr>
            </a:lvl2pPr>
            <a:lvl3pPr marL="1257300" indent="-342900">
              <a:lnSpc>
                <a:spcPct val="90000"/>
              </a:lnSpc>
              <a:spcBef>
                <a:spcPts val="500"/>
              </a:spcBef>
              <a:buFont typeface="Arial" panose="020B0604020202020204" pitchFamily="34" charset="0"/>
              <a:buChar char="•"/>
              <a:defRPr sz="2400" baseline="0">
                <a:solidFill>
                  <a:srgbClr val="40589B"/>
                </a:solidFill>
              </a:defRPr>
            </a:lvl3pPr>
            <a:lvl4pPr marL="1714500" indent="-342900">
              <a:lnSpc>
                <a:spcPct val="90000"/>
              </a:lnSpc>
              <a:spcBef>
                <a:spcPts val="500"/>
              </a:spcBef>
              <a:buFont typeface="Arial" panose="020B0604020202020204" pitchFamily="34" charset="0"/>
              <a:buChar char="•"/>
              <a:defRPr sz="2200" baseline="0">
                <a:solidFill>
                  <a:schemeClr val="bg1">
                    <a:lumMod val="50000"/>
                  </a:schemeClr>
                </a:solidFill>
              </a:defRPr>
            </a:lvl4pPr>
            <a:lvl5pPr marL="2171700" indent="-342900">
              <a:lnSpc>
                <a:spcPct val="90000"/>
              </a:lnSpc>
              <a:spcBef>
                <a:spcPts val="500"/>
              </a:spcBef>
              <a:buFont typeface="Arial" panose="020B0604020202020204" pitchFamily="34" charset="0"/>
              <a:buChar char="•"/>
              <a:defRPr sz="2000" baseline="0">
                <a:solidFill>
                  <a:schemeClr val="bg1">
                    <a:lumMod val="50000"/>
                  </a:schemeClr>
                </a:solidFill>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fr-FR" dirty="0">
                <a:solidFill>
                  <a:srgbClr val="002060"/>
                </a:solidFill>
              </a:rPr>
              <a:t>Sonde Particules</a:t>
            </a:r>
          </a:p>
        </p:txBody>
      </p:sp>
      <p:sp>
        <p:nvSpPr>
          <p:cNvPr id="30" name="Espace réservé du texte 2">
            <a:extLst>
              <a:ext uri="{FF2B5EF4-FFF2-40B4-BE49-F238E27FC236}">
                <a16:creationId xmlns:a16="http://schemas.microsoft.com/office/drawing/2014/main" id="{05D0F9EE-D86B-4983-8785-4BC33C78616B}"/>
              </a:ext>
            </a:extLst>
          </p:cNvPr>
          <p:cNvSpPr txBox="1">
            <a:spLocks/>
          </p:cNvSpPr>
          <p:nvPr/>
        </p:nvSpPr>
        <p:spPr>
          <a:xfrm>
            <a:off x="6057750" y="1316560"/>
            <a:ext cx="1507445" cy="411416"/>
          </a:xfrm>
          <a:prstGeom prst="rect">
            <a:avLst/>
          </a:prstGeom>
          <a:noFill/>
        </p:spPr>
        <p:txBody>
          <a:bodyPr vert="horz" lIns="91440" tIns="45720" rIns="91440" bIns="45720" rtlCol="0" anchor="ctr"/>
          <a:lstStyle>
            <a:defPPr>
              <a:defRPr lang="fr-FR"/>
            </a:defPPr>
            <a:lvl1pPr algn="ctr">
              <a:defRPr sz="2000" b="1">
                <a:solidFill>
                  <a:schemeClr val="bg1"/>
                </a:solidFill>
              </a:defRPr>
            </a:lvl1pPr>
            <a:lvl2pPr marL="914400" indent="-457200" algn="l" defTabSz="914400" rtl="0" eaLnBrk="1" latinLnBrk="0" hangingPunct="1">
              <a:lnSpc>
                <a:spcPct val="90000"/>
              </a:lnSpc>
              <a:spcBef>
                <a:spcPts val="500"/>
              </a:spcBef>
              <a:buFont typeface="Arial" panose="020B0604020202020204" pitchFamily="34" charset="0"/>
              <a:buChar char="•"/>
              <a:defRPr sz="2600" b="0" i="0" kern="1200" baseline="0">
                <a:solidFill>
                  <a:srgbClr val="40589B"/>
                </a:solidFill>
                <a:latin typeface="+mn-lt"/>
                <a:ea typeface="+mn-ea"/>
                <a:cs typeface="+mn-cs"/>
              </a:defRPr>
            </a:lvl2pPr>
            <a:lvl3pPr marL="1257300" indent="-342900" algn="l" defTabSz="914400" rtl="0" eaLnBrk="1" latinLnBrk="0" hangingPunct="1">
              <a:lnSpc>
                <a:spcPct val="90000"/>
              </a:lnSpc>
              <a:spcBef>
                <a:spcPts val="500"/>
              </a:spcBef>
              <a:buFont typeface="Arial" panose="020B0604020202020204" pitchFamily="34" charset="0"/>
              <a:buChar char="•"/>
              <a:defRPr sz="2400" kern="1200" baseline="0">
                <a:solidFill>
                  <a:srgbClr val="40589B"/>
                </a:solidFill>
                <a:latin typeface="+mn-lt"/>
                <a:ea typeface="+mn-ea"/>
                <a:cs typeface="+mn-cs"/>
              </a:defRPr>
            </a:lvl3pPr>
            <a:lvl4pPr marL="1714500" indent="-342900" algn="l" defTabSz="914400" rtl="0" eaLnBrk="1" latinLnBrk="0" hangingPunct="1">
              <a:lnSpc>
                <a:spcPct val="90000"/>
              </a:lnSpc>
              <a:spcBef>
                <a:spcPts val="500"/>
              </a:spcBef>
              <a:buFont typeface="Arial" panose="020B0604020202020204" pitchFamily="34" charset="0"/>
              <a:buChar char="•"/>
              <a:defRPr sz="2200" kern="1200" baseline="0">
                <a:solidFill>
                  <a:schemeClr val="bg1">
                    <a:lumMod val="50000"/>
                  </a:schemeClr>
                </a:solidFill>
                <a:latin typeface="+mn-lt"/>
                <a:ea typeface="+mn-ea"/>
                <a:cs typeface="+mn-cs"/>
              </a:defRPr>
            </a:lvl4pPr>
            <a:lvl5pPr marL="2171700" indent="-342900" algn="l" defTabSz="914400" rtl="0" eaLnBrk="1" latinLnBrk="0" hangingPunct="1">
              <a:lnSpc>
                <a:spcPct val="90000"/>
              </a:lnSpc>
              <a:spcBef>
                <a:spcPts val="500"/>
              </a:spcBef>
              <a:buFont typeface="Arial" panose="020B0604020202020204" pitchFamily="34" charset="0"/>
              <a:buChar char="•"/>
              <a:defRPr sz="2000" kern="1200" baseline="0">
                <a:solidFill>
                  <a:schemeClr val="bg1">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a:solidFill>
                  <a:srgbClr val="002060"/>
                </a:solidFill>
              </a:rPr>
              <a:t>Sonde CO</a:t>
            </a:r>
            <a:r>
              <a:rPr lang="fr-FR" baseline="-25000" dirty="0">
                <a:solidFill>
                  <a:srgbClr val="002060"/>
                </a:solidFill>
              </a:rPr>
              <a:t>2</a:t>
            </a:r>
          </a:p>
        </p:txBody>
      </p:sp>
      <p:cxnSp>
        <p:nvCxnSpPr>
          <p:cNvPr id="32" name="Connecteur droit avec flèche 31">
            <a:extLst>
              <a:ext uri="{FF2B5EF4-FFF2-40B4-BE49-F238E27FC236}">
                <a16:creationId xmlns:a16="http://schemas.microsoft.com/office/drawing/2014/main" id="{FC6D0AE8-1E37-4758-ACD1-E9702715CEE5}"/>
              </a:ext>
            </a:extLst>
          </p:cNvPr>
          <p:cNvCxnSpPr>
            <a:cxnSpLocks/>
            <a:stCxn id="28" idx="2"/>
          </p:cNvCxnSpPr>
          <p:nvPr/>
        </p:nvCxnSpPr>
        <p:spPr>
          <a:xfrm>
            <a:off x="9289095" y="1793275"/>
            <a:ext cx="1285644" cy="2980791"/>
          </a:xfrm>
          <a:prstGeom prst="straightConnector1">
            <a:avLst/>
          </a:prstGeom>
          <a:ln w="28575">
            <a:solidFill>
              <a:srgbClr val="002060"/>
            </a:solidFill>
            <a:tailEnd type="triangle"/>
          </a:ln>
        </p:spPr>
        <p:style>
          <a:lnRef idx="1">
            <a:schemeClr val="accent4"/>
          </a:lnRef>
          <a:fillRef idx="0">
            <a:schemeClr val="accent4"/>
          </a:fillRef>
          <a:effectRef idx="0">
            <a:schemeClr val="accent4"/>
          </a:effectRef>
          <a:fontRef idx="minor">
            <a:schemeClr val="tx1"/>
          </a:fontRef>
        </p:style>
      </p:cxnSp>
      <p:cxnSp>
        <p:nvCxnSpPr>
          <p:cNvPr id="33" name="Connecteur droit avec flèche 32">
            <a:extLst>
              <a:ext uri="{FF2B5EF4-FFF2-40B4-BE49-F238E27FC236}">
                <a16:creationId xmlns:a16="http://schemas.microsoft.com/office/drawing/2014/main" id="{27CEA4E0-ADD0-4A2C-B6BA-FAB93BA16743}"/>
              </a:ext>
            </a:extLst>
          </p:cNvPr>
          <p:cNvCxnSpPr>
            <a:cxnSpLocks/>
          </p:cNvCxnSpPr>
          <p:nvPr/>
        </p:nvCxnSpPr>
        <p:spPr>
          <a:xfrm>
            <a:off x="7558415" y="1522268"/>
            <a:ext cx="316837" cy="305132"/>
          </a:xfrm>
          <a:prstGeom prst="straightConnector1">
            <a:avLst/>
          </a:prstGeom>
          <a:ln w="28575">
            <a:solidFill>
              <a:srgbClr val="002060"/>
            </a:solidFill>
            <a:tailEnd type="triangle"/>
          </a:ln>
        </p:spPr>
        <p:style>
          <a:lnRef idx="1">
            <a:schemeClr val="accent4"/>
          </a:lnRef>
          <a:fillRef idx="0">
            <a:schemeClr val="accent4"/>
          </a:fillRef>
          <a:effectRef idx="0">
            <a:schemeClr val="accent4"/>
          </a:effectRef>
          <a:fontRef idx="minor">
            <a:schemeClr val="tx1"/>
          </a:fontRef>
        </p:style>
      </p:cxnSp>
      <p:cxnSp>
        <p:nvCxnSpPr>
          <p:cNvPr id="36" name="Connecteur droit avec flèche 35">
            <a:extLst>
              <a:ext uri="{FF2B5EF4-FFF2-40B4-BE49-F238E27FC236}">
                <a16:creationId xmlns:a16="http://schemas.microsoft.com/office/drawing/2014/main" id="{1D2FF2CA-A813-45F0-81A7-2360EBCE6204}"/>
              </a:ext>
            </a:extLst>
          </p:cNvPr>
          <p:cNvCxnSpPr>
            <a:cxnSpLocks/>
          </p:cNvCxnSpPr>
          <p:nvPr/>
        </p:nvCxnSpPr>
        <p:spPr>
          <a:xfrm flipH="1">
            <a:off x="10712949" y="2020210"/>
            <a:ext cx="616435" cy="1726863"/>
          </a:xfrm>
          <a:prstGeom prst="straightConnector1">
            <a:avLst/>
          </a:prstGeom>
          <a:ln w="28575">
            <a:solidFill>
              <a:srgbClr val="002060"/>
            </a:solidFill>
            <a:tailEnd type="triangle"/>
          </a:ln>
        </p:spPr>
        <p:style>
          <a:lnRef idx="1">
            <a:schemeClr val="accent4"/>
          </a:lnRef>
          <a:fillRef idx="0">
            <a:schemeClr val="accent4"/>
          </a:fillRef>
          <a:effectRef idx="0">
            <a:schemeClr val="accent4"/>
          </a:effectRef>
          <a:fontRef idx="minor">
            <a:schemeClr val="tx1"/>
          </a:fontRef>
        </p:style>
      </p:cxnSp>
      <p:cxnSp>
        <p:nvCxnSpPr>
          <p:cNvPr id="39" name="Connecteur droit avec flèche 38">
            <a:extLst>
              <a:ext uri="{FF2B5EF4-FFF2-40B4-BE49-F238E27FC236}">
                <a16:creationId xmlns:a16="http://schemas.microsoft.com/office/drawing/2014/main" id="{F253F17C-EC40-427F-AB3A-63EDBF9A8F7A}"/>
              </a:ext>
            </a:extLst>
          </p:cNvPr>
          <p:cNvCxnSpPr>
            <a:cxnSpLocks/>
          </p:cNvCxnSpPr>
          <p:nvPr/>
        </p:nvCxnSpPr>
        <p:spPr>
          <a:xfrm>
            <a:off x="4999758" y="3385278"/>
            <a:ext cx="0" cy="723590"/>
          </a:xfrm>
          <a:prstGeom prst="straightConnector1">
            <a:avLst/>
          </a:prstGeom>
          <a:ln w="28575">
            <a:solidFill>
              <a:srgbClr val="002060"/>
            </a:solidFill>
            <a:tailEnd type="triangle"/>
          </a:ln>
        </p:spPr>
        <p:style>
          <a:lnRef idx="1">
            <a:schemeClr val="accent4"/>
          </a:lnRef>
          <a:fillRef idx="0">
            <a:schemeClr val="accent4"/>
          </a:fillRef>
          <a:effectRef idx="0">
            <a:schemeClr val="accent4"/>
          </a:effectRef>
          <a:fontRef idx="minor">
            <a:schemeClr val="tx1"/>
          </a:fontRef>
        </p:style>
      </p:cxnSp>
      <p:cxnSp>
        <p:nvCxnSpPr>
          <p:cNvPr id="42" name="Connecteur droit avec flèche 41">
            <a:extLst>
              <a:ext uri="{FF2B5EF4-FFF2-40B4-BE49-F238E27FC236}">
                <a16:creationId xmlns:a16="http://schemas.microsoft.com/office/drawing/2014/main" id="{6FDE6269-C9E5-45FB-8239-D2DD5D6E71FB}"/>
              </a:ext>
            </a:extLst>
          </p:cNvPr>
          <p:cNvCxnSpPr>
            <a:cxnSpLocks/>
          </p:cNvCxnSpPr>
          <p:nvPr/>
        </p:nvCxnSpPr>
        <p:spPr>
          <a:xfrm flipH="1">
            <a:off x="3223846" y="2584235"/>
            <a:ext cx="751298" cy="446658"/>
          </a:xfrm>
          <a:prstGeom prst="straightConnector1">
            <a:avLst/>
          </a:prstGeom>
          <a:ln w="28575">
            <a:solidFill>
              <a:srgbClr val="002060"/>
            </a:solidFill>
            <a:tailEnd type="triangle"/>
          </a:ln>
        </p:spPr>
        <p:style>
          <a:lnRef idx="1">
            <a:schemeClr val="accent4"/>
          </a:lnRef>
          <a:fillRef idx="0">
            <a:schemeClr val="accent4"/>
          </a:fillRef>
          <a:effectRef idx="0">
            <a:schemeClr val="accent4"/>
          </a:effectRef>
          <a:fontRef idx="minor">
            <a:schemeClr val="tx1"/>
          </a:fontRef>
        </p:style>
      </p:cxnSp>
      <p:sp>
        <p:nvSpPr>
          <p:cNvPr id="22" name="Espace réservé du numéro de diapositive 1">
            <a:extLst>
              <a:ext uri="{FF2B5EF4-FFF2-40B4-BE49-F238E27FC236}">
                <a16:creationId xmlns:a16="http://schemas.microsoft.com/office/drawing/2014/main" id="{E26435A8-40B8-44DB-A0C5-45A77E11A287}"/>
              </a:ext>
            </a:extLst>
          </p:cNvPr>
          <p:cNvSpPr txBox="1">
            <a:spLocks/>
          </p:cNvSpPr>
          <p:nvPr/>
        </p:nvSpPr>
        <p:spPr bwMode="auto">
          <a:xfrm>
            <a:off x="11126800" y="6409271"/>
            <a:ext cx="1018821" cy="365125"/>
          </a:xfrm>
          <a:prstGeom prst="rect">
            <a:avLst/>
          </a:prstGeom>
          <a:solidFill>
            <a:srgbClr val="002060"/>
          </a:solidFill>
          <a:ln>
            <a:noFill/>
          </a:ln>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dirty="0">
                <a:solidFill>
                  <a:schemeClr val="bg1"/>
                </a:solidFill>
              </a:rPr>
              <a:t>M</a:t>
            </a:r>
            <a:r>
              <a:rPr lang="fr-FR" altLang="fr-FR" sz="1800" b="1" baseline="30000" dirty="0">
                <a:solidFill>
                  <a:schemeClr val="bg1"/>
                </a:solidFill>
              </a:rPr>
              <a:t>8</a:t>
            </a:r>
            <a:r>
              <a:rPr lang="fr-FR" altLang="fr-FR" sz="1800" b="1" dirty="0">
                <a:solidFill>
                  <a:srgbClr val="CFEDEF"/>
                </a:solidFill>
              </a:rPr>
              <a:t> </a:t>
            </a:r>
            <a:r>
              <a:rPr lang="fr-FR" altLang="fr-FR" sz="1800" b="1" dirty="0">
                <a:solidFill>
                  <a:schemeClr val="bg1"/>
                </a:solidFill>
              </a:rPr>
              <a:t>- </a:t>
            </a:r>
            <a:fld id="{6B65CB28-E51F-4F6B-B370-8F5765EA14E9}" type="slidenum">
              <a:rPr lang="fr-FR" altLang="fr-FR" sz="1800" b="1" smtClean="0">
                <a:solidFill>
                  <a:schemeClr val="bg1"/>
                </a:solidFill>
              </a:rPr>
              <a:pPr algn="ctr" eaLnBrk="1" hangingPunct="1">
                <a:lnSpc>
                  <a:spcPct val="100000"/>
                </a:lnSpc>
                <a:spcBef>
                  <a:spcPct val="0"/>
                </a:spcBef>
                <a:buFontTx/>
                <a:buNone/>
              </a:pPr>
              <a:t>35</a:t>
            </a:fld>
            <a:endParaRPr lang="fr-FR" altLang="fr-FR" sz="1800" b="1" dirty="0">
              <a:solidFill>
                <a:schemeClr val="bg1"/>
              </a:solidFill>
            </a:endParaRPr>
          </a:p>
        </p:txBody>
      </p:sp>
    </p:spTree>
    <p:extLst>
      <p:ext uri="{BB962C8B-B14F-4D97-AF65-F5344CB8AC3E}">
        <p14:creationId xmlns:p14="http://schemas.microsoft.com/office/powerpoint/2010/main" val="8248592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DDF8542B-E4F3-CEE9-E0C4-D3F752A5615A}"/>
              </a:ext>
            </a:extLst>
          </p:cNvPr>
          <p:cNvPicPr>
            <a:picLocks noChangeAspect="1"/>
          </p:cNvPicPr>
          <p:nvPr/>
        </p:nvPicPr>
        <p:blipFill>
          <a:blip r:embed="rId2"/>
          <a:stretch>
            <a:fillRect/>
          </a:stretch>
        </p:blipFill>
        <p:spPr>
          <a:xfrm>
            <a:off x="1719948" y="1302086"/>
            <a:ext cx="7663243" cy="4730783"/>
          </a:xfrm>
          <a:prstGeom prst="rect">
            <a:avLst/>
          </a:prstGeom>
        </p:spPr>
      </p:pic>
      <p:sp>
        <p:nvSpPr>
          <p:cNvPr id="7" name="ZoneTexte 6">
            <a:extLst>
              <a:ext uri="{FF2B5EF4-FFF2-40B4-BE49-F238E27FC236}">
                <a16:creationId xmlns:a16="http://schemas.microsoft.com/office/drawing/2014/main" id="{1A111677-AD9D-090B-0139-94B8DC8C31DF}"/>
              </a:ext>
            </a:extLst>
          </p:cNvPr>
          <p:cNvSpPr txBox="1"/>
          <p:nvPr/>
        </p:nvSpPr>
        <p:spPr>
          <a:xfrm>
            <a:off x="9543227" y="2732686"/>
            <a:ext cx="2617059" cy="3170099"/>
          </a:xfrm>
          <a:prstGeom prst="rect">
            <a:avLst/>
          </a:prstGeom>
          <a:noFill/>
        </p:spPr>
        <p:txBody>
          <a:bodyPr wrap="square" rtlCol="0">
            <a:spAutoFit/>
          </a:bodyPr>
          <a:lstStyle/>
          <a:p>
            <a:r>
              <a:rPr lang="fr-FR" sz="2000" b="1" dirty="0">
                <a:solidFill>
                  <a:srgbClr val="002060"/>
                </a:solidFill>
              </a:rPr>
              <a:t>Applications :</a:t>
            </a:r>
          </a:p>
          <a:p>
            <a:pPr marL="342900" indent="-342900">
              <a:buFont typeface="Arial" panose="020B0604020202020204" pitchFamily="34" charset="0"/>
              <a:buChar char="•"/>
            </a:pPr>
            <a:r>
              <a:rPr lang="fr-FR" sz="2000" b="1" dirty="0">
                <a:solidFill>
                  <a:srgbClr val="002060"/>
                </a:solidFill>
              </a:rPr>
              <a:t>Ecole</a:t>
            </a:r>
          </a:p>
          <a:p>
            <a:pPr marL="342900" indent="-342900">
              <a:buFont typeface="Arial" panose="020B0604020202020204" pitchFamily="34" charset="0"/>
              <a:buChar char="•"/>
            </a:pPr>
            <a:r>
              <a:rPr lang="fr-FR" sz="2000" b="1" dirty="0">
                <a:solidFill>
                  <a:srgbClr val="002060"/>
                </a:solidFill>
              </a:rPr>
              <a:t>Bureau</a:t>
            </a:r>
          </a:p>
          <a:p>
            <a:pPr marL="342900" indent="-342900">
              <a:buFont typeface="Arial" panose="020B0604020202020204" pitchFamily="34" charset="0"/>
              <a:buChar char="•"/>
            </a:pPr>
            <a:r>
              <a:rPr lang="fr-FR" sz="2000" b="1" dirty="0">
                <a:solidFill>
                  <a:srgbClr val="002060"/>
                </a:solidFill>
              </a:rPr>
              <a:t>Salle d’attente</a:t>
            </a:r>
          </a:p>
          <a:p>
            <a:endParaRPr lang="fr-FR" sz="2000" dirty="0">
              <a:solidFill>
                <a:srgbClr val="002060"/>
              </a:solidFill>
            </a:endParaRPr>
          </a:p>
          <a:p>
            <a:r>
              <a:rPr lang="fr-FR" sz="2000" dirty="0">
                <a:solidFill>
                  <a:srgbClr val="002060"/>
                </a:solidFill>
              </a:rPr>
              <a:t>Affichage sur le capteur des</a:t>
            </a:r>
          </a:p>
          <a:p>
            <a:r>
              <a:rPr lang="fr-FR" sz="2000" dirty="0">
                <a:solidFill>
                  <a:srgbClr val="002060"/>
                </a:solidFill>
              </a:rPr>
              <a:t>seuils et des messages associés : bon, moyen, mauvais…</a:t>
            </a:r>
          </a:p>
        </p:txBody>
      </p:sp>
      <p:sp>
        <p:nvSpPr>
          <p:cNvPr id="8" name="Espace réservé du numéro de diapositive 1">
            <a:extLst>
              <a:ext uri="{FF2B5EF4-FFF2-40B4-BE49-F238E27FC236}">
                <a16:creationId xmlns:a16="http://schemas.microsoft.com/office/drawing/2014/main" id="{8B6A96A3-1194-423F-B8F2-E22506660801}"/>
              </a:ext>
            </a:extLst>
          </p:cNvPr>
          <p:cNvSpPr txBox="1">
            <a:spLocks/>
          </p:cNvSpPr>
          <p:nvPr/>
        </p:nvSpPr>
        <p:spPr bwMode="auto">
          <a:xfrm>
            <a:off x="11126800" y="6409271"/>
            <a:ext cx="1018821" cy="365125"/>
          </a:xfrm>
          <a:prstGeom prst="rect">
            <a:avLst/>
          </a:prstGeom>
          <a:solidFill>
            <a:srgbClr val="002060"/>
          </a:solidFill>
          <a:ln>
            <a:noFill/>
          </a:ln>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dirty="0">
                <a:solidFill>
                  <a:schemeClr val="bg1"/>
                </a:solidFill>
              </a:rPr>
              <a:t>M</a:t>
            </a:r>
            <a:r>
              <a:rPr lang="fr-FR" altLang="fr-FR" sz="1800" b="1" baseline="30000" dirty="0">
                <a:solidFill>
                  <a:schemeClr val="bg1"/>
                </a:solidFill>
              </a:rPr>
              <a:t>8</a:t>
            </a:r>
            <a:r>
              <a:rPr lang="fr-FR" altLang="fr-FR" sz="1800" b="1" dirty="0">
                <a:solidFill>
                  <a:srgbClr val="CFEDEF"/>
                </a:solidFill>
              </a:rPr>
              <a:t> </a:t>
            </a:r>
            <a:r>
              <a:rPr lang="fr-FR" altLang="fr-FR" sz="1800" b="1" dirty="0">
                <a:solidFill>
                  <a:schemeClr val="bg1"/>
                </a:solidFill>
              </a:rPr>
              <a:t>- </a:t>
            </a:r>
            <a:fld id="{6B65CB28-E51F-4F6B-B370-8F5765EA14E9}" type="slidenum">
              <a:rPr lang="fr-FR" altLang="fr-FR" sz="1800" b="1" smtClean="0">
                <a:solidFill>
                  <a:schemeClr val="bg1"/>
                </a:solidFill>
              </a:rPr>
              <a:pPr algn="ctr" eaLnBrk="1" hangingPunct="1">
                <a:lnSpc>
                  <a:spcPct val="100000"/>
                </a:lnSpc>
                <a:spcBef>
                  <a:spcPct val="0"/>
                </a:spcBef>
                <a:buFontTx/>
                <a:buNone/>
              </a:pPr>
              <a:t>36</a:t>
            </a:fld>
            <a:endParaRPr lang="fr-FR" altLang="fr-FR" sz="1800" b="1" dirty="0">
              <a:solidFill>
                <a:schemeClr val="bg1"/>
              </a:solidFill>
            </a:endParaRPr>
          </a:p>
        </p:txBody>
      </p:sp>
      <p:grpSp>
        <p:nvGrpSpPr>
          <p:cNvPr id="9" name="Groupe 8">
            <a:extLst>
              <a:ext uri="{FF2B5EF4-FFF2-40B4-BE49-F238E27FC236}">
                <a16:creationId xmlns:a16="http://schemas.microsoft.com/office/drawing/2014/main" id="{FBB92AE5-18B5-477F-9096-F1AE6649DE3E}"/>
              </a:ext>
            </a:extLst>
          </p:cNvPr>
          <p:cNvGrpSpPr/>
          <p:nvPr/>
        </p:nvGrpSpPr>
        <p:grpSpPr>
          <a:xfrm>
            <a:off x="0" y="-1"/>
            <a:ext cx="1768414" cy="6858001"/>
            <a:chOff x="0" y="-1"/>
            <a:chExt cx="1768414" cy="6858001"/>
          </a:xfrm>
        </p:grpSpPr>
        <p:sp>
          <p:nvSpPr>
            <p:cNvPr id="10" name="Fond blanc">
              <a:extLst>
                <a:ext uri="{FF2B5EF4-FFF2-40B4-BE49-F238E27FC236}">
                  <a16:creationId xmlns:a16="http://schemas.microsoft.com/office/drawing/2014/main" id="{FD535A8F-B6E5-4130-BA6B-CD3E9BD90FD8}"/>
                </a:ext>
              </a:extLst>
            </p:cNvPr>
            <p:cNvSpPr/>
            <p:nvPr/>
          </p:nvSpPr>
          <p:spPr>
            <a:xfrm>
              <a:off x="0" y="-1"/>
              <a:ext cx="1768414" cy="685800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1" name="MEP">
              <a:extLst>
                <a:ext uri="{FF2B5EF4-FFF2-40B4-BE49-F238E27FC236}">
                  <a16:creationId xmlns:a16="http://schemas.microsoft.com/office/drawing/2014/main" id="{3178A133-DB52-4DE1-AE95-E244905565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214" y="4553406"/>
              <a:ext cx="1327986" cy="878855"/>
            </a:xfrm>
            <a:prstGeom prst="rect">
              <a:avLst/>
            </a:prstGeom>
          </p:spPr>
        </p:pic>
        <p:pic>
          <p:nvPicPr>
            <p:cNvPr id="12" name="AtmoSud">
              <a:hlinkClick r:id="rId4"/>
              <a:extLst>
                <a:ext uri="{FF2B5EF4-FFF2-40B4-BE49-F238E27FC236}">
                  <a16:creationId xmlns:a16="http://schemas.microsoft.com/office/drawing/2014/main" id="{BC28511F-B28C-49E8-BDCF-CBAE345BE8A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0214" y="3533382"/>
              <a:ext cx="1327986" cy="575486"/>
            </a:xfrm>
            <a:prstGeom prst="rect">
              <a:avLst/>
            </a:prstGeom>
          </p:spPr>
        </p:pic>
        <p:pic>
          <p:nvPicPr>
            <p:cNvPr id="13" name="FAEM">
              <a:hlinkClick r:id="rId6"/>
              <a:extLst>
                <a:ext uri="{FF2B5EF4-FFF2-40B4-BE49-F238E27FC236}">
                  <a16:creationId xmlns:a16="http://schemas.microsoft.com/office/drawing/2014/main" id="{733326B3-EC11-4D66-AD7B-D86D657ECFA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20214" y="2584235"/>
              <a:ext cx="1327986" cy="504608"/>
            </a:xfrm>
            <a:prstGeom prst="rect">
              <a:avLst/>
            </a:prstGeom>
          </p:spPr>
        </p:pic>
        <p:pic>
          <p:nvPicPr>
            <p:cNvPr id="14" name="AEM">
              <a:extLst>
                <a:ext uri="{FF2B5EF4-FFF2-40B4-BE49-F238E27FC236}">
                  <a16:creationId xmlns:a16="http://schemas.microsoft.com/office/drawing/2014/main" id="{B6C95A8B-7201-47D0-9748-065D167B76B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20214" y="297657"/>
              <a:ext cx="1327986" cy="1842040"/>
            </a:xfrm>
            <a:prstGeom prst="rect">
              <a:avLst/>
            </a:prstGeom>
          </p:spPr>
        </p:pic>
        <p:sp>
          <p:nvSpPr>
            <p:cNvPr id="15" name="Module CO2">
              <a:extLst>
                <a:ext uri="{FF2B5EF4-FFF2-40B4-BE49-F238E27FC236}">
                  <a16:creationId xmlns:a16="http://schemas.microsoft.com/office/drawing/2014/main" id="{3BD85C03-692E-4942-A49D-06354EB0854B}"/>
                </a:ext>
              </a:extLst>
            </p:cNvPr>
            <p:cNvSpPr/>
            <p:nvPr/>
          </p:nvSpPr>
          <p:spPr>
            <a:xfrm>
              <a:off x="114404" y="5992223"/>
              <a:ext cx="1539605" cy="707886"/>
            </a:xfrm>
            <a:prstGeom prst="rect">
              <a:avLst/>
            </a:prstGeom>
            <a:solidFill>
              <a:srgbClr val="002060"/>
            </a:solidFill>
          </p:spPr>
          <p:txBody>
            <a:bodyPr wrap="square">
              <a:spAutoFit/>
            </a:bodyPr>
            <a:lstStyle/>
            <a:p>
              <a:pPr algn="ctr"/>
              <a:r>
                <a:rPr lang="fr-FR" sz="2000" b="1" dirty="0">
                  <a:solidFill>
                    <a:schemeClr val="bg1"/>
                  </a:solidFill>
                  <a:latin typeface="Century Gothic" panose="020B0502020202020204" pitchFamily="34" charset="0"/>
                </a:rPr>
                <a:t>L’air de ma classe</a:t>
              </a:r>
              <a:endParaRPr lang="fr-FR" sz="2000" dirty="0">
                <a:solidFill>
                  <a:schemeClr val="bg1"/>
                </a:solidFill>
              </a:endParaRPr>
            </a:p>
          </p:txBody>
        </p:sp>
      </p:grpSp>
      <p:sp>
        <p:nvSpPr>
          <p:cNvPr id="16" name="Titre 1">
            <a:extLst>
              <a:ext uri="{FF2B5EF4-FFF2-40B4-BE49-F238E27FC236}">
                <a16:creationId xmlns:a16="http://schemas.microsoft.com/office/drawing/2014/main" id="{50AE0E8F-AEE5-4FD9-826B-08E57AEB5C2F}"/>
              </a:ext>
            </a:extLst>
          </p:cNvPr>
          <p:cNvSpPr>
            <a:spLocks noGrp="1"/>
          </p:cNvSpPr>
          <p:nvPr>
            <p:ph type="title"/>
          </p:nvPr>
        </p:nvSpPr>
        <p:spPr>
          <a:xfrm>
            <a:off x="1768413" y="-23477"/>
            <a:ext cx="10452051" cy="1325563"/>
          </a:xfr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fr-FR" sz="4000" b="1" dirty="0">
                <a:solidFill>
                  <a:srgbClr val="002060"/>
                </a:solidFill>
                <a:latin typeface="Century Gothic" panose="020B0502020202020204" pitchFamily="34" charset="0"/>
              </a:rPr>
              <a:t>Capteur connecté pour une</a:t>
            </a:r>
            <a:br>
              <a:rPr lang="fr-FR" sz="4000" b="1" dirty="0">
                <a:solidFill>
                  <a:srgbClr val="002060"/>
                </a:solidFill>
                <a:latin typeface="Century Gothic" panose="020B0502020202020204" pitchFamily="34" charset="0"/>
              </a:rPr>
            </a:br>
            <a:r>
              <a:rPr lang="fr-FR" sz="4000" b="1" dirty="0">
                <a:solidFill>
                  <a:srgbClr val="002060"/>
                </a:solidFill>
                <a:latin typeface="Century Gothic" panose="020B0502020202020204" pitchFamily="34" charset="0"/>
              </a:rPr>
              <a:t>analyse des taux de polluants</a:t>
            </a:r>
          </a:p>
        </p:txBody>
      </p:sp>
      <p:sp>
        <p:nvSpPr>
          <p:cNvPr id="2" name="Rectangle 1">
            <a:extLst>
              <a:ext uri="{FF2B5EF4-FFF2-40B4-BE49-F238E27FC236}">
                <a16:creationId xmlns:a16="http://schemas.microsoft.com/office/drawing/2014/main" id="{535D5B08-9346-40DE-BC0A-FF56D33D9744}"/>
              </a:ext>
            </a:extLst>
          </p:cNvPr>
          <p:cNvSpPr/>
          <p:nvPr/>
        </p:nvSpPr>
        <p:spPr>
          <a:xfrm>
            <a:off x="1768413" y="6275826"/>
            <a:ext cx="7774814" cy="400110"/>
          </a:xfrm>
          <a:prstGeom prst="rect">
            <a:avLst/>
          </a:prstGeom>
        </p:spPr>
        <p:txBody>
          <a:bodyPr wrap="square">
            <a:spAutoFit/>
          </a:bodyPr>
          <a:lstStyle/>
          <a:p>
            <a:pPr algn="ctr"/>
            <a:r>
              <a:rPr lang="fr-FR" sz="2000" b="1" dirty="0">
                <a:solidFill>
                  <a:srgbClr val="002060"/>
                </a:solidFill>
              </a:rPr>
              <a:t>Évolution des taux de CO</a:t>
            </a:r>
            <a:r>
              <a:rPr lang="fr-FR" sz="2000" b="1" baseline="-25000" dirty="0">
                <a:solidFill>
                  <a:srgbClr val="002060"/>
                </a:solidFill>
              </a:rPr>
              <a:t>2</a:t>
            </a:r>
            <a:r>
              <a:rPr lang="fr-FR" sz="2000" b="1" dirty="0">
                <a:solidFill>
                  <a:srgbClr val="002060"/>
                </a:solidFill>
              </a:rPr>
              <a:t> et de particules fines présents dans une pièce</a:t>
            </a:r>
          </a:p>
        </p:txBody>
      </p:sp>
      <p:pic>
        <p:nvPicPr>
          <p:cNvPr id="17" name="Image 4">
            <a:extLst>
              <a:ext uri="{FF2B5EF4-FFF2-40B4-BE49-F238E27FC236}">
                <a16:creationId xmlns:a16="http://schemas.microsoft.com/office/drawing/2014/main" id="{7FDCB589-73F1-4FCB-B3EB-46543545015C}"/>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t="9157"/>
          <a:stretch/>
        </p:blipFill>
        <p:spPr bwMode="auto">
          <a:xfrm>
            <a:off x="10519423" y="965133"/>
            <a:ext cx="1451423" cy="16868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Retour">
            <a:hlinkClick r:id="rId10" action="ppaction://hlinksldjump"/>
            <a:extLst>
              <a:ext uri="{FF2B5EF4-FFF2-40B4-BE49-F238E27FC236}">
                <a16:creationId xmlns:a16="http://schemas.microsoft.com/office/drawing/2014/main" id="{5D227002-8BFB-4C65-AF56-0AE74C2A496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1338131" y="5780353"/>
            <a:ext cx="596157" cy="567075"/>
          </a:xfrm>
          <a:prstGeom prst="rect">
            <a:avLst/>
          </a:prstGeom>
        </p:spPr>
      </p:pic>
    </p:spTree>
    <p:extLst>
      <p:ext uri="{BB962C8B-B14F-4D97-AF65-F5344CB8AC3E}">
        <p14:creationId xmlns:p14="http://schemas.microsoft.com/office/powerpoint/2010/main" val="78756337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Espace réservé du numéro de diapositive 1">
            <a:extLst>
              <a:ext uri="{FF2B5EF4-FFF2-40B4-BE49-F238E27FC236}">
                <a16:creationId xmlns:a16="http://schemas.microsoft.com/office/drawing/2014/main" id="{D01436B2-954C-4E4E-8190-E26267C5B7C4}"/>
              </a:ext>
            </a:extLst>
          </p:cNvPr>
          <p:cNvSpPr txBox="1">
            <a:spLocks/>
          </p:cNvSpPr>
          <p:nvPr/>
        </p:nvSpPr>
        <p:spPr bwMode="auto">
          <a:xfrm>
            <a:off x="11126800" y="6409271"/>
            <a:ext cx="1018821" cy="365125"/>
          </a:xfrm>
          <a:prstGeom prst="rect">
            <a:avLst/>
          </a:prstGeom>
          <a:solidFill>
            <a:srgbClr val="002060"/>
          </a:solidFill>
          <a:ln>
            <a:noFill/>
          </a:ln>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dirty="0">
                <a:solidFill>
                  <a:schemeClr val="bg1"/>
                </a:solidFill>
              </a:rPr>
              <a:t>M</a:t>
            </a:r>
            <a:r>
              <a:rPr lang="fr-FR" altLang="fr-FR" sz="1800" b="1" baseline="30000" dirty="0">
                <a:solidFill>
                  <a:schemeClr val="bg1"/>
                </a:solidFill>
              </a:rPr>
              <a:t>8</a:t>
            </a:r>
            <a:r>
              <a:rPr lang="fr-FR" altLang="fr-FR" sz="1800" b="1" dirty="0">
                <a:solidFill>
                  <a:srgbClr val="CFEDEF"/>
                </a:solidFill>
              </a:rPr>
              <a:t> </a:t>
            </a:r>
            <a:r>
              <a:rPr lang="fr-FR" altLang="fr-FR" sz="1800" b="1" dirty="0">
                <a:solidFill>
                  <a:schemeClr val="bg1"/>
                </a:solidFill>
              </a:rPr>
              <a:t>- </a:t>
            </a:r>
            <a:fld id="{6B65CB28-E51F-4F6B-B370-8F5765EA14E9}" type="slidenum">
              <a:rPr lang="fr-FR" altLang="fr-FR" sz="1800" b="1" smtClean="0">
                <a:solidFill>
                  <a:schemeClr val="bg1"/>
                </a:solidFill>
              </a:rPr>
              <a:pPr algn="ctr" eaLnBrk="1" hangingPunct="1">
                <a:lnSpc>
                  <a:spcPct val="100000"/>
                </a:lnSpc>
                <a:spcBef>
                  <a:spcPct val="0"/>
                </a:spcBef>
                <a:buFontTx/>
                <a:buNone/>
              </a:pPr>
              <a:t>37</a:t>
            </a:fld>
            <a:endParaRPr lang="fr-FR" altLang="fr-FR" sz="1800" b="1" dirty="0">
              <a:solidFill>
                <a:schemeClr val="bg1"/>
              </a:solidFill>
            </a:endParaRPr>
          </a:p>
        </p:txBody>
      </p:sp>
      <p:sp>
        <p:nvSpPr>
          <p:cNvPr id="16" name="Titre">
            <a:extLst>
              <a:ext uri="{FF2B5EF4-FFF2-40B4-BE49-F238E27FC236}">
                <a16:creationId xmlns:a16="http://schemas.microsoft.com/office/drawing/2014/main" id="{3CF01DA1-FB52-4BB9-ABA5-0EF2A98252F3}"/>
              </a:ext>
            </a:extLst>
          </p:cNvPr>
          <p:cNvSpPr/>
          <p:nvPr/>
        </p:nvSpPr>
        <p:spPr>
          <a:xfrm>
            <a:off x="7870364" y="876509"/>
            <a:ext cx="4320000" cy="2160000"/>
          </a:xfrm>
          <a:prstGeom prst="rect">
            <a:avLst/>
          </a:prstGeom>
          <a:solidFill>
            <a:srgbClr val="008CB4"/>
          </a:solidFill>
          <a:ln>
            <a:solidFill>
              <a:srgbClr val="008CB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4800" b="1" dirty="0">
                <a:solidFill>
                  <a:schemeClr val="bg1"/>
                </a:solidFill>
                <a:latin typeface="Century Gothic" panose="020B0502020202020204" pitchFamily="34" charset="0"/>
              </a:rPr>
              <a:t>L’air extérieur</a:t>
            </a:r>
          </a:p>
        </p:txBody>
      </p:sp>
      <p:pic>
        <p:nvPicPr>
          <p:cNvPr id="3" name="Imag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1082" y="1742467"/>
            <a:ext cx="6711466" cy="3774755"/>
          </a:xfrm>
          <a:prstGeom prst="rect">
            <a:avLst/>
          </a:prstGeom>
        </p:spPr>
      </p:pic>
    </p:spTree>
    <p:extLst>
      <p:ext uri="{BB962C8B-B14F-4D97-AF65-F5344CB8AC3E}">
        <p14:creationId xmlns:p14="http://schemas.microsoft.com/office/powerpoint/2010/main" val="1075529924"/>
      </p:ext>
    </p:extLst>
  </p:cSld>
  <p:clrMapOvr>
    <a:masterClrMapping/>
  </p:clrMapOvr>
  <p:transition spd="slow"/>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ond Blanc">
            <a:extLst>
              <a:ext uri="{FF2B5EF4-FFF2-40B4-BE49-F238E27FC236}">
                <a16:creationId xmlns:a16="http://schemas.microsoft.com/office/drawing/2014/main" id="{C3594856-2C84-4328-AF10-F3774B843475}"/>
              </a:ext>
            </a:extLst>
          </p:cNvPr>
          <p:cNvSpPr/>
          <p:nvPr/>
        </p:nvSpPr>
        <p:spPr>
          <a:xfrm>
            <a:off x="0" y="3861"/>
            <a:ext cx="1670132" cy="685800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Logo AtmoSud">
            <a:hlinkClick r:id="rId2"/>
            <a:extLst>
              <a:ext uri="{FF2B5EF4-FFF2-40B4-BE49-F238E27FC236}">
                <a16:creationId xmlns:a16="http://schemas.microsoft.com/office/drawing/2014/main" id="{EB0C67F0-3B90-49B0-97FD-649496596E9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873" y="6188197"/>
            <a:ext cx="1440000" cy="574331"/>
          </a:xfrm>
          <a:prstGeom prst="rect">
            <a:avLst/>
          </a:prstGeom>
        </p:spPr>
      </p:pic>
      <p:grpSp>
        <p:nvGrpSpPr>
          <p:cNvPr id="13" name="TP">
            <a:extLst>
              <a:ext uri="{FF2B5EF4-FFF2-40B4-BE49-F238E27FC236}">
                <a16:creationId xmlns:a16="http://schemas.microsoft.com/office/drawing/2014/main" id="{D6BDD644-C315-4CD8-8944-12356D4BE098}"/>
              </a:ext>
            </a:extLst>
          </p:cNvPr>
          <p:cNvGrpSpPr/>
          <p:nvPr/>
        </p:nvGrpSpPr>
        <p:grpSpPr>
          <a:xfrm>
            <a:off x="330442" y="5258668"/>
            <a:ext cx="1084263" cy="830356"/>
            <a:chOff x="330442" y="5254806"/>
            <a:chExt cx="1084263" cy="830356"/>
          </a:xfrm>
        </p:grpSpPr>
        <p:sp>
          <p:nvSpPr>
            <p:cNvPr id="14" name="Txt tp">
              <a:extLst>
                <a:ext uri="{FF2B5EF4-FFF2-40B4-BE49-F238E27FC236}">
                  <a16:creationId xmlns:a16="http://schemas.microsoft.com/office/drawing/2014/main" id="{469F1FDF-D10B-4657-8333-F2BCA8DF8AA6}"/>
                </a:ext>
              </a:extLst>
            </p:cNvPr>
            <p:cNvSpPr txBox="1">
              <a:spLocks noChangeArrowheads="1"/>
            </p:cNvSpPr>
            <p:nvPr/>
          </p:nvSpPr>
          <p:spPr bwMode="auto">
            <a:xfrm>
              <a:off x="330442" y="5747025"/>
              <a:ext cx="1084263" cy="338137"/>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altLang="fr-FR" sz="1600" b="0" i="0" u="none" strike="noStrike" kern="0" cap="none" spc="0" normalizeH="0" baseline="0" noProof="0" dirty="0">
                  <a:ln>
                    <a:noFill/>
                  </a:ln>
                  <a:solidFill>
                    <a:srgbClr val="44546A"/>
                  </a:solidFill>
                  <a:effectLst/>
                  <a:uLnTx/>
                  <a:uFillTx/>
                  <a:latin typeface="Chelsea Market" panose="02000000000000000000" pitchFamily="2" charset="0"/>
                  <a:ea typeface="Chelsea Market" panose="02000000000000000000" pitchFamily="2" charset="0"/>
                  <a:cs typeface="Ebrima" panose="02000000000000000000" pitchFamily="2" charset="0"/>
                </a:rPr>
                <a:t>TP</a:t>
              </a:r>
            </a:p>
          </p:txBody>
        </p:sp>
        <p:pic>
          <p:nvPicPr>
            <p:cNvPr id="15" name="Picto">
              <a:extLst>
                <a:ext uri="{FF2B5EF4-FFF2-40B4-BE49-F238E27FC236}">
                  <a16:creationId xmlns:a16="http://schemas.microsoft.com/office/drawing/2014/main" id="{59A7FD99-353C-46FB-A9B7-D1109F8E4225}"/>
                </a:ext>
              </a:extLst>
            </p:cNvPr>
            <p:cNvPicPr>
              <a:picLocks noChangeAspect="1"/>
            </p:cNvPicPr>
            <p:nvPr/>
          </p:nvPicPr>
          <p:blipFill rotWithShape="1">
            <a:blip r:embed="rId4">
              <a:extLst>
                <a:ext uri="{28A0092B-C50C-407E-A947-70E740481C1C}">
                  <a14:useLocalDpi xmlns:a14="http://schemas.microsoft.com/office/drawing/2010/main" val="0"/>
                </a:ext>
              </a:extLst>
            </a:blip>
            <a:srcRect l="2040" t="2673" r="2116" b="5000"/>
            <a:stretch/>
          </p:blipFill>
          <p:spPr bwMode="auto">
            <a:xfrm>
              <a:off x="550102" y="5254806"/>
              <a:ext cx="681644" cy="5569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7" name="Txt video">
            <a:extLst>
              <a:ext uri="{FF2B5EF4-FFF2-40B4-BE49-F238E27FC236}">
                <a16:creationId xmlns:a16="http://schemas.microsoft.com/office/drawing/2014/main" id="{64968387-899E-407D-994D-209305B9C627}"/>
              </a:ext>
            </a:extLst>
          </p:cNvPr>
          <p:cNvSpPr txBox="1">
            <a:spLocks noChangeArrowheads="1"/>
          </p:cNvSpPr>
          <p:nvPr/>
        </p:nvSpPr>
        <p:spPr bwMode="auto">
          <a:xfrm>
            <a:off x="330443" y="4722684"/>
            <a:ext cx="1084263" cy="338137"/>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altLang="fr-FR" sz="1600" b="0" i="0" u="none" strike="noStrike" kern="0" cap="none" spc="0" normalizeH="0" baseline="0" noProof="0" dirty="0">
                <a:ln>
                  <a:noFill/>
                </a:ln>
                <a:solidFill>
                  <a:srgbClr val="44546A"/>
                </a:solidFill>
                <a:effectLst/>
                <a:uLnTx/>
                <a:uFillTx/>
                <a:latin typeface="Chelsea Market" panose="02000000000000000000" pitchFamily="2" charset="0"/>
                <a:ea typeface="Chelsea Market" panose="02000000000000000000" pitchFamily="2" charset="0"/>
                <a:cs typeface="Ebrima" panose="02000000000000000000" pitchFamily="2" charset="0"/>
              </a:rPr>
              <a:t>VIDEO</a:t>
            </a:r>
          </a:p>
        </p:txBody>
      </p:sp>
      <p:pic>
        <p:nvPicPr>
          <p:cNvPr id="18" name="Picto guide">
            <a:hlinkClick r:id="rId5"/>
            <a:extLst>
              <a:ext uri="{FF2B5EF4-FFF2-40B4-BE49-F238E27FC236}">
                <a16:creationId xmlns:a16="http://schemas.microsoft.com/office/drawing/2014/main" id="{CFB12395-8EB3-4C45-8341-7B9F506B5B3E}"/>
              </a:ext>
            </a:extLst>
          </p:cNvPr>
          <p:cNvPicPr>
            <a:picLocks noChangeAspect="1"/>
          </p:cNvPicPr>
          <p:nvPr/>
        </p:nvPicPr>
        <p:blipFill rotWithShape="1">
          <a:blip r:embed="rId6">
            <a:duotone>
              <a:schemeClr val="accent6">
                <a:shade val="45000"/>
                <a:satMod val="135000"/>
              </a:schemeClr>
              <a:prstClr val="white"/>
            </a:duotone>
            <a:extLst>
              <a:ext uri="{28A0092B-C50C-407E-A947-70E740481C1C}">
                <a14:useLocalDpi xmlns:a14="http://schemas.microsoft.com/office/drawing/2010/main" val="0"/>
              </a:ext>
            </a:extLst>
          </a:blip>
          <a:srcRect l="4186" t="1958" r="10959" b="5944"/>
          <a:stretch/>
        </p:blipFill>
        <p:spPr bwMode="auto">
          <a:xfrm>
            <a:off x="545220" y="4186380"/>
            <a:ext cx="631767" cy="5818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9" name="Guide">
            <a:extLst>
              <a:ext uri="{FF2B5EF4-FFF2-40B4-BE49-F238E27FC236}">
                <a16:creationId xmlns:a16="http://schemas.microsoft.com/office/drawing/2014/main" id="{681F5EB0-CE1C-485D-922D-6EA2BC985BE6}"/>
              </a:ext>
            </a:extLst>
          </p:cNvPr>
          <p:cNvGrpSpPr/>
          <p:nvPr/>
        </p:nvGrpSpPr>
        <p:grpSpPr>
          <a:xfrm>
            <a:off x="330444" y="3123586"/>
            <a:ext cx="1084262" cy="891371"/>
            <a:chOff x="330444" y="3119724"/>
            <a:chExt cx="1084262" cy="891371"/>
          </a:xfrm>
        </p:grpSpPr>
        <p:sp>
          <p:nvSpPr>
            <p:cNvPr id="20" name="Txt guide">
              <a:extLst>
                <a:ext uri="{FF2B5EF4-FFF2-40B4-BE49-F238E27FC236}">
                  <a16:creationId xmlns:a16="http://schemas.microsoft.com/office/drawing/2014/main" id="{5EEFEE1E-9EF3-43F8-855E-1DFE73BF2925}"/>
                </a:ext>
              </a:extLst>
            </p:cNvPr>
            <p:cNvSpPr txBox="1">
              <a:spLocks noChangeArrowheads="1"/>
            </p:cNvSpPr>
            <p:nvPr/>
          </p:nvSpPr>
          <p:spPr bwMode="auto">
            <a:xfrm>
              <a:off x="330444" y="3671370"/>
              <a:ext cx="1084262" cy="339725"/>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altLang="fr-FR" sz="1600" b="0" i="0" u="none" strike="noStrike" kern="0" cap="none" spc="0" normalizeH="0" baseline="0" noProof="0" dirty="0">
                  <a:ln>
                    <a:noFill/>
                  </a:ln>
                  <a:solidFill>
                    <a:srgbClr val="44546A"/>
                  </a:solidFill>
                  <a:effectLst/>
                  <a:uLnTx/>
                  <a:uFillTx/>
                  <a:latin typeface="Chelsea Market" panose="02000000000000000000" pitchFamily="2" charset="0"/>
                  <a:ea typeface="Chelsea Market" panose="02000000000000000000" pitchFamily="2" charset="0"/>
                  <a:cs typeface="Verdana" panose="020B0604030504040204" pitchFamily="34" charset="0"/>
                </a:rPr>
                <a:t>GUIDE</a:t>
              </a:r>
            </a:p>
          </p:txBody>
        </p:sp>
        <p:pic>
          <p:nvPicPr>
            <p:cNvPr id="21" name="Picto guide">
              <a:extLst>
                <a:ext uri="{FF2B5EF4-FFF2-40B4-BE49-F238E27FC236}">
                  <a16:creationId xmlns:a16="http://schemas.microsoft.com/office/drawing/2014/main" id="{65780975-BD8C-4B63-814A-545C8F048C29}"/>
                </a:ext>
              </a:extLst>
            </p:cNvPr>
            <p:cNvPicPr>
              <a:picLocks noChangeAspect="1"/>
            </p:cNvPicPr>
            <p:nvPr/>
          </p:nvPicPr>
          <p:blipFill rotWithShape="1">
            <a:blip r:embed="rId7">
              <a:extLst>
                <a:ext uri="{28A0092B-C50C-407E-A947-70E740481C1C}">
                  <a14:useLocalDpi xmlns:a14="http://schemas.microsoft.com/office/drawing/2010/main" val="0"/>
                </a:ext>
              </a:extLst>
            </a:blip>
            <a:srcRect l="5015" t="1565" r="10709" b="5873"/>
            <a:stretch/>
          </p:blipFill>
          <p:spPr bwMode="auto">
            <a:xfrm>
              <a:off x="545220" y="3119724"/>
              <a:ext cx="623454" cy="5818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2" name="Txt info">
            <a:extLst>
              <a:ext uri="{FF2B5EF4-FFF2-40B4-BE49-F238E27FC236}">
                <a16:creationId xmlns:a16="http://schemas.microsoft.com/office/drawing/2014/main" id="{141E83D4-A726-4354-98C5-7A2FBDEBFE93}"/>
              </a:ext>
            </a:extLst>
          </p:cNvPr>
          <p:cNvSpPr txBox="1">
            <a:spLocks noChangeArrowheads="1"/>
          </p:cNvSpPr>
          <p:nvPr/>
        </p:nvSpPr>
        <p:spPr bwMode="auto">
          <a:xfrm>
            <a:off x="314816" y="2530286"/>
            <a:ext cx="1084262" cy="338137"/>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altLang="fr-FR" sz="1600" b="0" i="0" u="none" strike="noStrike" kern="0" cap="none" spc="0" normalizeH="0" baseline="0" noProof="0" dirty="0">
                <a:ln>
                  <a:noFill/>
                </a:ln>
                <a:solidFill>
                  <a:srgbClr val="44546A"/>
                </a:solidFill>
                <a:effectLst/>
                <a:uLnTx/>
                <a:uFillTx/>
                <a:latin typeface="Chelsea Market" panose="02000000000000000000" pitchFamily="2" charset="0"/>
                <a:ea typeface="Chelsea Market" panose="02000000000000000000" pitchFamily="2" charset="0"/>
                <a:cs typeface="Ebrima" panose="02000000000000000000" pitchFamily="2" charset="0"/>
              </a:rPr>
              <a:t>INFO</a:t>
            </a:r>
          </a:p>
        </p:txBody>
      </p:sp>
      <p:sp>
        <p:nvSpPr>
          <p:cNvPr id="23" name="Module CO2">
            <a:extLst>
              <a:ext uri="{FF2B5EF4-FFF2-40B4-BE49-F238E27FC236}">
                <a16:creationId xmlns:a16="http://schemas.microsoft.com/office/drawing/2014/main" id="{4F1A4C6C-22E7-47D4-9F58-DC214171358F}"/>
              </a:ext>
            </a:extLst>
          </p:cNvPr>
          <p:cNvSpPr/>
          <p:nvPr/>
        </p:nvSpPr>
        <p:spPr>
          <a:xfrm>
            <a:off x="65263" y="1509203"/>
            <a:ext cx="1539605" cy="276999"/>
          </a:xfrm>
          <a:prstGeom prst="rect">
            <a:avLst/>
          </a:prstGeom>
          <a:solidFill>
            <a:srgbClr val="002060"/>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L’air de ma classe</a:t>
            </a:r>
            <a:endParaRPr kumimoji="0" lang="fr-FR"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4" name="Logo AEM">
            <a:extLst>
              <a:ext uri="{FF2B5EF4-FFF2-40B4-BE49-F238E27FC236}">
                <a16:creationId xmlns:a16="http://schemas.microsoft.com/office/drawing/2014/main" id="{9C3AFB0C-8B07-4E92-BC48-4BACA981BC0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57636" y="224669"/>
            <a:ext cx="954858" cy="1218997"/>
          </a:xfrm>
          <a:prstGeom prst="rect">
            <a:avLst/>
          </a:prstGeom>
        </p:spPr>
      </p:pic>
      <p:pic>
        <p:nvPicPr>
          <p:cNvPr id="25" name="Picto info active">
            <a:extLst>
              <a:ext uri="{FF2B5EF4-FFF2-40B4-BE49-F238E27FC236}">
                <a16:creationId xmlns:a16="http://schemas.microsoft.com/office/drawing/2014/main" id="{91029E5A-2D0E-42CE-94EB-C9FFE706ACD7}"/>
              </a:ext>
            </a:extLst>
          </p:cNvPr>
          <p:cNvPicPr>
            <a:picLocks noChangeAspect="1"/>
          </p:cNvPicPr>
          <p:nvPr/>
        </p:nvPicPr>
        <p:blipFill rotWithShape="1">
          <a:blip r:embed="rId9">
            <a:extLst>
              <a:ext uri="{28A0092B-C50C-407E-A947-70E740481C1C}">
                <a14:useLocalDpi xmlns:a14="http://schemas.microsoft.com/office/drawing/2010/main" val="0"/>
              </a:ext>
            </a:extLst>
          </a:blip>
          <a:srcRect l="6268" t="3278" r="13588" b="5866"/>
          <a:stretch/>
        </p:blipFill>
        <p:spPr bwMode="auto">
          <a:xfrm>
            <a:off x="530536" y="1995482"/>
            <a:ext cx="624689" cy="597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Carré corné Info">
            <a:extLst>
              <a:ext uri="{FF2B5EF4-FFF2-40B4-BE49-F238E27FC236}">
                <a16:creationId xmlns:a16="http://schemas.microsoft.com/office/drawing/2014/main" id="{8937EE4D-4D1A-4E99-B085-64D4257F0320}"/>
              </a:ext>
            </a:extLst>
          </p:cNvPr>
          <p:cNvSpPr/>
          <p:nvPr/>
        </p:nvSpPr>
        <p:spPr>
          <a:xfrm>
            <a:off x="44885" y="6089024"/>
            <a:ext cx="1573838" cy="702900"/>
          </a:xfrm>
          <a:prstGeom prst="foldedCorner">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1200" b="1" dirty="0">
                <a:solidFill>
                  <a:srgbClr val="FFFFFF"/>
                </a:solidFill>
              </a:rPr>
              <a:t>Réponse</a:t>
            </a:r>
          </a:p>
          <a:p>
            <a:pPr algn="ctr">
              <a:defRPr/>
            </a:pPr>
            <a:r>
              <a:rPr lang="fr-FR" sz="1200" b="1" dirty="0">
                <a:solidFill>
                  <a:srgbClr val="FFFFFF"/>
                </a:solidFill>
              </a:rPr>
              <a:t>12 km</a:t>
            </a:r>
          </a:p>
        </p:txBody>
      </p:sp>
      <p:pic>
        <p:nvPicPr>
          <p:cNvPr id="27" name="Terre">
            <a:extLst>
              <a:ext uri="{FF2B5EF4-FFF2-40B4-BE49-F238E27FC236}">
                <a16:creationId xmlns:a16="http://schemas.microsoft.com/office/drawing/2014/main" id="{5058AE93-FC82-4522-A613-58133A9B06C4}"/>
              </a:ext>
            </a:extLst>
          </p:cNvPr>
          <p:cNvPicPr>
            <a:picLocks noChangeAspect="1"/>
          </p:cNvPicPr>
          <p:nvPr/>
        </p:nvPicPr>
        <p:blipFill rotWithShape="1">
          <a:blip r:embed="rId10">
            <a:extLst>
              <a:ext uri="{28A0092B-C50C-407E-A947-70E740481C1C}">
                <a14:useLocalDpi xmlns:a14="http://schemas.microsoft.com/office/drawing/2010/main" val="0"/>
              </a:ext>
            </a:extLst>
          </a:blip>
          <a:srcRect l="8268" r="13263"/>
          <a:stretch/>
        </p:blipFill>
        <p:spPr bwMode="auto">
          <a:xfrm>
            <a:off x="5709063" y="1122505"/>
            <a:ext cx="6288160" cy="57530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17% DE DIOXYG7NE">
            <a:extLst>
              <a:ext uri="{FF2B5EF4-FFF2-40B4-BE49-F238E27FC236}">
                <a16:creationId xmlns:a16="http://schemas.microsoft.com/office/drawing/2014/main" id="{A1B8A205-91F7-493A-A834-4217BFD045D6}"/>
              </a:ext>
            </a:extLst>
          </p:cNvPr>
          <p:cNvSpPr>
            <a:spLocks noChangeArrowheads="1"/>
          </p:cNvSpPr>
          <p:nvPr/>
        </p:nvSpPr>
        <p:spPr bwMode="auto">
          <a:xfrm>
            <a:off x="3675285" y="3329231"/>
            <a:ext cx="117953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6350" indent="-6350">
              <a:spcBef>
                <a:spcPct val="50000"/>
              </a:spcBef>
            </a:pPr>
            <a:r>
              <a:rPr lang="fr-FR" altLang="fr-FR" sz="2800" b="1" dirty="0">
                <a:solidFill>
                  <a:srgbClr val="008CB4"/>
                </a:solidFill>
                <a:cs typeface="Calibri" panose="020F0502020204030204" pitchFamily="34" charset="0"/>
              </a:rPr>
              <a:t>25 km </a:t>
            </a:r>
          </a:p>
        </p:txBody>
      </p:sp>
      <p:sp>
        <p:nvSpPr>
          <p:cNvPr id="29" name="Rectangle 47">
            <a:extLst>
              <a:ext uri="{FF2B5EF4-FFF2-40B4-BE49-F238E27FC236}">
                <a16:creationId xmlns:a16="http://schemas.microsoft.com/office/drawing/2014/main" id="{EE1D329E-04C5-478B-B2EF-91F8F0D9B44C}"/>
              </a:ext>
            </a:extLst>
          </p:cNvPr>
          <p:cNvSpPr>
            <a:spLocks noChangeArrowheads="1"/>
          </p:cNvSpPr>
          <p:nvPr/>
        </p:nvSpPr>
        <p:spPr bwMode="auto">
          <a:xfrm>
            <a:off x="3675285" y="4534158"/>
            <a:ext cx="115289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6350" indent="-6350">
              <a:spcBef>
                <a:spcPct val="50000"/>
              </a:spcBef>
            </a:pPr>
            <a:r>
              <a:rPr lang="fr-FR" altLang="fr-FR" sz="2800" b="1" dirty="0">
                <a:solidFill>
                  <a:srgbClr val="008CB4"/>
                </a:solidFill>
                <a:cs typeface="Calibri" panose="020F0502020204030204" pitchFamily="34" charset="0"/>
              </a:rPr>
              <a:t>50 km</a:t>
            </a:r>
          </a:p>
        </p:txBody>
      </p:sp>
      <p:sp>
        <p:nvSpPr>
          <p:cNvPr id="30" name="Rectangle 50">
            <a:extLst>
              <a:ext uri="{FF2B5EF4-FFF2-40B4-BE49-F238E27FC236}">
                <a16:creationId xmlns:a16="http://schemas.microsoft.com/office/drawing/2014/main" id="{FFEC1ABB-1F4F-46E3-80F9-2FA8D5C5A089}"/>
              </a:ext>
            </a:extLst>
          </p:cNvPr>
          <p:cNvSpPr>
            <a:spLocks noChangeArrowheads="1"/>
          </p:cNvSpPr>
          <p:nvPr/>
        </p:nvSpPr>
        <p:spPr bwMode="auto">
          <a:xfrm>
            <a:off x="3675285" y="2019726"/>
            <a:ext cx="108987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6350" indent="-6350">
              <a:spcBef>
                <a:spcPct val="50000"/>
              </a:spcBef>
            </a:pPr>
            <a:r>
              <a:rPr lang="fr-FR" altLang="fr-FR" sz="2800" b="1" dirty="0">
                <a:solidFill>
                  <a:srgbClr val="008CB4"/>
                </a:solidFill>
                <a:cs typeface="Calibri" panose="020F0502020204030204" pitchFamily="34" charset="0"/>
              </a:rPr>
              <a:t>12 km</a:t>
            </a:r>
          </a:p>
        </p:txBody>
      </p:sp>
      <p:sp>
        <p:nvSpPr>
          <p:cNvPr id="31" name="Rectangle 5">
            <a:extLst>
              <a:ext uri="{FF2B5EF4-FFF2-40B4-BE49-F238E27FC236}">
                <a16:creationId xmlns:a16="http://schemas.microsoft.com/office/drawing/2014/main" id="{5FCE6B51-8C39-490B-A904-ED5111B7709D}"/>
              </a:ext>
            </a:extLst>
          </p:cNvPr>
          <p:cNvSpPr>
            <a:spLocks noChangeArrowheads="1"/>
          </p:cNvSpPr>
          <p:nvPr/>
        </p:nvSpPr>
        <p:spPr bwMode="auto">
          <a:xfrm>
            <a:off x="3675285" y="5706819"/>
            <a:ext cx="114609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6350" indent="-6350" eaLnBrk="1" hangingPunct="1">
              <a:spcBef>
                <a:spcPct val="50000"/>
              </a:spcBef>
            </a:pPr>
            <a:r>
              <a:rPr lang="fr-FR" altLang="fr-FR" sz="2800" b="1" dirty="0">
                <a:solidFill>
                  <a:srgbClr val="008CB4"/>
                </a:solidFill>
                <a:cs typeface="Calibri" panose="020F0502020204030204" pitchFamily="34" charset="0"/>
              </a:rPr>
              <a:t>85 km</a:t>
            </a:r>
          </a:p>
        </p:txBody>
      </p:sp>
      <p:sp>
        <p:nvSpPr>
          <p:cNvPr id="32" name="Titre 5">
            <a:extLst>
              <a:ext uri="{FF2B5EF4-FFF2-40B4-BE49-F238E27FC236}">
                <a16:creationId xmlns:a16="http://schemas.microsoft.com/office/drawing/2014/main" id="{6697F4E7-DA52-4388-9B41-B99F2D3C3EFC}"/>
              </a:ext>
            </a:extLst>
          </p:cNvPr>
          <p:cNvSpPr>
            <a:spLocks noGrp="1"/>
          </p:cNvSpPr>
          <p:nvPr>
            <p:ph type="title"/>
          </p:nvPr>
        </p:nvSpPr>
        <p:spPr>
          <a:xfrm>
            <a:off x="1670130" y="3575"/>
            <a:ext cx="10521870" cy="1325563"/>
          </a:xfr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Autofit/>
          </a:bodyPr>
          <a:lstStyle/>
          <a:p>
            <a:pPr algn="ctr"/>
            <a:r>
              <a:rPr lang="fr-FR" sz="4000" b="1" dirty="0">
                <a:solidFill>
                  <a:srgbClr val="002060"/>
                </a:solidFill>
                <a:latin typeface="Century Gothic" panose="020B0502020202020204" pitchFamily="34" charset="0"/>
                <a:ea typeface="+mn-ea"/>
                <a:cs typeface="+mn-cs"/>
              </a:rPr>
              <a:t>Quelle est l’épaisseur moyenne de la couche atmosphérique respirable ? </a:t>
            </a:r>
          </a:p>
        </p:txBody>
      </p:sp>
      <p:sp>
        <p:nvSpPr>
          <p:cNvPr id="42" name="Rectangle 41">
            <a:extLst>
              <a:ext uri="{FF2B5EF4-FFF2-40B4-BE49-F238E27FC236}">
                <a16:creationId xmlns:a16="http://schemas.microsoft.com/office/drawing/2014/main" id="{6406FEFF-25C3-4AA4-93C7-7BDA465ABF35}"/>
              </a:ext>
            </a:extLst>
          </p:cNvPr>
          <p:cNvSpPr/>
          <p:nvPr/>
        </p:nvSpPr>
        <p:spPr>
          <a:xfrm>
            <a:off x="3573594" y="2054215"/>
            <a:ext cx="1237158" cy="622555"/>
          </a:xfrm>
          <a:prstGeom prst="rect">
            <a:avLst/>
          </a:prstGeom>
          <a:noFill/>
          <a:ln w="476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3" name="Espace réservé du numéro de diapositive 1">
            <a:extLst>
              <a:ext uri="{FF2B5EF4-FFF2-40B4-BE49-F238E27FC236}">
                <a16:creationId xmlns:a16="http://schemas.microsoft.com/office/drawing/2014/main" id="{6F22C7E5-9C5D-4E79-B456-D715A8F425D9}"/>
              </a:ext>
            </a:extLst>
          </p:cNvPr>
          <p:cNvSpPr txBox="1">
            <a:spLocks/>
          </p:cNvSpPr>
          <p:nvPr/>
        </p:nvSpPr>
        <p:spPr bwMode="auto">
          <a:xfrm>
            <a:off x="11126800" y="6409271"/>
            <a:ext cx="1018821" cy="365125"/>
          </a:xfrm>
          <a:prstGeom prst="rect">
            <a:avLst/>
          </a:prstGeom>
          <a:solidFill>
            <a:srgbClr val="002060"/>
          </a:solidFill>
          <a:ln>
            <a:noFill/>
          </a:ln>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dirty="0">
                <a:solidFill>
                  <a:schemeClr val="bg1"/>
                </a:solidFill>
              </a:rPr>
              <a:t>M</a:t>
            </a:r>
            <a:r>
              <a:rPr lang="fr-FR" altLang="fr-FR" sz="1800" b="1" baseline="30000" dirty="0">
                <a:solidFill>
                  <a:schemeClr val="bg1"/>
                </a:solidFill>
              </a:rPr>
              <a:t>8</a:t>
            </a:r>
            <a:r>
              <a:rPr lang="fr-FR" altLang="fr-FR" sz="1800" b="1" dirty="0">
                <a:solidFill>
                  <a:srgbClr val="CFEDEF"/>
                </a:solidFill>
              </a:rPr>
              <a:t> </a:t>
            </a:r>
            <a:r>
              <a:rPr lang="fr-FR" altLang="fr-FR" sz="1800" b="1" dirty="0">
                <a:solidFill>
                  <a:schemeClr val="bg1"/>
                </a:solidFill>
              </a:rPr>
              <a:t>- </a:t>
            </a:r>
            <a:fld id="{6B65CB28-E51F-4F6B-B370-8F5765EA14E9}" type="slidenum">
              <a:rPr lang="fr-FR" altLang="fr-FR" sz="1800" b="1" smtClean="0">
                <a:solidFill>
                  <a:schemeClr val="bg1"/>
                </a:solidFill>
              </a:rPr>
              <a:pPr algn="ctr" eaLnBrk="1" hangingPunct="1">
                <a:lnSpc>
                  <a:spcPct val="100000"/>
                </a:lnSpc>
                <a:spcBef>
                  <a:spcPct val="0"/>
                </a:spcBef>
                <a:buFontTx/>
                <a:buNone/>
              </a:pPr>
              <a:t>38</a:t>
            </a:fld>
            <a:endParaRPr lang="fr-FR" altLang="fr-FR" sz="1800" b="1" dirty="0">
              <a:solidFill>
                <a:schemeClr val="bg1"/>
              </a:solidFill>
            </a:endParaRPr>
          </a:p>
        </p:txBody>
      </p:sp>
      <p:sp>
        <p:nvSpPr>
          <p:cNvPr id="46" name="Numéro 4">
            <a:extLst>
              <a:ext uri="{FF2B5EF4-FFF2-40B4-BE49-F238E27FC236}">
                <a16:creationId xmlns:a16="http://schemas.microsoft.com/office/drawing/2014/main" id="{C007F766-62DF-4358-84CA-1C19C320A8B8}"/>
              </a:ext>
            </a:extLst>
          </p:cNvPr>
          <p:cNvSpPr/>
          <p:nvPr/>
        </p:nvSpPr>
        <p:spPr bwMode="auto">
          <a:xfrm>
            <a:off x="2467440" y="5486881"/>
            <a:ext cx="1015200" cy="1015200"/>
          </a:xfrm>
          <a:custGeom>
            <a:avLst/>
            <a:gdLst>
              <a:gd name="connsiteX0" fmla="*/ 0 w 5826377"/>
              <a:gd name="connsiteY0" fmla="*/ 1033411 h 2066821"/>
              <a:gd name="connsiteX1" fmla="*/ 2913189 w 5826377"/>
              <a:gd name="connsiteY1" fmla="*/ 0 h 2066821"/>
              <a:gd name="connsiteX2" fmla="*/ 5826378 w 5826377"/>
              <a:gd name="connsiteY2" fmla="*/ 1033411 h 2066821"/>
              <a:gd name="connsiteX3" fmla="*/ 2913189 w 5826377"/>
              <a:gd name="connsiteY3" fmla="*/ 2066822 h 2066821"/>
              <a:gd name="connsiteX4" fmla="*/ 0 w 5826377"/>
              <a:gd name="connsiteY4" fmla="*/ 1033411 h 2066821"/>
              <a:gd name="connsiteX0" fmla="*/ 0 w 5963004"/>
              <a:gd name="connsiteY0" fmla="*/ 1117673 h 2151084"/>
              <a:gd name="connsiteX1" fmla="*/ 2913189 w 5963004"/>
              <a:gd name="connsiteY1" fmla="*/ 84262 h 2151084"/>
              <a:gd name="connsiteX2" fmla="*/ 4908260 w 5963004"/>
              <a:gd name="connsiteY2" fmla="*/ 178808 h 2151084"/>
              <a:gd name="connsiteX3" fmla="*/ 5826378 w 5963004"/>
              <a:gd name="connsiteY3" fmla="*/ 1117673 h 2151084"/>
              <a:gd name="connsiteX4" fmla="*/ 2913189 w 5963004"/>
              <a:gd name="connsiteY4" fmla="*/ 2151084 h 2151084"/>
              <a:gd name="connsiteX5" fmla="*/ 0 w 5963004"/>
              <a:gd name="connsiteY5" fmla="*/ 1117673 h 2151084"/>
              <a:gd name="connsiteX0" fmla="*/ 0 w 5682491"/>
              <a:gd name="connsiteY0" fmla="*/ 1117673 h 2198926"/>
              <a:gd name="connsiteX1" fmla="*/ 2913189 w 5682491"/>
              <a:gd name="connsiteY1" fmla="*/ 84262 h 2198926"/>
              <a:gd name="connsiteX2" fmla="*/ 4908260 w 5682491"/>
              <a:gd name="connsiteY2" fmla="*/ 178808 h 2198926"/>
              <a:gd name="connsiteX3" fmla="*/ 5502993 w 5682491"/>
              <a:gd name="connsiteY3" fmla="*/ 1920561 h 2198926"/>
              <a:gd name="connsiteX4" fmla="*/ 2913189 w 5682491"/>
              <a:gd name="connsiteY4" fmla="*/ 2151084 h 2198926"/>
              <a:gd name="connsiteX5" fmla="*/ 0 w 5682491"/>
              <a:gd name="connsiteY5" fmla="*/ 1117673 h 2198926"/>
              <a:gd name="connsiteX0" fmla="*/ 0 w 5660189"/>
              <a:gd name="connsiteY0" fmla="*/ 926212 h 2198502"/>
              <a:gd name="connsiteX1" fmla="*/ 2890887 w 5660189"/>
              <a:gd name="connsiteY1" fmla="*/ 71221 h 2198502"/>
              <a:gd name="connsiteX2" fmla="*/ 4885958 w 5660189"/>
              <a:gd name="connsiteY2" fmla="*/ 165767 h 2198502"/>
              <a:gd name="connsiteX3" fmla="*/ 5480691 w 5660189"/>
              <a:gd name="connsiteY3" fmla="*/ 1907520 h 2198502"/>
              <a:gd name="connsiteX4" fmla="*/ 2890887 w 5660189"/>
              <a:gd name="connsiteY4" fmla="*/ 2138043 h 2198502"/>
              <a:gd name="connsiteX5" fmla="*/ 0 w 5660189"/>
              <a:gd name="connsiteY5" fmla="*/ 926212 h 2198502"/>
              <a:gd name="connsiteX0" fmla="*/ 13287 w 5673476"/>
              <a:gd name="connsiteY0" fmla="*/ 941739 h 2214029"/>
              <a:gd name="connsiteX1" fmla="*/ 1956320 w 5673476"/>
              <a:gd name="connsiteY1" fmla="*/ 64445 h 2214029"/>
              <a:gd name="connsiteX2" fmla="*/ 4899245 w 5673476"/>
              <a:gd name="connsiteY2" fmla="*/ 181294 h 2214029"/>
              <a:gd name="connsiteX3" fmla="*/ 5493978 w 5673476"/>
              <a:gd name="connsiteY3" fmla="*/ 1923047 h 2214029"/>
              <a:gd name="connsiteX4" fmla="*/ 2904174 w 5673476"/>
              <a:gd name="connsiteY4" fmla="*/ 2153570 h 2214029"/>
              <a:gd name="connsiteX5" fmla="*/ 13287 w 5673476"/>
              <a:gd name="connsiteY5" fmla="*/ 941739 h 2214029"/>
              <a:gd name="connsiteX0" fmla="*/ 101649 w 5761838"/>
              <a:gd name="connsiteY0" fmla="*/ 941739 h 2143739"/>
              <a:gd name="connsiteX1" fmla="*/ 2044682 w 5761838"/>
              <a:gd name="connsiteY1" fmla="*/ 64445 h 2143739"/>
              <a:gd name="connsiteX2" fmla="*/ 4987607 w 5761838"/>
              <a:gd name="connsiteY2" fmla="*/ 181294 h 2143739"/>
              <a:gd name="connsiteX3" fmla="*/ 5582340 w 5761838"/>
              <a:gd name="connsiteY3" fmla="*/ 1923047 h 2143739"/>
              <a:gd name="connsiteX4" fmla="*/ 840350 w 5761838"/>
              <a:gd name="connsiteY4" fmla="*/ 2064360 h 2143739"/>
              <a:gd name="connsiteX5" fmla="*/ 101649 w 5761838"/>
              <a:gd name="connsiteY5" fmla="*/ 941739 h 2143739"/>
              <a:gd name="connsiteX0" fmla="*/ 188442 w 5536397"/>
              <a:gd name="connsiteY0" fmla="*/ 630387 h 2143793"/>
              <a:gd name="connsiteX1" fmla="*/ 1819241 w 5536397"/>
              <a:gd name="connsiteY1" fmla="*/ 43025 h 2143793"/>
              <a:gd name="connsiteX2" fmla="*/ 4762166 w 5536397"/>
              <a:gd name="connsiteY2" fmla="*/ 159874 h 2143793"/>
              <a:gd name="connsiteX3" fmla="*/ 5356899 w 5536397"/>
              <a:gd name="connsiteY3" fmla="*/ 1901627 h 2143793"/>
              <a:gd name="connsiteX4" fmla="*/ 614909 w 5536397"/>
              <a:gd name="connsiteY4" fmla="*/ 2042940 h 2143793"/>
              <a:gd name="connsiteX5" fmla="*/ 188442 w 5536397"/>
              <a:gd name="connsiteY5" fmla="*/ 630387 h 2143793"/>
              <a:gd name="connsiteX0" fmla="*/ 174325 w 5321361"/>
              <a:gd name="connsiteY0" fmla="*/ 630387 h 2200733"/>
              <a:gd name="connsiteX1" fmla="*/ 1805124 w 5321361"/>
              <a:gd name="connsiteY1" fmla="*/ 43025 h 2200733"/>
              <a:gd name="connsiteX2" fmla="*/ 4748049 w 5321361"/>
              <a:gd name="connsiteY2" fmla="*/ 159874 h 2200733"/>
              <a:gd name="connsiteX3" fmla="*/ 5086304 w 5321361"/>
              <a:gd name="connsiteY3" fmla="*/ 2035442 h 2200733"/>
              <a:gd name="connsiteX4" fmla="*/ 600792 w 5321361"/>
              <a:gd name="connsiteY4" fmla="*/ 2042940 h 2200733"/>
              <a:gd name="connsiteX5" fmla="*/ 174325 w 5321361"/>
              <a:gd name="connsiteY5" fmla="*/ 630387 h 2200733"/>
              <a:gd name="connsiteX0" fmla="*/ 174325 w 5420438"/>
              <a:gd name="connsiteY0" fmla="*/ 630387 h 2200733"/>
              <a:gd name="connsiteX1" fmla="*/ 1805124 w 5420438"/>
              <a:gd name="connsiteY1" fmla="*/ 43025 h 2200733"/>
              <a:gd name="connsiteX2" fmla="*/ 4748049 w 5420438"/>
              <a:gd name="connsiteY2" fmla="*/ 159874 h 2200733"/>
              <a:gd name="connsiteX3" fmla="*/ 5086304 w 5420438"/>
              <a:gd name="connsiteY3" fmla="*/ 2035442 h 2200733"/>
              <a:gd name="connsiteX4" fmla="*/ 600792 w 5420438"/>
              <a:gd name="connsiteY4" fmla="*/ 2042940 h 2200733"/>
              <a:gd name="connsiteX5" fmla="*/ 174325 w 5420438"/>
              <a:gd name="connsiteY5" fmla="*/ 630387 h 2200733"/>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428298"/>
              <a:gd name="connsiteY0" fmla="*/ 682960 h 2297981"/>
              <a:gd name="connsiteX1" fmla="*/ 1805124 w 5428298"/>
              <a:gd name="connsiteY1" fmla="*/ 95598 h 2297981"/>
              <a:gd name="connsiteX2" fmla="*/ 4748049 w 5428298"/>
              <a:gd name="connsiteY2" fmla="*/ 212447 h 2297981"/>
              <a:gd name="connsiteX3" fmla="*/ 5086304 w 5428298"/>
              <a:gd name="connsiteY3" fmla="*/ 2088015 h 2297981"/>
              <a:gd name="connsiteX4" fmla="*/ 600792 w 5428298"/>
              <a:gd name="connsiteY4" fmla="*/ 2095513 h 2297981"/>
              <a:gd name="connsiteX5" fmla="*/ 174325 w 5428298"/>
              <a:gd name="connsiteY5" fmla="*/ 682960 h 2297981"/>
              <a:gd name="connsiteX0" fmla="*/ 151277 w 4978783"/>
              <a:gd name="connsiteY0" fmla="*/ 2095513 h 2334141"/>
              <a:gd name="connsiteX1" fmla="*/ 1355609 w 4978783"/>
              <a:gd name="connsiteY1" fmla="*/ 95598 h 2334141"/>
              <a:gd name="connsiteX2" fmla="*/ 4298534 w 4978783"/>
              <a:gd name="connsiteY2" fmla="*/ 212447 h 2334141"/>
              <a:gd name="connsiteX3" fmla="*/ 4636789 w 4978783"/>
              <a:gd name="connsiteY3" fmla="*/ 2088015 h 2334141"/>
              <a:gd name="connsiteX4" fmla="*/ 151277 w 4978783"/>
              <a:gd name="connsiteY4" fmla="*/ 2095513 h 2334141"/>
              <a:gd name="connsiteX0" fmla="*/ 470246 w 5297752"/>
              <a:gd name="connsiteY0" fmla="*/ 2066922 h 2301280"/>
              <a:gd name="connsiteX1" fmla="*/ 604061 w 5297752"/>
              <a:gd name="connsiteY1" fmla="*/ 133915 h 2301280"/>
              <a:gd name="connsiteX2" fmla="*/ 4617503 w 5297752"/>
              <a:gd name="connsiteY2" fmla="*/ 183856 h 2301280"/>
              <a:gd name="connsiteX3" fmla="*/ 4955758 w 5297752"/>
              <a:gd name="connsiteY3" fmla="*/ 2059424 h 2301280"/>
              <a:gd name="connsiteX4" fmla="*/ 470246 w 5297752"/>
              <a:gd name="connsiteY4" fmla="*/ 2066922 h 2301280"/>
              <a:gd name="connsiteX0" fmla="*/ 508312 w 5335818"/>
              <a:gd name="connsiteY0" fmla="*/ 2088925 h 2323283"/>
              <a:gd name="connsiteX1" fmla="*/ 642127 w 5335818"/>
              <a:gd name="connsiteY1" fmla="*/ 155918 h 2323283"/>
              <a:gd name="connsiteX2" fmla="*/ 4655569 w 5335818"/>
              <a:gd name="connsiteY2" fmla="*/ 205859 h 2323283"/>
              <a:gd name="connsiteX3" fmla="*/ 4993824 w 5335818"/>
              <a:gd name="connsiteY3" fmla="*/ 2081427 h 2323283"/>
              <a:gd name="connsiteX4" fmla="*/ 508312 w 5335818"/>
              <a:gd name="connsiteY4" fmla="*/ 2088925 h 2323283"/>
              <a:gd name="connsiteX0" fmla="*/ 537928 w 5365434"/>
              <a:gd name="connsiteY0" fmla="*/ 2041763 h 2267686"/>
              <a:gd name="connsiteX1" fmla="*/ 615987 w 5365434"/>
              <a:gd name="connsiteY1" fmla="*/ 242570 h 2267686"/>
              <a:gd name="connsiteX2" fmla="*/ 4685185 w 5365434"/>
              <a:gd name="connsiteY2" fmla="*/ 158697 h 2267686"/>
              <a:gd name="connsiteX3" fmla="*/ 5023440 w 5365434"/>
              <a:gd name="connsiteY3" fmla="*/ 2034265 h 2267686"/>
              <a:gd name="connsiteX4" fmla="*/ 537928 w 5365434"/>
              <a:gd name="connsiteY4" fmla="*/ 2041763 h 2267686"/>
              <a:gd name="connsiteX0" fmla="*/ 475390 w 5302896"/>
              <a:gd name="connsiteY0" fmla="*/ 2088286 h 2314209"/>
              <a:gd name="connsiteX1" fmla="*/ 553449 w 5302896"/>
              <a:gd name="connsiteY1" fmla="*/ 289093 h 2314209"/>
              <a:gd name="connsiteX2" fmla="*/ 4622647 w 5302896"/>
              <a:gd name="connsiteY2" fmla="*/ 205220 h 2314209"/>
              <a:gd name="connsiteX3" fmla="*/ 4960902 w 5302896"/>
              <a:gd name="connsiteY3" fmla="*/ 2080788 h 2314209"/>
              <a:gd name="connsiteX4" fmla="*/ 475390 w 5302896"/>
              <a:gd name="connsiteY4" fmla="*/ 2088286 h 2314209"/>
              <a:gd name="connsiteX0" fmla="*/ 500620 w 5340218"/>
              <a:gd name="connsiteY0" fmla="*/ 2050101 h 2276024"/>
              <a:gd name="connsiteX1" fmla="*/ 578679 w 5340218"/>
              <a:gd name="connsiteY1" fmla="*/ 250908 h 2276024"/>
              <a:gd name="connsiteX2" fmla="*/ 4688872 w 5340218"/>
              <a:gd name="connsiteY2" fmla="*/ 227606 h 2276024"/>
              <a:gd name="connsiteX3" fmla="*/ 4986132 w 5340218"/>
              <a:gd name="connsiteY3" fmla="*/ 2042603 h 2276024"/>
              <a:gd name="connsiteX4" fmla="*/ 500620 w 5340218"/>
              <a:gd name="connsiteY4" fmla="*/ 2050101 h 2276024"/>
              <a:gd name="connsiteX0" fmla="*/ 500620 w 5340214"/>
              <a:gd name="connsiteY0" fmla="*/ 2163226 h 2389149"/>
              <a:gd name="connsiteX1" fmla="*/ 578679 w 5340214"/>
              <a:gd name="connsiteY1" fmla="*/ 364033 h 2389149"/>
              <a:gd name="connsiteX2" fmla="*/ 4688872 w 5340214"/>
              <a:gd name="connsiteY2" fmla="*/ 340731 h 2389149"/>
              <a:gd name="connsiteX3" fmla="*/ 4986132 w 5340214"/>
              <a:gd name="connsiteY3" fmla="*/ 2155728 h 2389149"/>
              <a:gd name="connsiteX4" fmla="*/ 500620 w 5340214"/>
              <a:gd name="connsiteY4" fmla="*/ 2163226 h 2389149"/>
              <a:gd name="connsiteX0" fmla="*/ 500620 w 5475509"/>
              <a:gd name="connsiteY0" fmla="*/ 2163226 h 2389149"/>
              <a:gd name="connsiteX1" fmla="*/ 578679 w 5475509"/>
              <a:gd name="connsiteY1" fmla="*/ 364033 h 2389149"/>
              <a:gd name="connsiteX2" fmla="*/ 4688872 w 5475509"/>
              <a:gd name="connsiteY2" fmla="*/ 340731 h 2389149"/>
              <a:gd name="connsiteX3" fmla="*/ 4986132 w 5475509"/>
              <a:gd name="connsiteY3" fmla="*/ 2155728 h 2389149"/>
              <a:gd name="connsiteX4" fmla="*/ 500620 w 5475509"/>
              <a:gd name="connsiteY4" fmla="*/ 2163226 h 2389149"/>
              <a:gd name="connsiteX0" fmla="*/ 631244 w 5319168"/>
              <a:gd name="connsiteY0" fmla="*/ 2163227 h 2389149"/>
              <a:gd name="connsiteX1" fmla="*/ 422338 w 5319168"/>
              <a:gd name="connsiteY1" fmla="*/ 364033 h 2389149"/>
              <a:gd name="connsiteX2" fmla="*/ 4532531 w 5319168"/>
              <a:gd name="connsiteY2" fmla="*/ 340731 h 2389149"/>
              <a:gd name="connsiteX3" fmla="*/ 4829791 w 5319168"/>
              <a:gd name="connsiteY3" fmla="*/ 2155728 h 2389149"/>
              <a:gd name="connsiteX4" fmla="*/ 631244 w 5319168"/>
              <a:gd name="connsiteY4" fmla="*/ 2163227 h 2389149"/>
              <a:gd name="connsiteX0" fmla="*/ 716431 w 5404355"/>
              <a:gd name="connsiteY0" fmla="*/ 2163227 h 2486204"/>
              <a:gd name="connsiteX1" fmla="*/ 507525 w 5404355"/>
              <a:gd name="connsiteY1" fmla="*/ 364033 h 2486204"/>
              <a:gd name="connsiteX2" fmla="*/ 4617718 w 5404355"/>
              <a:gd name="connsiteY2" fmla="*/ 340731 h 2486204"/>
              <a:gd name="connsiteX3" fmla="*/ 4914978 w 5404355"/>
              <a:gd name="connsiteY3" fmla="*/ 2155728 h 2486204"/>
              <a:gd name="connsiteX4" fmla="*/ 716431 w 5404355"/>
              <a:gd name="connsiteY4" fmla="*/ 2163227 h 2486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4355" h="2486204">
                <a:moveTo>
                  <a:pt x="716431" y="2163227"/>
                </a:moveTo>
                <a:cubicBezTo>
                  <a:pt x="-264115" y="1622327"/>
                  <a:pt x="-142690" y="667782"/>
                  <a:pt x="507525" y="364033"/>
                </a:cubicBezTo>
                <a:cubicBezTo>
                  <a:pt x="1157740" y="60284"/>
                  <a:pt x="3250955" y="-263909"/>
                  <a:pt x="4617718" y="340731"/>
                </a:cubicBezTo>
                <a:cubicBezTo>
                  <a:pt x="5615527" y="793943"/>
                  <a:pt x="5606187" y="1841884"/>
                  <a:pt x="4914978" y="2155728"/>
                </a:cubicBezTo>
                <a:cubicBezTo>
                  <a:pt x="4223769" y="2469572"/>
                  <a:pt x="1696977" y="2704127"/>
                  <a:pt x="716431" y="2163227"/>
                </a:cubicBezTo>
                <a:close/>
              </a:path>
            </a:pathLst>
          </a:custGeom>
          <a:solidFill>
            <a:srgbClr val="1898BE"/>
          </a:solidFill>
          <a:ln>
            <a:solidFill>
              <a:srgbClr val="1898BE"/>
            </a:solidFill>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r>
              <a:rPr lang="fr-FR" sz="4800" b="1" dirty="0"/>
              <a:t>4</a:t>
            </a:r>
            <a:endParaRPr lang="fr-FR" sz="4800" dirty="0"/>
          </a:p>
        </p:txBody>
      </p:sp>
      <p:sp>
        <p:nvSpPr>
          <p:cNvPr id="47" name="Numéro 3">
            <a:extLst>
              <a:ext uri="{FF2B5EF4-FFF2-40B4-BE49-F238E27FC236}">
                <a16:creationId xmlns:a16="http://schemas.microsoft.com/office/drawing/2014/main" id="{62133484-707B-4168-8B50-11F781D2EC6B}"/>
              </a:ext>
            </a:extLst>
          </p:cNvPr>
          <p:cNvSpPr/>
          <p:nvPr/>
        </p:nvSpPr>
        <p:spPr bwMode="auto">
          <a:xfrm>
            <a:off x="2490915" y="4288168"/>
            <a:ext cx="1015200" cy="1015200"/>
          </a:xfrm>
          <a:custGeom>
            <a:avLst/>
            <a:gdLst>
              <a:gd name="connsiteX0" fmla="*/ 0 w 5826377"/>
              <a:gd name="connsiteY0" fmla="*/ 1033411 h 2066821"/>
              <a:gd name="connsiteX1" fmla="*/ 2913189 w 5826377"/>
              <a:gd name="connsiteY1" fmla="*/ 0 h 2066821"/>
              <a:gd name="connsiteX2" fmla="*/ 5826378 w 5826377"/>
              <a:gd name="connsiteY2" fmla="*/ 1033411 h 2066821"/>
              <a:gd name="connsiteX3" fmla="*/ 2913189 w 5826377"/>
              <a:gd name="connsiteY3" fmla="*/ 2066822 h 2066821"/>
              <a:gd name="connsiteX4" fmla="*/ 0 w 5826377"/>
              <a:gd name="connsiteY4" fmla="*/ 1033411 h 2066821"/>
              <a:gd name="connsiteX0" fmla="*/ 0 w 5963004"/>
              <a:gd name="connsiteY0" fmla="*/ 1117673 h 2151084"/>
              <a:gd name="connsiteX1" fmla="*/ 2913189 w 5963004"/>
              <a:gd name="connsiteY1" fmla="*/ 84262 h 2151084"/>
              <a:gd name="connsiteX2" fmla="*/ 4908260 w 5963004"/>
              <a:gd name="connsiteY2" fmla="*/ 178808 h 2151084"/>
              <a:gd name="connsiteX3" fmla="*/ 5826378 w 5963004"/>
              <a:gd name="connsiteY3" fmla="*/ 1117673 h 2151084"/>
              <a:gd name="connsiteX4" fmla="*/ 2913189 w 5963004"/>
              <a:gd name="connsiteY4" fmla="*/ 2151084 h 2151084"/>
              <a:gd name="connsiteX5" fmla="*/ 0 w 5963004"/>
              <a:gd name="connsiteY5" fmla="*/ 1117673 h 2151084"/>
              <a:gd name="connsiteX0" fmla="*/ 0 w 5682491"/>
              <a:gd name="connsiteY0" fmla="*/ 1117673 h 2198926"/>
              <a:gd name="connsiteX1" fmla="*/ 2913189 w 5682491"/>
              <a:gd name="connsiteY1" fmla="*/ 84262 h 2198926"/>
              <a:gd name="connsiteX2" fmla="*/ 4908260 w 5682491"/>
              <a:gd name="connsiteY2" fmla="*/ 178808 h 2198926"/>
              <a:gd name="connsiteX3" fmla="*/ 5502993 w 5682491"/>
              <a:gd name="connsiteY3" fmla="*/ 1920561 h 2198926"/>
              <a:gd name="connsiteX4" fmla="*/ 2913189 w 5682491"/>
              <a:gd name="connsiteY4" fmla="*/ 2151084 h 2198926"/>
              <a:gd name="connsiteX5" fmla="*/ 0 w 5682491"/>
              <a:gd name="connsiteY5" fmla="*/ 1117673 h 2198926"/>
              <a:gd name="connsiteX0" fmla="*/ 0 w 5660189"/>
              <a:gd name="connsiteY0" fmla="*/ 926212 h 2198502"/>
              <a:gd name="connsiteX1" fmla="*/ 2890887 w 5660189"/>
              <a:gd name="connsiteY1" fmla="*/ 71221 h 2198502"/>
              <a:gd name="connsiteX2" fmla="*/ 4885958 w 5660189"/>
              <a:gd name="connsiteY2" fmla="*/ 165767 h 2198502"/>
              <a:gd name="connsiteX3" fmla="*/ 5480691 w 5660189"/>
              <a:gd name="connsiteY3" fmla="*/ 1907520 h 2198502"/>
              <a:gd name="connsiteX4" fmla="*/ 2890887 w 5660189"/>
              <a:gd name="connsiteY4" fmla="*/ 2138043 h 2198502"/>
              <a:gd name="connsiteX5" fmla="*/ 0 w 5660189"/>
              <a:gd name="connsiteY5" fmla="*/ 926212 h 2198502"/>
              <a:gd name="connsiteX0" fmla="*/ 13287 w 5673476"/>
              <a:gd name="connsiteY0" fmla="*/ 941739 h 2214029"/>
              <a:gd name="connsiteX1" fmla="*/ 1956320 w 5673476"/>
              <a:gd name="connsiteY1" fmla="*/ 64445 h 2214029"/>
              <a:gd name="connsiteX2" fmla="*/ 4899245 w 5673476"/>
              <a:gd name="connsiteY2" fmla="*/ 181294 h 2214029"/>
              <a:gd name="connsiteX3" fmla="*/ 5493978 w 5673476"/>
              <a:gd name="connsiteY3" fmla="*/ 1923047 h 2214029"/>
              <a:gd name="connsiteX4" fmla="*/ 2904174 w 5673476"/>
              <a:gd name="connsiteY4" fmla="*/ 2153570 h 2214029"/>
              <a:gd name="connsiteX5" fmla="*/ 13287 w 5673476"/>
              <a:gd name="connsiteY5" fmla="*/ 941739 h 2214029"/>
              <a:gd name="connsiteX0" fmla="*/ 101649 w 5761838"/>
              <a:gd name="connsiteY0" fmla="*/ 941739 h 2143739"/>
              <a:gd name="connsiteX1" fmla="*/ 2044682 w 5761838"/>
              <a:gd name="connsiteY1" fmla="*/ 64445 h 2143739"/>
              <a:gd name="connsiteX2" fmla="*/ 4987607 w 5761838"/>
              <a:gd name="connsiteY2" fmla="*/ 181294 h 2143739"/>
              <a:gd name="connsiteX3" fmla="*/ 5582340 w 5761838"/>
              <a:gd name="connsiteY3" fmla="*/ 1923047 h 2143739"/>
              <a:gd name="connsiteX4" fmla="*/ 840350 w 5761838"/>
              <a:gd name="connsiteY4" fmla="*/ 2064360 h 2143739"/>
              <a:gd name="connsiteX5" fmla="*/ 101649 w 5761838"/>
              <a:gd name="connsiteY5" fmla="*/ 941739 h 2143739"/>
              <a:gd name="connsiteX0" fmla="*/ 188442 w 5536397"/>
              <a:gd name="connsiteY0" fmla="*/ 630387 h 2143793"/>
              <a:gd name="connsiteX1" fmla="*/ 1819241 w 5536397"/>
              <a:gd name="connsiteY1" fmla="*/ 43025 h 2143793"/>
              <a:gd name="connsiteX2" fmla="*/ 4762166 w 5536397"/>
              <a:gd name="connsiteY2" fmla="*/ 159874 h 2143793"/>
              <a:gd name="connsiteX3" fmla="*/ 5356899 w 5536397"/>
              <a:gd name="connsiteY3" fmla="*/ 1901627 h 2143793"/>
              <a:gd name="connsiteX4" fmla="*/ 614909 w 5536397"/>
              <a:gd name="connsiteY4" fmla="*/ 2042940 h 2143793"/>
              <a:gd name="connsiteX5" fmla="*/ 188442 w 5536397"/>
              <a:gd name="connsiteY5" fmla="*/ 630387 h 2143793"/>
              <a:gd name="connsiteX0" fmla="*/ 174325 w 5321361"/>
              <a:gd name="connsiteY0" fmla="*/ 630387 h 2200733"/>
              <a:gd name="connsiteX1" fmla="*/ 1805124 w 5321361"/>
              <a:gd name="connsiteY1" fmla="*/ 43025 h 2200733"/>
              <a:gd name="connsiteX2" fmla="*/ 4748049 w 5321361"/>
              <a:gd name="connsiteY2" fmla="*/ 159874 h 2200733"/>
              <a:gd name="connsiteX3" fmla="*/ 5086304 w 5321361"/>
              <a:gd name="connsiteY3" fmla="*/ 2035442 h 2200733"/>
              <a:gd name="connsiteX4" fmla="*/ 600792 w 5321361"/>
              <a:gd name="connsiteY4" fmla="*/ 2042940 h 2200733"/>
              <a:gd name="connsiteX5" fmla="*/ 174325 w 5321361"/>
              <a:gd name="connsiteY5" fmla="*/ 630387 h 2200733"/>
              <a:gd name="connsiteX0" fmla="*/ 174325 w 5420438"/>
              <a:gd name="connsiteY0" fmla="*/ 630387 h 2200733"/>
              <a:gd name="connsiteX1" fmla="*/ 1805124 w 5420438"/>
              <a:gd name="connsiteY1" fmla="*/ 43025 h 2200733"/>
              <a:gd name="connsiteX2" fmla="*/ 4748049 w 5420438"/>
              <a:gd name="connsiteY2" fmla="*/ 159874 h 2200733"/>
              <a:gd name="connsiteX3" fmla="*/ 5086304 w 5420438"/>
              <a:gd name="connsiteY3" fmla="*/ 2035442 h 2200733"/>
              <a:gd name="connsiteX4" fmla="*/ 600792 w 5420438"/>
              <a:gd name="connsiteY4" fmla="*/ 2042940 h 2200733"/>
              <a:gd name="connsiteX5" fmla="*/ 174325 w 5420438"/>
              <a:gd name="connsiteY5" fmla="*/ 630387 h 2200733"/>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428298"/>
              <a:gd name="connsiteY0" fmla="*/ 682960 h 2297981"/>
              <a:gd name="connsiteX1" fmla="*/ 1805124 w 5428298"/>
              <a:gd name="connsiteY1" fmla="*/ 95598 h 2297981"/>
              <a:gd name="connsiteX2" fmla="*/ 4748049 w 5428298"/>
              <a:gd name="connsiteY2" fmla="*/ 212447 h 2297981"/>
              <a:gd name="connsiteX3" fmla="*/ 5086304 w 5428298"/>
              <a:gd name="connsiteY3" fmla="*/ 2088015 h 2297981"/>
              <a:gd name="connsiteX4" fmla="*/ 600792 w 5428298"/>
              <a:gd name="connsiteY4" fmla="*/ 2095513 h 2297981"/>
              <a:gd name="connsiteX5" fmla="*/ 174325 w 5428298"/>
              <a:gd name="connsiteY5" fmla="*/ 682960 h 2297981"/>
              <a:gd name="connsiteX0" fmla="*/ 151277 w 4978783"/>
              <a:gd name="connsiteY0" fmla="*/ 2095513 h 2334141"/>
              <a:gd name="connsiteX1" fmla="*/ 1355609 w 4978783"/>
              <a:gd name="connsiteY1" fmla="*/ 95598 h 2334141"/>
              <a:gd name="connsiteX2" fmla="*/ 4298534 w 4978783"/>
              <a:gd name="connsiteY2" fmla="*/ 212447 h 2334141"/>
              <a:gd name="connsiteX3" fmla="*/ 4636789 w 4978783"/>
              <a:gd name="connsiteY3" fmla="*/ 2088015 h 2334141"/>
              <a:gd name="connsiteX4" fmla="*/ 151277 w 4978783"/>
              <a:gd name="connsiteY4" fmla="*/ 2095513 h 2334141"/>
              <a:gd name="connsiteX0" fmla="*/ 470246 w 5297752"/>
              <a:gd name="connsiteY0" fmla="*/ 2066922 h 2301280"/>
              <a:gd name="connsiteX1" fmla="*/ 604061 w 5297752"/>
              <a:gd name="connsiteY1" fmla="*/ 133915 h 2301280"/>
              <a:gd name="connsiteX2" fmla="*/ 4617503 w 5297752"/>
              <a:gd name="connsiteY2" fmla="*/ 183856 h 2301280"/>
              <a:gd name="connsiteX3" fmla="*/ 4955758 w 5297752"/>
              <a:gd name="connsiteY3" fmla="*/ 2059424 h 2301280"/>
              <a:gd name="connsiteX4" fmla="*/ 470246 w 5297752"/>
              <a:gd name="connsiteY4" fmla="*/ 2066922 h 2301280"/>
              <a:gd name="connsiteX0" fmla="*/ 508312 w 5335818"/>
              <a:gd name="connsiteY0" fmla="*/ 2088925 h 2323283"/>
              <a:gd name="connsiteX1" fmla="*/ 642127 w 5335818"/>
              <a:gd name="connsiteY1" fmla="*/ 155918 h 2323283"/>
              <a:gd name="connsiteX2" fmla="*/ 4655569 w 5335818"/>
              <a:gd name="connsiteY2" fmla="*/ 205859 h 2323283"/>
              <a:gd name="connsiteX3" fmla="*/ 4993824 w 5335818"/>
              <a:gd name="connsiteY3" fmla="*/ 2081427 h 2323283"/>
              <a:gd name="connsiteX4" fmla="*/ 508312 w 5335818"/>
              <a:gd name="connsiteY4" fmla="*/ 2088925 h 2323283"/>
              <a:gd name="connsiteX0" fmla="*/ 537928 w 5365434"/>
              <a:gd name="connsiteY0" fmla="*/ 2041763 h 2267686"/>
              <a:gd name="connsiteX1" fmla="*/ 615987 w 5365434"/>
              <a:gd name="connsiteY1" fmla="*/ 242570 h 2267686"/>
              <a:gd name="connsiteX2" fmla="*/ 4685185 w 5365434"/>
              <a:gd name="connsiteY2" fmla="*/ 158697 h 2267686"/>
              <a:gd name="connsiteX3" fmla="*/ 5023440 w 5365434"/>
              <a:gd name="connsiteY3" fmla="*/ 2034265 h 2267686"/>
              <a:gd name="connsiteX4" fmla="*/ 537928 w 5365434"/>
              <a:gd name="connsiteY4" fmla="*/ 2041763 h 2267686"/>
              <a:gd name="connsiteX0" fmla="*/ 475390 w 5302896"/>
              <a:gd name="connsiteY0" fmla="*/ 2088286 h 2314209"/>
              <a:gd name="connsiteX1" fmla="*/ 553449 w 5302896"/>
              <a:gd name="connsiteY1" fmla="*/ 289093 h 2314209"/>
              <a:gd name="connsiteX2" fmla="*/ 4622647 w 5302896"/>
              <a:gd name="connsiteY2" fmla="*/ 205220 h 2314209"/>
              <a:gd name="connsiteX3" fmla="*/ 4960902 w 5302896"/>
              <a:gd name="connsiteY3" fmla="*/ 2080788 h 2314209"/>
              <a:gd name="connsiteX4" fmla="*/ 475390 w 5302896"/>
              <a:gd name="connsiteY4" fmla="*/ 2088286 h 2314209"/>
              <a:gd name="connsiteX0" fmla="*/ 500620 w 5340218"/>
              <a:gd name="connsiteY0" fmla="*/ 2050101 h 2276024"/>
              <a:gd name="connsiteX1" fmla="*/ 578679 w 5340218"/>
              <a:gd name="connsiteY1" fmla="*/ 250908 h 2276024"/>
              <a:gd name="connsiteX2" fmla="*/ 4688872 w 5340218"/>
              <a:gd name="connsiteY2" fmla="*/ 227606 h 2276024"/>
              <a:gd name="connsiteX3" fmla="*/ 4986132 w 5340218"/>
              <a:gd name="connsiteY3" fmla="*/ 2042603 h 2276024"/>
              <a:gd name="connsiteX4" fmla="*/ 500620 w 5340218"/>
              <a:gd name="connsiteY4" fmla="*/ 2050101 h 2276024"/>
              <a:gd name="connsiteX0" fmla="*/ 500620 w 5340214"/>
              <a:gd name="connsiteY0" fmla="*/ 2163226 h 2389149"/>
              <a:gd name="connsiteX1" fmla="*/ 578679 w 5340214"/>
              <a:gd name="connsiteY1" fmla="*/ 364033 h 2389149"/>
              <a:gd name="connsiteX2" fmla="*/ 4688872 w 5340214"/>
              <a:gd name="connsiteY2" fmla="*/ 340731 h 2389149"/>
              <a:gd name="connsiteX3" fmla="*/ 4986132 w 5340214"/>
              <a:gd name="connsiteY3" fmla="*/ 2155728 h 2389149"/>
              <a:gd name="connsiteX4" fmla="*/ 500620 w 5340214"/>
              <a:gd name="connsiteY4" fmla="*/ 2163226 h 2389149"/>
              <a:gd name="connsiteX0" fmla="*/ 500620 w 5475509"/>
              <a:gd name="connsiteY0" fmla="*/ 2163226 h 2389149"/>
              <a:gd name="connsiteX1" fmla="*/ 578679 w 5475509"/>
              <a:gd name="connsiteY1" fmla="*/ 364033 h 2389149"/>
              <a:gd name="connsiteX2" fmla="*/ 4688872 w 5475509"/>
              <a:gd name="connsiteY2" fmla="*/ 340731 h 2389149"/>
              <a:gd name="connsiteX3" fmla="*/ 4986132 w 5475509"/>
              <a:gd name="connsiteY3" fmla="*/ 2155728 h 2389149"/>
              <a:gd name="connsiteX4" fmla="*/ 500620 w 5475509"/>
              <a:gd name="connsiteY4" fmla="*/ 2163226 h 2389149"/>
              <a:gd name="connsiteX0" fmla="*/ 631244 w 5319168"/>
              <a:gd name="connsiteY0" fmla="*/ 2163227 h 2389149"/>
              <a:gd name="connsiteX1" fmla="*/ 422338 w 5319168"/>
              <a:gd name="connsiteY1" fmla="*/ 364033 h 2389149"/>
              <a:gd name="connsiteX2" fmla="*/ 4532531 w 5319168"/>
              <a:gd name="connsiteY2" fmla="*/ 340731 h 2389149"/>
              <a:gd name="connsiteX3" fmla="*/ 4829791 w 5319168"/>
              <a:gd name="connsiteY3" fmla="*/ 2155728 h 2389149"/>
              <a:gd name="connsiteX4" fmla="*/ 631244 w 5319168"/>
              <a:gd name="connsiteY4" fmla="*/ 2163227 h 2389149"/>
              <a:gd name="connsiteX0" fmla="*/ 716431 w 5404355"/>
              <a:gd name="connsiteY0" fmla="*/ 2163227 h 2486204"/>
              <a:gd name="connsiteX1" fmla="*/ 507525 w 5404355"/>
              <a:gd name="connsiteY1" fmla="*/ 364033 h 2486204"/>
              <a:gd name="connsiteX2" fmla="*/ 4617718 w 5404355"/>
              <a:gd name="connsiteY2" fmla="*/ 340731 h 2486204"/>
              <a:gd name="connsiteX3" fmla="*/ 4914978 w 5404355"/>
              <a:gd name="connsiteY3" fmla="*/ 2155728 h 2486204"/>
              <a:gd name="connsiteX4" fmla="*/ 716431 w 5404355"/>
              <a:gd name="connsiteY4" fmla="*/ 2163227 h 2486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4355" h="2486204">
                <a:moveTo>
                  <a:pt x="716431" y="2163227"/>
                </a:moveTo>
                <a:cubicBezTo>
                  <a:pt x="-264115" y="1622327"/>
                  <a:pt x="-142690" y="667782"/>
                  <a:pt x="507525" y="364033"/>
                </a:cubicBezTo>
                <a:cubicBezTo>
                  <a:pt x="1157740" y="60284"/>
                  <a:pt x="3250955" y="-263909"/>
                  <a:pt x="4617718" y="340731"/>
                </a:cubicBezTo>
                <a:cubicBezTo>
                  <a:pt x="5615527" y="793943"/>
                  <a:pt x="5606187" y="1841884"/>
                  <a:pt x="4914978" y="2155728"/>
                </a:cubicBezTo>
                <a:cubicBezTo>
                  <a:pt x="4223769" y="2469572"/>
                  <a:pt x="1696977" y="2704127"/>
                  <a:pt x="716431" y="2163227"/>
                </a:cubicBezTo>
                <a:close/>
              </a:path>
            </a:pathLst>
          </a:custGeom>
          <a:solidFill>
            <a:srgbClr val="0098BC"/>
          </a:solidFill>
          <a:ln>
            <a:solidFill>
              <a:srgbClr val="0098BC"/>
            </a:solidFill>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1" hangingPunct="1">
              <a:defRPr/>
            </a:pPr>
            <a:r>
              <a:rPr lang="fr-FR" sz="4800" b="1" dirty="0"/>
              <a:t>3</a:t>
            </a:r>
          </a:p>
        </p:txBody>
      </p:sp>
      <p:sp>
        <p:nvSpPr>
          <p:cNvPr id="48" name="Numéro 2">
            <a:extLst>
              <a:ext uri="{FF2B5EF4-FFF2-40B4-BE49-F238E27FC236}">
                <a16:creationId xmlns:a16="http://schemas.microsoft.com/office/drawing/2014/main" id="{EB6CCF68-4BE3-4348-9275-C35515FF8E00}"/>
              </a:ext>
            </a:extLst>
          </p:cNvPr>
          <p:cNvSpPr/>
          <p:nvPr/>
        </p:nvSpPr>
        <p:spPr bwMode="auto">
          <a:xfrm>
            <a:off x="2490915" y="3083241"/>
            <a:ext cx="1015200" cy="1015200"/>
          </a:xfrm>
          <a:custGeom>
            <a:avLst/>
            <a:gdLst>
              <a:gd name="connsiteX0" fmla="*/ 0 w 5826377"/>
              <a:gd name="connsiteY0" fmla="*/ 1033411 h 2066821"/>
              <a:gd name="connsiteX1" fmla="*/ 2913189 w 5826377"/>
              <a:gd name="connsiteY1" fmla="*/ 0 h 2066821"/>
              <a:gd name="connsiteX2" fmla="*/ 5826378 w 5826377"/>
              <a:gd name="connsiteY2" fmla="*/ 1033411 h 2066821"/>
              <a:gd name="connsiteX3" fmla="*/ 2913189 w 5826377"/>
              <a:gd name="connsiteY3" fmla="*/ 2066822 h 2066821"/>
              <a:gd name="connsiteX4" fmla="*/ 0 w 5826377"/>
              <a:gd name="connsiteY4" fmla="*/ 1033411 h 2066821"/>
              <a:gd name="connsiteX0" fmla="*/ 0 w 5963004"/>
              <a:gd name="connsiteY0" fmla="*/ 1117673 h 2151084"/>
              <a:gd name="connsiteX1" fmla="*/ 2913189 w 5963004"/>
              <a:gd name="connsiteY1" fmla="*/ 84262 h 2151084"/>
              <a:gd name="connsiteX2" fmla="*/ 4908260 w 5963004"/>
              <a:gd name="connsiteY2" fmla="*/ 178808 h 2151084"/>
              <a:gd name="connsiteX3" fmla="*/ 5826378 w 5963004"/>
              <a:gd name="connsiteY3" fmla="*/ 1117673 h 2151084"/>
              <a:gd name="connsiteX4" fmla="*/ 2913189 w 5963004"/>
              <a:gd name="connsiteY4" fmla="*/ 2151084 h 2151084"/>
              <a:gd name="connsiteX5" fmla="*/ 0 w 5963004"/>
              <a:gd name="connsiteY5" fmla="*/ 1117673 h 2151084"/>
              <a:gd name="connsiteX0" fmla="*/ 0 w 5682491"/>
              <a:gd name="connsiteY0" fmla="*/ 1117673 h 2198926"/>
              <a:gd name="connsiteX1" fmla="*/ 2913189 w 5682491"/>
              <a:gd name="connsiteY1" fmla="*/ 84262 h 2198926"/>
              <a:gd name="connsiteX2" fmla="*/ 4908260 w 5682491"/>
              <a:gd name="connsiteY2" fmla="*/ 178808 h 2198926"/>
              <a:gd name="connsiteX3" fmla="*/ 5502993 w 5682491"/>
              <a:gd name="connsiteY3" fmla="*/ 1920561 h 2198926"/>
              <a:gd name="connsiteX4" fmla="*/ 2913189 w 5682491"/>
              <a:gd name="connsiteY4" fmla="*/ 2151084 h 2198926"/>
              <a:gd name="connsiteX5" fmla="*/ 0 w 5682491"/>
              <a:gd name="connsiteY5" fmla="*/ 1117673 h 2198926"/>
              <a:gd name="connsiteX0" fmla="*/ 0 w 5660189"/>
              <a:gd name="connsiteY0" fmla="*/ 926212 h 2198502"/>
              <a:gd name="connsiteX1" fmla="*/ 2890887 w 5660189"/>
              <a:gd name="connsiteY1" fmla="*/ 71221 h 2198502"/>
              <a:gd name="connsiteX2" fmla="*/ 4885958 w 5660189"/>
              <a:gd name="connsiteY2" fmla="*/ 165767 h 2198502"/>
              <a:gd name="connsiteX3" fmla="*/ 5480691 w 5660189"/>
              <a:gd name="connsiteY3" fmla="*/ 1907520 h 2198502"/>
              <a:gd name="connsiteX4" fmla="*/ 2890887 w 5660189"/>
              <a:gd name="connsiteY4" fmla="*/ 2138043 h 2198502"/>
              <a:gd name="connsiteX5" fmla="*/ 0 w 5660189"/>
              <a:gd name="connsiteY5" fmla="*/ 926212 h 2198502"/>
              <a:gd name="connsiteX0" fmla="*/ 13287 w 5673476"/>
              <a:gd name="connsiteY0" fmla="*/ 941739 h 2214029"/>
              <a:gd name="connsiteX1" fmla="*/ 1956320 w 5673476"/>
              <a:gd name="connsiteY1" fmla="*/ 64445 h 2214029"/>
              <a:gd name="connsiteX2" fmla="*/ 4899245 w 5673476"/>
              <a:gd name="connsiteY2" fmla="*/ 181294 h 2214029"/>
              <a:gd name="connsiteX3" fmla="*/ 5493978 w 5673476"/>
              <a:gd name="connsiteY3" fmla="*/ 1923047 h 2214029"/>
              <a:gd name="connsiteX4" fmla="*/ 2904174 w 5673476"/>
              <a:gd name="connsiteY4" fmla="*/ 2153570 h 2214029"/>
              <a:gd name="connsiteX5" fmla="*/ 13287 w 5673476"/>
              <a:gd name="connsiteY5" fmla="*/ 941739 h 2214029"/>
              <a:gd name="connsiteX0" fmla="*/ 101649 w 5761838"/>
              <a:gd name="connsiteY0" fmla="*/ 941739 h 2143739"/>
              <a:gd name="connsiteX1" fmla="*/ 2044682 w 5761838"/>
              <a:gd name="connsiteY1" fmla="*/ 64445 h 2143739"/>
              <a:gd name="connsiteX2" fmla="*/ 4987607 w 5761838"/>
              <a:gd name="connsiteY2" fmla="*/ 181294 h 2143739"/>
              <a:gd name="connsiteX3" fmla="*/ 5582340 w 5761838"/>
              <a:gd name="connsiteY3" fmla="*/ 1923047 h 2143739"/>
              <a:gd name="connsiteX4" fmla="*/ 840350 w 5761838"/>
              <a:gd name="connsiteY4" fmla="*/ 2064360 h 2143739"/>
              <a:gd name="connsiteX5" fmla="*/ 101649 w 5761838"/>
              <a:gd name="connsiteY5" fmla="*/ 941739 h 2143739"/>
              <a:gd name="connsiteX0" fmla="*/ 188442 w 5536397"/>
              <a:gd name="connsiteY0" fmla="*/ 630387 h 2143793"/>
              <a:gd name="connsiteX1" fmla="*/ 1819241 w 5536397"/>
              <a:gd name="connsiteY1" fmla="*/ 43025 h 2143793"/>
              <a:gd name="connsiteX2" fmla="*/ 4762166 w 5536397"/>
              <a:gd name="connsiteY2" fmla="*/ 159874 h 2143793"/>
              <a:gd name="connsiteX3" fmla="*/ 5356899 w 5536397"/>
              <a:gd name="connsiteY3" fmla="*/ 1901627 h 2143793"/>
              <a:gd name="connsiteX4" fmla="*/ 614909 w 5536397"/>
              <a:gd name="connsiteY4" fmla="*/ 2042940 h 2143793"/>
              <a:gd name="connsiteX5" fmla="*/ 188442 w 5536397"/>
              <a:gd name="connsiteY5" fmla="*/ 630387 h 2143793"/>
              <a:gd name="connsiteX0" fmla="*/ 174325 w 5321361"/>
              <a:gd name="connsiteY0" fmla="*/ 630387 h 2200733"/>
              <a:gd name="connsiteX1" fmla="*/ 1805124 w 5321361"/>
              <a:gd name="connsiteY1" fmla="*/ 43025 h 2200733"/>
              <a:gd name="connsiteX2" fmla="*/ 4748049 w 5321361"/>
              <a:gd name="connsiteY2" fmla="*/ 159874 h 2200733"/>
              <a:gd name="connsiteX3" fmla="*/ 5086304 w 5321361"/>
              <a:gd name="connsiteY3" fmla="*/ 2035442 h 2200733"/>
              <a:gd name="connsiteX4" fmla="*/ 600792 w 5321361"/>
              <a:gd name="connsiteY4" fmla="*/ 2042940 h 2200733"/>
              <a:gd name="connsiteX5" fmla="*/ 174325 w 5321361"/>
              <a:gd name="connsiteY5" fmla="*/ 630387 h 2200733"/>
              <a:gd name="connsiteX0" fmla="*/ 174325 w 5420438"/>
              <a:gd name="connsiteY0" fmla="*/ 630387 h 2200733"/>
              <a:gd name="connsiteX1" fmla="*/ 1805124 w 5420438"/>
              <a:gd name="connsiteY1" fmla="*/ 43025 h 2200733"/>
              <a:gd name="connsiteX2" fmla="*/ 4748049 w 5420438"/>
              <a:gd name="connsiteY2" fmla="*/ 159874 h 2200733"/>
              <a:gd name="connsiteX3" fmla="*/ 5086304 w 5420438"/>
              <a:gd name="connsiteY3" fmla="*/ 2035442 h 2200733"/>
              <a:gd name="connsiteX4" fmla="*/ 600792 w 5420438"/>
              <a:gd name="connsiteY4" fmla="*/ 2042940 h 2200733"/>
              <a:gd name="connsiteX5" fmla="*/ 174325 w 5420438"/>
              <a:gd name="connsiteY5" fmla="*/ 630387 h 2200733"/>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428298"/>
              <a:gd name="connsiteY0" fmla="*/ 682960 h 2297981"/>
              <a:gd name="connsiteX1" fmla="*/ 1805124 w 5428298"/>
              <a:gd name="connsiteY1" fmla="*/ 95598 h 2297981"/>
              <a:gd name="connsiteX2" fmla="*/ 4748049 w 5428298"/>
              <a:gd name="connsiteY2" fmla="*/ 212447 h 2297981"/>
              <a:gd name="connsiteX3" fmla="*/ 5086304 w 5428298"/>
              <a:gd name="connsiteY3" fmla="*/ 2088015 h 2297981"/>
              <a:gd name="connsiteX4" fmla="*/ 600792 w 5428298"/>
              <a:gd name="connsiteY4" fmla="*/ 2095513 h 2297981"/>
              <a:gd name="connsiteX5" fmla="*/ 174325 w 5428298"/>
              <a:gd name="connsiteY5" fmla="*/ 682960 h 2297981"/>
              <a:gd name="connsiteX0" fmla="*/ 151277 w 4978783"/>
              <a:gd name="connsiteY0" fmla="*/ 2095513 h 2334141"/>
              <a:gd name="connsiteX1" fmla="*/ 1355609 w 4978783"/>
              <a:gd name="connsiteY1" fmla="*/ 95598 h 2334141"/>
              <a:gd name="connsiteX2" fmla="*/ 4298534 w 4978783"/>
              <a:gd name="connsiteY2" fmla="*/ 212447 h 2334141"/>
              <a:gd name="connsiteX3" fmla="*/ 4636789 w 4978783"/>
              <a:gd name="connsiteY3" fmla="*/ 2088015 h 2334141"/>
              <a:gd name="connsiteX4" fmla="*/ 151277 w 4978783"/>
              <a:gd name="connsiteY4" fmla="*/ 2095513 h 2334141"/>
              <a:gd name="connsiteX0" fmla="*/ 470246 w 5297752"/>
              <a:gd name="connsiteY0" fmla="*/ 2066922 h 2301280"/>
              <a:gd name="connsiteX1" fmla="*/ 604061 w 5297752"/>
              <a:gd name="connsiteY1" fmla="*/ 133915 h 2301280"/>
              <a:gd name="connsiteX2" fmla="*/ 4617503 w 5297752"/>
              <a:gd name="connsiteY2" fmla="*/ 183856 h 2301280"/>
              <a:gd name="connsiteX3" fmla="*/ 4955758 w 5297752"/>
              <a:gd name="connsiteY3" fmla="*/ 2059424 h 2301280"/>
              <a:gd name="connsiteX4" fmla="*/ 470246 w 5297752"/>
              <a:gd name="connsiteY4" fmla="*/ 2066922 h 2301280"/>
              <a:gd name="connsiteX0" fmla="*/ 508312 w 5335818"/>
              <a:gd name="connsiteY0" fmla="*/ 2088925 h 2323283"/>
              <a:gd name="connsiteX1" fmla="*/ 642127 w 5335818"/>
              <a:gd name="connsiteY1" fmla="*/ 155918 h 2323283"/>
              <a:gd name="connsiteX2" fmla="*/ 4655569 w 5335818"/>
              <a:gd name="connsiteY2" fmla="*/ 205859 h 2323283"/>
              <a:gd name="connsiteX3" fmla="*/ 4993824 w 5335818"/>
              <a:gd name="connsiteY3" fmla="*/ 2081427 h 2323283"/>
              <a:gd name="connsiteX4" fmla="*/ 508312 w 5335818"/>
              <a:gd name="connsiteY4" fmla="*/ 2088925 h 2323283"/>
              <a:gd name="connsiteX0" fmla="*/ 537928 w 5365434"/>
              <a:gd name="connsiteY0" fmla="*/ 2041763 h 2267686"/>
              <a:gd name="connsiteX1" fmla="*/ 615987 w 5365434"/>
              <a:gd name="connsiteY1" fmla="*/ 242570 h 2267686"/>
              <a:gd name="connsiteX2" fmla="*/ 4685185 w 5365434"/>
              <a:gd name="connsiteY2" fmla="*/ 158697 h 2267686"/>
              <a:gd name="connsiteX3" fmla="*/ 5023440 w 5365434"/>
              <a:gd name="connsiteY3" fmla="*/ 2034265 h 2267686"/>
              <a:gd name="connsiteX4" fmla="*/ 537928 w 5365434"/>
              <a:gd name="connsiteY4" fmla="*/ 2041763 h 2267686"/>
              <a:gd name="connsiteX0" fmla="*/ 475390 w 5302896"/>
              <a:gd name="connsiteY0" fmla="*/ 2088286 h 2314209"/>
              <a:gd name="connsiteX1" fmla="*/ 553449 w 5302896"/>
              <a:gd name="connsiteY1" fmla="*/ 289093 h 2314209"/>
              <a:gd name="connsiteX2" fmla="*/ 4622647 w 5302896"/>
              <a:gd name="connsiteY2" fmla="*/ 205220 h 2314209"/>
              <a:gd name="connsiteX3" fmla="*/ 4960902 w 5302896"/>
              <a:gd name="connsiteY3" fmla="*/ 2080788 h 2314209"/>
              <a:gd name="connsiteX4" fmla="*/ 475390 w 5302896"/>
              <a:gd name="connsiteY4" fmla="*/ 2088286 h 2314209"/>
              <a:gd name="connsiteX0" fmla="*/ 500620 w 5340218"/>
              <a:gd name="connsiteY0" fmla="*/ 2050101 h 2276024"/>
              <a:gd name="connsiteX1" fmla="*/ 578679 w 5340218"/>
              <a:gd name="connsiteY1" fmla="*/ 250908 h 2276024"/>
              <a:gd name="connsiteX2" fmla="*/ 4688872 w 5340218"/>
              <a:gd name="connsiteY2" fmla="*/ 227606 h 2276024"/>
              <a:gd name="connsiteX3" fmla="*/ 4986132 w 5340218"/>
              <a:gd name="connsiteY3" fmla="*/ 2042603 h 2276024"/>
              <a:gd name="connsiteX4" fmla="*/ 500620 w 5340218"/>
              <a:gd name="connsiteY4" fmla="*/ 2050101 h 2276024"/>
              <a:gd name="connsiteX0" fmla="*/ 500620 w 5340214"/>
              <a:gd name="connsiteY0" fmla="*/ 2163226 h 2389149"/>
              <a:gd name="connsiteX1" fmla="*/ 578679 w 5340214"/>
              <a:gd name="connsiteY1" fmla="*/ 364033 h 2389149"/>
              <a:gd name="connsiteX2" fmla="*/ 4688872 w 5340214"/>
              <a:gd name="connsiteY2" fmla="*/ 340731 h 2389149"/>
              <a:gd name="connsiteX3" fmla="*/ 4986132 w 5340214"/>
              <a:gd name="connsiteY3" fmla="*/ 2155728 h 2389149"/>
              <a:gd name="connsiteX4" fmla="*/ 500620 w 5340214"/>
              <a:gd name="connsiteY4" fmla="*/ 2163226 h 2389149"/>
              <a:gd name="connsiteX0" fmla="*/ 500620 w 5475509"/>
              <a:gd name="connsiteY0" fmla="*/ 2163226 h 2389149"/>
              <a:gd name="connsiteX1" fmla="*/ 578679 w 5475509"/>
              <a:gd name="connsiteY1" fmla="*/ 364033 h 2389149"/>
              <a:gd name="connsiteX2" fmla="*/ 4688872 w 5475509"/>
              <a:gd name="connsiteY2" fmla="*/ 340731 h 2389149"/>
              <a:gd name="connsiteX3" fmla="*/ 4986132 w 5475509"/>
              <a:gd name="connsiteY3" fmla="*/ 2155728 h 2389149"/>
              <a:gd name="connsiteX4" fmla="*/ 500620 w 5475509"/>
              <a:gd name="connsiteY4" fmla="*/ 2163226 h 2389149"/>
              <a:gd name="connsiteX0" fmla="*/ 631244 w 5319168"/>
              <a:gd name="connsiteY0" fmla="*/ 2163227 h 2389149"/>
              <a:gd name="connsiteX1" fmla="*/ 422338 w 5319168"/>
              <a:gd name="connsiteY1" fmla="*/ 364033 h 2389149"/>
              <a:gd name="connsiteX2" fmla="*/ 4532531 w 5319168"/>
              <a:gd name="connsiteY2" fmla="*/ 340731 h 2389149"/>
              <a:gd name="connsiteX3" fmla="*/ 4829791 w 5319168"/>
              <a:gd name="connsiteY3" fmla="*/ 2155728 h 2389149"/>
              <a:gd name="connsiteX4" fmla="*/ 631244 w 5319168"/>
              <a:gd name="connsiteY4" fmla="*/ 2163227 h 2389149"/>
              <a:gd name="connsiteX0" fmla="*/ 716431 w 5404355"/>
              <a:gd name="connsiteY0" fmla="*/ 2163227 h 2486204"/>
              <a:gd name="connsiteX1" fmla="*/ 507525 w 5404355"/>
              <a:gd name="connsiteY1" fmla="*/ 364033 h 2486204"/>
              <a:gd name="connsiteX2" fmla="*/ 4617718 w 5404355"/>
              <a:gd name="connsiteY2" fmla="*/ 340731 h 2486204"/>
              <a:gd name="connsiteX3" fmla="*/ 4914978 w 5404355"/>
              <a:gd name="connsiteY3" fmla="*/ 2155728 h 2486204"/>
              <a:gd name="connsiteX4" fmla="*/ 716431 w 5404355"/>
              <a:gd name="connsiteY4" fmla="*/ 2163227 h 2486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4355" h="2486204">
                <a:moveTo>
                  <a:pt x="716431" y="2163227"/>
                </a:moveTo>
                <a:cubicBezTo>
                  <a:pt x="-264115" y="1622327"/>
                  <a:pt x="-142690" y="667782"/>
                  <a:pt x="507525" y="364033"/>
                </a:cubicBezTo>
                <a:cubicBezTo>
                  <a:pt x="1157740" y="60284"/>
                  <a:pt x="3250955" y="-263909"/>
                  <a:pt x="4617718" y="340731"/>
                </a:cubicBezTo>
                <a:cubicBezTo>
                  <a:pt x="5615527" y="793943"/>
                  <a:pt x="5606187" y="1841884"/>
                  <a:pt x="4914978" y="2155728"/>
                </a:cubicBezTo>
                <a:cubicBezTo>
                  <a:pt x="4223769" y="2469572"/>
                  <a:pt x="1696977" y="2704127"/>
                  <a:pt x="716431" y="2163227"/>
                </a:cubicBezTo>
                <a:close/>
              </a:path>
            </a:pathLst>
          </a:custGeom>
          <a:solidFill>
            <a:srgbClr val="0098BC"/>
          </a:solidFill>
          <a:ln>
            <a:solidFill>
              <a:srgbClr val="0098BC"/>
            </a:solidFill>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1" hangingPunct="1">
              <a:defRPr/>
            </a:pPr>
            <a:r>
              <a:rPr lang="fr-FR" sz="4800" b="1" dirty="0"/>
              <a:t>2</a:t>
            </a:r>
          </a:p>
        </p:txBody>
      </p:sp>
      <p:sp>
        <p:nvSpPr>
          <p:cNvPr id="49" name="Numéro 1">
            <a:extLst>
              <a:ext uri="{FF2B5EF4-FFF2-40B4-BE49-F238E27FC236}">
                <a16:creationId xmlns:a16="http://schemas.microsoft.com/office/drawing/2014/main" id="{A9CA3EDE-602E-4DF8-BC56-ED4DBCFAFC17}"/>
              </a:ext>
            </a:extLst>
          </p:cNvPr>
          <p:cNvSpPr/>
          <p:nvPr/>
        </p:nvSpPr>
        <p:spPr bwMode="auto">
          <a:xfrm>
            <a:off x="2490915" y="1773736"/>
            <a:ext cx="1015200" cy="1015200"/>
          </a:xfrm>
          <a:custGeom>
            <a:avLst/>
            <a:gdLst>
              <a:gd name="connsiteX0" fmla="*/ 0 w 5826377"/>
              <a:gd name="connsiteY0" fmla="*/ 1033411 h 2066821"/>
              <a:gd name="connsiteX1" fmla="*/ 2913189 w 5826377"/>
              <a:gd name="connsiteY1" fmla="*/ 0 h 2066821"/>
              <a:gd name="connsiteX2" fmla="*/ 5826378 w 5826377"/>
              <a:gd name="connsiteY2" fmla="*/ 1033411 h 2066821"/>
              <a:gd name="connsiteX3" fmla="*/ 2913189 w 5826377"/>
              <a:gd name="connsiteY3" fmla="*/ 2066822 h 2066821"/>
              <a:gd name="connsiteX4" fmla="*/ 0 w 5826377"/>
              <a:gd name="connsiteY4" fmla="*/ 1033411 h 2066821"/>
              <a:gd name="connsiteX0" fmla="*/ 0 w 5963004"/>
              <a:gd name="connsiteY0" fmla="*/ 1117673 h 2151084"/>
              <a:gd name="connsiteX1" fmla="*/ 2913189 w 5963004"/>
              <a:gd name="connsiteY1" fmla="*/ 84262 h 2151084"/>
              <a:gd name="connsiteX2" fmla="*/ 4908260 w 5963004"/>
              <a:gd name="connsiteY2" fmla="*/ 178808 h 2151084"/>
              <a:gd name="connsiteX3" fmla="*/ 5826378 w 5963004"/>
              <a:gd name="connsiteY3" fmla="*/ 1117673 h 2151084"/>
              <a:gd name="connsiteX4" fmla="*/ 2913189 w 5963004"/>
              <a:gd name="connsiteY4" fmla="*/ 2151084 h 2151084"/>
              <a:gd name="connsiteX5" fmla="*/ 0 w 5963004"/>
              <a:gd name="connsiteY5" fmla="*/ 1117673 h 2151084"/>
              <a:gd name="connsiteX0" fmla="*/ 0 w 5682491"/>
              <a:gd name="connsiteY0" fmla="*/ 1117673 h 2198926"/>
              <a:gd name="connsiteX1" fmla="*/ 2913189 w 5682491"/>
              <a:gd name="connsiteY1" fmla="*/ 84262 h 2198926"/>
              <a:gd name="connsiteX2" fmla="*/ 4908260 w 5682491"/>
              <a:gd name="connsiteY2" fmla="*/ 178808 h 2198926"/>
              <a:gd name="connsiteX3" fmla="*/ 5502993 w 5682491"/>
              <a:gd name="connsiteY3" fmla="*/ 1920561 h 2198926"/>
              <a:gd name="connsiteX4" fmla="*/ 2913189 w 5682491"/>
              <a:gd name="connsiteY4" fmla="*/ 2151084 h 2198926"/>
              <a:gd name="connsiteX5" fmla="*/ 0 w 5682491"/>
              <a:gd name="connsiteY5" fmla="*/ 1117673 h 2198926"/>
              <a:gd name="connsiteX0" fmla="*/ 0 w 5660189"/>
              <a:gd name="connsiteY0" fmla="*/ 926212 h 2198502"/>
              <a:gd name="connsiteX1" fmla="*/ 2890887 w 5660189"/>
              <a:gd name="connsiteY1" fmla="*/ 71221 h 2198502"/>
              <a:gd name="connsiteX2" fmla="*/ 4885958 w 5660189"/>
              <a:gd name="connsiteY2" fmla="*/ 165767 h 2198502"/>
              <a:gd name="connsiteX3" fmla="*/ 5480691 w 5660189"/>
              <a:gd name="connsiteY3" fmla="*/ 1907520 h 2198502"/>
              <a:gd name="connsiteX4" fmla="*/ 2890887 w 5660189"/>
              <a:gd name="connsiteY4" fmla="*/ 2138043 h 2198502"/>
              <a:gd name="connsiteX5" fmla="*/ 0 w 5660189"/>
              <a:gd name="connsiteY5" fmla="*/ 926212 h 2198502"/>
              <a:gd name="connsiteX0" fmla="*/ 13287 w 5673476"/>
              <a:gd name="connsiteY0" fmla="*/ 941739 h 2214029"/>
              <a:gd name="connsiteX1" fmla="*/ 1956320 w 5673476"/>
              <a:gd name="connsiteY1" fmla="*/ 64445 h 2214029"/>
              <a:gd name="connsiteX2" fmla="*/ 4899245 w 5673476"/>
              <a:gd name="connsiteY2" fmla="*/ 181294 h 2214029"/>
              <a:gd name="connsiteX3" fmla="*/ 5493978 w 5673476"/>
              <a:gd name="connsiteY3" fmla="*/ 1923047 h 2214029"/>
              <a:gd name="connsiteX4" fmla="*/ 2904174 w 5673476"/>
              <a:gd name="connsiteY4" fmla="*/ 2153570 h 2214029"/>
              <a:gd name="connsiteX5" fmla="*/ 13287 w 5673476"/>
              <a:gd name="connsiteY5" fmla="*/ 941739 h 2214029"/>
              <a:gd name="connsiteX0" fmla="*/ 101649 w 5761838"/>
              <a:gd name="connsiteY0" fmla="*/ 941739 h 2143739"/>
              <a:gd name="connsiteX1" fmla="*/ 2044682 w 5761838"/>
              <a:gd name="connsiteY1" fmla="*/ 64445 h 2143739"/>
              <a:gd name="connsiteX2" fmla="*/ 4987607 w 5761838"/>
              <a:gd name="connsiteY2" fmla="*/ 181294 h 2143739"/>
              <a:gd name="connsiteX3" fmla="*/ 5582340 w 5761838"/>
              <a:gd name="connsiteY3" fmla="*/ 1923047 h 2143739"/>
              <a:gd name="connsiteX4" fmla="*/ 840350 w 5761838"/>
              <a:gd name="connsiteY4" fmla="*/ 2064360 h 2143739"/>
              <a:gd name="connsiteX5" fmla="*/ 101649 w 5761838"/>
              <a:gd name="connsiteY5" fmla="*/ 941739 h 2143739"/>
              <a:gd name="connsiteX0" fmla="*/ 188442 w 5536397"/>
              <a:gd name="connsiteY0" fmla="*/ 630387 h 2143793"/>
              <a:gd name="connsiteX1" fmla="*/ 1819241 w 5536397"/>
              <a:gd name="connsiteY1" fmla="*/ 43025 h 2143793"/>
              <a:gd name="connsiteX2" fmla="*/ 4762166 w 5536397"/>
              <a:gd name="connsiteY2" fmla="*/ 159874 h 2143793"/>
              <a:gd name="connsiteX3" fmla="*/ 5356899 w 5536397"/>
              <a:gd name="connsiteY3" fmla="*/ 1901627 h 2143793"/>
              <a:gd name="connsiteX4" fmla="*/ 614909 w 5536397"/>
              <a:gd name="connsiteY4" fmla="*/ 2042940 h 2143793"/>
              <a:gd name="connsiteX5" fmla="*/ 188442 w 5536397"/>
              <a:gd name="connsiteY5" fmla="*/ 630387 h 2143793"/>
              <a:gd name="connsiteX0" fmla="*/ 174325 w 5321361"/>
              <a:gd name="connsiteY0" fmla="*/ 630387 h 2200733"/>
              <a:gd name="connsiteX1" fmla="*/ 1805124 w 5321361"/>
              <a:gd name="connsiteY1" fmla="*/ 43025 h 2200733"/>
              <a:gd name="connsiteX2" fmla="*/ 4748049 w 5321361"/>
              <a:gd name="connsiteY2" fmla="*/ 159874 h 2200733"/>
              <a:gd name="connsiteX3" fmla="*/ 5086304 w 5321361"/>
              <a:gd name="connsiteY3" fmla="*/ 2035442 h 2200733"/>
              <a:gd name="connsiteX4" fmla="*/ 600792 w 5321361"/>
              <a:gd name="connsiteY4" fmla="*/ 2042940 h 2200733"/>
              <a:gd name="connsiteX5" fmla="*/ 174325 w 5321361"/>
              <a:gd name="connsiteY5" fmla="*/ 630387 h 2200733"/>
              <a:gd name="connsiteX0" fmla="*/ 174325 w 5420438"/>
              <a:gd name="connsiteY0" fmla="*/ 630387 h 2200733"/>
              <a:gd name="connsiteX1" fmla="*/ 1805124 w 5420438"/>
              <a:gd name="connsiteY1" fmla="*/ 43025 h 2200733"/>
              <a:gd name="connsiteX2" fmla="*/ 4748049 w 5420438"/>
              <a:gd name="connsiteY2" fmla="*/ 159874 h 2200733"/>
              <a:gd name="connsiteX3" fmla="*/ 5086304 w 5420438"/>
              <a:gd name="connsiteY3" fmla="*/ 2035442 h 2200733"/>
              <a:gd name="connsiteX4" fmla="*/ 600792 w 5420438"/>
              <a:gd name="connsiteY4" fmla="*/ 2042940 h 2200733"/>
              <a:gd name="connsiteX5" fmla="*/ 174325 w 5420438"/>
              <a:gd name="connsiteY5" fmla="*/ 630387 h 2200733"/>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428298"/>
              <a:gd name="connsiteY0" fmla="*/ 682960 h 2297981"/>
              <a:gd name="connsiteX1" fmla="*/ 1805124 w 5428298"/>
              <a:gd name="connsiteY1" fmla="*/ 95598 h 2297981"/>
              <a:gd name="connsiteX2" fmla="*/ 4748049 w 5428298"/>
              <a:gd name="connsiteY2" fmla="*/ 212447 h 2297981"/>
              <a:gd name="connsiteX3" fmla="*/ 5086304 w 5428298"/>
              <a:gd name="connsiteY3" fmla="*/ 2088015 h 2297981"/>
              <a:gd name="connsiteX4" fmla="*/ 600792 w 5428298"/>
              <a:gd name="connsiteY4" fmla="*/ 2095513 h 2297981"/>
              <a:gd name="connsiteX5" fmla="*/ 174325 w 5428298"/>
              <a:gd name="connsiteY5" fmla="*/ 682960 h 2297981"/>
              <a:gd name="connsiteX0" fmla="*/ 151277 w 4978783"/>
              <a:gd name="connsiteY0" fmla="*/ 2095513 h 2334141"/>
              <a:gd name="connsiteX1" fmla="*/ 1355609 w 4978783"/>
              <a:gd name="connsiteY1" fmla="*/ 95598 h 2334141"/>
              <a:gd name="connsiteX2" fmla="*/ 4298534 w 4978783"/>
              <a:gd name="connsiteY2" fmla="*/ 212447 h 2334141"/>
              <a:gd name="connsiteX3" fmla="*/ 4636789 w 4978783"/>
              <a:gd name="connsiteY3" fmla="*/ 2088015 h 2334141"/>
              <a:gd name="connsiteX4" fmla="*/ 151277 w 4978783"/>
              <a:gd name="connsiteY4" fmla="*/ 2095513 h 2334141"/>
              <a:gd name="connsiteX0" fmla="*/ 470246 w 5297752"/>
              <a:gd name="connsiteY0" fmla="*/ 2066922 h 2301280"/>
              <a:gd name="connsiteX1" fmla="*/ 604061 w 5297752"/>
              <a:gd name="connsiteY1" fmla="*/ 133915 h 2301280"/>
              <a:gd name="connsiteX2" fmla="*/ 4617503 w 5297752"/>
              <a:gd name="connsiteY2" fmla="*/ 183856 h 2301280"/>
              <a:gd name="connsiteX3" fmla="*/ 4955758 w 5297752"/>
              <a:gd name="connsiteY3" fmla="*/ 2059424 h 2301280"/>
              <a:gd name="connsiteX4" fmla="*/ 470246 w 5297752"/>
              <a:gd name="connsiteY4" fmla="*/ 2066922 h 2301280"/>
              <a:gd name="connsiteX0" fmla="*/ 508312 w 5335818"/>
              <a:gd name="connsiteY0" fmla="*/ 2088925 h 2323283"/>
              <a:gd name="connsiteX1" fmla="*/ 642127 w 5335818"/>
              <a:gd name="connsiteY1" fmla="*/ 155918 h 2323283"/>
              <a:gd name="connsiteX2" fmla="*/ 4655569 w 5335818"/>
              <a:gd name="connsiteY2" fmla="*/ 205859 h 2323283"/>
              <a:gd name="connsiteX3" fmla="*/ 4993824 w 5335818"/>
              <a:gd name="connsiteY3" fmla="*/ 2081427 h 2323283"/>
              <a:gd name="connsiteX4" fmla="*/ 508312 w 5335818"/>
              <a:gd name="connsiteY4" fmla="*/ 2088925 h 2323283"/>
              <a:gd name="connsiteX0" fmla="*/ 537928 w 5365434"/>
              <a:gd name="connsiteY0" fmla="*/ 2041763 h 2267686"/>
              <a:gd name="connsiteX1" fmla="*/ 615987 w 5365434"/>
              <a:gd name="connsiteY1" fmla="*/ 242570 h 2267686"/>
              <a:gd name="connsiteX2" fmla="*/ 4685185 w 5365434"/>
              <a:gd name="connsiteY2" fmla="*/ 158697 h 2267686"/>
              <a:gd name="connsiteX3" fmla="*/ 5023440 w 5365434"/>
              <a:gd name="connsiteY3" fmla="*/ 2034265 h 2267686"/>
              <a:gd name="connsiteX4" fmla="*/ 537928 w 5365434"/>
              <a:gd name="connsiteY4" fmla="*/ 2041763 h 2267686"/>
              <a:gd name="connsiteX0" fmla="*/ 475390 w 5302896"/>
              <a:gd name="connsiteY0" fmla="*/ 2088286 h 2314209"/>
              <a:gd name="connsiteX1" fmla="*/ 553449 w 5302896"/>
              <a:gd name="connsiteY1" fmla="*/ 289093 h 2314209"/>
              <a:gd name="connsiteX2" fmla="*/ 4622647 w 5302896"/>
              <a:gd name="connsiteY2" fmla="*/ 205220 h 2314209"/>
              <a:gd name="connsiteX3" fmla="*/ 4960902 w 5302896"/>
              <a:gd name="connsiteY3" fmla="*/ 2080788 h 2314209"/>
              <a:gd name="connsiteX4" fmla="*/ 475390 w 5302896"/>
              <a:gd name="connsiteY4" fmla="*/ 2088286 h 2314209"/>
              <a:gd name="connsiteX0" fmla="*/ 500620 w 5340218"/>
              <a:gd name="connsiteY0" fmla="*/ 2050101 h 2276024"/>
              <a:gd name="connsiteX1" fmla="*/ 578679 w 5340218"/>
              <a:gd name="connsiteY1" fmla="*/ 250908 h 2276024"/>
              <a:gd name="connsiteX2" fmla="*/ 4688872 w 5340218"/>
              <a:gd name="connsiteY2" fmla="*/ 227606 h 2276024"/>
              <a:gd name="connsiteX3" fmla="*/ 4986132 w 5340218"/>
              <a:gd name="connsiteY3" fmla="*/ 2042603 h 2276024"/>
              <a:gd name="connsiteX4" fmla="*/ 500620 w 5340218"/>
              <a:gd name="connsiteY4" fmla="*/ 2050101 h 2276024"/>
              <a:gd name="connsiteX0" fmla="*/ 500620 w 5340214"/>
              <a:gd name="connsiteY0" fmla="*/ 2163226 h 2389149"/>
              <a:gd name="connsiteX1" fmla="*/ 578679 w 5340214"/>
              <a:gd name="connsiteY1" fmla="*/ 364033 h 2389149"/>
              <a:gd name="connsiteX2" fmla="*/ 4688872 w 5340214"/>
              <a:gd name="connsiteY2" fmla="*/ 340731 h 2389149"/>
              <a:gd name="connsiteX3" fmla="*/ 4986132 w 5340214"/>
              <a:gd name="connsiteY3" fmla="*/ 2155728 h 2389149"/>
              <a:gd name="connsiteX4" fmla="*/ 500620 w 5340214"/>
              <a:gd name="connsiteY4" fmla="*/ 2163226 h 2389149"/>
              <a:gd name="connsiteX0" fmla="*/ 500620 w 5475509"/>
              <a:gd name="connsiteY0" fmla="*/ 2163226 h 2389149"/>
              <a:gd name="connsiteX1" fmla="*/ 578679 w 5475509"/>
              <a:gd name="connsiteY1" fmla="*/ 364033 h 2389149"/>
              <a:gd name="connsiteX2" fmla="*/ 4688872 w 5475509"/>
              <a:gd name="connsiteY2" fmla="*/ 340731 h 2389149"/>
              <a:gd name="connsiteX3" fmla="*/ 4986132 w 5475509"/>
              <a:gd name="connsiteY3" fmla="*/ 2155728 h 2389149"/>
              <a:gd name="connsiteX4" fmla="*/ 500620 w 5475509"/>
              <a:gd name="connsiteY4" fmla="*/ 2163226 h 2389149"/>
              <a:gd name="connsiteX0" fmla="*/ 631244 w 5319168"/>
              <a:gd name="connsiteY0" fmla="*/ 2163227 h 2389149"/>
              <a:gd name="connsiteX1" fmla="*/ 422338 w 5319168"/>
              <a:gd name="connsiteY1" fmla="*/ 364033 h 2389149"/>
              <a:gd name="connsiteX2" fmla="*/ 4532531 w 5319168"/>
              <a:gd name="connsiteY2" fmla="*/ 340731 h 2389149"/>
              <a:gd name="connsiteX3" fmla="*/ 4829791 w 5319168"/>
              <a:gd name="connsiteY3" fmla="*/ 2155728 h 2389149"/>
              <a:gd name="connsiteX4" fmla="*/ 631244 w 5319168"/>
              <a:gd name="connsiteY4" fmla="*/ 2163227 h 2389149"/>
              <a:gd name="connsiteX0" fmla="*/ 716431 w 5404355"/>
              <a:gd name="connsiteY0" fmla="*/ 2163227 h 2486204"/>
              <a:gd name="connsiteX1" fmla="*/ 507525 w 5404355"/>
              <a:gd name="connsiteY1" fmla="*/ 364033 h 2486204"/>
              <a:gd name="connsiteX2" fmla="*/ 4617718 w 5404355"/>
              <a:gd name="connsiteY2" fmla="*/ 340731 h 2486204"/>
              <a:gd name="connsiteX3" fmla="*/ 4914978 w 5404355"/>
              <a:gd name="connsiteY3" fmla="*/ 2155728 h 2486204"/>
              <a:gd name="connsiteX4" fmla="*/ 716431 w 5404355"/>
              <a:gd name="connsiteY4" fmla="*/ 2163227 h 2486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4355" h="2486204">
                <a:moveTo>
                  <a:pt x="716431" y="2163227"/>
                </a:moveTo>
                <a:cubicBezTo>
                  <a:pt x="-264115" y="1622327"/>
                  <a:pt x="-142690" y="667782"/>
                  <a:pt x="507525" y="364033"/>
                </a:cubicBezTo>
                <a:cubicBezTo>
                  <a:pt x="1157740" y="60284"/>
                  <a:pt x="3250955" y="-263909"/>
                  <a:pt x="4617718" y="340731"/>
                </a:cubicBezTo>
                <a:cubicBezTo>
                  <a:pt x="5615527" y="793943"/>
                  <a:pt x="5606187" y="1841884"/>
                  <a:pt x="4914978" y="2155728"/>
                </a:cubicBezTo>
                <a:cubicBezTo>
                  <a:pt x="4223769" y="2469572"/>
                  <a:pt x="1696977" y="2704127"/>
                  <a:pt x="716431" y="2163227"/>
                </a:cubicBezTo>
                <a:close/>
              </a:path>
            </a:pathLst>
          </a:custGeom>
          <a:solidFill>
            <a:srgbClr val="0098BC"/>
          </a:solidFill>
          <a:ln>
            <a:solidFill>
              <a:srgbClr val="0098BC"/>
            </a:solidFill>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1" hangingPunct="1">
              <a:defRPr/>
            </a:pPr>
            <a:r>
              <a:rPr lang="fr-FR" sz="4800" b="1" dirty="0"/>
              <a:t>1</a:t>
            </a:r>
          </a:p>
        </p:txBody>
      </p:sp>
      <p:pic>
        <p:nvPicPr>
          <p:cNvPr id="34" name="Ok 1">
            <a:extLst>
              <a:ext uri="{FF2B5EF4-FFF2-40B4-BE49-F238E27FC236}">
                <a16:creationId xmlns:a16="http://schemas.microsoft.com/office/drawing/2014/main" id="{59B5358B-7707-44FD-8803-46AD98399114}"/>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2564978" y="1868106"/>
            <a:ext cx="842212" cy="885374"/>
          </a:xfrm>
          <a:prstGeom prst="rect">
            <a:avLst/>
          </a:prstGeom>
        </p:spPr>
      </p:pic>
      <p:pic>
        <p:nvPicPr>
          <p:cNvPr id="35" name="Non 4">
            <a:extLst>
              <a:ext uri="{FF2B5EF4-FFF2-40B4-BE49-F238E27FC236}">
                <a16:creationId xmlns:a16="http://schemas.microsoft.com/office/drawing/2014/main" id="{42147818-0D61-4BA1-91CC-E33BA675A320}"/>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2607656" y="5771832"/>
            <a:ext cx="756857" cy="759706"/>
          </a:xfrm>
          <a:prstGeom prst="rect">
            <a:avLst/>
          </a:prstGeom>
        </p:spPr>
      </p:pic>
      <p:pic>
        <p:nvPicPr>
          <p:cNvPr id="36" name="Non 2">
            <a:extLst>
              <a:ext uri="{FF2B5EF4-FFF2-40B4-BE49-F238E27FC236}">
                <a16:creationId xmlns:a16="http://schemas.microsoft.com/office/drawing/2014/main" id="{6DA93B61-2B19-44F1-8A61-4F3BD5008E38}"/>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2607656" y="3240445"/>
            <a:ext cx="756857" cy="759706"/>
          </a:xfrm>
          <a:prstGeom prst="rect">
            <a:avLst/>
          </a:prstGeom>
        </p:spPr>
      </p:pic>
      <p:pic>
        <p:nvPicPr>
          <p:cNvPr id="37" name="Non 3">
            <a:extLst>
              <a:ext uri="{FF2B5EF4-FFF2-40B4-BE49-F238E27FC236}">
                <a16:creationId xmlns:a16="http://schemas.microsoft.com/office/drawing/2014/main" id="{0287E251-B4C0-48E4-B504-9AFA2062B115}"/>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2607656" y="4445372"/>
            <a:ext cx="756857" cy="759706"/>
          </a:xfrm>
          <a:prstGeom prst="rect">
            <a:avLst/>
          </a:prstGeom>
        </p:spPr>
      </p:pic>
    </p:spTree>
    <p:extLst>
      <p:ext uri="{BB962C8B-B14F-4D97-AF65-F5344CB8AC3E}">
        <p14:creationId xmlns:p14="http://schemas.microsoft.com/office/powerpoint/2010/main" val="103834678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5"/>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11" restart="whenNotActive" fill="hold" evtFilter="cancelBubble" nodeType="interactiveSeq">
                <p:stCondLst>
                  <p:cond evt="onClick" delay="0">
                    <p:tgtEl>
                      <p:spTgt spid="49"/>
                    </p:tgtEl>
                  </p:cond>
                </p:stCondLst>
                <p:endSync evt="end" delay="0">
                  <p:rtn val="all"/>
                </p:endSync>
                <p:childTnLst>
                  <p:par>
                    <p:cTn id="12" fill="hold">
                      <p:stCondLst>
                        <p:cond delay="0"/>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34"/>
                                        </p:tgtEl>
                                        <p:attrNameLst>
                                          <p:attrName>style.visibility</p:attrName>
                                        </p:attrNameLst>
                                      </p:cBhvr>
                                      <p:to>
                                        <p:strVal val="visible"/>
                                      </p:to>
                                    </p:set>
                                  </p:childTnLst>
                                </p:cTn>
                              </p:par>
                            </p:childTnLst>
                          </p:cTn>
                        </p:par>
                      </p:childTnLst>
                    </p:cTn>
                  </p:par>
                </p:childTnLst>
              </p:cTn>
              <p:nextCondLst>
                <p:cond evt="onClick" delay="0">
                  <p:tgtEl>
                    <p:spTgt spid="49"/>
                  </p:tgtEl>
                </p:cond>
              </p:nextCondLst>
            </p:seq>
            <p:seq concurrent="1" nextAc="seek">
              <p:cTn id="16" restart="whenNotActive" fill="hold" evtFilter="cancelBubble" nodeType="interactiveSeq">
                <p:stCondLst>
                  <p:cond evt="onClick" delay="0">
                    <p:tgtEl>
                      <p:spTgt spid="48"/>
                    </p:tgtEl>
                  </p:cond>
                </p:stCondLst>
                <p:endSync evt="end" delay="0">
                  <p:rtn val="all"/>
                </p:endSync>
                <p:childTnLst>
                  <p:par>
                    <p:cTn id="17" fill="hold">
                      <p:stCondLst>
                        <p:cond delay="0"/>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6"/>
                                        </p:tgtEl>
                                        <p:attrNameLst>
                                          <p:attrName>style.visibility</p:attrName>
                                        </p:attrNameLst>
                                      </p:cBhvr>
                                      <p:to>
                                        <p:strVal val="visible"/>
                                      </p:to>
                                    </p:set>
                                  </p:childTnLst>
                                </p:cTn>
                              </p:par>
                            </p:childTnLst>
                          </p:cTn>
                        </p:par>
                      </p:childTnLst>
                    </p:cTn>
                  </p:par>
                </p:childTnLst>
              </p:cTn>
              <p:nextCondLst>
                <p:cond evt="onClick" delay="0">
                  <p:tgtEl>
                    <p:spTgt spid="48"/>
                  </p:tgtEl>
                </p:cond>
              </p:nextCondLst>
            </p:seq>
            <p:seq concurrent="1" nextAc="seek">
              <p:cTn id="21" restart="whenNotActive" fill="hold" evtFilter="cancelBubble" nodeType="interactiveSeq">
                <p:stCondLst>
                  <p:cond evt="onClick" delay="0">
                    <p:tgtEl>
                      <p:spTgt spid="47"/>
                    </p:tgtEl>
                  </p:cond>
                </p:stCondLst>
                <p:endSync evt="end" delay="0">
                  <p:rtn val="all"/>
                </p:endSync>
                <p:childTnLst>
                  <p:par>
                    <p:cTn id="22" fill="hold">
                      <p:stCondLst>
                        <p:cond delay="0"/>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37"/>
                                        </p:tgtEl>
                                        <p:attrNameLst>
                                          <p:attrName>style.visibility</p:attrName>
                                        </p:attrNameLst>
                                      </p:cBhvr>
                                      <p:to>
                                        <p:strVal val="visible"/>
                                      </p:to>
                                    </p:set>
                                  </p:childTnLst>
                                </p:cTn>
                              </p:par>
                            </p:childTnLst>
                          </p:cTn>
                        </p:par>
                      </p:childTnLst>
                    </p:cTn>
                  </p:par>
                </p:childTnLst>
              </p:cTn>
              <p:nextCondLst>
                <p:cond evt="onClick" delay="0">
                  <p:tgtEl>
                    <p:spTgt spid="47"/>
                  </p:tgtEl>
                </p:cond>
              </p:nextCondLst>
            </p:seq>
            <p:seq concurrent="1" nextAc="seek">
              <p:cTn id="26" restart="whenNotActive" fill="hold" evtFilter="cancelBubble" nodeType="interactiveSeq">
                <p:stCondLst>
                  <p:cond evt="onClick" delay="0">
                    <p:tgtEl>
                      <p:spTgt spid="46"/>
                    </p:tgtEl>
                  </p:cond>
                </p:stCondLst>
                <p:endSync evt="end" delay="0">
                  <p:rtn val="all"/>
                </p:endSync>
                <p:childTnLst>
                  <p:par>
                    <p:cTn id="27" fill="hold">
                      <p:stCondLst>
                        <p:cond delay="0"/>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5"/>
                                        </p:tgtEl>
                                        <p:attrNameLst>
                                          <p:attrName>style.visibility</p:attrName>
                                        </p:attrNameLst>
                                      </p:cBhvr>
                                      <p:to>
                                        <p:strVal val="visible"/>
                                      </p:to>
                                    </p:set>
                                  </p:childTnLst>
                                </p:cTn>
                              </p:par>
                            </p:childTnLst>
                          </p:cTn>
                        </p:par>
                      </p:childTnLst>
                    </p:cTn>
                  </p:par>
                </p:childTnLst>
              </p:cTn>
              <p:nextCondLst>
                <p:cond evt="onClick" delay="0">
                  <p:tgtEl>
                    <p:spTgt spid="46"/>
                  </p:tgtEl>
                </p:cond>
              </p:nextCondLst>
            </p:seq>
          </p:childTnLst>
        </p:cTn>
      </p:par>
    </p:tnLst>
    <p:bldLst>
      <p:bldP spid="26" grpId="0" animBg="1"/>
      <p:bldP spid="26" grpId="1"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8946" name="Image 32">
            <a:extLst>
              <a:ext uri="{FF2B5EF4-FFF2-40B4-BE49-F238E27FC236}">
                <a16:creationId xmlns:a16="http://schemas.microsoft.com/office/drawing/2014/main" id="{585C822B-5888-25BC-F92C-5DA072F99DE0}"/>
              </a:ext>
            </a:extLst>
          </p:cNvPr>
          <p:cNvPicPr>
            <a:picLocks noChangeAspect="1"/>
          </p:cNvPicPr>
          <p:nvPr/>
        </p:nvPicPr>
        <p:blipFill>
          <a:blip r:embed="rId3" cstate="print">
            <a:extLst>
              <a:ext uri="{28A0092B-C50C-407E-A947-70E740481C1C}">
                <a14:useLocalDpi xmlns:a14="http://schemas.microsoft.com/office/drawing/2010/main" val="0"/>
              </a:ext>
            </a:extLst>
          </a:blip>
          <a:srcRect l="4742"/>
          <a:stretch>
            <a:fillRect/>
          </a:stretch>
        </p:blipFill>
        <p:spPr bwMode="auto">
          <a:xfrm>
            <a:off x="1680710" y="966283"/>
            <a:ext cx="10423587" cy="5858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 name="Texte Bleu fonce">
            <a:extLst>
              <a:ext uri="{FF2B5EF4-FFF2-40B4-BE49-F238E27FC236}">
                <a16:creationId xmlns:a16="http://schemas.microsoft.com/office/drawing/2014/main" id="{BB239AFF-F0F5-6643-CDF9-00617B2BCB0E}"/>
              </a:ext>
            </a:extLst>
          </p:cNvPr>
          <p:cNvSpPr/>
          <p:nvPr/>
        </p:nvSpPr>
        <p:spPr bwMode="auto">
          <a:xfrm rot="243824">
            <a:off x="7497558" y="3060938"/>
            <a:ext cx="3556000" cy="2195513"/>
          </a:xfrm>
          <a:custGeom>
            <a:avLst/>
            <a:gdLst>
              <a:gd name="connsiteX0" fmla="*/ 0 w 5826377"/>
              <a:gd name="connsiteY0" fmla="*/ 1033411 h 2066821"/>
              <a:gd name="connsiteX1" fmla="*/ 2913189 w 5826377"/>
              <a:gd name="connsiteY1" fmla="*/ 0 h 2066821"/>
              <a:gd name="connsiteX2" fmla="*/ 5826378 w 5826377"/>
              <a:gd name="connsiteY2" fmla="*/ 1033411 h 2066821"/>
              <a:gd name="connsiteX3" fmla="*/ 2913189 w 5826377"/>
              <a:gd name="connsiteY3" fmla="*/ 2066822 h 2066821"/>
              <a:gd name="connsiteX4" fmla="*/ 0 w 5826377"/>
              <a:gd name="connsiteY4" fmla="*/ 1033411 h 2066821"/>
              <a:gd name="connsiteX0" fmla="*/ 0 w 5963004"/>
              <a:gd name="connsiteY0" fmla="*/ 1117673 h 2151084"/>
              <a:gd name="connsiteX1" fmla="*/ 2913189 w 5963004"/>
              <a:gd name="connsiteY1" fmla="*/ 84262 h 2151084"/>
              <a:gd name="connsiteX2" fmla="*/ 4908260 w 5963004"/>
              <a:gd name="connsiteY2" fmla="*/ 178808 h 2151084"/>
              <a:gd name="connsiteX3" fmla="*/ 5826378 w 5963004"/>
              <a:gd name="connsiteY3" fmla="*/ 1117673 h 2151084"/>
              <a:gd name="connsiteX4" fmla="*/ 2913189 w 5963004"/>
              <a:gd name="connsiteY4" fmla="*/ 2151084 h 2151084"/>
              <a:gd name="connsiteX5" fmla="*/ 0 w 5963004"/>
              <a:gd name="connsiteY5" fmla="*/ 1117673 h 2151084"/>
              <a:gd name="connsiteX0" fmla="*/ 0 w 5682491"/>
              <a:gd name="connsiteY0" fmla="*/ 1117673 h 2198926"/>
              <a:gd name="connsiteX1" fmla="*/ 2913189 w 5682491"/>
              <a:gd name="connsiteY1" fmla="*/ 84262 h 2198926"/>
              <a:gd name="connsiteX2" fmla="*/ 4908260 w 5682491"/>
              <a:gd name="connsiteY2" fmla="*/ 178808 h 2198926"/>
              <a:gd name="connsiteX3" fmla="*/ 5502993 w 5682491"/>
              <a:gd name="connsiteY3" fmla="*/ 1920561 h 2198926"/>
              <a:gd name="connsiteX4" fmla="*/ 2913189 w 5682491"/>
              <a:gd name="connsiteY4" fmla="*/ 2151084 h 2198926"/>
              <a:gd name="connsiteX5" fmla="*/ 0 w 5682491"/>
              <a:gd name="connsiteY5" fmla="*/ 1117673 h 2198926"/>
              <a:gd name="connsiteX0" fmla="*/ 0 w 5660189"/>
              <a:gd name="connsiteY0" fmla="*/ 926212 h 2198502"/>
              <a:gd name="connsiteX1" fmla="*/ 2890887 w 5660189"/>
              <a:gd name="connsiteY1" fmla="*/ 71221 h 2198502"/>
              <a:gd name="connsiteX2" fmla="*/ 4885958 w 5660189"/>
              <a:gd name="connsiteY2" fmla="*/ 165767 h 2198502"/>
              <a:gd name="connsiteX3" fmla="*/ 5480691 w 5660189"/>
              <a:gd name="connsiteY3" fmla="*/ 1907520 h 2198502"/>
              <a:gd name="connsiteX4" fmla="*/ 2890887 w 5660189"/>
              <a:gd name="connsiteY4" fmla="*/ 2138043 h 2198502"/>
              <a:gd name="connsiteX5" fmla="*/ 0 w 5660189"/>
              <a:gd name="connsiteY5" fmla="*/ 926212 h 2198502"/>
              <a:gd name="connsiteX0" fmla="*/ 13287 w 5673476"/>
              <a:gd name="connsiteY0" fmla="*/ 941739 h 2214029"/>
              <a:gd name="connsiteX1" fmla="*/ 1956320 w 5673476"/>
              <a:gd name="connsiteY1" fmla="*/ 64445 h 2214029"/>
              <a:gd name="connsiteX2" fmla="*/ 4899245 w 5673476"/>
              <a:gd name="connsiteY2" fmla="*/ 181294 h 2214029"/>
              <a:gd name="connsiteX3" fmla="*/ 5493978 w 5673476"/>
              <a:gd name="connsiteY3" fmla="*/ 1923047 h 2214029"/>
              <a:gd name="connsiteX4" fmla="*/ 2904174 w 5673476"/>
              <a:gd name="connsiteY4" fmla="*/ 2153570 h 2214029"/>
              <a:gd name="connsiteX5" fmla="*/ 13287 w 5673476"/>
              <a:gd name="connsiteY5" fmla="*/ 941739 h 2214029"/>
              <a:gd name="connsiteX0" fmla="*/ 101649 w 5761838"/>
              <a:gd name="connsiteY0" fmla="*/ 941739 h 2143739"/>
              <a:gd name="connsiteX1" fmla="*/ 2044682 w 5761838"/>
              <a:gd name="connsiteY1" fmla="*/ 64445 h 2143739"/>
              <a:gd name="connsiteX2" fmla="*/ 4987607 w 5761838"/>
              <a:gd name="connsiteY2" fmla="*/ 181294 h 2143739"/>
              <a:gd name="connsiteX3" fmla="*/ 5582340 w 5761838"/>
              <a:gd name="connsiteY3" fmla="*/ 1923047 h 2143739"/>
              <a:gd name="connsiteX4" fmla="*/ 840350 w 5761838"/>
              <a:gd name="connsiteY4" fmla="*/ 2064360 h 2143739"/>
              <a:gd name="connsiteX5" fmla="*/ 101649 w 5761838"/>
              <a:gd name="connsiteY5" fmla="*/ 941739 h 2143739"/>
              <a:gd name="connsiteX0" fmla="*/ 188442 w 5536397"/>
              <a:gd name="connsiteY0" fmla="*/ 630387 h 2143793"/>
              <a:gd name="connsiteX1" fmla="*/ 1819241 w 5536397"/>
              <a:gd name="connsiteY1" fmla="*/ 43025 h 2143793"/>
              <a:gd name="connsiteX2" fmla="*/ 4762166 w 5536397"/>
              <a:gd name="connsiteY2" fmla="*/ 159874 h 2143793"/>
              <a:gd name="connsiteX3" fmla="*/ 5356899 w 5536397"/>
              <a:gd name="connsiteY3" fmla="*/ 1901627 h 2143793"/>
              <a:gd name="connsiteX4" fmla="*/ 614909 w 5536397"/>
              <a:gd name="connsiteY4" fmla="*/ 2042940 h 2143793"/>
              <a:gd name="connsiteX5" fmla="*/ 188442 w 5536397"/>
              <a:gd name="connsiteY5" fmla="*/ 630387 h 2143793"/>
              <a:gd name="connsiteX0" fmla="*/ 174325 w 5321361"/>
              <a:gd name="connsiteY0" fmla="*/ 630387 h 2200733"/>
              <a:gd name="connsiteX1" fmla="*/ 1805124 w 5321361"/>
              <a:gd name="connsiteY1" fmla="*/ 43025 h 2200733"/>
              <a:gd name="connsiteX2" fmla="*/ 4748049 w 5321361"/>
              <a:gd name="connsiteY2" fmla="*/ 159874 h 2200733"/>
              <a:gd name="connsiteX3" fmla="*/ 5086304 w 5321361"/>
              <a:gd name="connsiteY3" fmla="*/ 2035442 h 2200733"/>
              <a:gd name="connsiteX4" fmla="*/ 600792 w 5321361"/>
              <a:gd name="connsiteY4" fmla="*/ 2042940 h 2200733"/>
              <a:gd name="connsiteX5" fmla="*/ 174325 w 5321361"/>
              <a:gd name="connsiteY5" fmla="*/ 630387 h 2200733"/>
              <a:gd name="connsiteX0" fmla="*/ 174325 w 5420438"/>
              <a:gd name="connsiteY0" fmla="*/ 630387 h 2200733"/>
              <a:gd name="connsiteX1" fmla="*/ 1805124 w 5420438"/>
              <a:gd name="connsiteY1" fmla="*/ 43025 h 2200733"/>
              <a:gd name="connsiteX2" fmla="*/ 4748049 w 5420438"/>
              <a:gd name="connsiteY2" fmla="*/ 159874 h 2200733"/>
              <a:gd name="connsiteX3" fmla="*/ 5086304 w 5420438"/>
              <a:gd name="connsiteY3" fmla="*/ 2035442 h 2200733"/>
              <a:gd name="connsiteX4" fmla="*/ 600792 w 5420438"/>
              <a:gd name="connsiteY4" fmla="*/ 2042940 h 2200733"/>
              <a:gd name="connsiteX5" fmla="*/ 174325 w 5420438"/>
              <a:gd name="connsiteY5" fmla="*/ 630387 h 2200733"/>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428298"/>
              <a:gd name="connsiteY0" fmla="*/ 682960 h 2297981"/>
              <a:gd name="connsiteX1" fmla="*/ 1805124 w 5428298"/>
              <a:gd name="connsiteY1" fmla="*/ 95598 h 2297981"/>
              <a:gd name="connsiteX2" fmla="*/ 4748049 w 5428298"/>
              <a:gd name="connsiteY2" fmla="*/ 212447 h 2297981"/>
              <a:gd name="connsiteX3" fmla="*/ 5086304 w 5428298"/>
              <a:gd name="connsiteY3" fmla="*/ 2088015 h 2297981"/>
              <a:gd name="connsiteX4" fmla="*/ 600792 w 5428298"/>
              <a:gd name="connsiteY4" fmla="*/ 2095513 h 2297981"/>
              <a:gd name="connsiteX5" fmla="*/ 174325 w 5428298"/>
              <a:gd name="connsiteY5" fmla="*/ 682960 h 2297981"/>
              <a:gd name="connsiteX0" fmla="*/ 151277 w 4978783"/>
              <a:gd name="connsiteY0" fmla="*/ 2095513 h 2334141"/>
              <a:gd name="connsiteX1" fmla="*/ 1355609 w 4978783"/>
              <a:gd name="connsiteY1" fmla="*/ 95598 h 2334141"/>
              <a:gd name="connsiteX2" fmla="*/ 4298534 w 4978783"/>
              <a:gd name="connsiteY2" fmla="*/ 212447 h 2334141"/>
              <a:gd name="connsiteX3" fmla="*/ 4636789 w 4978783"/>
              <a:gd name="connsiteY3" fmla="*/ 2088015 h 2334141"/>
              <a:gd name="connsiteX4" fmla="*/ 151277 w 4978783"/>
              <a:gd name="connsiteY4" fmla="*/ 2095513 h 2334141"/>
              <a:gd name="connsiteX0" fmla="*/ 470246 w 5297752"/>
              <a:gd name="connsiteY0" fmla="*/ 2066922 h 2301280"/>
              <a:gd name="connsiteX1" fmla="*/ 604061 w 5297752"/>
              <a:gd name="connsiteY1" fmla="*/ 133915 h 2301280"/>
              <a:gd name="connsiteX2" fmla="*/ 4617503 w 5297752"/>
              <a:gd name="connsiteY2" fmla="*/ 183856 h 2301280"/>
              <a:gd name="connsiteX3" fmla="*/ 4955758 w 5297752"/>
              <a:gd name="connsiteY3" fmla="*/ 2059424 h 2301280"/>
              <a:gd name="connsiteX4" fmla="*/ 470246 w 5297752"/>
              <a:gd name="connsiteY4" fmla="*/ 2066922 h 2301280"/>
              <a:gd name="connsiteX0" fmla="*/ 508312 w 5335818"/>
              <a:gd name="connsiteY0" fmla="*/ 2088925 h 2323283"/>
              <a:gd name="connsiteX1" fmla="*/ 642127 w 5335818"/>
              <a:gd name="connsiteY1" fmla="*/ 155918 h 2323283"/>
              <a:gd name="connsiteX2" fmla="*/ 4655569 w 5335818"/>
              <a:gd name="connsiteY2" fmla="*/ 205859 h 2323283"/>
              <a:gd name="connsiteX3" fmla="*/ 4993824 w 5335818"/>
              <a:gd name="connsiteY3" fmla="*/ 2081427 h 2323283"/>
              <a:gd name="connsiteX4" fmla="*/ 508312 w 5335818"/>
              <a:gd name="connsiteY4" fmla="*/ 2088925 h 2323283"/>
              <a:gd name="connsiteX0" fmla="*/ 537928 w 5365434"/>
              <a:gd name="connsiteY0" fmla="*/ 2041763 h 2267686"/>
              <a:gd name="connsiteX1" fmla="*/ 615987 w 5365434"/>
              <a:gd name="connsiteY1" fmla="*/ 242570 h 2267686"/>
              <a:gd name="connsiteX2" fmla="*/ 4685185 w 5365434"/>
              <a:gd name="connsiteY2" fmla="*/ 158697 h 2267686"/>
              <a:gd name="connsiteX3" fmla="*/ 5023440 w 5365434"/>
              <a:gd name="connsiteY3" fmla="*/ 2034265 h 2267686"/>
              <a:gd name="connsiteX4" fmla="*/ 537928 w 5365434"/>
              <a:gd name="connsiteY4" fmla="*/ 2041763 h 2267686"/>
              <a:gd name="connsiteX0" fmla="*/ 475390 w 5302896"/>
              <a:gd name="connsiteY0" fmla="*/ 2088286 h 2314209"/>
              <a:gd name="connsiteX1" fmla="*/ 553449 w 5302896"/>
              <a:gd name="connsiteY1" fmla="*/ 289093 h 2314209"/>
              <a:gd name="connsiteX2" fmla="*/ 4622647 w 5302896"/>
              <a:gd name="connsiteY2" fmla="*/ 205220 h 2314209"/>
              <a:gd name="connsiteX3" fmla="*/ 4960902 w 5302896"/>
              <a:gd name="connsiteY3" fmla="*/ 2080788 h 2314209"/>
              <a:gd name="connsiteX4" fmla="*/ 475390 w 5302896"/>
              <a:gd name="connsiteY4" fmla="*/ 2088286 h 23142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02896" h="2314209">
                <a:moveTo>
                  <a:pt x="475390" y="2088286"/>
                </a:moveTo>
                <a:cubicBezTo>
                  <a:pt x="-259185" y="1789670"/>
                  <a:pt x="-70853" y="602937"/>
                  <a:pt x="553449" y="289093"/>
                </a:cubicBezTo>
                <a:cubicBezTo>
                  <a:pt x="1177751" y="-24751"/>
                  <a:pt x="4075784" y="-126849"/>
                  <a:pt x="4622647" y="205220"/>
                </a:cubicBezTo>
                <a:cubicBezTo>
                  <a:pt x="5169510" y="537289"/>
                  <a:pt x="5652111" y="1766944"/>
                  <a:pt x="4960902" y="2080788"/>
                </a:cubicBezTo>
                <a:cubicBezTo>
                  <a:pt x="4269693" y="2394632"/>
                  <a:pt x="1209965" y="2386902"/>
                  <a:pt x="475390" y="2088286"/>
                </a:cubicBezTo>
                <a:close/>
              </a:path>
            </a:pathLst>
          </a:custGeom>
          <a:solidFill>
            <a:srgbClr val="002060"/>
          </a:solidFill>
          <a:ln>
            <a:noFill/>
          </a:ln>
          <a:effectLst/>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1" hangingPunct="1">
              <a:defRPr/>
            </a:pPr>
            <a:r>
              <a:rPr lang="fr-FR" altLang="fr-FR" sz="2400" dirty="0">
                <a:solidFill>
                  <a:srgbClr val="FFFFFF"/>
                </a:solidFill>
                <a:cs typeface="Arial" panose="020B0604020202020204" pitchFamily="34" charset="0"/>
              </a:rPr>
              <a:t>Dans la troposphère, </a:t>
            </a:r>
          </a:p>
          <a:p>
            <a:pPr algn="ctr" eaLnBrk="1" hangingPunct="1">
              <a:defRPr/>
            </a:pPr>
            <a:r>
              <a:rPr lang="fr-FR" altLang="fr-FR" sz="2400" dirty="0">
                <a:solidFill>
                  <a:srgbClr val="FFFFFF"/>
                </a:solidFill>
                <a:cs typeface="Arial" panose="020B0604020202020204" pitchFamily="34" charset="0"/>
              </a:rPr>
              <a:t>plus l’altitude augmente, </a:t>
            </a:r>
          </a:p>
          <a:p>
            <a:pPr algn="ctr" eaLnBrk="1" hangingPunct="1">
              <a:defRPr/>
            </a:pPr>
            <a:r>
              <a:rPr lang="fr-FR" altLang="fr-FR" sz="2400" dirty="0">
                <a:solidFill>
                  <a:srgbClr val="FFFFFF"/>
                </a:solidFill>
                <a:cs typeface="Arial" panose="020B0604020202020204" pitchFamily="34" charset="0"/>
              </a:rPr>
              <a:t>moins il y a d’oxygène et </a:t>
            </a:r>
          </a:p>
          <a:p>
            <a:pPr algn="ctr" eaLnBrk="1" hangingPunct="1">
              <a:defRPr/>
            </a:pPr>
            <a:r>
              <a:rPr lang="fr-FR" altLang="fr-FR" sz="2400" dirty="0">
                <a:solidFill>
                  <a:srgbClr val="FFFFFF"/>
                </a:solidFill>
                <a:cs typeface="Arial" panose="020B0604020202020204" pitchFamily="34" charset="0"/>
              </a:rPr>
              <a:t>plus nous avons de mal </a:t>
            </a:r>
          </a:p>
          <a:p>
            <a:pPr algn="ctr" eaLnBrk="1" hangingPunct="1">
              <a:defRPr/>
            </a:pPr>
            <a:r>
              <a:rPr lang="fr-FR" altLang="fr-FR" sz="2400" dirty="0">
                <a:solidFill>
                  <a:srgbClr val="FFFFFF"/>
                </a:solidFill>
                <a:cs typeface="Arial" panose="020B0604020202020204" pitchFamily="34" charset="0"/>
              </a:rPr>
              <a:t>à respirer ! </a:t>
            </a:r>
          </a:p>
        </p:txBody>
      </p:sp>
      <p:cxnSp>
        <p:nvCxnSpPr>
          <p:cNvPr id="12" name="Connecteur droit avec flèche 11">
            <a:extLst>
              <a:ext uri="{FF2B5EF4-FFF2-40B4-BE49-F238E27FC236}">
                <a16:creationId xmlns:a16="http://schemas.microsoft.com/office/drawing/2014/main" id="{147B6259-C29D-B3FD-A0BA-D0C6C5429A45}"/>
              </a:ext>
            </a:extLst>
          </p:cNvPr>
          <p:cNvCxnSpPr>
            <a:cxnSpLocks/>
          </p:cNvCxnSpPr>
          <p:nvPr/>
        </p:nvCxnSpPr>
        <p:spPr>
          <a:xfrm flipH="1">
            <a:off x="11126800" y="3112272"/>
            <a:ext cx="173260" cy="2471518"/>
          </a:xfrm>
          <a:prstGeom prst="straightConnector1">
            <a:avLst/>
          </a:prstGeom>
          <a:ln w="38100">
            <a:solidFill>
              <a:schemeClr val="accent5">
                <a:lumMod val="7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38960" name="texte 1">
            <a:extLst>
              <a:ext uri="{FF2B5EF4-FFF2-40B4-BE49-F238E27FC236}">
                <a16:creationId xmlns:a16="http://schemas.microsoft.com/office/drawing/2014/main" id="{2900616E-8A00-2E7A-682C-931C5496207F}"/>
              </a:ext>
            </a:extLst>
          </p:cNvPr>
          <p:cNvSpPr txBox="1">
            <a:spLocks noChangeArrowheads="1"/>
          </p:cNvSpPr>
          <p:nvPr/>
        </p:nvSpPr>
        <p:spPr bwMode="auto">
          <a:xfrm>
            <a:off x="5028890" y="2573663"/>
            <a:ext cx="2643149"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None/>
              <a:defRPr/>
            </a:pPr>
            <a:r>
              <a:rPr lang="fr-FR" altLang="fr-FR" sz="3200" b="1" dirty="0">
                <a:solidFill>
                  <a:srgbClr val="2F5597"/>
                </a:solidFill>
                <a:cs typeface="Arial" panose="020B0604020202020204" pitchFamily="34" charset="0"/>
              </a:rPr>
              <a:t>La </a:t>
            </a:r>
            <a:r>
              <a:rPr lang="fr-FR" altLang="fr-FR" sz="3200" b="1" dirty="0" err="1">
                <a:solidFill>
                  <a:srgbClr val="2F5597"/>
                </a:solidFill>
                <a:cs typeface="Arial" panose="020B0604020202020204" pitchFamily="34" charset="0"/>
              </a:rPr>
              <a:t>Rinconada</a:t>
            </a:r>
            <a:r>
              <a:rPr lang="fr-FR" altLang="fr-FR" sz="3200" b="1" dirty="0">
                <a:solidFill>
                  <a:srgbClr val="2F5597"/>
                </a:solidFill>
                <a:cs typeface="Arial" panose="020B0604020202020204" pitchFamily="34" charset="0"/>
              </a:rPr>
              <a:t>, Pérou 5 300 m</a:t>
            </a:r>
          </a:p>
        </p:txBody>
      </p:sp>
      <p:sp>
        <p:nvSpPr>
          <p:cNvPr id="338961" name="texte 2">
            <a:extLst>
              <a:ext uri="{FF2B5EF4-FFF2-40B4-BE49-F238E27FC236}">
                <a16:creationId xmlns:a16="http://schemas.microsoft.com/office/drawing/2014/main" id="{81CD3CA8-B25B-34CD-EE58-E414CE3246FB}"/>
              </a:ext>
            </a:extLst>
          </p:cNvPr>
          <p:cNvSpPr txBox="1">
            <a:spLocks noChangeArrowheads="1"/>
          </p:cNvSpPr>
          <p:nvPr/>
        </p:nvSpPr>
        <p:spPr bwMode="auto">
          <a:xfrm>
            <a:off x="1875035" y="2442512"/>
            <a:ext cx="307253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None/>
              <a:defRPr/>
            </a:pPr>
            <a:r>
              <a:rPr lang="fr-FR" altLang="fr-FR" sz="3200" b="1" dirty="0">
                <a:solidFill>
                  <a:srgbClr val="2F5597"/>
                </a:solidFill>
                <a:cs typeface="Arial" panose="020B0604020202020204" pitchFamily="34" charset="0"/>
              </a:rPr>
              <a:t>Everest : 8 846 m</a:t>
            </a:r>
          </a:p>
          <a:p>
            <a:pPr algn="ctr" eaLnBrk="1" hangingPunct="1">
              <a:lnSpc>
                <a:spcPct val="100000"/>
              </a:lnSpc>
              <a:spcBef>
                <a:spcPct val="0"/>
              </a:spcBef>
              <a:buFontTx/>
              <a:buNone/>
            </a:pPr>
            <a:endParaRPr lang="fr-FR" altLang="fr-FR" sz="400" b="1" dirty="0">
              <a:solidFill>
                <a:srgbClr val="2F5597"/>
              </a:solidFill>
              <a:cs typeface="Arial" panose="020B0604020202020204" pitchFamily="34" charset="0"/>
            </a:endParaRPr>
          </a:p>
        </p:txBody>
      </p:sp>
      <p:cxnSp>
        <p:nvCxnSpPr>
          <p:cNvPr id="14" name="Connecteur droit avec flèche 13">
            <a:extLst>
              <a:ext uri="{FF2B5EF4-FFF2-40B4-BE49-F238E27FC236}">
                <a16:creationId xmlns:a16="http://schemas.microsoft.com/office/drawing/2014/main" id="{DA69B947-46F6-DF6A-44F9-2BD4A7BCD9F2}"/>
              </a:ext>
            </a:extLst>
          </p:cNvPr>
          <p:cNvCxnSpPr>
            <a:cxnSpLocks/>
          </p:cNvCxnSpPr>
          <p:nvPr/>
        </p:nvCxnSpPr>
        <p:spPr bwMode="auto">
          <a:xfrm>
            <a:off x="6423011" y="3531497"/>
            <a:ext cx="0" cy="925633"/>
          </a:xfrm>
          <a:prstGeom prst="straightConnector1">
            <a:avLst/>
          </a:prstGeom>
          <a:ln w="38100">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5" name="texte 1">
            <a:extLst>
              <a:ext uri="{FF2B5EF4-FFF2-40B4-BE49-F238E27FC236}">
                <a16:creationId xmlns:a16="http://schemas.microsoft.com/office/drawing/2014/main" id="{B8055BC9-60B7-4B77-F283-60B9897A9A0A}"/>
              </a:ext>
            </a:extLst>
          </p:cNvPr>
          <p:cNvSpPr txBox="1">
            <a:spLocks noChangeArrowheads="1"/>
          </p:cNvSpPr>
          <p:nvPr/>
        </p:nvSpPr>
        <p:spPr bwMode="auto">
          <a:xfrm>
            <a:off x="10252538" y="2504068"/>
            <a:ext cx="183847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3200" b="1" dirty="0">
                <a:solidFill>
                  <a:srgbClr val="2F5597"/>
                </a:solidFill>
                <a:cs typeface="Arial" panose="020B0604020202020204" pitchFamily="34" charset="0"/>
              </a:rPr>
              <a:t>8 à 15 km</a:t>
            </a:r>
            <a:endParaRPr lang="fr-FR" altLang="fr-FR" sz="3200" dirty="0">
              <a:solidFill>
                <a:srgbClr val="2F5597"/>
              </a:solidFill>
              <a:cs typeface="Arial" panose="020B0604020202020204" pitchFamily="34" charset="0"/>
            </a:endParaRPr>
          </a:p>
        </p:txBody>
      </p:sp>
      <p:sp>
        <p:nvSpPr>
          <p:cNvPr id="2" name="Rectangle 1">
            <a:extLst>
              <a:ext uri="{FF2B5EF4-FFF2-40B4-BE49-F238E27FC236}">
                <a16:creationId xmlns:a16="http://schemas.microsoft.com/office/drawing/2014/main" id="{49C9E91D-60C0-6CEA-F26C-F8AEEB5F330C}"/>
              </a:ext>
            </a:extLst>
          </p:cNvPr>
          <p:cNvSpPr>
            <a:spLocks noChangeArrowheads="1"/>
          </p:cNvSpPr>
          <p:nvPr/>
        </p:nvSpPr>
        <p:spPr bwMode="auto">
          <a:xfrm>
            <a:off x="1988628" y="1080832"/>
            <a:ext cx="9737725"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fr-FR" altLang="fr-FR" sz="2200" dirty="0">
                <a:solidFill>
                  <a:srgbClr val="2F5597"/>
                </a:solidFill>
              </a:rPr>
              <a:t>La troposphère est la </a:t>
            </a:r>
            <a:r>
              <a:rPr lang="fr-FR" altLang="fr-FR" sz="2200" b="1" dirty="0">
                <a:solidFill>
                  <a:srgbClr val="2F5597"/>
                </a:solidFill>
              </a:rPr>
              <a:t>seule couche de l’atmosphère terrestre où l’on peut respirer</a:t>
            </a:r>
            <a:br>
              <a:rPr lang="fr-FR" altLang="fr-FR" sz="2200" b="1" dirty="0">
                <a:solidFill>
                  <a:srgbClr val="2F5597"/>
                </a:solidFill>
              </a:rPr>
            </a:br>
            <a:r>
              <a:rPr lang="fr-FR" altLang="fr-FR" sz="2200" dirty="0">
                <a:solidFill>
                  <a:srgbClr val="2F5597"/>
                </a:solidFill>
              </a:rPr>
              <a:t>sans assistance. Son épaisseur</a:t>
            </a:r>
            <a:r>
              <a:rPr lang="fr-FR" altLang="fr-FR" sz="2200" dirty="0">
                <a:solidFill>
                  <a:srgbClr val="FF0000"/>
                </a:solidFill>
              </a:rPr>
              <a:t> </a:t>
            </a:r>
            <a:r>
              <a:rPr lang="fr-FR" altLang="fr-FR" sz="2200" dirty="0">
                <a:solidFill>
                  <a:srgbClr val="2F5597"/>
                </a:solidFill>
              </a:rPr>
              <a:t>varie de 8 à 15 km, selon la latitude et la saison. </a:t>
            </a:r>
          </a:p>
        </p:txBody>
      </p:sp>
      <p:sp>
        <p:nvSpPr>
          <p:cNvPr id="31" name="Espace réservé du numéro de diapositive 1">
            <a:extLst>
              <a:ext uri="{FF2B5EF4-FFF2-40B4-BE49-F238E27FC236}">
                <a16:creationId xmlns:a16="http://schemas.microsoft.com/office/drawing/2014/main" id="{3D057081-496D-4334-97C0-62BC576A5033}"/>
              </a:ext>
            </a:extLst>
          </p:cNvPr>
          <p:cNvSpPr txBox="1">
            <a:spLocks/>
          </p:cNvSpPr>
          <p:nvPr/>
        </p:nvSpPr>
        <p:spPr bwMode="auto">
          <a:xfrm>
            <a:off x="11126800" y="6409271"/>
            <a:ext cx="1018821" cy="365125"/>
          </a:xfrm>
          <a:prstGeom prst="rect">
            <a:avLst/>
          </a:prstGeom>
          <a:solidFill>
            <a:srgbClr val="002060"/>
          </a:solidFill>
          <a:ln>
            <a:noFill/>
          </a:ln>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fr-FR" altLang="fr-FR" sz="1800" b="1"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M</a:t>
            </a:r>
            <a:r>
              <a:rPr kumimoji="0" lang="fr-FR" altLang="fr-FR" sz="1800" b="1" i="0" u="none" strike="noStrike" kern="1200" cap="none" spc="0" normalizeH="0" baseline="30000" noProof="0" dirty="0">
                <a:ln>
                  <a:noFill/>
                </a:ln>
                <a:solidFill>
                  <a:prstClr val="white"/>
                </a:solidFill>
                <a:effectLst/>
                <a:uLnTx/>
                <a:uFillTx/>
                <a:latin typeface="Calibri" panose="020F0502020204030204" pitchFamily="34" charset="0"/>
                <a:ea typeface="+mn-ea"/>
                <a:cs typeface="+mn-cs"/>
              </a:rPr>
              <a:t>8</a:t>
            </a:r>
            <a:r>
              <a:rPr kumimoji="0" lang="fr-FR" altLang="fr-FR" sz="1800" b="1" i="0" u="none" strike="noStrike" kern="1200" cap="none" spc="0" normalizeH="0" baseline="0" noProof="0" dirty="0">
                <a:ln>
                  <a:noFill/>
                </a:ln>
                <a:solidFill>
                  <a:srgbClr val="CFEDEF"/>
                </a:solidFill>
                <a:effectLst/>
                <a:uLnTx/>
                <a:uFillTx/>
                <a:latin typeface="Calibri" panose="020F0502020204030204" pitchFamily="34" charset="0"/>
                <a:ea typeface="+mn-ea"/>
                <a:cs typeface="+mn-cs"/>
              </a:rPr>
              <a:t> </a:t>
            </a:r>
            <a:r>
              <a:rPr kumimoji="0" lang="fr-FR" altLang="fr-FR" sz="1800" b="1"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 </a:t>
            </a:r>
            <a:fld id="{6B65CB28-E51F-4F6B-B370-8F5765EA14E9}" type="slidenum">
              <a:rPr kumimoji="0" lang="fr-FR" altLang="fr-FR" sz="1800" b="1" i="0" u="none" strike="noStrike" kern="1200" cap="none" spc="0" normalizeH="0" baseline="0" noProof="0" smtClean="0">
                <a:ln>
                  <a:noFill/>
                </a:ln>
                <a:solidFill>
                  <a:prstClr val="white"/>
                </a:solidFill>
                <a:effectLst/>
                <a:uLnTx/>
                <a:uFillTx/>
                <a:latin typeface="Calibri" panose="020F0502020204030204" pitchFamily="34" charset="0"/>
                <a:ea typeface="+mn-ea"/>
                <a:cs typeface="+mn-cs"/>
              </a:rPr>
              <a:pPr marL="0" marR="0" lvl="0" indent="0" algn="ctr" defTabSz="914400" rtl="0" eaLnBrk="1" fontAlgn="auto" latinLnBrk="0" hangingPunct="1">
                <a:lnSpc>
                  <a:spcPct val="100000"/>
                </a:lnSpc>
                <a:spcBef>
                  <a:spcPct val="0"/>
                </a:spcBef>
                <a:spcAft>
                  <a:spcPts val="0"/>
                </a:spcAft>
                <a:buClrTx/>
                <a:buSzTx/>
                <a:buFontTx/>
                <a:buNone/>
                <a:tabLst/>
                <a:defRPr/>
              </a:pPr>
              <a:t>39</a:t>
            </a:fld>
            <a:endParaRPr kumimoji="0" lang="fr-FR" altLang="fr-FR" sz="1800" b="1"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p:txBody>
      </p:sp>
      <p:sp>
        <p:nvSpPr>
          <p:cNvPr id="22" name="texte 2">
            <a:extLst>
              <a:ext uri="{FF2B5EF4-FFF2-40B4-BE49-F238E27FC236}">
                <a16:creationId xmlns:a16="http://schemas.microsoft.com/office/drawing/2014/main" id="{F06E3B50-39CE-49D2-B425-CAAF3F3019A2}"/>
              </a:ext>
            </a:extLst>
          </p:cNvPr>
          <p:cNvSpPr txBox="1">
            <a:spLocks noChangeArrowheads="1"/>
          </p:cNvSpPr>
          <p:nvPr/>
        </p:nvSpPr>
        <p:spPr bwMode="auto">
          <a:xfrm>
            <a:off x="2121707" y="1797545"/>
            <a:ext cx="2721084"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charset="0"/>
              <a:buChar char="•"/>
              <a:defRPr sz="2800">
                <a:solidFill>
                  <a:schemeClr val="tx1"/>
                </a:solidFill>
                <a:latin typeface="Calibri" pitchFamily="34" charset="0"/>
              </a:defRPr>
            </a:lvl1pPr>
            <a:lvl2pPr marL="742950" indent="-285750">
              <a:lnSpc>
                <a:spcPct val="90000"/>
              </a:lnSpc>
              <a:spcBef>
                <a:spcPts val="500"/>
              </a:spcBef>
              <a:buFont typeface="Arial" charset="0"/>
              <a:buChar char="•"/>
              <a:defRPr sz="2400">
                <a:solidFill>
                  <a:schemeClr val="tx1"/>
                </a:solidFill>
                <a:latin typeface="Calibri" pitchFamily="34" charset="0"/>
              </a:defRPr>
            </a:lvl2pPr>
            <a:lvl3pPr marL="1143000" indent="-228600">
              <a:lnSpc>
                <a:spcPct val="90000"/>
              </a:lnSpc>
              <a:spcBef>
                <a:spcPts val="500"/>
              </a:spcBef>
              <a:buFont typeface="Arial" charset="0"/>
              <a:buChar char="•"/>
              <a:defRPr sz="2000">
                <a:solidFill>
                  <a:schemeClr val="tx1"/>
                </a:solidFill>
                <a:latin typeface="Calibri" pitchFamily="34" charset="0"/>
              </a:defRPr>
            </a:lvl3pPr>
            <a:lvl4pPr marL="1600200" indent="-228600">
              <a:lnSpc>
                <a:spcPct val="90000"/>
              </a:lnSpc>
              <a:spcBef>
                <a:spcPts val="500"/>
              </a:spcBef>
              <a:buFont typeface="Arial" charset="0"/>
              <a:buChar char="•"/>
              <a:defRPr>
                <a:solidFill>
                  <a:schemeClr val="tx1"/>
                </a:solidFill>
                <a:latin typeface="Calibri" pitchFamily="34" charset="0"/>
              </a:defRPr>
            </a:lvl4pPr>
            <a:lvl5pPr marL="2057400" indent="-228600">
              <a:lnSpc>
                <a:spcPct val="90000"/>
              </a:lnSpc>
              <a:spcBef>
                <a:spcPts val="500"/>
              </a:spcBef>
              <a:buFont typeface="Arial" charset="0"/>
              <a:buChar char="•"/>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9pPr>
          </a:lstStyle>
          <a:p>
            <a:pPr algn="ctr">
              <a:lnSpc>
                <a:spcPct val="100000"/>
              </a:lnSpc>
              <a:spcBef>
                <a:spcPct val="0"/>
              </a:spcBef>
              <a:buNone/>
              <a:defRPr/>
            </a:pPr>
            <a:r>
              <a:rPr lang="fr-FR" altLang="fr-FR" sz="2000" b="1" dirty="0">
                <a:solidFill>
                  <a:srgbClr val="002060"/>
                </a:solidFill>
                <a:latin typeface="+mn-lt"/>
                <a:cs typeface="Arial" charset="0"/>
              </a:rPr>
              <a:t>Quel est le sommet</a:t>
            </a:r>
            <a:br>
              <a:rPr lang="fr-FR" altLang="fr-FR" sz="2000" b="1" dirty="0">
                <a:solidFill>
                  <a:srgbClr val="002060"/>
                </a:solidFill>
                <a:latin typeface="+mn-lt"/>
                <a:cs typeface="Arial" charset="0"/>
              </a:rPr>
            </a:br>
            <a:r>
              <a:rPr lang="fr-FR" altLang="fr-FR" sz="2000" b="1" dirty="0">
                <a:solidFill>
                  <a:srgbClr val="002060"/>
                </a:solidFill>
                <a:latin typeface="+mn-lt"/>
                <a:cs typeface="Arial" charset="0"/>
              </a:rPr>
              <a:t>le plus haut du monde ! </a:t>
            </a:r>
          </a:p>
        </p:txBody>
      </p:sp>
      <p:sp>
        <p:nvSpPr>
          <p:cNvPr id="23" name="texte 1">
            <a:extLst>
              <a:ext uri="{FF2B5EF4-FFF2-40B4-BE49-F238E27FC236}">
                <a16:creationId xmlns:a16="http://schemas.microsoft.com/office/drawing/2014/main" id="{45ACF71E-83AD-463B-92A9-0405F0C83359}"/>
              </a:ext>
            </a:extLst>
          </p:cNvPr>
          <p:cNvSpPr txBox="1">
            <a:spLocks noChangeArrowheads="1"/>
          </p:cNvSpPr>
          <p:nvPr/>
        </p:nvSpPr>
        <p:spPr bwMode="auto">
          <a:xfrm>
            <a:off x="5407202" y="1995482"/>
            <a:ext cx="1976136" cy="707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charset="0"/>
              <a:buChar char="•"/>
              <a:defRPr sz="2800">
                <a:solidFill>
                  <a:schemeClr val="tx1"/>
                </a:solidFill>
                <a:latin typeface="Calibri" pitchFamily="34" charset="0"/>
              </a:defRPr>
            </a:lvl1pPr>
            <a:lvl2pPr marL="742950" indent="-285750">
              <a:lnSpc>
                <a:spcPct val="90000"/>
              </a:lnSpc>
              <a:spcBef>
                <a:spcPts val="500"/>
              </a:spcBef>
              <a:buFont typeface="Arial" charset="0"/>
              <a:buChar char="•"/>
              <a:defRPr sz="2400">
                <a:solidFill>
                  <a:schemeClr val="tx1"/>
                </a:solidFill>
                <a:latin typeface="Calibri" pitchFamily="34" charset="0"/>
              </a:defRPr>
            </a:lvl2pPr>
            <a:lvl3pPr marL="1143000" indent="-228600">
              <a:lnSpc>
                <a:spcPct val="90000"/>
              </a:lnSpc>
              <a:spcBef>
                <a:spcPts val="500"/>
              </a:spcBef>
              <a:buFont typeface="Arial" charset="0"/>
              <a:buChar char="•"/>
              <a:defRPr sz="2000">
                <a:solidFill>
                  <a:schemeClr val="tx1"/>
                </a:solidFill>
                <a:latin typeface="Calibri" pitchFamily="34" charset="0"/>
              </a:defRPr>
            </a:lvl3pPr>
            <a:lvl4pPr marL="1600200" indent="-228600">
              <a:lnSpc>
                <a:spcPct val="90000"/>
              </a:lnSpc>
              <a:spcBef>
                <a:spcPts val="500"/>
              </a:spcBef>
              <a:buFont typeface="Arial" charset="0"/>
              <a:buChar char="•"/>
              <a:defRPr>
                <a:solidFill>
                  <a:schemeClr val="tx1"/>
                </a:solidFill>
                <a:latin typeface="Calibri" pitchFamily="34" charset="0"/>
              </a:defRPr>
            </a:lvl4pPr>
            <a:lvl5pPr marL="2057400" indent="-228600">
              <a:lnSpc>
                <a:spcPct val="90000"/>
              </a:lnSpc>
              <a:spcBef>
                <a:spcPts val="500"/>
              </a:spcBef>
              <a:buFont typeface="Arial" charset="0"/>
              <a:buChar char="•"/>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9pPr>
          </a:lstStyle>
          <a:p>
            <a:pPr algn="ctr" eaLnBrk="1" hangingPunct="1">
              <a:lnSpc>
                <a:spcPct val="100000"/>
              </a:lnSpc>
              <a:spcBef>
                <a:spcPct val="0"/>
              </a:spcBef>
              <a:buFontTx/>
              <a:buNone/>
              <a:defRPr/>
            </a:pPr>
            <a:r>
              <a:rPr lang="fr-FR" altLang="fr-FR" sz="2000" b="1" dirty="0">
                <a:solidFill>
                  <a:srgbClr val="002060"/>
                </a:solidFill>
                <a:latin typeface="+mn-lt"/>
                <a:cs typeface="Arial" charset="0"/>
              </a:rPr>
              <a:t>Lieux habités </a:t>
            </a:r>
          </a:p>
          <a:p>
            <a:pPr algn="ctr" eaLnBrk="1" hangingPunct="1">
              <a:lnSpc>
                <a:spcPct val="100000"/>
              </a:lnSpc>
              <a:spcBef>
                <a:spcPct val="0"/>
              </a:spcBef>
              <a:buFontTx/>
              <a:buNone/>
              <a:defRPr/>
            </a:pPr>
            <a:r>
              <a:rPr lang="fr-FR" altLang="fr-FR" sz="2000" b="1" dirty="0">
                <a:solidFill>
                  <a:srgbClr val="002060"/>
                </a:solidFill>
                <a:latin typeface="+mn-lt"/>
                <a:cs typeface="Arial" charset="0"/>
              </a:rPr>
              <a:t>les plus élevés : </a:t>
            </a:r>
          </a:p>
        </p:txBody>
      </p:sp>
      <p:cxnSp>
        <p:nvCxnSpPr>
          <p:cNvPr id="33" name="Connecteur droit avec flèche 32">
            <a:extLst>
              <a:ext uri="{FF2B5EF4-FFF2-40B4-BE49-F238E27FC236}">
                <a16:creationId xmlns:a16="http://schemas.microsoft.com/office/drawing/2014/main" id="{0E16E521-8141-4444-8AF0-2B9999984932}"/>
              </a:ext>
            </a:extLst>
          </p:cNvPr>
          <p:cNvCxnSpPr>
            <a:cxnSpLocks/>
            <a:stCxn id="338961" idx="2"/>
          </p:cNvCxnSpPr>
          <p:nvPr/>
        </p:nvCxnSpPr>
        <p:spPr bwMode="auto">
          <a:xfrm>
            <a:off x="3411304" y="3088843"/>
            <a:ext cx="30727" cy="750508"/>
          </a:xfrm>
          <a:prstGeom prst="straightConnector1">
            <a:avLst/>
          </a:prstGeom>
          <a:ln w="38100">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94B02B3C-73AE-4A12-A170-D232701945A3}"/>
              </a:ext>
            </a:extLst>
          </p:cNvPr>
          <p:cNvSpPr/>
          <p:nvPr/>
        </p:nvSpPr>
        <p:spPr>
          <a:xfrm>
            <a:off x="1670131" y="10357"/>
            <a:ext cx="10521870" cy="100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Autofit/>
          </a:bodyPr>
          <a:lstStyle/>
          <a:p>
            <a:pPr algn="ctr">
              <a:lnSpc>
                <a:spcPct val="90000"/>
              </a:lnSpc>
              <a:spcBef>
                <a:spcPct val="0"/>
              </a:spcBef>
            </a:pPr>
            <a:r>
              <a:rPr lang="fr-FR" altLang="fr-FR" sz="4000" b="1" dirty="0">
                <a:solidFill>
                  <a:srgbClr val="002060"/>
                </a:solidFill>
                <a:latin typeface="Century Gothic" panose="020B0502020202020204" pitchFamily="34" charset="0"/>
              </a:rPr>
              <a:t>La troposphère : l’atmosphère respirable</a:t>
            </a:r>
          </a:p>
        </p:txBody>
      </p:sp>
      <p:sp>
        <p:nvSpPr>
          <p:cNvPr id="39" name="Fond Blanc">
            <a:extLst>
              <a:ext uri="{FF2B5EF4-FFF2-40B4-BE49-F238E27FC236}">
                <a16:creationId xmlns:a16="http://schemas.microsoft.com/office/drawing/2014/main" id="{B28D3C55-3D00-423F-92A2-91E0D00952E7}"/>
              </a:ext>
            </a:extLst>
          </p:cNvPr>
          <p:cNvSpPr/>
          <p:nvPr/>
        </p:nvSpPr>
        <p:spPr>
          <a:xfrm>
            <a:off x="0" y="3861"/>
            <a:ext cx="1670132" cy="685800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0" name="Logo AtmoSud">
            <a:hlinkClick r:id="rId4"/>
            <a:extLst>
              <a:ext uri="{FF2B5EF4-FFF2-40B4-BE49-F238E27FC236}">
                <a16:creationId xmlns:a16="http://schemas.microsoft.com/office/drawing/2014/main" id="{B1D42492-54BB-460D-A139-82E46134FFE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7873" y="6188197"/>
            <a:ext cx="1440000" cy="574331"/>
          </a:xfrm>
          <a:prstGeom prst="rect">
            <a:avLst/>
          </a:prstGeom>
        </p:spPr>
      </p:pic>
      <p:grpSp>
        <p:nvGrpSpPr>
          <p:cNvPr id="41" name="TP">
            <a:extLst>
              <a:ext uri="{FF2B5EF4-FFF2-40B4-BE49-F238E27FC236}">
                <a16:creationId xmlns:a16="http://schemas.microsoft.com/office/drawing/2014/main" id="{ACB03F54-B052-4C7A-976B-2155BB323A74}"/>
              </a:ext>
            </a:extLst>
          </p:cNvPr>
          <p:cNvGrpSpPr/>
          <p:nvPr/>
        </p:nvGrpSpPr>
        <p:grpSpPr>
          <a:xfrm>
            <a:off x="330442" y="5258668"/>
            <a:ext cx="1084263" cy="830356"/>
            <a:chOff x="330442" y="5254806"/>
            <a:chExt cx="1084263" cy="830356"/>
          </a:xfrm>
        </p:grpSpPr>
        <p:sp>
          <p:nvSpPr>
            <p:cNvPr id="42" name="Txt tp">
              <a:extLst>
                <a:ext uri="{FF2B5EF4-FFF2-40B4-BE49-F238E27FC236}">
                  <a16:creationId xmlns:a16="http://schemas.microsoft.com/office/drawing/2014/main" id="{E68A7782-E778-4421-B07B-375D0F70CBC6}"/>
                </a:ext>
              </a:extLst>
            </p:cNvPr>
            <p:cNvSpPr txBox="1">
              <a:spLocks noChangeArrowheads="1"/>
            </p:cNvSpPr>
            <p:nvPr/>
          </p:nvSpPr>
          <p:spPr bwMode="auto">
            <a:xfrm>
              <a:off x="330442" y="5747025"/>
              <a:ext cx="1084263" cy="338137"/>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altLang="fr-FR" sz="1600" b="0" i="0" u="none" strike="noStrike" kern="0" cap="none" spc="0" normalizeH="0" baseline="0" noProof="0" dirty="0">
                  <a:ln>
                    <a:noFill/>
                  </a:ln>
                  <a:solidFill>
                    <a:srgbClr val="44546A"/>
                  </a:solidFill>
                  <a:effectLst/>
                  <a:uLnTx/>
                  <a:uFillTx/>
                  <a:latin typeface="Chelsea Market" panose="02000000000000000000" pitchFamily="2" charset="0"/>
                  <a:ea typeface="Chelsea Market" panose="02000000000000000000" pitchFamily="2" charset="0"/>
                  <a:cs typeface="Ebrima" panose="02000000000000000000" pitchFamily="2" charset="0"/>
                </a:rPr>
                <a:t>TP</a:t>
              </a:r>
            </a:p>
          </p:txBody>
        </p:sp>
        <p:pic>
          <p:nvPicPr>
            <p:cNvPr id="43" name="Picto">
              <a:extLst>
                <a:ext uri="{FF2B5EF4-FFF2-40B4-BE49-F238E27FC236}">
                  <a16:creationId xmlns:a16="http://schemas.microsoft.com/office/drawing/2014/main" id="{7CE5F3E6-03EA-465A-AD19-ED3162C96ADB}"/>
                </a:ext>
              </a:extLst>
            </p:cNvPr>
            <p:cNvPicPr>
              <a:picLocks noChangeAspect="1"/>
            </p:cNvPicPr>
            <p:nvPr/>
          </p:nvPicPr>
          <p:blipFill rotWithShape="1">
            <a:blip r:embed="rId6">
              <a:extLst>
                <a:ext uri="{28A0092B-C50C-407E-A947-70E740481C1C}">
                  <a14:useLocalDpi xmlns:a14="http://schemas.microsoft.com/office/drawing/2010/main" val="0"/>
                </a:ext>
              </a:extLst>
            </a:blip>
            <a:srcRect l="2040" t="2673" r="2116" b="5000"/>
            <a:stretch/>
          </p:blipFill>
          <p:spPr bwMode="auto">
            <a:xfrm>
              <a:off x="550102" y="5254806"/>
              <a:ext cx="681644" cy="5569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6" name="Txt video">
            <a:extLst>
              <a:ext uri="{FF2B5EF4-FFF2-40B4-BE49-F238E27FC236}">
                <a16:creationId xmlns:a16="http://schemas.microsoft.com/office/drawing/2014/main" id="{FA15D55C-41AC-48DE-85EC-6B2550B1C0CD}"/>
              </a:ext>
            </a:extLst>
          </p:cNvPr>
          <p:cNvSpPr txBox="1">
            <a:spLocks noChangeArrowheads="1"/>
          </p:cNvSpPr>
          <p:nvPr/>
        </p:nvSpPr>
        <p:spPr bwMode="auto">
          <a:xfrm>
            <a:off x="330443" y="4722684"/>
            <a:ext cx="1084263" cy="338137"/>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altLang="fr-FR" sz="1600" b="0" i="0" u="none" strike="noStrike" kern="0" cap="none" spc="0" normalizeH="0" baseline="0" noProof="0" dirty="0">
                <a:ln>
                  <a:noFill/>
                </a:ln>
                <a:solidFill>
                  <a:srgbClr val="44546A"/>
                </a:solidFill>
                <a:effectLst/>
                <a:uLnTx/>
                <a:uFillTx/>
                <a:latin typeface="Chelsea Market" panose="02000000000000000000" pitchFamily="2" charset="0"/>
                <a:ea typeface="Chelsea Market" panose="02000000000000000000" pitchFamily="2" charset="0"/>
                <a:cs typeface="Ebrima" panose="02000000000000000000" pitchFamily="2" charset="0"/>
              </a:rPr>
              <a:t>VIDEO</a:t>
            </a:r>
          </a:p>
        </p:txBody>
      </p:sp>
      <p:pic>
        <p:nvPicPr>
          <p:cNvPr id="47" name="Picto guide">
            <a:hlinkClick r:id="rId7"/>
            <a:extLst>
              <a:ext uri="{FF2B5EF4-FFF2-40B4-BE49-F238E27FC236}">
                <a16:creationId xmlns:a16="http://schemas.microsoft.com/office/drawing/2014/main" id="{AA858077-B3F8-4482-B079-EBD5F68CB991}"/>
              </a:ext>
            </a:extLst>
          </p:cNvPr>
          <p:cNvPicPr>
            <a:picLocks noChangeAspect="1"/>
          </p:cNvPicPr>
          <p:nvPr/>
        </p:nvPicPr>
        <p:blipFill rotWithShape="1">
          <a:blip r:embed="rId8">
            <a:duotone>
              <a:schemeClr val="accent6">
                <a:shade val="45000"/>
                <a:satMod val="135000"/>
              </a:schemeClr>
              <a:prstClr val="white"/>
            </a:duotone>
            <a:extLst>
              <a:ext uri="{28A0092B-C50C-407E-A947-70E740481C1C}">
                <a14:useLocalDpi xmlns:a14="http://schemas.microsoft.com/office/drawing/2010/main" val="0"/>
              </a:ext>
            </a:extLst>
          </a:blip>
          <a:srcRect l="4186" t="1958" r="10959" b="5944"/>
          <a:stretch/>
        </p:blipFill>
        <p:spPr bwMode="auto">
          <a:xfrm>
            <a:off x="545220" y="4186380"/>
            <a:ext cx="631767" cy="5818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8" name="Guide">
            <a:extLst>
              <a:ext uri="{FF2B5EF4-FFF2-40B4-BE49-F238E27FC236}">
                <a16:creationId xmlns:a16="http://schemas.microsoft.com/office/drawing/2014/main" id="{CBBDE495-B275-49F3-801B-B428CF54D95A}"/>
              </a:ext>
            </a:extLst>
          </p:cNvPr>
          <p:cNvGrpSpPr/>
          <p:nvPr/>
        </p:nvGrpSpPr>
        <p:grpSpPr>
          <a:xfrm>
            <a:off x="330444" y="3123586"/>
            <a:ext cx="1084262" cy="891371"/>
            <a:chOff x="330444" y="3119724"/>
            <a:chExt cx="1084262" cy="891371"/>
          </a:xfrm>
        </p:grpSpPr>
        <p:sp>
          <p:nvSpPr>
            <p:cNvPr id="49" name="Txt guide">
              <a:extLst>
                <a:ext uri="{FF2B5EF4-FFF2-40B4-BE49-F238E27FC236}">
                  <a16:creationId xmlns:a16="http://schemas.microsoft.com/office/drawing/2014/main" id="{EFECC1F1-582A-4F68-96AB-48821F86E3D9}"/>
                </a:ext>
              </a:extLst>
            </p:cNvPr>
            <p:cNvSpPr txBox="1">
              <a:spLocks noChangeArrowheads="1"/>
            </p:cNvSpPr>
            <p:nvPr/>
          </p:nvSpPr>
          <p:spPr bwMode="auto">
            <a:xfrm>
              <a:off x="330444" y="3671370"/>
              <a:ext cx="1084262" cy="339725"/>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altLang="fr-FR" sz="1600" b="0" i="0" u="none" strike="noStrike" kern="0" cap="none" spc="0" normalizeH="0" baseline="0" noProof="0" dirty="0">
                  <a:ln>
                    <a:noFill/>
                  </a:ln>
                  <a:solidFill>
                    <a:srgbClr val="44546A"/>
                  </a:solidFill>
                  <a:effectLst/>
                  <a:uLnTx/>
                  <a:uFillTx/>
                  <a:latin typeface="Chelsea Market" panose="02000000000000000000" pitchFamily="2" charset="0"/>
                  <a:ea typeface="Chelsea Market" panose="02000000000000000000" pitchFamily="2" charset="0"/>
                  <a:cs typeface="Verdana" panose="020B0604030504040204" pitchFamily="34" charset="0"/>
                </a:rPr>
                <a:t>GUIDE</a:t>
              </a:r>
            </a:p>
          </p:txBody>
        </p:sp>
        <p:pic>
          <p:nvPicPr>
            <p:cNvPr id="50" name="Picto guide">
              <a:extLst>
                <a:ext uri="{FF2B5EF4-FFF2-40B4-BE49-F238E27FC236}">
                  <a16:creationId xmlns:a16="http://schemas.microsoft.com/office/drawing/2014/main" id="{8B7D6D9B-E47A-4088-8589-DEE0D2A5A8A5}"/>
                </a:ext>
              </a:extLst>
            </p:cNvPr>
            <p:cNvPicPr>
              <a:picLocks noChangeAspect="1"/>
            </p:cNvPicPr>
            <p:nvPr/>
          </p:nvPicPr>
          <p:blipFill rotWithShape="1">
            <a:blip r:embed="rId9">
              <a:extLst>
                <a:ext uri="{28A0092B-C50C-407E-A947-70E740481C1C}">
                  <a14:useLocalDpi xmlns:a14="http://schemas.microsoft.com/office/drawing/2010/main" val="0"/>
                </a:ext>
              </a:extLst>
            </a:blip>
            <a:srcRect l="5015" t="1565" r="10709" b="5873"/>
            <a:stretch/>
          </p:blipFill>
          <p:spPr bwMode="auto">
            <a:xfrm>
              <a:off x="545220" y="3119724"/>
              <a:ext cx="623454" cy="5818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1" name="Txt info">
            <a:extLst>
              <a:ext uri="{FF2B5EF4-FFF2-40B4-BE49-F238E27FC236}">
                <a16:creationId xmlns:a16="http://schemas.microsoft.com/office/drawing/2014/main" id="{4F45EBC7-87CA-4F10-A9C3-59FC88233F0F}"/>
              </a:ext>
            </a:extLst>
          </p:cNvPr>
          <p:cNvSpPr txBox="1">
            <a:spLocks noChangeArrowheads="1"/>
          </p:cNvSpPr>
          <p:nvPr/>
        </p:nvSpPr>
        <p:spPr bwMode="auto">
          <a:xfrm>
            <a:off x="314816" y="2530286"/>
            <a:ext cx="1084262" cy="338137"/>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altLang="fr-FR" sz="1600" b="0" i="0" u="none" strike="noStrike" kern="0" cap="none" spc="0" normalizeH="0" baseline="0" noProof="0" dirty="0">
                <a:ln>
                  <a:noFill/>
                </a:ln>
                <a:solidFill>
                  <a:srgbClr val="44546A"/>
                </a:solidFill>
                <a:effectLst/>
                <a:uLnTx/>
                <a:uFillTx/>
                <a:latin typeface="Chelsea Market" panose="02000000000000000000" pitchFamily="2" charset="0"/>
                <a:ea typeface="Chelsea Market" panose="02000000000000000000" pitchFamily="2" charset="0"/>
                <a:cs typeface="Ebrima" panose="02000000000000000000" pitchFamily="2" charset="0"/>
              </a:rPr>
              <a:t>INFO</a:t>
            </a:r>
          </a:p>
        </p:txBody>
      </p:sp>
      <p:sp>
        <p:nvSpPr>
          <p:cNvPr id="52" name="Module CO2">
            <a:extLst>
              <a:ext uri="{FF2B5EF4-FFF2-40B4-BE49-F238E27FC236}">
                <a16:creationId xmlns:a16="http://schemas.microsoft.com/office/drawing/2014/main" id="{7F0C20D8-A289-43F0-9525-36AEDCA632BB}"/>
              </a:ext>
            </a:extLst>
          </p:cNvPr>
          <p:cNvSpPr/>
          <p:nvPr/>
        </p:nvSpPr>
        <p:spPr>
          <a:xfrm>
            <a:off x="65263" y="1509203"/>
            <a:ext cx="1539605" cy="276999"/>
          </a:xfrm>
          <a:prstGeom prst="rect">
            <a:avLst/>
          </a:prstGeom>
          <a:solidFill>
            <a:srgbClr val="002060"/>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L’air de ma classe</a:t>
            </a:r>
            <a:endParaRPr kumimoji="0" lang="fr-FR"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53" name="Logo AEM">
            <a:extLst>
              <a:ext uri="{FF2B5EF4-FFF2-40B4-BE49-F238E27FC236}">
                <a16:creationId xmlns:a16="http://schemas.microsoft.com/office/drawing/2014/main" id="{F7A9BF8D-76CA-47DC-B8AE-9B1C9893223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57636" y="224669"/>
            <a:ext cx="954858" cy="1218997"/>
          </a:xfrm>
          <a:prstGeom prst="rect">
            <a:avLst/>
          </a:prstGeom>
        </p:spPr>
      </p:pic>
      <p:pic>
        <p:nvPicPr>
          <p:cNvPr id="54" name="Picto info active">
            <a:extLst>
              <a:ext uri="{FF2B5EF4-FFF2-40B4-BE49-F238E27FC236}">
                <a16:creationId xmlns:a16="http://schemas.microsoft.com/office/drawing/2014/main" id="{ECE6E639-0F2B-4B90-B8D3-05DCD400B932}"/>
              </a:ext>
            </a:extLst>
          </p:cNvPr>
          <p:cNvPicPr>
            <a:picLocks noChangeAspect="1"/>
          </p:cNvPicPr>
          <p:nvPr/>
        </p:nvPicPr>
        <p:blipFill rotWithShape="1">
          <a:blip r:embed="rId11">
            <a:extLst>
              <a:ext uri="{28A0092B-C50C-407E-A947-70E740481C1C}">
                <a14:useLocalDpi xmlns:a14="http://schemas.microsoft.com/office/drawing/2010/main" val="0"/>
              </a:ext>
            </a:extLst>
          </a:blip>
          <a:srcRect l="6268" t="3278" r="13588" b="5866"/>
          <a:stretch/>
        </p:blipFill>
        <p:spPr bwMode="auto">
          <a:xfrm>
            <a:off x="530536" y="1995482"/>
            <a:ext cx="624689" cy="597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 name="Carré corné Info">
            <a:extLst>
              <a:ext uri="{FF2B5EF4-FFF2-40B4-BE49-F238E27FC236}">
                <a16:creationId xmlns:a16="http://schemas.microsoft.com/office/drawing/2014/main" id="{5C6D2DD7-B336-4A85-AF8F-511A2378A96B}"/>
              </a:ext>
            </a:extLst>
          </p:cNvPr>
          <p:cNvSpPr/>
          <p:nvPr/>
        </p:nvSpPr>
        <p:spPr>
          <a:xfrm>
            <a:off x="46379" y="5071799"/>
            <a:ext cx="1609401" cy="1753176"/>
          </a:xfrm>
          <a:prstGeom prst="foldedCorner">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228600" indent="-228600">
              <a:buFont typeface="+mj-lt"/>
              <a:buAutoNum type="arabicPeriod"/>
              <a:defRPr/>
            </a:pPr>
            <a:r>
              <a:rPr lang="fr-FR" altLang="fr-FR" sz="1200" b="1" dirty="0">
                <a:solidFill>
                  <a:srgbClr val="2F5597"/>
                </a:solidFill>
                <a:cs typeface="Arial" panose="020B0604020202020204" pitchFamily="34" charset="0"/>
              </a:rPr>
              <a:t>Everest : 8 846 m</a:t>
            </a:r>
          </a:p>
          <a:p>
            <a:pPr marL="228600" indent="-228600">
              <a:buFont typeface="+mj-lt"/>
              <a:buAutoNum type="arabicPeriod"/>
              <a:defRPr/>
            </a:pPr>
            <a:r>
              <a:rPr lang="fr-FR" altLang="fr-FR" sz="1200" b="1" dirty="0">
                <a:solidFill>
                  <a:srgbClr val="2F5597"/>
                </a:solidFill>
                <a:cs typeface="Arial" panose="020B0604020202020204" pitchFamily="34" charset="0"/>
              </a:rPr>
              <a:t>5 000 m</a:t>
            </a:r>
          </a:p>
          <a:p>
            <a:pPr>
              <a:defRPr/>
            </a:pPr>
            <a:endParaRPr lang="fr-FR" altLang="fr-FR" sz="1200" b="1" dirty="0">
              <a:solidFill>
                <a:srgbClr val="2F5597"/>
              </a:solidFill>
              <a:cs typeface="Arial" panose="020B0604020202020204" pitchFamily="34" charset="0"/>
            </a:endParaRPr>
          </a:p>
          <a:p>
            <a:pPr>
              <a:defRPr/>
            </a:pPr>
            <a:r>
              <a:rPr lang="fr-FR" altLang="fr-FR" sz="1200" b="1" dirty="0">
                <a:solidFill>
                  <a:srgbClr val="2F5597"/>
                </a:solidFill>
                <a:cs typeface="Arial" panose="020B0604020202020204" pitchFamily="34" charset="0"/>
              </a:rPr>
              <a:t>La </a:t>
            </a:r>
            <a:r>
              <a:rPr lang="fr-FR" altLang="fr-FR" sz="1200" b="1" dirty="0" err="1">
                <a:solidFill>
                  <a:srgbClr val="2F5597"/>
                </a:solidFill>
                <a:cs typeface="Arial" panose="020B0604020202020204" pitchFamily="34" charset="0"/>
              </a:rPr>
              <a:t>Rinconada</a:t>
            </a:r>
            <a:r>
              <a:rPr lang="fr-FR" altLang="fr-FR" sz="1200" b="1" dirty="0">
                <a:solidFill>
                  <a:srgbClr val="2F5597"/>
                </a:solidFill>
                <a:cs typeface="Arial" panose="020B0604020202020204" pitchFamily="34" charset="0"/>
              </a:rPr>
              <a:t> est située au Pérou, près de la </a:t>
            </a:r>
            <a:r>
              <a:rPr lang="fr-FR" altLang="fr-FR" sz="1200" b="1" dirty="0" err="1">
                <a:solidFill>
                  <a:srgbClr val="2F5597"/>
                </a:solidFill>
                <a:cs typeface="Arial" panose="020B0604020202020204" pitchFamily="34" charset="0"/>
              </a:rPr>
              <a:t>frontièere</a:t>
            </a:r>
            <a:r>
              <a:rPr lang="fr-FR" altLang="fr-FR" sz="1200" b="1" dirty="0">
                <a:solidFill>
                  <a:srgbClr val="2F5597"/>
                </a:solidFill>
                <a:cs typeface="Arial" panose="020B0604020202020204" pitchFamily="34" charset="0"/>
              </a:rPr>
              <a:t> bolivienne. La ville la plus haute du monde </a:t>
            </a:r>
          </a:p>
        </p:txBody>
      </p:sp>
      <p:pic>
        <p:nvPicPr>
          <p:cNvPr id="57" name="Plus +">
            <a:extLst>
              <a:ext uri="{FF2B5EF4-FFF2-40B4-BE49-F238E27FC236}">
                <a16:creationId xmlns:a16="http://schemas.microsoft.com/office/drawing/2014/main" id="{4116635E-9268-40F6-8DB0-FF272609C651}"/>
              </a:ext>
            </a:extLst>
          </p:cNvPr>
          <p:cNvPicPr preferRelativeResize="0">
            <a:picLocks/>
          </p:cNvPicPr>
          <p:nvPr/>
        </p:nvPicPr>
        <p:blipFill rotWithShape="1">
          <a:blip r:embed="rId12" cstate="print">
            <a:extLst>
              <a:ext uri="{28A0092B-C50C-407E-A947-70E740481C1C}">
                <a14:useLocalDpi xmlns:a14="http://schemas.microsoft.com/office/drawing/2010/main" val="0"/>
              </a:ext>
            </a:extLst>
          </a:blip>
          <a:srcRect l="12929" t="7325" r="11445" b="3583"/>
          <a:stretch/>
        </p:blipFill>
        <p:spPr bwMode="auto">
          <a:xfrm>
            <a:off x="8752663" y="2303601"/>
            <a:ext cx="58477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 name="Numéro 2">
            <a:extLst>
              <a:ext uri="{FF2B5EF4-FFF2-40B4-BE49-F238E27FC236}">
                <a16:creationId xmlns:a16="http://schemas.microsoft.com/office/drawing/2014/main" id="{E3BD134B-FD95-466E-81E2-AF6D327EB02E}"/>
              </a:ext>
            </a:extLst>
          </p:cNvPr>
          <p:cNvSpPr/>
          <p:nvPr/>
        </p:nvSpPr>
        <p:spPr bwMode="auto">
          <a:xfrm>
            <a:off x="5804511" y="2699354"/>
            <a:ext cx="1015200" cy="1015200"/>
          </a:xfrm>
          <a:custGeom>
            <a:avLst/>
            <a:gdLst>
              <a:gd name="connsiteX0" fmla="*/ 0 w 5826377"/>
              <a:gd name="connsiteY0" fmla="*/ 1033411 h 2066821"/>
              <a:gd name="connsiteX1" fmla="*/ 2913189 w 5826377"/>
              <a:gd name="connsiteY1" fmla="*/ 0 h 2066821"/>
              <a:gd name="connsiteX2" fmla="*/ 5826378 w 5826377"/>
              <a:gd name="connsiteY2" fmla="*/ 1033411 h 2066821"/>
              <a:gd name="connsiteX3" fmla="*/ 2913189 w 5826377"/>
              <a:gd name="connsiteY3" fmla="*/ 2066822 h 2066821"/>
              <a:gd name="connsiteX4" fmla="*/ 0 w 5826377"/>
              <a:gd name="connsiteY4" fmla="*/ 1033411 h 2066821"/>
              <a:gd name="connsiteX0" fmla="*/ 0 w 5963004"/>
              <a:gd name="connsiteY0" fmla="*/ 1117673 h 2151084"/>
              <a:gd name="connsiteX1" fmla="*/ 2913189 w 5963004"/>
              <a:gd name="connsiteY1" fmla="*/ 84262 h 2151084"/>
              <a:gd name="connsiteX2" fmla="*/ 4908260 w 5963004"/>
              <a:gd name="connsiteY2" fmla="*/ 178808 h 2151084"/>
              <a:gd name="connsiteX3" fmla="*/ 5826378 w 5963004"/>
              <a:gd name="connsiteY3" fmla="*/ 1117673 h 2151084"/>
              <a:gd name="connsiteX4" fmla="*/ 2913189 w 5963004"/>
              <a:gd name="connsiteY4" fmla="*/ 2151084 h 2151084"/>
              <a:gd name="connsiteX5" fmla="*/ 0 w 5963004"/>
              <a:gd name="connsiteY5" fmla="*/ 1117673 h 2151084"/>
              <a:gd name="connsiteX0" fmla="*/ 0 w 5682491"/>
              <a:gd name="connsiteY0" fmla="*/ 1117673 h 2198926"/>
              <a:gd name="connsiteX1" fmla="*/ 2913189 w 5682491"/>
              <a:gd name="connsiteY1" fmla="*/ 84262 h 2198926"/>
              <a:gd name="connsiteX2" fmla="*/ 4908260 w 5682491"/>
              <a:gd name="connsiteY2" fmla="*/ 178808 h 2198926"/>
              <a:gd name="connsiteX3" fmla="*/ 5502993 w 5682491"/>
              <a:gd name="connsiteY3" fmla="*/ 1920561 h 2198926"/>
              <a:gd name="connsiteX4" fmla="*/ 2913189 w 5682491"/>
              <a:gd name="connsiteY4" fmla="*/ 2151084 h 2198926"/>
              <a:gd name="connsiteX5" fmla="*/ 0 w 5682491"/>
              <a:gd name="connsiteY5" fmla="*/ 1117673 h 2198926"/>
              <a:gd name="connsiteX0" fmla="*/ 0 w 5660189"/>
              <a:gd name="connsiteY0" fmla="*/ 926212 h 2198502"/>
              <a:gd name="connsiteX1" fmla="*/ 2890887 w 5660189"/>
              <a:gd name="connsiteY1" fmla="*/ 71221 h 2198502"/>
              <a:gd name="connsiteX2" fmla="*/ 4885958 w 5660189"/>
              <a:gd name="connsiteY2" fmla="*/ 165767 h 2198502"/>
              <a:gd name="connsiteX3" fmla="*/ 5480691 w 5660189"/>
              <a:gd name="connsiteY3" fmla="*/ 1907520 h 2198502"/>
              <a:gd name="connsiteX4" fmla="*/ 2890887 w 5660189"/>
              <a:gd name="connsiteY4" fmla="*/ 2138043 h 2198502"/>
              <a:gd name="connsiteX5" fmla="*/ 0 w 5660189"/>
              <a:gd name="connsiteY5" fmla="*/ 926212 h 2198502"/>
              <a:gd name="connsiteX0" fmla="*/ 13287 w 5673476"/>
              <a:gd name="connsiteY0" fmla="*/ 941739 h 2214029"/>
              <a:gd name="connsiteX1" fmla="*/ 1956320 w 5673476"/>
              <a:gd name="connsiteY1" fmla="*/ 64445 h 2214029"/>
              <a:gd name="connsiteX2" fmla="*/ 4899245 w 5673476"/>
              <a:gd name="connsiteY2" fmla="*/ 181294 h 2214029"/>
              <a:gd name="connsiteX3" fmla="*/ 5493978 w 5673476"/>
              <a:gd name="connsiteY3" fmla="*/ 1923047 h 2214029"/>
              <a:gd name="connsiteX4" fmla="*/ 2904174 w 5673476"/>
              <a:gd name="connsiteY4" fmla="*/ 2153570 h 2214029"/>
              <a:gd name="connsiteX5" fmla="*/ 13287 w 5673476"/>
              <a:gd name="connsiteY5" fmla="*/ 941739 h 2214029"/>
              <a:gd name="connsiteX0" fmla="*/ 101649 w 5761838"/>
              <a:gd name="connsiteY0" fmla="*/ 941739 h 2143739"/>
              <a:gd name="connsiteX1" fmla="*/ 2044682 w 5761838"/>
              <a:gd name="connsiteY1" fmla="*/ 64445 h 2143739"/>
              <a:gd name="connsiteX2" fmla="*/ 4987607 w 5761838"/>
              <a:gd name="connsiteY2" fmla="*/ 181294 h 2143739"/>
              <a:gd name="connsiteX3" fmla="*/ 5582340 w 5761838"/>
              <a:gd name="connsiteY3" fmla="*/ 1923047 h 2143739"/>
              <a:gd name="connsiteX4" fmla="*/ 840350 w 5761838"/>
              <a:gd name="connsiteY4" fmla="*/ 2064360 h 2143739"/>
              <a:gd name="connsiteX5" fmla="*/ 101649 w 5761838"/>
              <a:gd name="connsiteY5" fmla="*/ 941739 h 2143739"/>
              <a:gd name="connsiteX0" fmla="*/ 188442 w 5536397"/>
              <a:gd name="connsiteY0" fmla="*/ 630387 h 2143793"/>
              <a:gd name="connsiteX1" fmla="*/ 1819241 w 5536397"/>
              <a:gd name="connsiteY1" fmla="*/ 43025 h 2143793"/>
              <a:gd name="connsiteX2" fmla="*/ 4762166 w 5536397"/>
              <a:gd name="connsiteY2" fmla="*/ 159874 h 2143793"/>
              <a:gd name="connsiteX3" fmla="*/ 5356899 w 5536397"/>
              <a:gd name="connsiteY3" fmla="*/ 1901627 h 2143793"/>
              <a:gd name="connsiteX4" fmla="*/ 614909 w 5536397"/>
              <a:gd name="connsiteY4" fmla="*/ 2042940 h 2143793"/>
              <a:gd name="connsiteX5" fmla="*/ 188442 w 5536397"/>
              <a:gd name="connsiteY5" fmla="*/ 630387 h 2143793"/>
              <a:gd name="connsiteX0" fmla="*/ 174325 w 5321361"/>
              <a:gd name="connsiteY0" fmla="*/ 630387 h 2200733"/>
              <a:gd name="connsiteX1" fmla="*/ 1805124 w 5321361"/>
              <a:gd name="connsiteY1" fmla="*/ 43025 h 2200733"/>
              <a:gd name="connsiteX2" fmla="*/ 4748049 w 5321361"/>
              <a:gd name="connsiteY2" fmla="*/ 159874 h 2200733"/>
              <a:gd name="connsiteX3" fmla="*/ 5086304 w 5321361"/>
              <a:gd name="connsiteY3" fmla="*/ 2035442 h 2200733"/>
              <a:gd name="connsiteX4" fmla="*/ 600792 w 5321361"/>
              <a:gd name="connsiteY4" fmla="*/ 2042940 h 2200733"/>
              <a:gd name="connsiteX5" fmla="*/ 174325 w 5321361"/>
              <a:gd name="connsiteY5" fmla="*/ 630387 h 2200733"/>
              <a:gd name="connsiteX0" fmla="*/ 174325 w 5420438"/>
              <a:gd name="connsiteY0" fmla="*/ 630387 h 2200733"/>
              <a:gd name="connsiteX1" fmla="*/ 1805124 w 5420438"/>
              <a:gd name="connsiteY1" fmla="*/ 43025 h 2200733"/>
              <a:gd name="connsiteX2" fmla="*/ 4748049 w 5420438"/>
              <a:gd name="connsiteY2" fmla="*/ 159874 h 2200733"/>
              <a:gd name="connsiteX3" fmla="*/ 5086304 w 5420438"/>
              <a:gd name="connsiteY3" fmla="*/ 2035442 h 2200733"/>
              <a:gd name="connsiteX4" fmla="*/ 600792 w 5420438"/>
              <a:gd name="connsiteY4" fmla="*/ 2042940 h 2200733"/>
              <a:gd name="connsiteX5" fmla="*/ 174325 w 5420438"/>
              <a:gd name="connsiteY5" fmla="*/ 630387 h 2200733"/>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428298"/>
              <a:gd name="connsiteY0" fmla="*/ 682960 h 2297981"/>
              <a:gd name="connsiteX1" fmla="*/ 1805124 w 5428298"/>
              <a:gd name="connsiteY1" fmla="*/ 95598 h 2297981"/>
              <a:gd name="connsiteX2" fmla="*/ 4748049 w 5428298"/>
              <a:gd name="connsiteY2" fmla="*/ 212447 h 2297981"/>
              <a:gd name="connsiteX3" fmla="*/ 5086304 w 5428298"/>
              <a:gd name="connsiteY3" fmla="*/ 2088015 h 2297981"/>
              <a:gd name="connsiteX4" fmla="*/ 600792 w 5428298"/>
              <a:gd name="connsiteY4" fmla="*/ 2095513 h 2297981"/>
              <a:gd name="connsiteX5" fmla="*/ 174325 w 5428298"/>
              <a:gd name="connsiteY5" fmla="*/ 682960 h 2297981"/>
              <a:gd name="connsiteX0" fmla="*/ 151277 w 4978783"/>
              <a:gd name="connsiteY0" fmla="*/ 2095513 h 2334141"/>
              <a:gd name="connsiteX1" fmla="*/ 1355609 w 4978783"/>
              <a:gd name="connsiteY1" fmla="*/ 95598 h 2334141"/>
              <a:gd name="connsiteX2" fmla="*/ 4298534 w 4978783"/>
              <a:gd name="connsiteY2" fmla="*/ 212447 h 2334141"/>
              <a:gd name="connsiteX3" fmla="*/ 4636789 w 4978783"/>
              <a:gd name="connsiteY3" fmla="*/ 2088015 h 2334141"/>
              <a:gd name="connsiteX4" fmla="*/ 151277 w 4978783"/>
              <a:gd name="connsiteY4" fmla="*/ 2095513 h 2334141"/>
              <a:gd name="connsiteX0" fmla="*/ 470246 w 5297752"/>
              <a:gd name="connsiteY0" fmla="*/ 2066922 h 2301280"/>
              <a:gd name="connsiteX1" fmla="*/ 604061 w 5297752"/>
              <a:gd name="connsiteY1" fmla="*/ 133915 h 2301280"/>
              <a:gd name="connsiteX2" fmla="*/ 4617503 w 5297752"/>
              <a:gd name="connsiteY2" fmla="*/ 183856 h 2301280"/>
              <a:gd name="connsiteX3" fmla="*/ 4955758 w 5297752"/>
              <a:gd name="connsiteY3" fmla="*/ 2059424 h 2301280"/>
              <a:gd name="connsiteX4" fmla="*/ 470246 w 5297752"/>
              <a:gd name="connsiteY4" fmla="*/ 2066922 h 2301280"/>
              <a:gd name="connsiteX0" fmla="*/ 508312 w 5335818"/>
              <a:gd name="connsiteY0" fmla="*/ 2088925 h 2323283"/>
              <a:gd name="connsiteX1" fmla="*/ 642127 w 5335818"/>
              <a:gd name="connsiteY1" fmla="*/ 155918 h 2323283"/>
              <a:gd name="connsiteX2" fmla="*/ 4655569 w 5335818"/>
              <a:gd name="connsiteY2" fmla="*/ 205859 h 2323283"/>
              <a:gd name="connsiteX3" fmla="*/ 4993824 w 5335818"/>
              <a:gd name="connsiteY3" fmla="*/ 2081427 h 2323283"/>
              <a:gd name="connsiteX4" fmla="*/ 508312 w 5335818"/>
              <a:gd name="connsiteY4" fmla="*/ 2088925 h 2323283"/>
              <a:gd name="connsiteX0" fmla="*/ 537928 w 5365434"/>
              <a:gd name="connsiteY0" fmla="*/ 2041763 h 2267686"/>
              <a:gd name="connsiteX1" fmla="*/ 615987 w 5365434"/>
              <a:gd name="connsiteY1" fmla="*/ 242570 h 2267686"/>
              <a:gd name="connsiteX2" fmla="*/ 4685185 w 5365434"/>
              <a:gd name="connsiteY2" fmla="*/ 158697 h 2267686"/>
              <a:gd name="connsiteX3" fmla="*/ 5023440 w 5365434"/>
              <a:gd name="connsiteY3" fmla="*/ 2034265 h 2267686"/>
              <a:gd name="connsiteX4" fmla="*/ 537928 w 5365434"/>
              <a:gd name="connsiteY4" fmla="*/ 2041763 h 2267686"/>
              <a:gd name="connsiteX0" fmla="*/ 475390 w 5302896"/>
              <a:gd name="connsiteY0" fmla="*/ 2088286 h 2314209"/>
              <a:gd name="connsiteX1" fmla="*/ 553449 w 5302896"/>
              <a:gd name="connsiteY1" fmla="*/ 289093 h 2314209"/>
              <a:gd name="connsiteX2" fmla="*/ 4622647 w 5302896"/>
              <a:gd name="connsiteY2" fmla="*/ 205220 h 2314209"/>
              <a:gd name="connsiteX3" fmla="*/ 4960902 w 5302896"/>
              <a:gd name="connsiteY3" fmla="*/ 2080788 h 2314209"/>
              <a:gd name="connsiteX4" fmla="*/ 475390 w 5302896"/>
              <a:gd name="connsiteY4" fmla="*/ 2088286 h 2314209"/>
              <a:gd name="connsiteX0" fmla="*/ 500620 w 5340218"/>
              <a:gd name="connsiteY0" fmla="*/ 2050101 h 2276024"/>
              <a:gd name="connsiteX1" fmla="*/ 578679 w 5340218"/>
              <a:gd name="connsiteY1" fmla="*/ 250908 h 2276024"/>
              <a:gd name="connsiteX2" fmla="*/ 4688872 w 5340218"/>
              <a:gd name="connsiteY2" fmla="*/ 227606 h 2276024"/>
              <a:gd name="connsiteX3" fmla="*/ 4986132 w 5340218"/>
              <a:gd name="connsiteY3" fmla="*/ 2042603 h 2276024"/>
              <a:gd name="connsiteX4" fmla="*/ 500620 w 5340218"/>
              <a:gd name="connsiteY4" fmla="*/ 2050101 h 2276024"/>
              <a:gd name="connsiteX0" fmla="*/ 500620 w 5340214"/>
              <a:gd name="connsiteY0" fmla="*/ 2163226 h 2389149"/>
              <a:gd name="connsiteX1" fmla="*/ 578679 w 5340214"/>
              <a:gd name="connsiteY1" fmla="*/ 364033 h 2389149"/>
              <a:gd name="connsiteX2" fmla="*/ 4688872 w 5340214"/>
              <a:gd name="connsiteY2" fmla="*/ 340731 h 2389149"/>
              <a:gd name="connsiteX3" fmla="*/ 4986132 w 5340214"/>
              <a:gd name="connsiteY3" fmla="*/ 2155728 h 2389149"/>
              <a:gd name="connsiteX4" fmla="*/ 500620 w 5340214"/>
              <a:gd name="connsiteY4" fmla="*/ 2163226 h 2389149"/>
              <a:gd name="connsiteX0" fmla="*/ 500620 w 5475509"/>
              <a:gd name="connsiteY0" fmla="*/ 2163226 h 2389149"/>
              <a:gd name="connsiteX1" fmla="*/ 578679 w 5475509"/>
              <a:gd name="connsiteY1" fmla="*/ 364033 h 2389149"/>
              <a:gd name="connsiteX2" fmla="*/ 4688872 w 5475509"/>
              <a:gd name="connsiteY2" fmla="*/ 340731 h 2389149"/>
              <a:gd name="connsiteX3" fmla="*/ 4986132 w 5475509"/>
              <a:gd name="connsiteY3" fmla="*/ 2155728 h 2389149"/>
              <a:gd name="connsiteX4" fmla="*/ 500620 w 5475509"/>
              <a:gd name="connsiteY4" fmla="*/ 2163226 h 2389149"/>
              <a:gd name="connsiteX0" fmla="*/ 631244 w 5319168"/>
              <a:gd name="connsiteY0" fmla="*/ 2163227 h 2389149"/>
              <a:gd name="connsiteX1" fmla="*/ 422338 w 5319168"/>
              <a:gd name="connsiteY1" fmla="*/ 364033 h 2389149"/>
              <a:gd name="connsiteX2" fmla="*/ 4532531 w 5319168"/>
              <a:gd name="connsiteY2" fmla="*/ 340731 h 2389149"/>
              <a:gd name="connsiteX3" fmla="*/ 4829791 w 5319168"/>
              <a:gd name="connsiteY3" fmla="*/ 2155728 h 2389149"/>
              <a:gd name="connsiteX4" fmla="*/ 631244 w 5319168"/>
              <a:gd name="connsiteY4" fmla="*/ 2163227 h 2389149"/>
              <a:gd name="connsiteX0" fmla="*/ 716431 w 5404355"/>
              <a:gd name="connsiteY0" fmla="*/ 2163227 h 2486204"/>
              <a:gd name="connsiteX1" fmla="*/ 507525 w 5404355"/>
              <a:gd name="connsiteY1" fmla="*/ 364033 h 2486204"/>
              <a:gd name="connsiteX2" fmla="*/ 4617718 w 5404355"/>
              <a:gd name="connsiteY2" fmla="*/ 340731 h 2486204"/>
              <a:gd name="connsiteX3" fmla="*/ 4914978 w 5404355"/>
              <a:gd name="connsiteY3" fmla="*/ 2155728 h 2486204"/>
              <a:gd name="connsiteX4" fmla="*/ 716431 w 5404355"/>
              <a:gd name="connsiteY4" fmla="*/ 2163227 h 2486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4355" h="2486204">
                <a:moveTo>
                  <a:pt x="716431" y="2163227"/>
                </a:moveTo>
                <a:cubicBezTo>
                  <a:pt x="-264115" y="1622327"/>
                  <a:pt x="-142690" y="667782"/>
                  <a:pt x="507525" y="364033"/>
                </a:cubicBezTo>
                <a:cubicBezTo>
                  <a:pt x="1157740" y="60284"/>
                  <a:pt x="3250955" y="-263909"/>
                  <a:pt x="4617718" y="340731"/>
                </a:cubicBezTo>
                <a:cubicBezTo>
                  <a:pt x="5615527" y="793943"/>
                  <a:pt x="5606187" y="1841884"/>
                  <a:pt x="4914978" y="2155728"/>
                </a:cubicBezTo>
                <a:cubicBezTo>
                  <a:pt x="4223769" y="2469572"/>
                  <a:pt x="1696977" y="2704127"/>
                  <a:pt x="716431" y="2163227"/>
                </a:cubicBezTo>
                <a:close/>
              </a:path>
            </a:pathLst>
          </a:custGeom>
          <a:solidFill>
            <a:srgbClr val="0098BC"/>
          </a:solidFill>
          <a:ln>
            <a:solidFill>
              <a:srgbClr val="0098BC"/>
            </a:solidFill>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1" hangingPunct="1">
              <a:defRPr/>
            </a:pPr>
            <a:r>
              <a:rPr lang="fr-FR" sz="4800" b="1" dirty="0"/>
              <a:t>2</a:t>
            </a:r>
          </a:p>
        </p:txBody>
      </p:sp>
      <p:sp>
        <p:nvSpPr>
          <p:cNvPr id="59" name="Numéro 1">
            <a:extLst>
              <a:ext uri="{FF2B5EF4-FFF2-40B4-BE49-F238E27FC236}">
                <a16:creationId xmlns:a16="http://schemas.microsoft.com/office/drawing/2014/main" id="{5FC051D6-C29C-4D45-9079-5A59C3F8EDD8}"/>
              </a:ext>
            </a:extLst>
          </p:cNvPr>
          <p:cNvSpPr/>
          <p:nvPr/>
        </p:nvSpPr>
        <p:spPr bwMode="auto">
          <a:xfrm>
            <a:off x="2874241" y="2516297"/>
            <a:ext cx="1015200" cy="1015200"/>
          </a:xfrm>
          <a:custGeom>
            <a:avLst/>
            <a:gdLst>
              <a:gd name="connsiteX0" fmla="*/ 0 w 5826377"/>
              <a:gd name="connsiteY0" fmla="*/ 1033411 h 2066821"/>
              <a:gd name="connsiteX1" fmla="*/ 2913189 w 5826377"/>
              <a:gd name="connsiteY1" fmla="*/ 0 h 2066821"/>
              <a:gd name="connsiteX2" fmla="*/ 5826378 w 5826377"/>
              <a:gd name="connsiteY2" fmla="*/ 1033411 h 2066821"/>
              <a:gd name="connsiteX3" fmla="*/ 2913189 w 5826377"/>
              <a:gd name="connsiteY3" fmla="*/ 2066822 h 2066821"/>
              <a:gd name="connsiteX4" fmla="*/ 0 w 5826377"/>
              <a:gd name="connsiteY4" fmla="*/ 1033411 h 2066821"/>
              <a:gd name="connsiteX0" fmla="*/ 0 w 5963004"/>
              <a:gd name="connsiteY0" fmla="*/ 1117673 h 2151084"/>
              <a:gd name="connsiteX1" fmla="*/ 2913189 w 5963004"/>
              <a:gd name="connsiteY1" fmla="*/ 84262 h 2151084"/>
              <a:gd name="connsiteX2" fmla="*/ 4908260 w 5963004"/>
              <a:gd name="connsiteY2" fmla="*/ 178808 h 2151084"/>
              <a:gd name="connsiteX3" fmla="*/ 5826378 w 5963004"/>
              <a:gd name="connsiteY3" fmla="*/ 1117673 h 2151084"/>
              <a:gd name="connsiteX4" fmla="*/ 2913189 w 5963004"/>
              <a:gd name="connsiteY4" fmla="*/ 2151084 h 2151084"/>
              <a:gd name="connsiteX5" fmla="*/ 0 w 5963004"/>
              <a:gd name="connsiteY5" fmla="*/ 1117673 h 2151084"/>
              <a:gd name="connsiteX0" fmla="*/ 0 w 5682491"/>
              <a:gd name="connsiteY0" fmla="*/ 1117673 h 2198926"/>
              <a:gd name="connsiteX1" fmla="*/ 2913189 w 5682491"/>
              <a:gd name="connsiteY1" fmla="*/ 84262 h 2198926"/>
              <a:gd name="connsiteX2" fmla="*/ 4908260 w 5682491"/>
              <a:gd name="connsiteY2" fmla="*/ 178808 h 2198926"/>
              <a:gd name="connsiteX3" fmla="*/ 5502993 w 5682491"/>
              <a:gd name="connsiteY3" fmla="*/ 1920561 h 2198926"/>
              <a:gd name="connsiteX4" fmla="*/ 2913189 w 5682491"/>
              <a:gd name="connsiteY4" fmla="*/ 2151084 h 2198926"/>
              <a:gd name="connsiteX5" fmla="*/ 0 w 5682491"/>
              <a:gd name="connsiteY5" fmla="*/ 1117673 h 2198926"/>
              <a:gd name="connsiteX0" fmla="*/ 0 w 5660189"/>
              <a:gd name="connsiteY0" fmla="*/ 926212 h 2198502"/>
              <a:gd name="connsiteX1" fmla="*/ 2890887 w 5660189"/>
              <a:gd name="connsiteY1" fmla="*/ 71221 h 2198502"/>
              <a:gd name="connsiteX2" fmla="*/ 4885958 w 5660189"/>
              <a:gd name="connsiteY2" fmla="*/ 165767 h 2198502"/>
              <a:gd name="connsiteX3" fmla="*/ 5480691 w 5660189"/>
              <a:gd name="connsiteY3" fmla="*/ 1907520 h 2198502"/>
              <a:gd name="connsiteX4" fmla="*/ 2890887 w 5660189"/>
              <a:gd name="connsiteY4" fmla="*/ 2138043 h 2198502"/>
              <a:gd name="connsiteX5" fmla="*/ 0 w 5660189"/>
              <a:gd name="connsiteY5" fmla="*/ 926212 h 2198502"/>
              <a:gd name="connsiteX0" fmla="*/ 13287 w 5673476"/>
              <a:gd name="connsiteY0" fmla="*/ 941739 h 2214029"/>
              <a:gd name="connsiteX1" fmla="*/ 1956320 w 5673476"/>
              <a:gd name="connsiteY1" fmla="*/ 64445 h 2214029"/>
              <a:gd name="connsiteX2" fmla="*/ 4899245 w 5673476"/>
              <a:gd name="connsiteY2" fmla="*/ 181294 h 2214029"/>
              <a:gd name="connsiteX3" fmla="*/ 5493978 w 5673476"/>
              <a:gd name="connsiteY3" fmla="*/ 1923047 h 2214029"/>
              <a:gd name="connsiteX4" fmla="*/ 2904174 w 5673476"/>
              <a:gd name="connsiteY4" fmla="*/ 2153570 h 2214029"/>
              <a:gd name="connsiteX5" fmla="*/ 13287 w 5673476"/>
              <a:gd name="connsiteY5" fmla="*/ 941739 h 2214029"/>
              <a:gd name="connsiteX0" fmla="*/ 101649 w 5761838"/>
              <a:gd name="connsiteY0" fmla="*/ 941739 h 2143739"/>
              <a:gd name="connsiteX1" fmla="*/ 2044682 w 5761838"/>
              <a:gd name="connsiteY1" fmla="*/ 64445 h 2143739"/>
              <a:gd name="connsiteX2" fmla="*/ 4987607 w 5761838"/>
              <a:gd name="connsiteY2" fmla="*/ 181294 h 2143739"/>
              <a:gd name="connsiteX3" fmla="*/ 5582340 w 5761838"/>
              <a:gd name="connsiteY3" fmla="*/ 1923047 h 2143739"/>
              <a:gd name="connsiteX4" fmla="*/ 840350 w 5761838"/>
              <a:gd name="connsiteY4" fmla="*/ 2064360 h 2143739"/>
              <a:gd name="connsiteX5" fmla="*/ 101649 w 5761838"/>
              <a:gd name="connsiteY5" fmla="*/ 941739 h 2143739"/>
              <a:gd name="connsiteX0" fmla="*/ 188442 w 5536397"/>
              <a:gd name="connsiteY0" fmla="*/ 630387 h 2143793"/>
              <a:gd name="connsiteX1" fmla="*/ 1819241 w 5536397"/>
              <a:gd name="connsiteY1" fmla="*/ 43025 h 2143793"/>
              <a:gd name="connsiteX2" fmla="*/ 4762166 w 5536397"/>
              <a:gd name="connsiteY2" fmla="*/ 159874 h 2143793"/>
              <a:gd name="connsiteX3" fmla="*/ 5356899 w 5536397"/>
              <a:gd name="connsiteY3" fmla="*/ 1901627 h 2143793"/>
              <a:gd name="connsiteX4" fmla="*/ 614909 w 5536397"/>
              <a:gd name="connsiteY4" fmla="*/ 2042940 h 2143793"/>
              <a:gd name="connsiteX5" fmla="*/ 188442 w 5536397"/>
              <a:gd name="connsiteY5" fmla="*/ 630387 h 2143793"/>
              <a:gd name="connsiteX0" fmla="*/ 174325 w 5321361"/>
              <a:gd name="connsiteY0" fmla="*/ 630387 h 2200733"/>
              <a:gd name="connsiteX1" fmla="*/ 1805124 w 5321361"/>
              <a:gd name="connsiteY1" fmla="*/ 43025 h 2200733"/>
              <a:gd name="connsiteX2" fmla="*/ 4748049 w 5321361"/>
              <a:gd name="connsiteY2" fmla="*/ 159874 h 2200733"/>
              <a:gd name="connsiteX3" fmla="*/ 5086304 w 5321361"/>
              <a:gd name="connsiteY3" fmla="*/ 2035442 h 2200733"/>
              <a:gd name="connsiteX4" fmla="*/ 600792 w 5321361"/>
              <a:gd name="connsiteY4" fmla="*/ 2042940 h 2200733"/>
              <a:gd name="connsiteX5" fmla="*/ 174325 w 5321361"/>
              <a:gd name="connsiteY5" fmla="*/ 630387 h 2200733"/>
              <a:gd name="connsiteX0" fmla="*/ 174325 w 5420438"/>
              <a:gd name="connsiteY0" fmla="*/ 630387 h 2200733"/>
              <a:gd name="connsiteX1" fmla="*/ 1805124 w 5420438"/>
              <a:gd name="connsiteY1" fmla="*/ 43025 h 2200733"/>
              <a:gd name="connsiteX2" fmla="*/ 4748049 w 5420438"/>
              <a:gd name="connsiteY2" fmla="*/ 159874 h 2200733"/>
              <a:gd name="connsiteX3" fmla="*/ 5086304 w 5420438"/>
              <a:gd name="connsiteY3" fmla="*/ 2035442 h 2200733"/>
              <a:gd name="connsiteX4" fmla="*/ 600792 w 5420438"/>
              <a:gd name="connsiteY4" fmla="*/ 2042940 h 2200733"/>
              <a:gd name="connsiteX5" fmla="*/ 174325 w 5420438"/>
              <a:gd name="connsiteY5" fmla="*/ 630387 h 2200733"/>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428298"/>
              <a:gd name="connsiteY0" fmla="*/ 682960 h 2297981"/>
              <a:gd name="connsiteX1" fmla="*/ 1805124 w 5428298"/>
              <a:gd name="connsiteY1" fmla="*/ 95598 h 2297981"/>
              <a:gd name="connsiteX2" fmla="*/ 4748049 w 5428298"/>
              <a:gd name="connsiteY2" fmla="*/ 212447 h 2297981"/>
              <a:gd name="connsiteX3" fmla="*/ 5086304 w 5428298"/>
              <a:gd name="connsiteY3" fmla="*/ 2088015 h 2297981"/>
              <a:gd name="connsiteX4" fmla="*/ 600792 w 5428298"/>
              <a:gd name="connsiteY4" fmla="*/ 2095513 h 2297981"/>
              <a:gd name="connsiteX5" fmla="*/ 174325 w 5428298"/>
              <a:gd name="connsiteY5" fmla="*/ 682960 h 2297981"/>
              <a:gd name="connsiteX0" fmla="*/ 151277 w 4978783"/>
              <a:gd name="connsiteY0" fmla="*/ 2095513 h 2334141"/>
              <a:gd name="connsiteX1" fmla="*/ 1355609 w 4978783"/>
              <a:gd name="connsiteY1" fmla="*/ 95598 h 2334141"/>
              <a:gd name="connsiteX2" fmla="*/ 4298534 w 4978783"/>
              <a:gd name="connsiteY2" fmla="*/ 212447 h 2334141"/>
              <a:gd name="connsiteX3" fmla="*/ 4636789 w 4978783"/>
              <a:gd name="connsiteY3" fmla="*/ 2088015 h 2334141"/>
              <a:gd name="connsiteX4" fmla="*/ 151277 w 4978783"/>
              <a:gd name="connsiteY4" fmla="*/ 2095513 h 2334141"/>
              <a:gd name="connsiteX0" fmla="*/ 470246 w 5297752"/>
              <a:gd name="connsiteY0" fmla="*/ 2066922 h 2301280"/>
              <a:gd name="connsiteX1" fmla="*/ 604061 w 5297752"/>
              <a:gd name="connsiteY1" fmla="*/ 133915 h 2301280"/>
              <a:gd name="connsiteX2" fmla="*/ 4617503 w 5297752"/>
              <a:gd name="connsiteY2" fmla="*/ 183856 h 2301280"/>
              <a:gd name="connsiteX3" fmla="*/ 4955758 w 5297752"/>
              <a:gd name="connsiteY3" fmla="*/ 2059424 h 2301280"/>
              <a:gd name="connsiteX4" fmla="*/ 470246 w 5297752"/>
              <a:gd name="connsiteY4" fmla="*/ 2066922 h 2301280"/>
              <a:gd name="connsiteX0" fmla="*/ 508312 w 5335818"/>
              <a:gd name="connsiteY0" fmla="*/ 2088925 h 2323283"/>
              <a:gd name="connsiteX1" fmla="*/ 642127 w 5335818"/>
              <a:gd name="connsiteY1" fmla="*/ 155918 h 2323283"/>
              <a:gd name="connsiteX2" fmla="*/ 4655569 w 5335818"/>
              <a:gd name="connsiteY2" fmla="*/ 205859 h 2323283"/>
              <a:gd name="connsiteX3" fmla="*/ 4993824 w 5335818"/>
              <a:gd name="connsiteY3" fmla="*/ 2081427 h 2323283"/>
              <a:gd name="connsiteX4" fmla="*/ 508312 w 5335818"/>
              <a:gd name="connsiteY4" fmla="*/ 2088925 h 2323283"/>
              <a:gd name="connsiteX0" fmla="*/ 537928 w 5365434"/>
              <a:gd name="connsiteY0" fmla="*/ 2041763 h 2267686"/>
              <a:gd name="connsiteX1" fmla="*/ 615987 w 5365434"/>
              <a:gd name="connsiteY1" fmla="*/ 242570 h 2267686"/>
              <a:gd name="connsiteX2" fmla="*/ 4685185 w 5365434"/>
              <a:gd name="connsiteY2" fmla="*/ 158697 h 2267686"/>
              <a:gd name="connsiteX3" fmla="*/ 5023440 w 5365434"/>
              <a:gd name="connsiteY3" fmla="*/ 2034265 h 2267686"/>
              <a:gd name="connsiteX4" fmla="*/ 537928 w 5365434"/>
              <a:gd name="connsiteY4" fmla="*/ 2041763 h 2267686"/>
              <a:gd name="connsiteX0" fmla="*/ 475390 w 5302896"/>
              <a:gd name="connsiteY0" fmla="*/ 2088286 h 2314209"/>
              <a:gd name="connsiteX1" fmla="*/ 553449 w 5302896"/>
              <a:gd name="connsiteY1" fmla="*/ 289093 h 2314209"/>
              <a:gd name="connsiteX2" fmla="*/ 4622647 w 5302896"/>
              <a:gd name="connsiteY2" fmla="*/ 205220 h 2314209"/>
              <a:gd name="connsiteX3" fmla="*/ 4960902 w 5302896"/>
              <a:gd name="connsiteY3" fmla="*/ 2080788 h 2314209"/>
              <a:gd name="connsiteX4" fmla="*/ 475390 w 5302896"/>
              <a:gd name="connsiteY4" fmla="*/ 2088286 h 2314209"/>
              <a:gd name="connsiteX0" fmla="*/ 500620 w 5340218"/>
              <a:gd name="connsiteY0" fmla="*/ 2050101 h 2276024"/>
              <a:gd name="connsiteX1" fmla="*/ 578679 w 5340218"/>
              <a:gd name="connsiteY1" fmla="*/ 250908 h 2276024"/>
              <a:gd name="connsiteX2" fmla="*/ 4688872 w 5340218"/>
              <a:gd name="connsiteY2" fmla="*/ 227606 h 2276024"/>
              <a:gd name="connsiteX3" fmla="*/ 4986132 w 5340218"/>
              <a:gd name="connsiteY3" fmla="*/ 2042603 h 2276024"/>
              <a:gd name="connsiteX4" fmla="*/ 500620 w 5340218"/>
              <a:gd name="connsiteY4" fmla="*/ 2050101 h 2276024"/>
              <a:gd name="connsiteX0" fmla="*/ 500620 w 5340214"/>
              <a:gd name="connsiteY0" fmla="*/ 2163226 h 2389149"/>
              <a:gd name="connsiteX1" fmla="*/ 578679 w 5340214"/>
              <a:gd name="connsiteY1" fmla="*/ 364033 h 2389149"/>
              <a:gd name="connsiteX2" fmla="*/ 4688872 w 5340214"/>
              <a:gd name="connsiteY2" fmla="*/ 340731 h 2389149"/>
              <a:gd name="connsiteX3" fmla="*/ 4986132 w 5340214"/>
              <a:gd name="connsiteY3" fmla="*/ 2155728 h 2389149"/>
              <a:gd name="connsiteX4" fmla="*/ 500620 w 5340214"/>
              <a:gd name="connsiteY4" fmla="*/ 2163226 h 2389149"/>
              <a:gd name="connsiteX0" fmla="*/ 500620 w 5475509"/>
              <a:gd name="connsiteY0" fmla="*/ 2163226 h 2389149"/>
              <a:gd name="connsiteX1" fmla="*/ 578679 w 5475509"/>
              <a:gd name="connsiteY1" fmla="*/ 364033 h 2389149"/>
              <a:gd name="connsiteX2" fmla="*/ 4688872 w 5475509"/>
              <a:gd name="connsiteY2" fmla="*/ 340731 h 2389149"/>
              <a:gd name="connsiteX3" fmla="*/ 4986132 w 5475509"/>
              <a:gd name="connsiteY3" fmla="*/ 2155728 h 2389149"/>
              <a:gd name="connsiteX4" fmla="*/ 500620 w 5475509"/>
              <a:gd name="connsiteY4" fmla="*/ 2163226 h 2389149"/>
              <a:gd name="connsiteX0" fmla="*/ 631244 w 5319168"/>
              <a:gd name="connsiteY0" fmla="*/ 2163227 h 2389149"/>
              <a:gd name="connsiteX1" fmla="*/ 422338 w 5319168"/>
              <a:gd name="connsiteY1" fmla="*/ 364033 h 2389149"/>
              <a:gd name="connsiteX2" fmla="*/ 4532531 w 5319168"/>
              <a:gd name="connsiteY2" fmla="*/ 340731 h 2389149"/>
              <a:gd name="connsiteX3" fmla="*/ 4829791 w 5319168"/>
              <a:gd name="connsiteY3" fmla="*/ 2155728 h 2389149"/>
              <a:gd name="connsiteX4" fmla="*/ 631244 w 5319168"/>
              <a:gd name="connsiteY4" fmla="*/ 2163227 h 2389149"/>
              <a:gd name="connsiteX0" fmla="*/ 716431 w 5404355"/>
              <a:gd name="connsiteY0" fmla="*/ 2163227 h 2486204"/>
              <a:gd name="connsiteX1" fmla="*/ 507525 w 5404355"/>
              <a:gd name="connsiteY1" fmla="*/ 364033 h 2486204"/>
              <a:gd name="connsiteX2" fmla="*/ 4617718 w 5404355"/>
              <a:gd name="connsiteY2" fmla="*/ 340731 h 2486204"/>
              <a:gd name="connsiteX3" fmla="*/ 4914978 w 5404355"/>
              <a:gd name="connsiteY3" fmla="*/ 2155728 h 2486204"/>
              <a:gd name="connsiteX4" fmla="*/ 716431 w 5404355"/>
              <a:gd name="connsiteY4" fmla="*/ 2163227 h 2486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4355" h="2486204">
                <a:moveTo>
                  <a:pt x="716431" y="2163227"/>
                </a:moveTo>
                <a:cubicBezTo>
                  <a:pt x="-264115" y="1622327"/>
                  <a:pt x="-142690" y="667782"/>
                  <a:pt x="507525" y="364033"/>
                </a:cubicBezTo>
                <a:cubicBezTo>
                  <a:pt x="1157740" y="60284"/>
                  <a:pt x="3250955" y="-263909"/>
                  <a:pt x="4617718" y="340731"/>
                </a:cubicBezTo>
                <a:cubicBezTo>
                  <a:pt x="5615527" y="793943"/>
                  <a:pt x="5606187" y="1841884"/>
                  <a:pt x="4914978" y="2155728"/>
                </a:cubicBezTo>
                <a:cubicBezTo>
                  <a:pt x="4223769" y="2469572"/>
                  <a:pt x="1696977" y="2704127"/>
                  <a:pt x="716431" y="2163227"/>
                </a:cubicBezTo>
                <a:close/>
              </a:path>
            </a:pathLst>
          </a:custGeom>
          <a:solidFill>
            <a:srgbClr val="0098BC"/>
          </a:solidFill>
          <a:ln>
            <a:solidFill>
              <a:srgbClr val="0098BC"/>
            </a:solidFill>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1" hangingPunct="1">
              <a:defRPr/>
            </a:pPr>
            <a:r>
              <a:rPr lang="fr-FR" sz="4800" b="1" dirty="0"/>
              <a:t>1</a:t>
            </a:r>
          </a:p>
        </p:txBody>
      </p:sp>
    </p:spTree>
    <p:extLst>
      <p:ext uri="{BB962C8B-B14F-4D97-AF65-F5344CB8AC3E}">
        <p14:creationId xmlns:p14="http://schemas.microsoft.com/office/powerpoint/2010/main" val="392363563"/>
      </p:ext>
    </p:extLst>
  </p:cSld>
  <p:clrMapOvr>
    <a:masterClrMapping/>
  </p:clrMapOvr>
  <p:transition spd="slow"/>
  <p:timing>
    <p:tnLst>
      <p:par>
        <p:cTn id="1" dur="indefinite" restart="never" nodeType="tmRoot">
          <p:childTnLst>
            <p:seq concurrent="1" nextAc="seek">
              <p:cTn id="2" restart="whenNotActive" fill="hold" evtFilter="cancelBubble" nodeType="interactiveSeq">
                <p:stCondLst>
                  <p:cond evt="onClick" delay="0">
                    <p:tgtEl>
                      <p:spTgt spid="54"/>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55"/>
                                        </p:tgtEl>
                                        <p:attrNameLst>
                                          <p:attrName>style.visibility</p:attrName>
                                        </p:attrNameLst>
                                      </p:cBhvr>
                                      <p:to>
                                        <p:strVal val="hidden"/>
                                      </p:to>
                                    </p:set>
                                  </p:childTnLst>
                                </p:cTn>
                              </p:par>
                            </p:childTnLst>
                          </p:cTn>
                        </p:par>
                      </p:childTnLst>
                    </p:cTn>
                  </p:par>
                </p:childTnLst>
              </p:cTn>
              <p:nextCondLst>
                <p:cond evt="onClick" delay="0">
                  <p:tgtEl>
                    <p:spTgt spid="54"/>
                  </p:tgtEl>
                </p:cond>
              </p:nextCondLst>
            </p:seq>
            <p:seq concurrent="1" nextAc="seek">
              <p:cTn id="11" restart="whenNotActive" fill="hold" evtFilter="cancelBubble" nodeType="interactiveSeq">
                <p:stCondLst>
                  <p:cond evt="onClick" delay="0">
                    <p:tgtEl>
                      <p:spTgt spid="59"/>
                    </p:tgtEl>
                  </p:cond>
                </p:stCondLst>
                <p:endSync evt="end" delay="0">
                  <p:rtn val="all"/>
                </p:endSync>
                <p:childTnLst>
                  <p:par>
                    <p:cTn id="12" fill="hold">
                      <p:stCondLst>
                        <p:cond delay="0"/>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338961"/>
                                        </p:tgtEl>
                                        <p:attrNameLst>
                                          <p:attrName>style.visibility</p:attrName>
                                        </p:attrNameLst>
                                      </p:cBhvr>
                                      <p:to>
                                        <p:strVal val="visible"/>
                                      </p:to>
                                    </p:set>
                                  </p:childTnLst>
                                </p:cTn>
                              </p:par>
                              <p:par>
                                <p:cTn id="16" presetID="1" presetClass="exit" presetSubtype="0" fill="hold" grpId="0" nodeType="withEffect">
                                  <p:stCondLst>
                                    <p:cond delay="0"/>
                                  </p:stCondLst>
                                  <p:childTnLst>
                                    <p:set>
                                      <p:cBhvr>
                                        <p:cTn id="17" dur="1" fill="hold">
                                          <p:stCondLst>
                                            <p:cond delay="0"/>
                                          </p:stCondLst>
                                        </p:cTn>
                                        <p:tgtEl>
                                          <p:spTgt spid="59"/>
                                        </p:tgtEl>
                                        <p:attrNameLst>
                                          <p:attrName>style.visibility</p:attrName>
                                        </p:attrNameLst>
                                      </p:cBhvr>
                                      <p:to>
                                        <p:strVal val="hidden"/>
                                      </p:to>
                                    </p:set>
                                  </p:childTnLst>
                                </p:cTn>
                              </p:par>
                            </p:childTnLst>
                          </p:cTn>
                        </p:par>
                      </p:childTnLst>
                    </p:cTn>
                  </p:par>
                </p:childTnLst>
              </p:cTn>
              <p:nextCondLst>
                <p:cond evt="onClick" delay="0">
                  <p:tgtEl>
                    <p:spTgt spid="59"/>
                  </p:tgtEl>
                </p:cond>
              </p:nextCondLst>
            </p:seq>
            <p:seq concurrent="1" nextAc="seek">
              <p:cTn id="18" restart="whenNotActive" fill="hold" evtFilter="cancelBubble" nodeType="interactiveSeq">
                <p:stCondLst>
                  <p:cond evt="onClick" delay="0">
                    <p:tgtEl>
                      <p:spTgt spid="58"/>
                    </p:tgtEl>
                  </p:cond>
                </p:stCondLst>
                <p:endSync evt="end" delay="0">
                  <p:rtn val="all"/>
                </p:endSync>
                <p:childTnLst>
                  <p:par>
                    <p:cTn id="19" fill="hold">
                      <p:stCondLst>
                        <p:cond delay="0"/>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38960"/>
                                        </p:tgtEl>
                                        <p:attrNameLst>
                                          <p:attrName>style.visibility</p:attrName>
                                        </p:attrNameLst>
                                      </p:cBhvr>
                                      <p:to>
                                        <p:strVal val="visible"/>
                                      </p:to>
                                    </p:set>
                                  </p:childTnLst>
                                </p:cTn>
                              </p:par>
                              <p:par>
                                <p:cTn id="23" presetID="1" presetClass="exit" presetSubtype="0" fill="hold" grpId="0" nodeType="withEffect">
                                  <p:stCondLst>
                                    <p:cond delay="0"/>
                                  </p:stCondLst>
                                  <p:childTnLst>
                                    <p:set>
                                      <p:cBhvr>
                                        <p:cTn id="24" dur="1" fill="hold">
                                          <p:stCondLst>
                                            <p:cond delay="0"/>
                                          </p:stCondLst>
                                        </p:cTn>
                                        <p:tgtEl>
                                          <p:spTgt spid="58"/>
                                        </p:tgtEl>
                                        <p:attrNameLst>
                                          <p:attrName>style.visibility</p:attrName>
                                        </p:attrNameLst>
                                      </p:cBhvr>
                                      <p:to>
                                        <p:strVal val="hidden"/>
                                      </p:to>
                                    </p:set>
                                  </p:childTnLst>
                                </p:cTn>
                              </p:par>
                            </p:childTnLst>
                          </p:cTn>
                        </p:par>
                      </p:childTnLst>
                    </p:cTn>
                  </p:par>
                </p:childTnLst>
              </p:cTn>
              <p:nextCondLst>
                <p:cond evt="onClick" delay="0">
                  <p:tgtEl>
                    <p:spTgt spid="58"/>
                  </p:tgtEl>
                </p:cond>
              </p:nextCondLst>
            </p:seq>
            <p:seq concurrent="1" nextAc="seek">
              <p:cTn id="25" restart="whenNotActive" fill="hold" evtFilter="cancelBubble" nodeType="interactiveSeq">
                <p:stCondLst>
                  <p:cond evt="onClick" delay="0">
                    <p:tgtEl>
                      <p:spTgt spid="57"/>
                    </p:tgtEl>
                  </p:cond>
                </p:stCondLst>
                <p:endSync evt="end" delay="0">
                  <p:rtn val="all"/>
                </p:endSync>
                <p:childTnLst>
                  <p:par>
                    <p:cTn id="26" fill="hold">
                      <p:stCondLst>
                        <p:cond delay="0"/>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36"/>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xit" presetSubtype="0" fill="hold" grpId="1" nodeType="clickEffect">
                                  <p:stCondLst>
                                    <p:cond delay="0"/>
                                  </p:stCondLst>
                                  <p:childTnLst>
                                    <p:set>
                                      <p:cBhvr>
                                        <p:cTn id="33" dur="1" fill="hold">
                                          <p:stCondLst>
                                            <p:cond delay="0"/>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57"/>
                  </p:tgtEl>
                </p:cond>
              </p:nextCondLst>
            </p:seq>
          </p:childTnLst>
        </p:cTn>
      </p:par>
    </p:tnLst>
    <p:bldLst>
      <p:bldP spid="36" grpId="0" animBg="1"/>
      <p:bldP spid="36" grpId="1" animBg="1"/>
      <p:bldP spid="338960" grpId="0"/>
      <p:bldP spid="338961" grpId="0"/>
      <p:bldP spid="55" grpId="0" animBg="1"/>
      <p:bldP spid="55" grpId="1" animBg="1"/>
      <p:bldP spid="58" grpId="0" animBg="1"/>
      <p:bldP spid="5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Autres"/>
          <p:cNvGrpSpPr/>
          <p:nvPr/>
        </p:nvGrpSpPr>
        <p:grpSpPr>
          <a:xfrm>
            <a:off x="8977303" y="4308077"/>
            <a:ext cx="2510132" cy="1924047"/>
            <a:chOff x="8977303" y="4308077"/>
            <a:chExt cx="2510132" cy="1924047"/>
          </a:xfrm>
        </p:grpSpPr>
        <p:sp>
          <p:nvSpPr>
            <p:cNvPr id="24" name="Bulle autres"/>
            <p:cNvSpPr/>
            <p:nvPr/>
          </p:nvSpPr>
          <p:spPr bwMode="auto">
            <a:xfrm>
              <a:off x="9725310" y="4308077"/>
              <a:ext cx="1762125" cy="857250"/>
            </a:xfrm>
            <a:prstGeom prst="wedgeEllipseCallout">
              <a:avLst>
                <a:gd name="adj1" fmla="val -38693"/>
                <a:gd name="adj2" fmla="val 72505"/>
              </a:avLst>
            </a:prstGeom>
            <a:solidFill>
              <a:schemeClr val="bg1"/>
            </a:solidFill>
            <a:ln>
              <a:solidFill>
                <a:srgbClr val="0098B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altLang="fr-FR" b="1" dirty="0">
                  <a:solidFill>
                    <a:srgbClr val="1EA0C0"/>
                  </a:solidFill>
                  <a:cs typeface="Calibri" panose="020F0502020204030204" pitchFamily="34" charset="0"/>
                </a:rPr>
                <a:t>Et d’autres encore…</a:t>
              </a:r>
            </a:p>
          </p:txBody>
        </p:sp>
        <p:pic>
          <p:nvPicPr>
            <p:cNvPr id="11288" name="Img autres"/>
            <p:cNvPicPr>
              <a:picLocks noChangeAspect="1"/>
            </p:cNvPicPr>
            <p:nvPr/>
          </p:nvPicPr>
          <p:blipFill rotWithShape="1">
            <a:blip r:embed="rId3" cstate="print">
              <a:extLst>
                <a:ext uri="{28A0092B-C50C-407E-A947-70E740481C1C}">
                  <a14:useLocalDpi xmlns:a14="http://schemas.microsoft.com/office/drawing/2010/main" val="0"/>
                </a:ext>
              </a:extLst>
            </a:blip>
            <a:srcRect t="5503" r="10712" b="1891"/>
            <a:stretch/>
          </p:blipFill>
          <p:spPr bwMode="auto">
            <a:xfrm>
              <a:off x="8977303" y="4820575"/>
              <a:ext cx="1036709" cy="1411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2" name="Numéro 6">
            <a:extLst>
              <a:ext uri="{FF2B5EF4-FFF2-40B4-BE49-F238E27FC236}">
                <a16:creationId xmlns:a16="http://schemas.microsoft.com/office/drawing/2014/main" id="{7587B0AF-15DD-4285-B7D9-1B7CF8175833}"/>
              </a:ext>
            </a:extLst>
          </p:cNvPr>
          <p:cNvSpPr/>
          <p:nvPr/>
        </p:nvSpPr>
        <p:spPr bwMode="auto">
          <a:xfrm>
            <a:off x="9725308" y="4923312"/>
            <a:ext cx="1015200" cy="1015200"/>
          </a:xfrm>
          <a:custGeom>
            <a:avLst/>
            <a:gdLst>
              <a:gd name="connsiteX0" fmla="*/ 0 w 5826377"/>
              <a:gd name="connsiteY0" fmla="*/ 1033411 h 2066821"/>
              <a:gd name="connsiteX1" fmla="*/ 2913189 w 5826377"/>
              <a:gd name="connsiteY1" fmla="*/ 0 h 2066821"/>
              <a:gd name="connsiteX2" fmla="*/ 5826378 w 5826377"/>
              <a:gd name="connsiteY2" fmla="*/ 1033411 h 2066821"/>
              <a:gd name="connsiteX3" fmla="*/ 2913189 w 5826377"/>
              <a:gd name="connsiteY3" fmla="*/ 2066822 h 2066821"/>
              <a:gd name="connsiteX4" fmla="*/ 0 w 5826377"/>
              <a:gd name="connsiteY4" fmla="*/ 1033411 h 2066821"/>
              <a:gd name="connsiteX0" fmla="*/ 0 w 5963004"/>
              <a:gd name="connsiteY0" fmla="*/ 1117673 h 2151084"/>
              <a:gd name="connsiteX1" fmla="*/ 2913189 w 5963004"/>
              <a:gd name="connsiteY1" fmla="*/ 84262 h 2151084"/>
              <a:gd name="connsiteX2" fmla="*/ 4908260 w 5963004"/>
              <a:gd name="connsiteY2" fmla="*/ 178808 h 2151084"/>
              <a:gd name="connsiteX3" fmla="*/ 5826378 w 5963004"/>
              <a:gd name="connsiteY3" fmla="*/ 1117673 h 2151084"/>
              <a:gd name="connsiteX4" fmla="*/ 2913189 w 5963004"/>
              <a:gd name="connsiteY4" fmla="*/ 2151084 h 2151084"/>
              <a:gd name="connsiteX5" fmla="*/ 0 w 5963004"/>
              <a:gd name="connsiteY5" fmla="*/ 1117673 h 2151084"/>
              <a:gd name="connsiteX0" fmla="*/ 0 w 5682491"/>
              <a:gd name="connsiteY0" fmla="*/ 1117673 h 2198926"/>
              <a:gd name="connsiteX1" fmla="*/ 2913189 w 5682491"/>
              <a:gd name="connsiteY1" fmla="*/ 84262 h 2198926"/>
              <a:gd name="connsiteX2" fmla="*/ 4908260 w 5682491"/>
              <a:gd name="connsiteY2" fmla="*/ 178808 h 2198926"/>
              <a:gd name="connsiteX3" fmla="*/ 5502993 w 5682491"/>
              <a:gd name="connsiteY3" fmla="*/ 1920561 h 2198926"/>
              <a:gd name="connsiteX4" fmla="*/ 2913189 w 5682491"/>
              <a:gd name="connsiteY4" fmla="*/ 2151084 h 2198926"/>
              <a:gd name="connsiteX5" fmla="*/ 0 w 5682491"/>
              <a:gd name="connsiteY5" fmla="*/ 1117673 h 2198926"/>
              <a:gd name="connsiteX0" fmla="*/ 0 w 5660189"/>
              <a:gd name="connsiteY0" fmla="*/ 926212 h 2198502"/>
              <a:gd name="connsiteX1" fmla="*/ 2890887 w 5660189"/>
              <a:gd name="connsiteY1" fmla="*/ 71221 h 2198502"/>
              <a:gd name="connsiteX2" fmla="*/ 4885958 w 5660189"/>
              <a:gd name="connsiteY2" fmla="*/ 165767 h 2198502"/>
              <a:gd name="connsiteX3" fmla="*/ 5480691 w 5660189"/>
              <a:gd name="connsiteY3" fmla="*/ 1907520 h 2198502"/>
              <a:gd name="connsiteX4" fmla="*/ 2890887 w 5660189"/>
              <a:gd name="connsiteY4" fmla="*/ 2138043 h 2198502"/>
              <a:gd name="connsiteX5" fmla="*/ 0 w 5660189"/>
              <a:gd name="connsiteY5" fmla="*/ 926212 h 2198502"/>
              <a:gd name="connsiteX0" fmla="*/ 13287 w 5673476"/>
              <a:gd name="connsiteY0" fmla="*/ 941739 h 2214029"/>
              <a:gd name="connsiteX1" fmla="*/ 1956320 w 5673476"/>
              <a:gd name="connsiteY1" fmla="*/ 64445 h 2214029"/>
              <a:gd name="connsiteX2" fmla="*/ 4899245 w 5673476"/>
              <a:gd name="connsiteY2" fmla="*/ 181294 h 2214029"/>
              <a:gd name="connsiteX3" fmla="*/ 5493978 w 5673476"/>
              <a:gd name="connsiteY3" fmla="*/ 1923047 h 2214029"/>
              <a:gd name="connsiteX4" fmla="*/ 2904174 w 5673476"/>
              <a:gd name="connsiteY4" fmla="*/ 2153570 h 2214029"/>
              <a:gd name="connsiteX5" fmla="*/ 13287 w 5673476"/>
              <a:gd name="connsiteY5" fmla="*/ 941739 h 2214029"/>
              <a:gd name="connsiteX0" fmla="*/ 101649 w 5761838"/>
              <a:gd name="connsiteY0" fmla="*/ 941739 h 2143739"/>
              <a:gd name="connsiteX1" fmla="*/ 2044682 w 5761838"/>
              <a:gd name="connsiteY1" fmla="*/ 64445 h 2143739"/>
              <a:gd name="connsiteX2" fmla="*/ 4987607 w 5761838"/>
              <a:gd name="connsiteY2" fmla="*/ 181294 h 2143739"/>
              <a:gd name="connsiteX3" fmla="*/ 5582340 w 5761838"/>
              <a:gd name="connsiteY3" fmla="*/ 1923047 h 2143739"/>
              <a:gd name="connsiteX4" fmla="*/ 840350 w 5761838"/>
              <a:gd name="connsiteY4" fmla="*/ 2064360 h 2143739"/>
              <a:gd name="connsiteX5" fmla="*/ 101649 w 5761838"/>
              <a:gd name="connsiteY5" fmla="*/ 941739 h 2143739"/>
              <a:gd name="connsiteX0" fmla="*/ 188442 w 5536397"/>
              <a:gd name="connsiteY0" fmla="*/ 630387 h 2143793"/>
              <a:gd name="connsiteX1" fmla="*/ 1819241 w 5536397"/>
              <a:gd name="connsiteY1" fmla="*/ 43025 h 2143793"/>
              <a:gd name="connsiteX2" fmla="*/ 4762166 w 5536397"/>
              <a:gd name="connsiteY2" fmla="*/ 159874 h 2143793"/>
              <a:gd name="connsiteX3" fmla="*/ 5356899 w 5536397"/>
              <a:gd name="connsiteY3" fmla="*/ 1901627 h 2143793"/>
              <a:gd name="connsiteX4" fmla="*/ 614909 w 5536397"/>
              <a:gd name="connsiteY4" fmla="*/ 2042940 h 2143793"/>
              <a:gd name="connsiteX5" fmla="*/ 188442 w 5536397"/>
              <a:gd name="connsiteY5" fmla="*/ 630387 h 2143793"/>
              <a:gd name="connsiteX0" fmla="*/ 174325 w 5321361"/>
              <a:gd name="connsiteY0" fmla="*/ 630387 h 2200733"/>
              <a:gd name="connsiteX1" fmla="*/ 1805124 w 5321361"/>
              <a:gd name="connsiteY1" fmla="*/ 43025 h 2200733"/>
              <a:gd name="connsiteX2" fmla="*/ 4748049 w 5321361"/>
              <a:gd name="connsiteY2" fmla="*/ 159874 h 2200733"/>
              <a:gd name="connsiteX3" fmla="*/ 5086304 w 5321361"/>
              <a:gd name="connsiteY3" fmla="*/ 2035442 h 2200733"/>
              <a:gd name="connsiteX4" fmla="*/ 600792 w 5321361"/>
              <a:gd name="connsiteY4" fmla="*/ 2042940 h 2200733"/>
              <a:gd name="connsiteX5" fmla="*/ 174325 w 5321361"/>
              <a:gd name="connsiteY5" fmla="*/ 630387 h 2200733"/>
              <a:gd name="connsiteX0" fmla="*/ 174325 w 5420438"/>
              <a:gd name="connsiteY0" fmla="*/ 630387 h 2200733"/>
              <a:gd name="connsiteX1" fmla="*/ 1805124 w 5420438"/>
              <a:gd name="connsiteY1" fmla="*/ 43025 h 2200733"/>
              <a:gd name="connsiteX2" fmla="*/ 4748049 w 5420438"/>
              <a:gd name="connsiteY2" fmla="*/ 159874 h 2200733"/>
              <a:gd name="connsiteX3" fmla="*/ 5086304 w 5420438"/>
              <a:gd name="connsiteY3" fmla="*/ 2035442 h 2200733"/>
              <a:gd name="connsiteX4" fmla="*/ 600792 w 5420438"/>
              <a:gd name="connsiteY4" fmla="*/ 2042940 h 2200733"/>
              <a:gd name="connsiteX5" fmla="*/ 174325 w 5420438"/>
              <a:gd name="connsiteY5" fmla="*/ 630387 h 2200733"/>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428298"/>
              <a:gd name="connsiteY0" fmla="*/ 682960 h 2297981"/>
              <a:gd name="connsiteX1" fmla="*/ 1805124 w 5428298"/>
              <a:gd name="connsiteY1" fmla="*/ 95598 h 2297981"/>
              <a:gd name="connsiteX2" fmla="*/ 4748049 w 5428298"/>
              <a:gd name="connsiteY2" fmla="*/ 212447 h 2297981"/>
              <a:gd name="connsiteX3" fmla="*/ 5086304 w 5428298"/>
              <a:gd name="connsiteY3" fmla="*/ 2088015 h 2297981"/>
              <a:gd name="connsiteX4" fmla="*/ 600792 w 5428298"/>
              <a:gd name="connsiteY4" fmla="*/ 2095513 h 2297981"/>
              <a:gd name="connsiteX5" fmla="*/ 174325 w 5428298"/>
              <a:gd name="connsiteY5" fmla="*/ 682960 h 2297981"/>
              <a:gd name="connsiteX0" fmla="*/ 151277 w 4978783"/>
              <a:gd name="connsiteY0" fmla="*/ 2095513 h 2334141"/>
              <a:gd name="connsiteX1" fmla="*/ 1355609 w 4978783"/>
              <a:gd name="connsiteY1" fmla="*/ 95598 h 2334141"/>
              <a:gd name="connsiteX2" fmla="*/ 4298534 w 4978783"/>
              <a:gd name="connsiteY2" fmla="*/ 212447 h 2334141"/>
              <a:gd name="connsiteX3" fmla="*/ 4636789 w 4978783"/>
              <a:gd name="connsiteY3" fmla="*/ 2088015 h 2334141"/>
              <a:gd name="connsiteX4" fmla="*/ 151277 w 4978783"/>
              <a:gd name="connsiteY4" fmla="*/ 2095513 h 2334141"/>
              <a:gd name="connsiteX0" fmla="*/ 470246 w 5297752"/>
              <a:gd name="connsiteY0" fmla="*/ 2066922 h 2301280"/>
              <a:gd name="connsiteX1" fmla="*/ 604061 w 5297752"/>
              <a:gd name="connsiteY1" fmla="*/ 133915 h 2301280"/>
              <a:gd name="connsiteX2" fmla="*/ 4617503 w 5297752"/>
              <a:gd name="connsiteY2" fmla="*/ 183856 h 2301280"/>
              <a:gd name="connsiteX3" fmla="*/ 4955758 w 5297752"/>
              <a:gd name="connsiteY3" fmla="*/ 2059424 h 2301280"/>
              <a:gd name="connsiteX4" fmla="*/ 470246 w 5297752"/>
              <a:gd name="connsiteY4" fmla="*/ 2066922 h 2301280"/>
              <a:gd name="connsiteX0" fmla="*/ 508312 w 5335818"/>
              <a:gd name="connsiteY0" fmla="*/ 2088925 h 2323283"/>
              <a:gd name="connsiteX1" fmla="*/ 642127 w 5335818"/>
              <a:gd name="connsiteY1" fmla="*/ 155918 h 2323283"/>
              <a:gd name="connsiteX2" fmla="*/ 4655569 w 5335818"/>
              <a:gd name="connsiteY2" fmla="*/ 205859 h 2323283"/>
              <a:gd name="connsiteX3" fmla="*/ 4993824 w 5335818"/>
              <a:gd name="connsiteY3" fmla="*/ 2081427 h 2323283"/>
              <a:gd name="connsiteX4" fmla="*/ 508312 w 5335818"/>
              <a:gd name="connsiteY4" fmla="*/ 2088925 h 2323283"/>
              <a:gd name="connsiteX0" fmla="*/ 537928 w 5365434"/>
              <a:gd name="connsiteY0" fmla="*/ 2041763 h 2267686"/>
              <a:gd name="connsiteX1" fmla="*/ 615987 w 5365434"/>
              <a:gd name="connsiteY1" fmla="*/ 242570 h 2267686"/>
              <a:gd name="connsiteX2" fmla="*/ 4685185 w 5365434"/>
              <a:gd name="connsiteY2" fmla="*/ 158697 h 2267686"/>
              <a:gd name="connsiteX3" fmla="*/ 5023440 w 5365434"/>
              <a:gd name="connsiteY3" fmla="*/ 2034265 h 2267686"/>
              <a:gd name="connsiteX4" fmla="*/ 537928 w 5365434"/>
              <a:gd name="connsiteY4" fmla="*/ 2041763 h 2267686"/>
              <a:gd name="connsiteX0" fmla="*/ 475390 w 5302896"/>
              <a:gd name="connsiteY0" fmla="*/ 2088286 h 2314209"/>
              <a:gd name="connsiteX1" fmla="*/ 553449 w 5302896"/>
              <a:gd name="connsiteY1" fmla="*/ 289093 h 2314209"/>
              <a:gd name="connsiteX2" fmla="*/ 4622647 w 5302896"/>
              <a:gd name="connsiteY2" fmla="*/ 205220 h 2314209"/>
              <a:gd name="connsiteX3" fmla="*/ 4960902 w 5302896"/>
              <a:gd name="connsiteY3" fmla="*/ 2080788 h 2314209"/>
              <a:gd name="connsiteX4" fmla="*/ 475390 w 5302896"/>
              <a:gd name="connsiteY4" fmla="*/ 2088286 h 2314209"/>
              <a:gd name="connsiteX0" fmla="*/ 500620 w 5340218"/>
              <a:gd name="connsiteY0" fmla="*/ 2050101 h 2276024"/>
              <a:gd name="connsiteX1" fmla="*/ 578679 w 5340218"/>
              <a:gd name="connsiteY1" fmla="*/ 250908 h 2276024"/>
              <a:gd name="connsiteX2" fmla="*/ 4688872 w 5340218"/>
              <a:gd name="connsiteY2" fmla="*/ 227606 h 2276024"/>
              <a:gd name="connsiteX3" fmla="*/ 4986132 w 5340218"/>
              <a:gd name="connsiteY3" fmla="*/ 2042603 h 2276024"/>
              <a:gd name="connsiteX4" fmla="*/ 500620 w 5340218"/>
              <a:gd name="connsiteY4" fmla="*/ 2050101 h 2276024"/>
              <a:gd name="connsiteX0" fmla="*/ 500620 w 5340214"/>
              <a:gd name="connsiteY0" fmla="*/ 2163226 h 2389149"/>
              <a:gd name="connsiteX1" fmla="*/ 578679 w 5340214"/>
              <a:gd name="connsiteY1" fmla="*/ 364033 h 2389149"/>
              <a:gd name="connsiteX2" fmla="*/ 4688872 w 5340214"/>
              <a:gd name="connsiteY2" fmla="*/ 340731 h 2389149"/>
              <a:gd name="connsiteX3" fmla="*/ 4986132 w 5340214"/>
              <a:gd name="connsiteY3" fmla="*/ 2155728 h 2389149"/>
              <a:gd name="connsiteX4" fmla="*/ 500620 w 5340214"/>
              <a:gd name="connsiteY4" fmla="*/ 2163226 h 2389149"/>
              <a:gd name="connsiteX0" fmla="*/ 500620 w 5475509"/>
              <a:gd name="connsiteY0" fmla="*/ 2163226 h 2389149"/>
              <a:gd name="connsiteX1" fmla="*/ 578679 w 5475509"/>
              <a:gd name="connsiteY1" fmla="*/ 364033 h 2389149"/>
              <a:gd name="connsiteX2" fmla="*/ 4688872 w 5475509"/>
              <a:gd name="connsiteY2" fmla="*/ 340731 h 2389149"/>
              <a:gd name="connsiteX3" fmla="*/ 4986132 w 5475509"/>
              <a:gd name="connsiteY3" fmla="*/ 2155728 h 2389149"/>
              <a:gd name="connsiteX4" fmla="*/ 500620 w 5475509"/>
              <a:gd name="connsiteY4" fmla="*/ 2163226 h 2389149"/>
              <a:gd name="connsiteX0" fmla="*/ 631244 w 5319168"/>
              <a:gd name="connsiteY0" fmla="*/ 2163227 h 2389149"/>
              <a:gd name="connsiteX1" fmla="*/ 422338 w 5319168"/>
              <a:gd name="connsiteY1" fmla="*/ 364033 h 2389149"/>
              <a:gd name="connsiteX2" fmla="*/ 4532531 w 5319168"/>
              <a:gd name="connsiteY2" fmla="*/ 340731 h 2389149"/>
              <a:gd name="connsiteX3" fmla="*/ 4829791 w 5319168"/>
              <a:gd name="connsiteY3" fmla="*/ 2155728 h 2389149"/>
              <a:gd name="connsiteX4" fmla="*/ 631244 w 5319168"/>
              <a:gd name="connsiteY4" fmla="*/ 2163227 h 2389149"/>
              <a:gd name="connsiteX0" fmla="*/ 716431 w 5404355"/>
              <a:gd name="connsiteY0" fmla="*/ 2163227 h 2486204"/>
              <a:gd name="connsiteX1" fmla="*/ 507525 w 5404355"/>
              <a:gd name="connsiteY1" fmla="*/ 364033 h 2486204"/>
              <a:gd name="connsiteX2" fmla="*/ 4617718 w 5404355"/>
              <a:gd name="connsiteY2" fmla="*/ 340731 h 2486204"/>
              <a:gd name="connsiteX3" fmla="*/ 4914978 w 5404355"/>
              <a:gd name="connsiteY3" fmla="*/ 2155728 h 2486204"/>
              <a:gd name="connsiteX4" fmla="*/ 716431 w 5404355"/>
              <a:gd name="connsiteY4" fmla="*/ 2163227 h 2486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4355" h="2486204">
                <a:moveTo>
                  <a:pt x="716431" y="2163227"/>
                </a:moveTo>
                <a:cubicBezTo>
                  <a:pt x="-264115" y="1622327"/>
                  <a:pt x="-142690" y="667782"/>
                  <a:pt x="507525" y="364033"/>
                </a:cubicBezTo>
                <a:cubicBezTo>
                  <a:pt x="1157740" y="60284"/>
                  <a:pt x="3250955" y="-263909"/>
                  <a:pt x="4617718" y="340731"/>
                </a:cubicBezTo>
                <a:cubicBezTo>
                  <a:pt x="5615527" y="793943"/>
                  <a:pt x="5606187" y="1841884"/>
                  <a:pt x="4914978" y="2155728"/>
                </a:cubicBezTo>
                <a:cubicBezTo>
                  <a:pt x="4223769" y="2469572"/>
                  <a:pt x="1696977" y="2704127"/>
                  <a:pt x="716431" y="2163227"/>
                </a:cubicBezTo>
                <a:close/>
              </a:path>
            </a:pathLst>
          </a:custGeom>
          <a:solidFill>
            <a:srgbClr val="0098BC"/>
          </a:solidFill>
          <a:ln>
            <a:solidFill>
              <a:srgbClr val="0098BC"/>
            </a:solidFill>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1" hangingPunct="1">
              <a:defRPr/>
            </a:pPr>
            <a:r>
              <a:rPr lang="fr-FR" sz="4800" b="1" dirty="0"/>
              <a:t>6</a:t>
            </a:r>
          </a:p>
        </p:txBody>
      </p:sp>
      <p:grpSp>
        <p:nvGrpSpPr>
          <p:cNvPr id="17" name="Besoins"/>
          <p:cNvGrpSpPr/>
          <p:nvPr/>
        </p:nvGrpSpPr>
        <p:grpSpPr>
          <a:xfrm>
            <a:off x="5954986" y="4110361"/>
            <a:ext cx="2241619" cy="2355354"/>
            <a:chOff x="5954986" y="4110361"/>
            <a:chExt cx="2241619" cy="2355354"/>
          </a:xfrm>
        </p:grpSpPr>
        <p:sp>
          <p:nvSpPr>
            <p:cNvPr id="11291" name="Txt besoins"/>
            <p:cNvSpPr txBox="1">
              <a:spLocks noChangeArrowheads="1"/>
            </p:cNvSpPr>
            <p:nvPr/>
          </p:nvSpPr>
          <p:spPr bwMode="auto">
            <a:xfrm>
              <a:off x="6077085" y="6065605"/>
              <a:ext cx="197333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None/>
              </a:pPr>
              <a:r>
                <a:rPr lang="fr-FR" altLang="fr-FR" sz="2000" b="1" dirty="0">
                  <a:solidFill>
                    <a:srgbClr val="0098BC"/>
                  </a:solidFill>
                  <a:cs typeface="Arial" panose="020B0604020202020204" pitchFamily="34" charset="0"/>
                </a:rPr>
                <a:t>Faire ses besoins</a:t>
              </a:r>
            </a:p>
          </p:txBody>
        </p:sp>
        <p:pic>
          <p:nvPicPr>
            <p:cNvPr id="11292" name="Img besoins"/>
            <p:cNvPicPr>
              <a:picLocks noChangeAspect="1"/>
            </p:cNvPicPr>
            <p:nvPr/>
          </p:nvPicPr>
          <p:blipFill rotWithShape="1">
            <a:blip r:embed="rId4" cstate="print">
              <a:extLst>
                <a:ext uri="{28A0092B-C50C-407E-A947-70E740481C1C}">
                  <a14:useLocalDpi xmlns:a14="http://schemas.microsoft.com/office/drawing/2010/main" val="0"/>
                </a:ext>
              </a:extLst>
            </a:blip>
            <a:srcRect t="5844"/>
            <a:stretch/>
          </p:blipFill>
          <p:spPr bwMode="auto">
            <a:xfrm>
              <a:off x="5954986" y="4110361"/>
              <a:ext cx="2241619" cy="19337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6" name="Numéro 5">
            <a:extLst>
              <a:ext uri="{FF2B5EF4-FFF2-40B4-BE49-F238E27FC236}">
                <a16:creationId xmlns:a16="http://schemas.microsoft.com/office/drawing/2014/main" id="{7587B0AF-15DD-4285-B7D9-1B7CF8175833}"/>
              </a:ext>
            </a:extLst>
          </p:cNvPr>
          <p:cNvSpPr/>
          <p:nvPr/>
        </p:nvSpPr>
        <p:spPr bwMode="auto">
          <a:xfrm>
            <a:off x="6459653" y="4923312"/>
            <a:ext cx="1015200" cy="1015200"/>
          </a:xfrm>
          <a:custGeom>
            <a:avLst/>
            <a:gdLst>
              <a:gd name="connsiteX0" fmla="*/ 0 w 5826377"/>
              <a:gd name="connsiteY0" fmla="*/ 1033411 h 2066821"/>
              <a:gd name="connsiteX1" fmla="*/ 2913189 w 5826377"/>
              <a:gd name="connsiteY1" fmla="*/ 0 h 2066821"/>
              <a:gd name="connsiteX2" fmla="*/ 5826378 w 5826377"/>
              <a:gd name="connsiteY2" fmla="*/ 1033411 h 2066821"/>
              <a:gd name="connsiteX3" fmla="*/ 2913189 w 5826377"/>
              <a:gd name="connsiteY3" fmla="*/ 2066822 h 2066821"/>
              <a:gd name="connsiteX4" fmla="*/ 0 w 5826377"/>
              <a:gd name="connsiteY4" fmla="*/ 1033411 h 2066821"/>
              <a:gd name="connsiteX0" fmla="*/ 0 w 5963004"/>
              <a:gd name="connsiteY0" fmla="*/ 1117673 h 2151084"/>
              <a:gd name="connsiteX1" fmla="*/ 2913189 w 5963004"/>
              <a:gd name="connsiteY1" fmla="*/ 84262 h 2151084"/>
              <a:gd name="connsiteX2" fmla="*/ 4908260 w 5963004"/>
              <a:gd name="connsiteY2" fmla="*/ 178808 h 2151084"/>
              <a:gd name="connsiteX3" fmla="*/ 5826378 w 5963004"/>
              <a:gd name="connsiteY3" fmla="*/ 1117673 h 2151084"/>
              <a:gd name="connsiteX4" fmla="*/ 2913189 w 5963004"/>
              <a:gd name="connsiteY4" fmla="*/ 2151084 h 2151084"/>
              <a:gd name="connsiteX5" fmla="*/ 0 w 5963004"/>
              <a:gd name="connsiteY5" fmla="*/ 1117673 h 2151084"/>
              <a:gd name="connsiteX0" fmla="*/ 0 w 5682491"/>
              <a:gd name="connsiteY0" fmla="*/ 1117673 h 2198926"/>
              <a:gd name="connsiteX1" fmla="*/ 2913189 w 5682491"/>
              <a:gd name="connsiteY1" fmla="*/ 84262 h 2198926"/>
              <a:gd name="connsiteX2" fmla="*/ 4908260 w 5682491"/>
              <a:gd name="connsiteY2" fmla="*/ 178808 h 2198926"/>
              <a:gd name="connsiteX3" fmla="*/ 5502993 w 5682491"/>
              <a:gd name="connsiteY3" fmla="*/ 1920561 h 2198926"/>
              <a:gd name="connsiteX4" fmla="*/ 2913189 w 5682491"/>
              <a:gd name="connsiteY4" fmla="*/ 2151084 h 2198926"/>
              <a:gd name="connsiteX5" fmla="*/ 0 w 5682491"/>
              <a:gd name="connsiteY5" fmla="*/ 1117673 h 2198926"/>
              <a:gd name="connsiteX0" fmla="*/ 0 w 5660189"/>
              <a:gd name="connsiteY0" fmla="*/ 926212 h 2198502"/>
              <a:gd name="connsiteX1" fmla="*/ 2890887 w 5660189"/>
              <a:gd name="connsiteY1" fmla="*/ 71221 h 2198502"/>
              <a:gd name="connsiteX2" fmla="*/ 4885958 w 5660189"/>
              <a:gd name="connsiteY2" fmla="*/ 165767 h 2198502"/>
              <a:gd name="connsiteX3" fmla="*/ 5480691 w 5660189"/>
              <a:gd name="connsiteY3" fmla="*/ 1907520 h 2198502"/>
              <a:gd name="connsiteX4" fmla="*/ 2890887 w 5660189"/>
              <a:gd name="connsiteY4" fmla="*/ 2138043 h 2198502"/>
              <a:gd name="connsiteX5" fmla="*/ 0 w 5660189"/>
              <a:gd name="connsiteY5" fmla="*/ 926212 h 2198502"/>
              <a:gd name="connsiteX0" fmla="*/ 13287 w 5673476"/>
              <a:gd name="connsiteY0" fmla="*/ 941739 h 2214029"/>
              <a:gd name="connsiteX1" fmla="*/ 1956320 w 5673476"/>
              <a:gd name="connsiteY1" fmla="*/ 64445 h 2214029"/>
              <a:gd name="connsiteX2" fmla="*/ 4899245 w 5673476"/>
              <a:gd name="connsiteY2" fmla="*/ 181294 h 2214029"/>
              <a:gd name="connsiteX3" fmla="*/ 5493978 w 5673476"/>
              <a:gd name="connsiteY3" fmla="*/ 1923047 h 2214029"/>
              <a:gd name="connsiteX4" fmla="*/ 2904174 w 5673476"/>
              <a:gd name="connsiteY4" fmla="*/ 2153570 h 2214029"/>
              <a:gd name="connsiteX5" fmla="*/ 13287 w 5673476"/>
              <a:gd name="connsiteY5" fmla="*/ 941739 h 2214029"/>
              <a:gd name="connsiteX0" fmla="*/ 101649 w 5761838"/>
              <a:gd name="connsiteY0" fmla="*/ 941739 h 2143739"/>
              <a:gd name="connsiteX1" fmla="*/ 2044682 w 5761838"/>
              <a:gd name="connsiteY1" fmla="*/ 64445 h 2143739"/>
              <a:gd name="connsiteX2" fmla="*/ 4987607 w 5761838"/>
              <a:gd name="connsiteY2" fmla="*/ 181294 h 2143739"/>
              <a:gd name="connsiteX3" fmla="*/ 5582340 w 5761838"/>
              <a:gd name="connsiteY3" fmla="*/ 1923047 h 2143739"/>
              <a:gd name="connsiteX4" fmla="*/ 840350 w 5761838"/>
              <a:gd name="connsiteY4" fmla="*/ 2064360 h 2143739"/>
              <a:gd name="connsiteX5" fmla="*/ 101649 w 5761838"/>
              <a:gd name="connsiteY5" fmla="*/ 941739 h 2143739"/>
              <a:gd name="connsiteX0" fmla="*/ 188442 w 5536397"/>
              <a:gd name="connsiteY0" fmla="*/ 630387 h 2143793"/>
              <a:gd name="connsiteX1" fmla="*/ 1819241 w 5536397"/>
              <a:gd name="connsiteY1" fmla="*/ 43025 h 2143793"/>
              <a:gd name="connsiteX2" fmla="*/ 4762166 w 5536397"/>
              <a:gd name="connsiteY2" fmla="*/ 159874 h 2143793"/>
              <a:gd name="connsiteX3" fmla="*/ 5356899 w 5536397"/>
              <a:gd name="connsiteY3" fmla="*/ 1901627 h 2143793"/>
              <a:gd name="connsiteX4" fmla="*/ 614909 w 5536397"/>
              <a:gd name="connsiteY4" fmla="*/ 2042940 h 2143793"/>
              <a:gd name="connsiteX5" fmla="*/ 188442 w 5536397"/>
              <a:gd name="connsiteY5" fmla="*/ 630387 h 2143793"/>
              <a:gd name="connsiteX0" fmla="*/ 174325 w 5321361"/>
              <a:gd name="connsiteY0" fmla="*/ 630387 h 2200733"/>
              <a:gd name="connsiteX1" fmla="*/ 1805124 w 5321361"/>
              <a:gd name="connsiteY1" fmla="*/ 43025 h 2200733"/>
              <a:gd name="connsiteX2" fmla="*/ 4748049 w 5321361"/>
              <a:gd name="connsiteY2" fmla="*/ 159874 h 2200733"/>
              <a:gd name="connsiteX3" fmla="*/ 5086304 w 5321361"/>
              <a:gd name="connsiteY3" fmla="*/ 2035442 h 2200733"/>
              <a:gd name="connsiteX4" fmla="*/ 600792 w 5321361"/>
              <a:gd name="connsiteY4" fmla="*/ 2042940 h 2200733"/>
              <a:gd name="connsiteX5" fmla="*/ 174325 w 5321361"/>
              <a:gd name="connsiteY5" fmla="*/ 630387 h 2200733"/>
              <a:gd name="connsiteX0" fmla="*/ 174325 w 5420438"/>
              <a:gd name="connsiteY0" fmla="*/ 630387 h 2200733"/>
              <a:gd name="connsiteX1" fmla="*/ 1805124 w 5420438"/>
              <a:gd name="connsiteY1" fmla="*/ 43025 h 2200733"/>
              <a:gd name="connsiteX2" fmla="*/ 4748049 w 5420438"/>
              <a:gd name="connsiteY2" fmla="*/ 159874 h 2200733"/>
              <a:gd name="connsiteX3" fmla="*/ 5086304 w 5420438"/>
              <a:gd name="connsiteY3" fmla="*/ 2035442 h 2200733"/>
              <a:gd name="connsiteX4" fmla="*/ 600792 w 5420438"/>
              <a:gd name="connsiteY4" fmla="*/ 2042940 h 2200733"/>
              <a:gd name="connsiteX5" fmla="*/ 174325 w 5420438"/>
              <a:gd name="connsiteY5" fmla="*/ 630387 h 2200733"/>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428298"/>
              <a:gd name="connsiteY0" fmla="*/ 682960 h 2297981"/>
              <a:gd name="connsiteX1" fmla="*/ 1805124 w 5428298"/>
              <a:gd name="connsiteY1" fmla="*/ 95598 h 2297981"/>
              <a:gd name="connsiteX2" fmla="*/ 4748049 w 5428298"/>
              <a:gd name="connsiteY2" fmla="*/ 212447 h 2297981"/>
              <a:gd name="connsiteX3" fmla="*/ 5086304 w 5428298"/>
              <a:gd name="connsiteY3" fmla="*/ 2088015 h 2297981"/>
              <a:gd name="connsiteX4" fmla="*/ 600792 w 5428298"/>
              <a:gd name="connsiteY4" fmla="*/ 2095513 h 2297981"/>
              <a:gd name="connsiteX5" fmla="*/ 174325 w 5428298"/>
              <a:gd name="connsiteY5" fmla="*/ 682960 h 2297981"/>
              <a:gd name="connsiteX0" fmla="*/ 151277 w 4978783"/>
              <a:gd name="connsiteY0" fmla="*/ 2095513 h 2334141"/>
              <a:gd name="connsiteX1" fmla="*/ 1355609 w 4978783"/>
              <a:gd name="connsiteY1" fmla="*/ 95598 h 2334141"/>
              <a:gd name="connsiteX2" fmla="*/ 4298534 w 4978783"/>
              <a:gd name="connsiteY2" fmla="*/ 212447 h 2334141"/>
              <a:gd name="connsiteX3" fmla="*/ 4636789 w 4978783"/>
              <a:gd name="connsiteY3" fmla="*/ 2088015 h 2334141"/>
              <a:gd name="connsiteX4" fmla="*/ 151277 w 4978783"/>
              <a:gd name="connsiteY4" fmla="*/ 2095513 h 2334141"/>
              <a:gd name="connsiteX0" fmla="*/ 470246 w 5297752"/>
              <a:gd name="connsiteY0" fmla="*/ 2066922 h 2301280"/>
              <a:gd name="connsiteX1" fmla="*/ 604061 w 5297752"/>
              <a:gd name="connsiteY1" fmla="*/ 133915 h 2301280"/>
              <a:gd name="connsiteX2" fmla="*/ 4617503 w 5297752"/>
              <a:gd name="connsiteY2" fmla="*/ 183856 h 2301280"/>
              <a:gd name="connsiteX3" fmla="*/ 4955758 w 5297752"/>
              <a:gd name="connsiteY3" fmla="*/ 2059424 h 2301280"/>
              <a:gd name="connsiteX4" fmla="*/ 470246 w 5297752"/>
              <a:gd name="connsiteY4" fmla="*/ 2066922 h 2301280"/>
              <a:gd name="connsiteX0" fmla="*/ 508312 w 5335818"/>
              <a:gd name="connsiteY0" fmla="*/ 2088925 h 2323283"/>
              <a:gd name="connsiteX1" fmla="*/ 642127 w 5335818"/>
              <a:gd name="connsiteY1" fmla="*/ 155918 h 2323283"/>
              <a:gd name="connsiteX2" fmla="*/ 4655569 w 5335818"/>
              <a:gd name="connsiteY2" fmla="*/ 205859 h 2323283"/>
              <a:gd name="connsiteX3" fmla="*/ 4993824 w 5335818"/>
              <a:gd name="connsiteY3" fmla="*/ 2081427 h 2323283"/>
              <a:gd name="connsiteX4" fmla="*/ 508312 w 5335818"/>
              <a:gd name="connsiteY4" fmla="*/ 2088925 h 2323283"/>
              <a:gd name="connsiteX0" fmla="*/ 537928 w 5365434"/>
              <a:gd name="connsiteY0" fmla="*/ 2041763 h 2267686"/>
              <a:gd name="connsiteX1" fmla="*/ 615987 w 5365434"/>
              <a:gd name="connsiteY1" fmla="*/ 242570 h 2267686"/>
              <a:gd name="connsiteX2" fmla="*/ 4685185 w 5365434"/>
              <a:gd name="connsiteY2" fmla="*/ 158697 h 2267686"/>
              <a:gd name="connsiteX3" fmla="*/ 5023440 w 5365434"/>
              <a:gd name="connsiteY3" fmla="*/ 2034265 h 2267686"/>
              <a:gd name="connsiteX4" fmla="*/ 537928 w 5365434"/>
              <a:gd name="connsiteY4" fmla="*/ 2041763 h 2267686"/>
              <a:gd name="connsiteX0" fmla="*/ 475390 w 5302896"/>
              <a:gd name="connsiteY0" fmla="*/ 2088286 h 2314209"/>
              <a:gd name="connsiteX1" fmla="*/ 553449 w 5302896"/>
              <a:gd name="connsiteY1" fmla="*/ 289093 h 2314209"/>
              <a:gd name="connsiteX2" fmla="*/ 4622647 w 5302896"/>
              <a:gd name="connsiteY2" fmla="*/ 205220 h 2314209"/>
              <a:gd name="connsiteX3" fmla="*/ 4960902 w 5302896"/>
              <a:gd name="connsiteY3" fmla="*/ 2080788 h 2314209"/>
              <a:gd name="connsiteX4" fmla="*/ 475390 w 5302896"/>
              <a:gd name="connsiteY4" fmla="*/ 2088286 h 2314209"/>
              <a:gd name="connsiteX0" fmla="*/ 500620 w 5340218"/>
              <a:gd name="connsiteY0" fmla="*/ 2050101 h 2276024"/>
              <a:gd name="connsiteX1" fmla="*/ 578679 w 5340218"/>
              <a:gd name="connsiteY1" fmla="*/ 250908 h 2276024"/>
              <a:gd name="connsiteX2" fmla="*/ 4688872 w 5340218"/>
              <a:gd name="connsiteY2" fmla="*/ 227606 h 2276024"/>
              <a:gd name="connsiteX3" fmla="*/ 4986132 w 5340218"/>
              <a:gd name="connsiteY3" fmla="*/ 2042603 h 2276024"/>
              <a:gd name="connsiteX4" fmla="*/ 500620 w 5340218"/>
              <a:gd name="connsiteY4" fmla="*/ 2050101 h 2276024"/>
              <a:gd name="connsiteX0" fmla="*/ 500620 w 5340214"/>
              <a:gd name="connsiteY0" fmla="*/ 2163226 h 2389149"/>
              <a:gd name="connsiteX1" fmla="*/ 578679 w 5340214"/>
              <a:gd name="connsiteY1" fmla="*/ 364033 h 2389149"/>
              <a:gd name="connsiteX2" fmla="*/ 4688872 w 5340214"/>
              <a:gd name="connsiteY2" fmla="*/ 340731 h 2389149"/>
              <a:gd name="connsiteX3" fmla="*/ 4986132 w 5340214"/>
              <a:gd name="connsiteY3" fmla="*/ 2155728 h 2389149"/>
              <a:gd name="connsiteX4" fmla="*/ 500620 w 5340214"/>
              <a:gd name="connsiteY4" fmla="*/ 2163226 h 2389149"/>
              <a:gd name="connsiteX0" fmla="*/ 500620 w 5475509"/>
              <a:gd name="connsiteY0" fmla="*/ 2163226 h 2389149"/>
              <a:gd name="connsiteX1" fmla="*/ 578679 w 5475509"/>
              <a:gd name="connsiteY1" fmla="*/ 364033 h 2389149"/>
              <a:gd name="connsiteX2" fmla="*/ 4688872 w 5475509"/>
              <a:gd name="connsiteY2" fmla="*/ 340731 h 2389149"/>
              <a:gd name="connsiteX3" fmla="*/ 4986132 w 5475509"/>
              <a:gd name="connsiteY3" fmla="*/ 2155728 h 2389149"/>
              <a:gd name="connsiteX4" fmla="*/ 500620 w 5475509"/>
              <a:gd name="connsiteY4" fmla="*/ 2163226 h 2389149"/>
              <a:gd name="connsiteX0" fmla="*/ 631244 w 5319168"/>
              <a:gd name="connsiteY0" fmla="*/ 2163227 h 2389149"/>
              <a:gd name="connsiteX1" fmla="*/ 422338 w 5319168"/>
              <a:gd name="connsiteY1" fmla="*/ 364033 h 2389149"/>
              <a:gd name="connsiteX2" fmla="*/ 4532531 w 5319168"/>
              <a:gd name="connsiteY2" fmla="*/ 340731 h 2389149"/>
              <a:gd name="connsiteX3" fmla="*/ 4829791 w 5319168"/>
              <a:gd name="connsiteY3" fmla="*/ 2155728 h 2389149"/>
              <a:gd name="connsiteX4" fmla="*/ 631244 w 5319168"/>
              <a:gd name="connsiteY4" fmla="*/ 2163227 h 2389149"/>
              <a:gd name="connsiteX0" fmla="*/ 716431 w 5404355"/>
              <a:gd name="connsiteY0" fmla="*/ 2163227 h 2486204"/>
              <a:gd name="connsiteX1" fmla="*/ 507525 w 5404355"/>
              <a:gd name="connsiteY1" fmla="*/ 364033 h 2486204"/>
              <a:gd name="connsiteX2" fmla="*/ 4617718 w 5404355"/>
              <a:gd name="connsiteY2" fmla="*/ 340731 h 2486204"/>
              <a:gd name="connsiteX3" fmla="*/ 4914978 w 5404355"/>
              <a:gd name="connsiteY3" fmla="*/ 2155728 h 2486204"/>
              <a:gd name="connsiteX4" fmla="*/ 716431 w 5404355"/>
              <a:gd name="connsiteY4" fmla="*/ 2163227 h 2486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4355" h="2486204">
                <a:moveTo>
                  <a:pt x="716431" y="2163227"/>
                </a:moveTo>
                <a:cubicBezTo>
                  <a:pt x="-264115" y="1622327"/>
                  <a:pt x="-142690" y="667782"/>
                  <a:pt x="507525" y="364033"/>
                </a:cubicBezTo>
                <a:cubicBezTo>
                  <a:pt x="1157740" y="60284"/>
                  <a:pt x="3250955" y="-263909"/>
                  <a:pt x="4617718" y="340731"/>
                </a:cubicBezTo>
                <a:cubicBezTo>
                  <a:pt x="5615527" y="793943"/>
                  <a:pt x="5606187" y="1841884"/>
                  <a:pt x="4914978" y="2155728"/>
                </a:cubicBezTo>
                <a:cubicBezTo>
                  <a:pt x="4223769" y="2469572"/>
                  <a:pt x="1696977" y="2704127"/>
                  <a:pt x="716431" y="2163227"/>
                </a:cubicBezTo>
                <a:close/>
              </a:path>
            </a:pathLst>
          </a:custGeom>
          <a:solidFill>
            <a:srgbClr val="0098BC"/>
          </a:solidFill>
          <a:ln>
            <a:solidFill>
              <a:srgbClr val="1898BE"/>
            </a:solidFill>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1" hangingPunct="1">
              <a:defRPr/>
            </a:pPr>
            <a:r>
              <a:rPr lang="fr-FR" sz="4800" b="1" dirty="0"/>
              <a:t>5</a:t>
            </a:r>
          </a:p>
        </p:txBody>
      </p:sp>
      <p:grpSp>
        <p:nvGrpSpPr>
          <p:cNvPr id="16" name="Dormir"/>
          <p:cNvGrpSpPr/>
          <p:nvPr/>
        </p:nvGrpSpPr>
        <p:grpSpPr>
          <a:xfrm>
            <a:off x="2281561" y="4358936"/>
            <a:ext cx="2517586" cy="2101042"/>
            <a:chOff x="2281561" y="4358936"/>
            <a:chExt cx="2517586" cy="2101042"/>
          </a:xfrm>
        </p:grpSpPr>
        <p:sp>
          <p:nvSpPr>
            <p:cNvPr id="11298" name="Txt dormir"/>
            <p:cNvSpPr txBox="1">
              <a:spLocks noChangeArrowheads="1"/>
            </p:cNvSpPr>
            <p:nvPr/>
          </p:nvSpPr>
          <p:spPr bwMode="auto">
            <a:xfrm>
              <a:off x="3029136" y="6059870"/>
              <a:ext cx="930306" cy="400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2000" b="1" dirty="0">
                  <a:solidFill>
                    <a:srgbClr val="0098BC"/>
                  </a:solidFill>
                  <a:cs typeface="Arial" panose="020B0604020202020204" pitchFamily="34" charset="0"/>
                </a:rPr>
                <a:t>Dormir</a:t>
              </a:r>
            </a:p>
          </p:txBody>
        </p:sp>
        <p:pic>
          <p:nvPicPr>
            <p:cNvPr id="11297" name="Img dormir"/>
            <p:cNvPicPr>
              <a:picLocks noChangeAspect="1"/>
            </p:cNvPicPr>
            <p:nvPr/>
          </p:nvPicPr>
          <p:blipFill rotWithShape="1">
            <a:blip r:embed="rId5" cstate="print">
              <a:extLst>
                <a:ext uri="{28A0092B-C50C-407E-A947-70E740481C1C}">
                  <a14:useLocalDpi xmlns:a14="http://schemas.microsoft.com/office/drawing/2010/main" val="0"/>
                </a:ext>
              </a:extLst>
            </a:blip>
            <a:srcRect l="2836" t="6633" b="12108"/>
            <a:stretch/>
          </p:blipFill>
          <p:spPr bwMode="auto">
            <a:xfrm>
              <a:off x="2281561" y="4358936"/>
              <a:ext cx="2517586" cy="16068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4" name="Txt dormir"/>
          <p:cNvSpPr/>
          <p:nvPr/>
        </p:nvSpPr>
        <p:spPr bwMode="auto">
          <a:xfrm>
            <a:off x="4085400" y="3074688"/>
            <a:ext cx="1756351" cy="2369957"/>
          </a:xfrm>
          <a:custGeom>
            <a:avLst/>
            <a:gdLst>
              <a:gd name="connsiteX0" fmla="*/ 0 w 5826377"/>
              <a:gd name="connsiteY0" fmla="*/ 1033411 h 2066821"/>
              <a:gd name="connsiteX1" fmla="*/ 2913189 w 5826377"/>
              <a:gd name="connsiteY1" fmla="*/ 0 h 2066821"/>
              <a:gd name="connsiteX2" fmla="*/ 5826378 w 5826377"/>
              <a:gd name="connsiteY2" fmla="*/ 1033411 h 2066821"/>
              <a:gd name="connsiteX3" fmla="*/ 2913189 w 5826377"/>
              <a:gd name="connsiteY3" fmla="*/ 2066822 h 2066821"/>
              <a:gd name="connsiteX4" fmla="*/ 0 w 5826377"/>
              <a:gd name="connsiteY4" fmla="*/ 1033411 h 2066821"/>
              <a:gd name="connsiteX0" fmla="*/ 0 w 5963004"/>
              <a:gd name="connsiteY0" fmla="*/ 1117673 h 2151084"/>
              <a:gd name="connsiteX1" fmla="*/ 2913189 w 5963004"/>
              <a:gd name="connsiteY1" fmla="*/ 84262 h 2151084"/>
              <a:gd name="connsiteX2" fmla="*/ 4908260 w 5963004"/>
              <a:gd name="connsiteY2" fmla="*/ 178808 h 2151084"/>
              <a:gd name="connsiteX3" fmla="*/ 5826378 w 5963004"/>
              <a:gd name="connsiteY3" fmla="*/ 1117673 h 2151084"/>
              <a:gd name="connsiteX4" fmla="*/ 2913189 w 5963004"/>
              <a:gd name="connsiteY4" fmla="*/ 2151084 h 2151084"/>
              <a:gd name="connsiteX5" fmla="*/ 0 w 5963004"/>
              <a:gd name="connsiteY5" fmla="*/ 1117673 h 2151084"/>
              <a:gd name="connsiteX0" fmla="*/ 0 w 5682491"/>
              <a:gd name="connsiteY0" fmla="*/ 1117673 h 2198926"/>
              <a:gd name="connsiteX1" fmla="*/ 2913189 w 5682491"/>
              <a:gd name="connsiteY1" fmla="*/ 84262 h 2198926"/>
              <a:gd name="connsiteX2" fmla="*/ 4908260 w 5682491"/>
              <a:gd name="connsiteY2" fmla="*/ 178808 h 2198926"/>
              <a:gd name="connsiteX3" fmla="*/ 5502993 w 5682491"/>
              <a:gd name="connsiteY3" fmla="*/ 1920561 h 2198926"/>
              <a:gd name="connsiteX4" fmla="*/ 2913189 w 5682491"/>
              <a:gd name="connsiteY4" fmla="*/ 2151084 h 2198926"/>
              <a:gd name="connsiteX5" fmla="*/ 0 w 5682491"/>
              <a:gd name="connsiteY5" fmla="*/ 1117673 h 2198926"/>
              <a:gd name="connsiteX0" fmla="*/ 0 w 5660189"/>
              <a:gd name="connsiteY0" fmla="*/ 926212 h 2198502"/>
              <a:gd name="connsiteX1" fmla="*/ 2890887 w 5660189"/>
              <a:gd name="connsiteY1" fmla="*/ 71221 h 2198502"/>
              <a:gd name="connsiteX2" fmla="*/ 4885958 w 5660189"/>
              <a:gd name="connsiteY2" fmla="*/ 165767 h 2198502"/>
              <a:gd name="connsiteX3" fmla="*/ 5480691 w 5660189"/>
              <a:gd name="connsiteY3" fmla="*/ 1907520 h 2198502"/>
              <a:gd name="connsiteX4" fmla="*/ 2890887 w 5660189"/>
              <a:gd name="connsiteY4" fmla="*/ 2138043 h 2198502"/>
              <a:gd name="connsiteX5" fmla="*/ 0 w 5660189"/>
              <a:gd name="connsiteY5" fmla="*/ 926212 h 2198502"/>
              <a:gd name="connsiteX0" fmla="*/ 13287 w 5673476"/>
              <a:gd name="connsiteY0" fmla="*/ 941739 h 2214029"/>
              <a:gd name="connsiteX1" fmla="*/ 1956320 w 5673476"/>
              <a:gd name="connsiteY1" fmla="*/ 64445 h 2214029"/>
              <a:gd name="connsiteX2" fmla="*/ 4899245 w 5673476"/>
              <a:gd name="connsiteY2" fmla="*/ 181294 h 2214029"/>
              <a:gd name="connsiteX3" fmla="*/ 5493978 w 5673476"/>
              <a:gd name="connsiteY3" fmla="*/ 1923047 h 2214029"/>
              <a:gd name="connsiteX4" fmla="*/ 2904174 w 5673476"/>
              <a:gd name="connsiteY4" fmla="*/ 2153570 h 2214029"/>
              <a:gd name="connsiteX5" fmla="*/ 13287 w 5673476"/>
              <a:gd name="connsiteY5" fmla="*/ 941739 h 2214029"/>
              <a:gd name="connsiteX0" fmla="*/ 101649 w 5761838"/>
              <a:gd name="connsiteY0" fmla="*/ 941739 h 2143739"/>
              <a:gd name="connsiteX1" fmla="*/ 2044682 w 5761838"/>
              <a:gd name="connsiteY1" fmla="*/ 64445 h 2143739"/>
              <a:gd name="connsiteX2" fmla="*/ 4987607 w 5761838"/>
              <a:gd name="connsiteY2" fmla="*/ 181294 h 2143739"/>
              <a:gd name="connsiteX3" fmla="*/ 5582340 w 5761838"/>
              <a:gd name="connsiteY3" fmla="*/ 1923047 h 2143739"/>
              <a:gd name="connsiteX4" fmla="*/ 840350 w 5761838"/>
              <a:gd name="connsiteY4" fmla="*/ 2064360 h 2143739"/>
              <a:gd name="connsiteX5" fmla="*/ 101649 w 5761838"/>
              <a:gd name="connsiteY5" fmla="*/ 941739 h 2143739"/>
              <a:gd name="connsiteX0" fmla="*/ 188442 w 5536397"/>
              <a:gd name="connsiteY0" fmla="*/ 630387 h 2143793"/>
              <a:gd name="connsiteX1" fmla="*/ 1819241 w 5536397"/>
              <a:gd name="connsiteY1" fmla="*/ 43025 h 2143793"/>
              <a:gd name="connsiteX2" fmla="*/ 4762166 w 5536397"/>
              <a:gd name="connsiteY2" fmla="*/ 159874 h 2143793"/>
              <a:gd name="connsiteX3" fmla="*/ 5356899 w 5536397"/>
              <a:gd name="connsiteY3" fmla="*/ 1901627 h 2143793"/>
              <a:gd name="connsiteX4" fmla="*/ 614909 w 5536397"/>
              <a:gd name="connsiteY4" fmla="*/ 2042940 h 2143793"/>
              <a:gd name="connsiteX5" fmla="*/ 188442 w 5536397"/>
              <a:gd name="connsiteY5" fmla="*/ 630387 h 2143793"/>
              <a:gd name="connsiteX0" fmla="*/ 174325 w 5321361"/>
              <a:gd name="connsiteY0" fmla="*/ 630387 h 2200733"/>
              <a:gd name="connsiteX1" fmla="*/ 1805124 w 5321361"/>
              <a:gd name="connsiteY1" fmla="*/ 43025 h 2200733"/>
              <a:gd name="connsiteX2" fmla="*/ 4748049 w 5321361"/>
              <a:gd name="connsiteY2" fmla="*/ 159874 h 2200733"/>
              <a:gd name="connsiteX3" fmla="*/ 5086304 w 5321361"/>
              <a:gd name="connsiteY3" fmla="*/ 2035442 h 2200733"/>
              <a:gd name="connsiteX4" fmla="*/ 600792 w 5321361"/>
              <a:gd name="connsiteY4" fmla="*/ 2042940 h 2200733"/>
              <a:gd name="connsiteX5" fmla="*/ 174325 w 5321361"/>
              <a:gd name="connsiteY5" fmla="*/ 630387 h 2200733"/>
              <a:gd name="connsiteX0" fmla="*/ 174325 w 5420438"/>
              <a:gd name="connsiteY0" fmla="*/ 630387 h 2200733"/>
              <a:gd name="connsiteX1" fmla="*/ 1805124 w 5420438"/>
              <a:gd name="connsiteY1" fmla="*/ 43025 h 2200733"/>
              <a:gd name="connsiteX2" fmla="*/ 4748049 w 5420438"/>
              <a:gd name="connsiteY2" fmla="*/ 159874 h 2200733"/>
              <a:gd name="connsiteX3" fmla="*/ 5086304 w 5420438"/>
              <a:gd name="connsiteY3" fmla="*/ 2035442 h 2200733"/>
              <a:gd name="connsiteX4" fmla="*/ 600792 w 5420438"/>
              <a:gd name="connsiteY4" fmla="*/ 2042940 h 2200733"/>
              <a:gd name="connsiteX5" fmla="*/ 174325 w 5420438"/>
              <a:gd name="connsiteY5" fmla="*/ 630387 h 2200733"/>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428298"/>
              <a:gd name="connsiteY0" fmla="*/ 682960 h 2297981"/>
              <a:gd name="connsiteX1" fmla="*/ 1805124 w 5428298"/>
              <a:gd name="connsiteY1" fmla="*/ 95598 h 2297981"/>
              <a:gd name="connsiteX2" fmla="*/ 4748049 w 5428298"/>
              <a:gd name="connsiteY2" fmla="*/ 212447 h 2297981"/>
              <a:gd name="connsiteX3" fmla="*/ 5086304 w 5428298"/>
              <a:gd name="connsiteY3" fmla="*/ 2088015 h 2297981"/>
              <a:gd name="connsiteX4" fmla="*/ 600792 w 5428298"/>
              <a:gd name="connsiteY4" fmla="*/ 2095513 h 2297981"/>
              <a:gd name="connsiteX5" fmla="*/ 174325 w 5428298"/>
              <a:gd name="connsiteY5" fmla="*/ 682960 h 2297981"/>
              <a:gd name="connsiteX0" fmla="*/ 151277 w 4978783"/>
              <a:gd name="connsiteY0" fmla="*/ 2095513 h 2334141"/>
              <a:gd name="connsiteX1" fmla="*/ 1355609 w 4978783"/>
              <a:gd name="connsiteY1" fmla="*/ 95598 h 2334141"/>
              <a:gd name="connsiteX2" fmla="*/ 4298534 w 4978783"/>
              <a:gd name="connsiteY2" fmla="*/ 212447 h 2334141"/>
              <a:gd name="connsiteX3" fmla="*/ 4636789 w 4978783"/>
              <a:gd name="connsiteY3" fmla="*/ 2088015 h 2334141"/>
              <a:gd name="connsiteX4" fmla="*/ 151277 w 4978783"/>
              <a:gd name="connsiteY4" fmla="*/ 2095513 h 2334141"/>
              <a:gd name="connsiteX0" fmla="*/ 470246 w 5297752"/>
              <a:gd name="connsiteY0" fmla="*/ 2066922 h 2301280"/>
              <a:gd name="connsiteX1" fmla="*/ 604061 w 5297752"/>
              <a:gd name="connsiteY1" fmla="*/ 133915 h 2301280"/>
              <a:gd name="connsiteX2" fmla="*/ 4617503 w 5297752"/>
              <a:gd name="connsiteY2" fmla="*/ 183856 h 2301280"/>
              <a:gd name="connsiteX3" fmla="*/ 4955758 w 5297752"/>
              <a:gd name="connsiteY3" fmla="*/ 2059424 h 2301280"/>
              <a:gd name="connsiteX4" fmla="*/ 470246 w 5297752"/>
              <a:gd name="connsiteY4" fmla="*/ 2066922 h 2301280"/>
              <a:gd name="connsiteX0" fmla="*/ 508312 w 5335818"/>
              <a:gd name="connsiteY0" fmla="*/ 2088925 h 2323283"/>
              <a:gd name="connsiteX1" fmla="*/ 642127 w 5335818"/>
              <a:gd name="connsiteY1" fmla="*/ 155918 h 2323283"/>
              <a:gd name="connsiteX2" fmla="*/ 4655569 w 5335818"/>
              <a:gd name="connsiteY2" fmla="*/ 205859 h 2323283"/>
              <a:gd name="connsiteX3" fmla="*/ 4993824 w 5335818"/>
              <a:gd name="connsiteY3" fmla="*/ 2081427 h 2323283"/>
              <a:gd name="connsiteX4" fmla="*/ 508312 w 5335818"/>
              <a:gd name="connsiteY4" fmla="*/ 2088925 h 2323283"/>
              <a:gd name="connsiteX0" fmla="*/ 537928 w 5365434"/>
              <a:gd name="connsiteY0" fmla="*/ 2041763 h 2267686"/>
              <a:gd name="connsiteX1" fmla="*/ 615987 w 5365434"/>
              <a:gd name="connsiteY1" fmla="*/ 242570 h 2267686"/>
              <a:gd name="connsiteX2" fmla="*/ 4685185 w 5365434"/>
              <a:gd name="connsiteY2" fmla="*/ 158697 h 2267686"/>
              <a:gd name="connsiteX3" fmla="*/ 5023440 w 5365434"/>
              <a:gd name="connsiteY3" fmla="*/ 2034265 h 2267686"/>
              <a:gd name="connsiteX4" fmla="*/ 537928 w 5365434"/>
              <a:gd name="connsiteY4" fmla="*/ 2041763 h 2267686"/>
              <a:gd name="connsiteX0" fmla="*/ 475390 w 5302896"/>
              <a:gd name="connsiteY0" fmla="*/ 2088286 h 2314209"/>
              <a:gd name="connsiteX1" fmla="*/ 553449 w 5302896"/>
              <a:gd name="connsiteY1" fmla="*/ 289093 h 2314209"/>
              <a:gd name="connsiteX2" fmla="*/ 4622647 w 5302896"/>
              <a:gd name="connsiteY2" fmla="*/ 205220 h 2314209"/>
              <a:gd name="connsiteX3" fmla="*/ 4960902 w 5302896"/>
              <a:gd name="connsiteY3" fmla="*/ 2080788 h 2314209"/>
              <a:gd name="connsiteX4" fmla="*/ 475390 w 5302896"/>
              <a:gd name="connsiteY4" fmla="*/ 2088286 h 23142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02896" h="2314209">
                <a:moveTo>
                  <a:pt x="475390" y="2088286"/>
                </a:moveTo>
                <a:cubicBezTo>
                  <a:pt x="-259185" y="1789670"/>
                  <a:pt x="-70853" y="602937"/>
                  <a:pt x="553449" y="289093"/>
                </a:cubicBezTo>
                <a:cubicBezTo>
                  <a:pt x="1177751" y="-24751"/>
                  <a:pt x="4075784" y="-126849"/>
                  <a:pt x="4622647" y="205220"/>
                </a:cubicBezTo>
                <a:cubicBezTo>
                  <a:pt x="5169510" y="537289"/>
                  <a:pt x="5652111" y="1766944"/>
                  <a:pt x="4960902" y="2080788"/>
                </a:cubicBezTo>
                <a:cubicBezTo>
                  <a:pt x="4269693" y="2394632"/>
                  <a:pt x="1209965" y="2386902"/>
                  <a:pt x="475390" y="2088286"/>
                </a:cubicBezTo>
                <a:close/>
              </a:path>
            </a:pathLst>
          </a:custGeom>
          <a:ln/>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a:defRPr/>
            </a:pPr>
            <a:r>
              <a:rPr lang="fr-FR" altLang="fr-FR" sz="1600" dirty="0">
                <a:solidFill>
                  <a:schemeClr val="bg1"/>
                </a:solidFill>
                <a:cs typeface="Arial" panose="020B0604020202020204" pitchFamily="34" charset="0"/>
              </a:rPr>
              <a:t>Pour un sommeil de meilleure qualité, on recommande une température comprise entre 16 et 18°C environ.</a:t>
            </a:r>
          </a:p>
        </p:txBody>
      </p:sp>
      <p:pic>
        <p:nvPicPr>
          <p:cNvPr id="51" name="+ dormir"/>
          <p:cNvPicPr preferRelativeResize="0">
            <a:picLocks/>
          </p:cNvPicPr>
          <p:nvPr/>
        </p:nvPicPr>
        <p:blipFill rotWithShape="1">
          <a:blip r:embed="rId6" cstate="print">
            <a:extLst>
              <a:ext uri="{28A0092B-C50C-407E-A947-70E740481C1C}">
                <a14:useLocalDpi xmlns:a14="http://schemas.microsoft.com/office/drawing/2010/main" val="0"/>
              </a:ext>
            </a:extLst>
          </a:blip>
          <a:srcRect l="12929" t="7325" r="11445" b="3583"/>
          <a:stretch/>
        </p:blipFill>
        <p:spPr bwMode="auto">
          <a:xfrm>
            <a:off x="4045984" y="6032555"/>
            <a:ext cx="408372" cy="4083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 name="Numéro 4">
            <a:extLst>
              <a:ext uri="{FF2B5EF4-FFF2-40B4-BE49-F238E27FC236}">
                <a16:creationId xmlns:a16="http://schemas.microsoft.com/office/drawing/2014/main" id="{7587B0AF-15DD-4285-B7D9-1B7CF8175833}"/>
              </a:ext>
            </a:extLst>
          </p:cNvPr>
          <p:cNvSpPr/>
          <p:nvPr/>
        </p:nvSpPr>
        <p:spPr bwMode="auto">
          <a:xfrm>
            <a:off x="2992684" y="4923312"/>
            <a:ext cx="1015200" cy="1015200"/>
          </a:xfrm>
          <a:custGeom>
            <a:avLst/>
            <a:gdLst>
              <a:gd name="connsiteX0" fmla="*/ 0 w 5826377"/>
              <a:gd name="connsiteY0" fmla="*/ 1033411 h 2066821"/>
              <a:gd name="connsiteX1" fmla="*/ 2913189 w 5826377"/>
              <a:gd name="connsiteY1" fmla="*/ 0 h 2066821"/>
              <a:gd name="connsiteX2" fmla="*/ 5826378 w 5826377"/>
              <a:gd name="connsiteY2" fmla="*/ 1033411 h 2066821"/>
              <a:gd name="connsiteX3" fmla="*/ 2913189 w 5826377"/>
              <a:gd name="connsiteY3" fmla="*/ 2066822 h 2066821"/>
              <a:gd name="connsiteX4" fmla="*/ 0 w 5826377"/>
              <a:gd name="connsiteY4" fmla="*/ 1033411 h 2066821"/>
              <a:gd name="connsiteX0" fmla="*/ 0 w 5963004"/>
              <a:gd name="connsiteY0" fmla="*/ 1117673 h 2151084"/>
              <a:gd name="connsiteX1" fmla="*/ 2913189 w 5963004"/>
              <a:gd name="connsiteY1" fmla="*/ 84262 h 2151084"/>
              <a:gd name="connsiteX2" fmla="*/ 4908260 w 5963004"/>
              <a:gd name="connsiteY2" fmla="*/ 178808 h 2151084"/>
              <a:gd name="connsiteX3" fmla="*/ 5826378 w 5963004"/>
              <a:gd name="connsiteY3" fmla="*/ 1117673 h 2151084"/>
              <a:gd name="connsiteX4" fmla="*/ 2913189 w 5963004"/>
              <a:gd name="connsiteY4" fmla="*/ 2151084 h 2151084"/>
              <a:gd name="connsiteX5" fmla="*/ 0 w 5963004"/>
              <a:gd name="connsiteY5" fmla="*/ 1117673 h 2151084"/>
              <a:gd name="connsiteX0" fmla="*/ 0 w 5682491"/>
              <a:gd name="connsiteY0" fmla="*/ 1117673 h 2198926"/>
              <a:gd name="connsiteX1" fmla="*/ 2913189 w 5682491"/>
              <a:gd name="connsiteY1" fmla="*/ 84262 h 2198926"/>
              <a:gd name="connsiteX2" fmla="*/ 4908260 w 5682491"/>
              <a:gd name="connsiteY2" fmla="*/ 178808 h 2198926"/>
              <a:gd name="connsiteX3" fmla="*/ 5502993 w 5682491"/>
              <a:gd name="connsiteY3" fmla="*/ 1920561 h 2198926"/>
              <a:gd name="connsiteX4" fmla="*/ 2913189 w 5682491"/>
              <a:gd name="connsiteY4" fmla="*/ 2151084 h 2198926"/>
              <a:gd name="connsiteX5" fmla="*/ 0 w 5682491"/>
              <a:gd name="connsiteY5" fmla="*/ 1117673 h 2198926"/>
              <a:gd name="connsiteX0" fmla="*/ 0 w 5660189"/>
              <a:gd name="connsiteY0" fmla="*/ 926212 h 2198502"/>
              <a:gd name="connsiteX1" fmla="*/ 2890887 w 5660189"/>
              <a:gd name="connsiteY1" fmla="*/ 71221 h 2198502"/>
              <a:gd name="connsiteX2" fmla="*/ 4885958 w 5660189"/>
              <a:gd name="connsiteY2" fmla="*/ 165767 h 2198502"/>
              <a:gd name="connsiteX3" fmla="*/ 5480691 w 5660189"/>
              <a:gd name="connsiteY3" fmla="*/ 1907520 h 2198502"/>
              <a:gd name="connsiteX4" fmla="*/ 2890887 w 5660189"/>
              <a:gd name="connsiteY4" fmla="*/ 2138043 h 2198502"/>
              <a:gd name="connsiteX5" fmla="*/ 0 w 5660189"/>
              <a:gd name="connsiteY5" fmla="*/ 926212 h 2198502"/>
              <a:gd name="connsiteX0" fmla="*/ 13287 w 5673476"/>
              <a:gd name="connsiteY0" fmla="*/ 941739 h 2214029"/>
              <a:gd name="connsiteX1" fmla="*/ 1956320 w 5673476"/>
              <a:gd name="connsiteY1" fmla="*/ 64445 h 2214029"/>
              <a:gd name="connsiteX2" fmla="*/ 4899245 w 5673476"/>
              <a:gd name="connsiteY2" fmla="*/ 181294 h 2214029"/>
              <a:gd name="connsiteX3" fmla="*/ 5493978 w 5673476"/>
              <a:gd name="connsiteY3" fmla="*/ 1923047 h 2214029"/>
              <a:gd name="connsiteX4" fmla="*/ 2904174 w 5673476"/>
              <a:gd name="connsiteY4" fmla="*/ 2153570 h 2214029"/>
              <a:gd name="connsiteX5" fmla="*/ 13287 w 5673476"/>
              <a:gd name="connsiteY5" fmla="*/ 941739 h 2214029"/>
              <a:gd name="connsiteX0" fmla="*/ 101649 w 5761838"/>
              <a:gd name="connsiteY0" fmla="*/ 941739 h 2143739"/>
              <a:gd name="connsiteX1" fmla="*/ 2044682 w 5761838"/>
              <a:gd name="connsiteY1" fmla="*/ 64445 h 2143739"/>
              <a:gd name="connsiteX2" fmla="*/ 4987607 w 5761838"/>
              <a:gd name="connsiteY2" fmla="*/ 181294 h 2143739"/>
              <a:gd name="connsiteX3" fmla="*/ 5582340 w 5761838"/>
              <a:gd name="connsiteY3" fmla="*/ 1923047 h 2143739"/>
              <a:gd name="connsiteX4" fmla="*/ 840350 w 5761838"/>
              <a:gd name="connsiteY4" fmla="*/ 2064360 h 2143739"/>
              <a:gd name="connsiteX5" fmla="*/ 101649 w 5761838"/>
              <a:gd name="connsiteY5" fmla="*/ 941739 h 2143739"/>
              <a:gd name="connsiteX0" fmla="*/ 188442 w 5536397"/>
              <a:gd name="connsiteY0" fmla="*/ 630387 h 2143793"/>
              <a:gd name="connsiteX1" fmla="*/ 1819241 w 5536397"/>
              <a:gd name="connsiteY1" fmla="*/ 43025 h 2143793"/>
              <a:gd name="connsiteX2" fmla="*/ 4762166 w 5536397"/>
              <a:gd name="connsiteY2" fmla="*/ 159874 h 2143793"/>
              <a:gd name="connsiteX3" fmla="*/ 5356899 w 5536397"/>
              <a:gd name="connsiteY3" fmla="*/ 1901627 h 2143793"/>
              <a:gd name="connsiteX4" fmla="*/ 614909 w 5536397"/>
              <a:gd name="connsiteY4" fmla="*/ 2042940 h 2143793"/>
              <a:gd name="connsiteX5" fmla="*/ 188442 w 5536397"/>
              <a:gd name="connsiteY5" fmla="*/ 630387 h 2143793"/>
              <a:gd name="connsiteX0" fmla="*/ 174325 w 5321361"/>
              <a:gd name="connsiteY0" fmla="*/ 630387 h 2200733"/>
              <a:gd name="connsiteX1" fmla="*/ 1805124 w 5321361"/>
              <a:gd name="connsiteY1" fmla="*/ 43025 h 2200733"/>
              <a:gd name="connsiteX2" fmla="*/ 4748049 w 5321361"/>
              <a:gd name="connsiteY2" fmla="*/ 159874 h 2200733"/>
              <a:gd name="connsiteX3" fmla="*/ 5086304 w 5321361"/>
              <a:gd name="connsiteY3" fmla="*/ 2035442 h 2200733"/>
              <a:gd name="connsiteX4" fmla="*/ 600792 w 5321361"/>
              <a:gd name="connsiteY4" fmla="*/ 2042940 h 2200733"/>
              <a:gd name="connsiteX5" fmla="*/ 174325 w 5321361"/>
              <a:gd name="connsiteY5" fmla="*/ 630387 h 2200733"/>
              <a:gd name="connsiteX0" fmla="*/ 174325 w 5420438"/>
              <a:gd name="connsiteY0" fmla="*/ 630387 h 2200733"/>
              <a:gd name="connsiteX1" fmla="*/ 1805124 w 5420438"/>
              <a:gd name="connsiteY1" fmla="*/ 43025 h 2200733"/>
              <a:gd name="connsiteX2" fmla="*/ 4748049 w 5420438"/>
              <a:gd name="connsiteY2" fmla="*/ 159874 h 2200733"/>
              <a:gd name="connsiteX3" fmla="*/ 5086304 w 5420438"/>
              <a:gd name="connsiteY3" fmla="*/ 2035442 h 2200733"/>
              <a:gd name="connsiteX4" fmla="*/ 600792 w 5420438"/>
              <a:gd name="connsiteY4" fmla="*/ 2042940 h 2200733"/>
              <a:gd name="connsiteX5" fmla="*/ 174325 w 5420438"/>
              <a:gd name="connsiteY5" fmla="*/ 630387 h 2200733"/>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428298"/>
              <a:gd name="connsiteY0" fmla="*/ 682960 h 2297981"/>
              <a:gd name="connsiteX1" fmla="*/ 1805124 w 5428298"/>
              <a:gd name="connsiteY1" fmla="*/ 95598 h 2297981"/>
              <a:gd name="connsiteX2" fmla="*/ 4748049 w 5428298"/>
              <a:gd name="connsiteY2" fmla="*/ 212447 h 2297981"/>
              <a:gd name="connsiteX3" fmla="*/ 5086304 w 5428298"/>
              <a:gd name="connsiteY3" fmla="*/ 2088015 h 2297981"/>
              <a:gd name="connsiteX4" fmla="*/ 600792 w 5428298"/>
              <a:gd name="connsiteY4" fmla="*/ 2095513 h 2297981"/>
              <a:gd name="connsiteX5" fmla="*/ 174325 w 5428298"/>
              <a:gd name="connsiteY5" fmla="*/ 682960 h 2297981"/>
              <a:gd name="connsiteX0" fmla="*/ 151277 w 4978783"/>
              <a:gd name="connsiteY0" fmla="*/ 2095513 h 2334141"/>
              <a:gd name="connsiteX1" fmla="*/ 1355609 w 4978783"/>
              <a:gd name="connsiteY1" fmla="*/ 95598 h 2334141"/>
              <a:gd name="connsiteX2" fmla="*/ 4298534 w 4978783"/>
              <a:gd name="connsiteY2" fmla="*/ 212447 h 2334141"/>
              <a:gd name="connsiteX3" fmla="*/ 4636789 w 4978783"/>
              <a:gd name="connsiteY3" fmla="*/ 2088015 h 2334141"/>
              <a:gd name="connsiteX4" fmla="*/ 151277 w 4978783"/>
              <a:gd name="connsiteY4" fmla="*/ 2095513 h 2334141"/>
              <a:gd name="connsiteX0" fmla="*/ 470246 w 5297752"/>
              <a:gd name="connsiteY0" fmla="*/ 2066922 h 2301280"/>
              <a:gd name="connsiteX1" fmla="*/ 604061 w 5297752"/>
              <a:gd name="connsiteY1" fmla="*/ 133915 h 2301280"/>
              <a:gd name="connsiteX2" fmla="*/ 4617503 w 5297752"/>
              <a:gd name="connsiteY2" fmla="*/ 183856 h 2301280"/>
              <a:gd name="connsiteX3" fmla="*/ 4955758 w 5297752"/>
              <a:gd name="connsiteY3" fmla="*/ 2059424 h 2301280"/>
              <a:gd name="connsiteX4" fmla="*/ 470246 w 5297752"/>
              <a:gd name="connsiteY4" fmla="*/ 2066922 h 2301280"/>
              <a:gd name="connsiteX0" fmla="*/ 508312 w 5335818"/>
              <a:gd name="connsiteY0" fmla="*/ 2088925 h 2323283"/>
              <a:gd name="connsiteX1" fmla="*/ 642127 w 5335818"/>
              <a:gd name="connsiteY1" fmla="*/ 155918 h 2323283"/>
              <a:gd name="connsiteX2" fmla="*/ 4655569 w 5335818"/>
              <a:gd name="connsiteY2" fmla="*/ 205859 h 2323283"/>
              <a:gd name="connsiteX3" fmla="*/ 4993824 w 5335818"/>
              <a:gd name="connsiteY3" fmla="*/ 2081427 h 2323283"/>
              <a:gd name="connsiteX4" fmla="*/ 508312 w 5335818"/>
              <a:gd name="connsiteY4" fmla="*/ 2088925 h 2323283"/>
              <a:gd name="connsiteX0" fmla="*/ 537928 w 5365434"/>
              <a:gd name="connsiteY0" fmla="*/ 2041763 h 2267686"/>
              <a:gd name="connsiteX1" fmla="*/ 615987 w 5365434"/>
              <a:gd name="connsiteY1" fmla="*/ 242570 h 2267686"/>
              <a:gd name="connsiteX2" fmla="*/ 4685185 w 5365434"/>
              <a:gd name="connsiteY2" fmla="*/ 158697 h 2267686"/>
              <a:gd name="connsiteX3" fmla="*/ 5023440 w 5365434"/>
              <a:gd name="connsiteY3" fmla="*/ 2034265 h 2267686"/>
              <a:gd name="connsiteX4" fmla="*/ 537928 w 5365434"/>
              <a:gd name="connsiteY4" fmla="*/ 2041763 h 2267686"/>
              <a:gd name="connsiteX0" fmla="*/ 475390 w 5302896"/>
              <a:gd name="connsiteY0" fmla="*/ 2088286 h 2314209"/>
              <a:gd name="connsiteX1" fmla="*/ 553449 w 5302896"/>
              <a:gd name="connsiteY1" fmla="*/ 289093 h 2314209"/>
              <a:gd name="connsiteX2" fmla="*/ 4622647 w 5302896"/>
              <a:gd name="connsiteY2" fmla="*/ 205220 h 2314209"/>
              <a:gd name="connsiteX3" fmla="*/ 4960902 w 5302896"/>
              <a:gd name="connsiteY3" fmla="*/ 2080788 h 2314209"/>
              <a:gd name="connsiteX4" fmla="*/ 475390 w 5302896"/>
              <a:gd name="connsiteY4" fmla="*/ 2088286 h 2314209"/>
              <a:gd name="connsiteX0" fmla="*/ 500620 w 5340218"/>
              <a:gd name="connsiteY0" fmla="*/ 2050101 h 2276024"/>
              <a:gd name="connsiteX1" fmla="*/ 578679 w 5340218"/>
              <a:gd name="connsiteY1" fmla="*/ 250908 h 2276024"/>
              <a:gd name="connsiteX2" fmla="*/ 4688872 w 5340218"/>
              <a:gd name="connsiteY2" fmla="*/ 227606 h 2276024"/>
              <a:gd name="connsiteX3" fmla="*/ 4986132 w 5340218"/>
              <a:gd name="connsiteY3" fmla="*/ 2042603 h 2276024"/>
              <a:gd name="connsiteX4" fmla="*/ 500620 w 5340218"/>
              <a:gd name="connsiteY4" fmla="*/ 2050101 h 2276024"/>
              <a:gd name="connsiteX0" fmla="*/ 500620 w 5340214"/>
              <a:gd name="connsiteY0" fmla="*/ 2163226 h 2389149"/>
              <a:gd name="connsiteX1" fmla="*/ 578679 w 5340214"/>
              <a:gd name="connsiteY1" fmla="*/ 364033 h 2389149"/>
              <a:gd name="connsiteX2" fmla="*/ 4688872 w 5340214"/>
              <a:gd name="connsiteY2" fmla="*/ 340731 h 2389149"/>
              <a:gd name="connsiteX3" fmla="*/ 4986132 w 5340214"/>
              <a:gd name="connsiteY3" fmla="*/ 2155728 h 2389149"/>
              <a:gd name="connsiteX4" fmla="*/ 500620 w 5340214"/>
              <a:gd name="connsiteY4" fmla="*/ 2163226 h 2389149"/>
              <a:gd name="connsiteX0" fmla="*/ 500620 w 5475509"/>
              <a:gd name="connsiteY0" fmla="*/ 2163226 h 2389149"/>
              <a:gd name="connsiteX1" fmla="*/ 578679 w 5475509"/>
              <a:gd name="connsiteY1" fmla="*/ 364033 h 2389149"/>
              <a:gd name="connsiteX2" fmla="*/ 4688872 w 5475509"/>
              <a:gd name="connsiteY2" fmla="*/ 340731 h 2389149"/>
              <a:gd name="connsiteX3" fmla="*/ 4986132 w 5475509"/>
              <a:gd name="connsiteY3" fmla="*/ 2155728 h 2389149"/>
              <a:gd name="connsiteX4" fmla="*/ 500620 w 5475509"/>
              <a:gd name="connsiteY4" fmla="*/ 2163226 h 2389149"/>
              <a:gd name="connsiteX0" fmla="*/ 631244 w 5319168"/>
              <a:gd name="connsiteY0" fmla="*/ 2163227 h 2389149"/>
              <a:gd name="connsiteX1" fmla="*/ 422338 w 5319168"/>
              <a:gd name="connsiteY1" fmla="*/ 364033 h 2389149"/>
              <a:gd name="connsiteX2" fmla="*/ 4532531 w 5319168"/>
              <a:gd name="connsiteY2" fmla="*/ 340731 h 2389149"/>
              <a:gd name="connsiteX3" fmla="*/ 4829791 w 5319168"/>
              <a:gd name="connsiteY3" fmla="*/ 2155728 h 2389149"/>
              <a:gd name="connsiteX4" fmla="*/ 631244 w 5319168"/>
              <a:gd name="connsiteY4" fmla="*/ 2163227 h 2389149"/>
              <a:gd name="connsiteX0" fmla="*/ 716431 w 5404355"/>
              <a:gd name="connsiteY0" fmla="*/ 2163227 h 2486204"/>
              <a:gd name="connsiteX1" fmla="*/ 507525 w 5404355"/>
              <a:gd name="connsiteY1" fmla="*/ 364033 h 2486204"/>
              <a:gd name="connsiteX2" fmla="*/ 4617718 w 5404355"/>
              <a:gd name="connsiteY2" fmla="*/ 340731 h 2486204"/>
              <a:gd name="connsiteX3" fmla="*/ 4914978 w 5404355"/>
              <a:gd name="connsiteY3" fmla="*/ 2155728 h 2486204"/>
              <a:gd name="connsiteX4" fmla="*/ 716431 w 5404355"/>
              <a:gd name="connsiteY4" fmla="*/ 2163227 h 2486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4355" h="2486204">
                <a:moveTo>
                  <a:pt x="716431" y="2163227"/>
                </a:moveTo>
                <a:cubicBezTo>
                  <a:pt x="-264115" y="1622327"/>
                  <a:pt x="-142690" y="667782"/>
                  <a:pt x="507525" y="364033"/>
                </a:cubicBezTo>
                <a:cubicBezTo>
                  <a:pt x="1157740" y="60284"/>
                  <a:pt x="3250955" y="-263909"/>
                  <a:pt x="4617718" y="340731"/>
                </a:cubicBezTo>
                <a:cubicBezTo>
                  <a:pt x="5615527" y="793943"/>
                  <a:pt x="5606187" y="1841884"/>
                  <a:pt x="4914978" y="2155728"/>
                </a:cubicBezTo>
                <a:cubicBezTo>
                  <a:pt x="4223769" y="2469572"/>
                  <a:pt x="1696977" y="2704127"/>
                  <a:pt x="716431" y="2163227"/>
                </a:cubicBezTo>
                <a:close/>
              </a:path>
            </a:pathLst>
          </a:custGeom>
          <a:solidFill>
            <a:srgbClr val="1898BE"/>
          </a:solidFill>
          <a:ln>
            <a:solidFill>
              <a:srgbClr val="1898BE"/>
            </a:solidFill>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r>
              <a:rPr lang="fr-FR" sz="4800" b="1" dirty="0"/>
              <a:t>4</a:t>
            </a:r>
            <a:endParaRPr lang="fr-FR" sz="4800" dirty="0"/>
          </a:p>
        </p:txBody>
      </p:sp>
      <p:grpSp>
        <p:nvGrpSpPr>
          <p:cNvPr id="15" name="Manger"/>
          <p:cNvGrpSpPr/>
          <p:nvPr/>
        </p:nvGrpSpPr>
        <p:grpSpPr>
          <a:xfrm>
            <a:off x="9294920" y="1500325"/>
            <a:ext cx="1695636" cy="2404517"/>
            <a:chOff x="9294920" y="1500325"/>
            <a:chExt cx="1695636" cy="2404517"/>
          </a:xfrm>
        </p:grpSpPr>
        <p:sp>
          <p:nvSpPr>
            <p:cNvPr id="11294" name="Txt manger"/>
            <p:cNvSpPr txBox="1">
              <a:spLocks noChangeArrowheads="1"/>
            </p:cNvSpPr>
            <p:nvPr/>
          </p:nvSpPr>
          <p:spPr bwMode="auto">
            <a:xfrm>
              <a:off x="9708948" y="3504830"/>
              <a:ext cx="1047919" cy="400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2000" b="1" dirty="0">
                  <a:solidFill>
                    <a:srgbClr val="0098BC"/>
                  </a:solidFill>
                  <a:cs typeface="Arial" panose="020B0604020202020204" pitchFamily="34" charset="0"/>
                </a:rPr>
                <a:t>Manger</a:t>
              </a:r>
            </a:p>
          </p:txBody>
        </p:sp>
        <p:pic>
          <p:nvPicPr>
            <p:cNvPr id="11293" name="Img manger"/>
            <p:cNvPicPr>
              <a:picLocks noChangeAspect="1"/>
            </p:cNvPicPr>
            <p:nvPr/>
          </p:nvPicPr>
          <p:blipFill rotWithShape="1">
            <a:blip r:embed="rId7" cstate="print">
              <a:extLst>
                <a:ext uri="{28A0092B-C50C-407E-A947-70E740481C1C}">
                  <a14:useLocalDpi xmlns:a14="http://schemas.microsoft.com/office/drawing/2010/main" val="0"/>
                </a:ext>
              </a:extLst>
            </a:blip>
            <a:srcRect l="2445" t="2917" r="5645" b="4303"/>
            <a:stretch/>
          </p:blipFill>
          <p:spPr bwMode="auto">
            <a:xfrm>
              <a:off x="9294920" y="1500325"/>
              <a:ext cx="1695636" cy="19530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4" name="Numéro 3">
            <a:extLst>
              <a:ext uri="{FF2B5EF4-FFF2-40B4-BE49-F238E27FC236}">
                <a16:creationId xmlns:a16="http://schemas.microsoft.com/office/drawing/2014/main" id="{7587B0AF-15DD-4285-B7D9-1B7CF8175833}"/>
              </a:ext>
            </a:extLst>
          </p:cNvPr>
          <p:cNvSpPr/>
          <p:nvPr/>
        </p:nvSpPr>
        <p:spPr bwMode="auto">
          <a:xfrm>
            <a:off x="9725308" y="2310982"/>
            <a:ext cx="1015200" cy="1015200"/>
          </a:xfrm>
          <a:custGeom>
            <a:avLst/>
            <a:gdLst>
              <a:gd name="connsiteX0" fmla="*/ 0 w 5826377"/>
              <a:gd name="connsiteY0" fmla="*/ 1033411 h 2066821"/>
              <a:gd name="connsiteX1" fmla="*/ 2913189 w 5826377"/>
              <a:gd name="connsiteY1" fmla="*/ 0 h 2066821"/>
              <a:gd name="connsiteX2" fmla="*/ 5826378 w 5826377"/>
              <a:gd name="connsiteY2" fmla="*/ 1033411 h 2066821"/>
              <a:gd name="connsiteX3" fmla="*/ 2913189 w 5826377"/>
              <a:gd name="connsiteY3" fmla="*/ 2066822 h 2066821"/>
              <a:gd name="connsiteX4" fmla="*/ 0 w 5826377"/>
              <a:gd name="connsiteY4" fmla="*/ 1033411 h 2066821"/>
              <a:gd name="connsiteX0" fmla="*/ 0 w 5963004"/>
              <a:gd name="connsiteY0" fmla="*/ 1117673 h 2151084"/>
              <a:gd name="connsiteX1" fmla="*/ 2913189 w 5963004"/>
              <a:gd name="connsiteY1" fmla="*/ 84262 h 2151084"/>
              <a:gd name="connsiteX2" fmla="*/ 4908260 w 5963004"/>
              <a:gd name="connsiteY2" fmla="*/ 178808 h 2151084"/>
              <a:gd name="connsiteX3" fmla="*/ 5826378 w 5963004"/>
              <a:gd name="connsiteY3" fmla="*/ 1117673 h 2151084"/>
              <a:gd name="connsiteX4" fmla="*/ 2913189 w 5963004"/>
              <a:gd name="connsiteY4" fmla="*/ 2151084 h 2151084"/>
              <a:gd name="connsiteX5" fmla="*/ 0 w 5963004"/>
              <a:gd name="connsiteY5" fmla="*/ 1117673 h 2151084"/>
              <a:gd name="connsiteX0" fmla="*/ 0 w 5682491"/>
              <a:gd name="connsiteY0" fmla="*/ 1117673 h 2198926"/>
              <a:gd name="connsiteX1" fmla="*/ 2913189 w 5682491"/>
              <a:gd name="connsiteY1" fmla="*/ 84262 h 2198926"/>
              <a:gd name="connsiteX2" fmla="*/ 4908260 w 5682491"/>
              <a:gd name="connsiteY2" fmla="*/ 178808 h 2198926"/>
              <a:gd name="connsiteX3" fmla="*/ 5502993 w 5682491"/>
              <a:gd name="connsiteY3" fmla="*/ 1920561 h 2198926"/>
              <a:gd name="connsiteX4" fmla="*/ 2913189 w 5682491"/>
              <a:gd name="connsiteY4" fmla="*/ 2151084 h 2198926"/>
              <a:gd name="connsiteX5" fmla="*/ 0 w 5682491"/>
              <a:gd name="connsiteY5" fmla="*/ 1117673 h 2198926"/>
              <a:gd name="connsiteX0" fmla="*/ 0 w 5660189"/>
              <a:gd name="connsiteY0" fmla="*/ 926212 h 2198502"/>
              <a:gd name="connsiteX1" fmla="*/ 2890887 w 5660189"/>
              <a:gd name="connsiteY1" fmla="*/ 71221 h 2198502"/>
              <a:gd name="connsiteX2" fmla="*/ 4885958 w 5660189"/>
              <a:gd name="connsiteY2" fmla="*/ 165767 h 2198502"/>
              <a:gd name="connsiteX3" fmla="*/ 5480691 w 5660189"/>
              <a:gd name="connsiteY3" fmla="*/ 1907520 h 2198502"/>
              <a:gd name="connsiteX4" fmla="*/ 2890887 w 5660189"/>
              <a:gd name="connsiteY4" fmla="*/ 2138043 h 2198502"/>
              <a:gd name="connsiteX5" fmla="*/ 0 w 5660189"/>
              <a:gd name="connsiteY5" fmla="*/ 926212 h 2198502"/>
              <a:gd name="connsiteX0" fmla="*/ 13287 w 5673476"/>
              <a:gd name="connsiteY0" fmla="*/ 941739 h 2214029"/>
              <a:gd name="connsiteX1" fmla="*/ 1956320 w 5673476"/>
              <a:gd name="connsiteY1" fmla="*/ 64445 h 2214029"/>
              <a:gd name="connsiteX2" fmla="*/ 4899245 w 5673476"/>
              <a:gd name="connsiteY2" fmla="*/ 181294 h 2214029"/>
              <a:gd name="connsiteX3" fmla="*/ 5493978 w 5673476"/>
              <a:gd name="connsiteY3" fmla="*/ 1923047 h 2214029"/>
              <a:gd name="connsiteX4" fmla="*/ 2904174 w 5673476"/>
              <a:gd name="connsiteY4" fmla="*/ 2153570 h 2214029"/>
              <a:gd name="connsiteX5" fmla="*/ 13287 w 5673476"/>
              <a:gd name="connsiteY5" fmla="*/ 941739 h 2214029"/>
              <a:gd name="connsiteX0" fmla="*/ 101649 w 5761838"/>
              <a:gd name="connsiteY0" fmla="*/ 941739 h 2143739"/>
              <a:gd name="connsiteX1" fmla="*/ 2044682 w 5761838"/>
              <a:gd name="connsiteY1" fmla="*/ 64445 h 2143739"/>
              <a:gd name="connsiteX2" fmla="*/ 4987607 w 5761838"/>
              <a:gd name="connsiteY2" fmla="*/ 181294 h 2143739"/>
              <a:gd name="connsiteX3" fmla="*/ 5582340 w 5761838"/>
              <a:gd name="connsiteY3" fmla="*/ 1923047 h 2143739"/>
              <a:gd name="connsiteX4" fmla="*/ 840350 w 5761838"/>
              <a:gd name="connsiteY4" fmla="*/ 2064360 h 2143739"/>
              <a:gd name="connsiteX5" fmla="*/ 101649 w 5761838"/>
              <a:gd name="connsiteY5" fmla="*/ 941739 h 2143739"/>
              <a:gd name="connsiteX0" fmla="*/ 188442 w 5536397"/>
              <a:gd name="connsiteY0" fmla="*/ 630387 h 2143793"/>
              <a:gd name="connsiteX1" fmla="*/ 1819241 w 5536397"/>
              <a:gd name="connsiteY1" fmla="*/ 43025 h 2143793"/>
              <a:gd name="connsiteX2" fmla="*/ 4762166 w 5536397"/>
              <a:gd name="connsiteY2" fmla="*/ 159874 h 2143793"/>
              <a:gd name="connsiteX3" fmla="*/ 5356899 w 5536397"/>
              <a:gd name="connsiteY3" fmla="*/ 1901627 h 2143793"/>
              <a:gd name="connsiteX4" fmla="*/ 614909 w 5536397"/>
              <a:gd name="connsiteY4" fmla="*/ 2042940 h 2143793"/>
              <a:gd name="connsiteX5" fmla="*/ 188442 w 5536397"/>
              <a:gd name="connsiteY5" fmla="*/ 630387 h 2143793"/>
              <a:gd name="connsiteX0" fmla="*/ 174325 w 5321361"/>
              <a:gd name="connsiteY0" fmla="*/ 630387 h 2200733"/>
              <a:gd name="connsiteX1" fmla="*/ 1805124 w 5321361"/>
              <a:gd name="connsiteY1" fmla="*/ 43025 h 2200733"/>
              <a:gd name="connsiteX2" fmla="*/ 4748049 w 5321361"/>
              <a:gd name="connsiteY2" fmla="*/ 159874 h 2200733"/>
              <a:gd name="connsiteX3" fmla="*/ 5086304 w 5321361"/>
              <a:gd name="connsiteY3" fmla="*/ 2035442 h 2200733"/>
              <a:gd name="connsiteX4" fmla="*/ 600792 w 5321361"/>
              <a:gd name="connsiteY4" fmla="*/ 2042940 h 2200733"/>
              <a:gd name="connsiteX5" fmla="*/ 174325 w 5321361"/>
              <a:gd name="connsiteY5" fmla="*/ 630387 h 2200733"/>
              <a:gd name="connsiteX0" fmla="*/ 174325 w 5420438"/>
              <a:gd name="connsiteY0" fmla="*/ 630387 h 2200733"/>
              <a:gd name="connsiteX1" fmla="*/ 1805124 w 5420438"/>
              <a:gd name="connsiteY1" fmla="*/ 43025 h 2200733"/>
              <a:gd name="connsiteX2" fmla="*/ 4748049 w 5420438"/>
              <a:gd name="connsiteY2" fmla="*/ 159874 h 2200733"/>
              <a:gd name="connsiteX3" fmla="*/ 5086304 w 5420438"/>
              <a:gd name="connsiteY3" fmla="*/ 2035442 h 2200733"/>
              <a:gd name="connsiteX4" fmla="*/ 600792 w 5420438"/>
              <a:gd name="connsiteY4" fmla="*/ 2042940 h 2200733"/>
              <a:gd name="connsiteX5" fmla="*/ 174325 w 5420438"/>
              <a:gd name="connsiteY5" fmla="*/ 630387 h 2200733"/>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428298"/>
              <a:gd name="connsiteY0" fmla="*/ 682960 h 2297981"/>
              <a:gd name="connsiteX1" fmla="*/ 1805124 w 5428298"/>
              <a:gd name="connsiteY1" fmla="*/ 95598 h 2297981"/>
              <a:gd name="connsiteX2" fmla="*/ 4748049 w 5428298"/>
              <a:gd name="connsiteY2" fmla="*/ 212447 h 2297981"/>
              <a:gd name="connsiteX3" fmla="*/ 5086304 w 5428298"/>
              <a:gd name="connsiteY3" fmla="*/ 2088015 h 2297981"/>
              <a:gd name="connsiteX4" fmla="*/ 600792 w 5428298"/>
              <a:gd name="connsiteY4" fmla="*/ 2095513 h 2297981"/>
              <a:gd name="connsiteX5" fmla="*/ 174325 w 5428298"/>
              <a:gd name="connsiteY5" fmla="*/ 682960 h 2297981"/>
              <a:gd name="connsiteX0" fmla="*/ 151277 w 4978783"/>
              <a:gd name="connsiteY0" fmla="*/ 2095513 h 2334141"/>
              <a:gd name="connsiteX1" fmla="*/ 1355609 w 4978783"/>
              <a:gd name="connsiteY1" fmla="*/ 95598 h 2334141"/>
              <a:gd name="connsiteX2" fmla="*/ 4298534 w 4978783"/>
              <a:gd name="connsiteY2" fmla="*/ 212447 h 2334141"/>
              <a:gd name="connsiteX3" fmla="*/ 4636789 w 4978783"/>
              <a:gd name="connsiteY3" fmla="*/ 2088015 h 2334141"/>
              <a:gd name="connsiteX4" fmla="*/ 151277 w 4978783"/>
              <a:gd name="connsiteY4" fmla="*/ 2095513 h 2334141"/>
              <a:gd name="connsiteX0" fmla="*/ 470246 w 5297752"/>
              <a:gd name="connsiteY0" fmla="*/ 2066922 h 2301280"/>
              <a:gd name="connsiteX1" fmla="*/ 604061 w 5297752"/>
              <a:gd name="connsiteY1" fmla="*/ 133915 h 2301280"/>
              <a:gd name="connsiteX2" fmla="*/ 4617503 w 5297752"/>
              <a:gd name="connsiteY2" fmla="*/ 183856 h 2301280"/>
              <a:gd name="connsiteX3" fmla="*/ 4955758 w 5297752"/>
              <a:gd name="connsiteY3" fmla="*/ 2059424 h 2301280"/>
              <a:gd name="connsiteX4" fmla="*/ 470246 w 5297752"/>
              <a:gd name="connsiteY4" fmla="*/ 2066922 h 2301280"/>
              <a:gd name="connsiteX0" fmla="*/ 508312 w 5335818"/>
              <a:gd name="connsiteY0" fmla="*/ 2088925 h 2323283"/>
              <a:gd name="connsiteX1" fmla="*/ 642127 w 5335818"/>
              <a:gd name="connsiteY1" fmla="*/ 155918 h 2323283"/>
              <a:gd name="connsiteX2" fmla="*/ 4655569 w 5335818"/>
              <a:gd name="connsiteY2" fmla="*/ 205859 h 2323283"/>
              <a:gd name="connsiteX3" fmla="*/ 4993824 w 5335818"/>
              <a:gd name="connsiteY3" fmla="*/ 2081427 h 2323283"/>
              <a:gd name="connsiteX4" fmla="*/ 508312 w 5335818"/>
              <a:gd name="connsiteY4" fmla="*/ 2088925 h 2323283"/>
              <a:gd name="connsiteX0" fmla="*/ 537928 w 5365434"/>
              <a:gd name="connsiteY0" fmla="*/ 2041763 h 2267686"/>
              <a:gd name="connsiteX1" fmla="*/ 615987 w 5365434"/>
              <a:gd name="connsiteY1" fmla="*/ 242570 h 2267686"/>
              <a:gd name="connsiteX2" fmla="*/ 4685185 w 5365434"/>
              <a:gd name="connsiteY2" fmla="*/ 158697 h 2267686"/>
              <a:gd name="connsiteX3" fmla="*/ 5023440 w 5365434"/>
              <a:gd name="connsiteY3" fmla="*/ 2034265 h 2267686"/>
              <a:gd name="connsiteX4" fmla="*/ 537928 w 5365434"/>
              <a:gd name="connsiteY4" fmla="*/ 2041763 h 2267686"/>
              <a:gd name="connsiteX0" fmla="*/ 475390 w 5302896"/>
              <a:gd name="connsiteY0" fmla="*/ 2088286 h 2314209"/>
              <a:gd name="connsiteX1" fmla="*/ 553449 w 5302896"/>
              <a:gd name="connsiteY1" fmla="*/ 289093 h 2314209"/>
              <a:gd name="connsiteX2" fmla="*/ 4622647 w 5302896"/>
              <a:gd name="connsiteY2" fmla="*/ 205220 h 2314209"/>
              <a:gd name="connsiteX3" fmla="*/ 4960902 w 5302896"/>
              <a:gd name="connsiteY3" fmla="*/ 2080788 h 2314209"/>
              <a:gd name="connsiteX4" fmla="*/ 475390 w 5302896"/>
              <a:gd name="connsiteY4" fmla="*/ 2088286 h 2314209"/>
              <a:gd name="connsiteX0" fmla="*/ 500620 w 5340218"/>
              <a:gd name="connsiteY0" fmla="*/ 2050101 h 2276024"/>
              <a:gd name="connsiteX1" fmla="*/ 578679 w 5340218"/>
              <a:gd name="connsiteY1" fmla="*/ 250908 h 2276024"/>
              <a:gd name="connsiteX2" fmla="*/ 4688872 w 5340218"/>
              <a:gd name="connsiteY2" fmla="*/ 227606 h 2276024"/>
              <a:gd name="connsiteX3" fmla="*/ 4986132 w 5340218"/>
              <a:gd name="connsiteY3" fmla="*/ 2042603 h 2276024"/>
              <a:gd name="connsiteX4" fmla="*/ 500620 w 5340218"/>
              <a:gd name="connsiteY4" fmla="*/ 2050101 h 2276024"/>
              <a:gd name="connsiteX0" fmla="*/ 500620 w 5340214"/>
              <a:gd name="connsiteY0" fmla="*/ 2163226 h 2389149"/>
              <a:gd name="connsiteX1" fmla="*/ 578679 w 5340214"/>
              <a:gd name="connsiteY1" fmla="*/ 364033 h 2389149"/>
              <a:gd name="connsiteX2" fmla="*/ 4688872 w 5340214"/>
              <a:gd name="connsiteY2" fmla="*/ 340731 h 2389149"/>
              <a:gd name="connsiteX3" fmla="*/ 4986132 w 5340214"/>
              <a:gd name="connsiteY3" fmla="*/ 2155728 h 2389149"/>
              <a:gd name="connsiteX4" fmla="*/ 500620 w 5340214"/>
              <a:gd name="connsiteY4" fmla="*/ 2163226 h 2389149"/>
              <a:gd name="connsiteX0" fmla="*/ 500620 w 5475509"/>
              <a:gd name="connsiteY0" fmla="*/ 2163226 h 2389149"/>
              <a:gd name="connsiteX1" fmla="*/ 578679 w 5475509"/>
              <a:gd name="connsiteY1" fmla="*/ 364033 h 2389149"/>
              <a:gd name="connsiteX2" fmla="*/ 4688872 w 5475509"/>
              <a:gd name="connsiteY2" fmla="*/ 340731 h 2389149"/>
              <a:gd name="connsiteX3" fmla="*/ 4986132 w 5475509"/>
              <a:gd name="connsiteY3" fmla="*/ 2155728 h 2389149"/>
              <a:gd name="connsiteX4" fmla="*/ 500620 w 5475509"/>
              <a:gd name="connsiteY4" fmla="*/ 2163226 h 2389149"/>
              <a:gd name="connsiteX0" fmla="*/ 631244 w 5319168"/>
              <a:gd name="connsiteY0" fmla="*/ 2163227 h 2389149"/>
              <a:gd name="connsiteX1" fmla="*/ 422338 w 5319168"/>
              <a:gd name="connsiteY1" fmla="*/ 364033 h 2389149"/>
              <a:gd name="connsiteX2" fmla="*/ 4532531 w 5319168"/>
              <a:gd name="connsiteY2" fmla="*/ 340731 h 2389149"/>
              <a:gd name="connsiteX3" fmla="*/ 4829791 w 5319168"/>
              <a:gd name="connsiteY3" fmla="*/ 2155728 h 2389149"/>
              <a:gd name="connsiteX4" fmla="*/ 631244 w 5319168"/>
              <a:gd name="connsiteY4" fmla="*/ 2163227 h 2389149"/>
              <a:gd name="connsiteX0" fmla="*/ 716431 w 5404355"/>
              <a:gd name="connsiteY0" fmla="*/ 2163227 h 2486204"/>
              <a:gd name="connsiteX1" fmla="*/ 507525 w 5404355"/>
              <a:gd name="connsiteY1" fmla="*/ 364033 h 2486204"/>
              <a:gd name="connsiteX2" fmla="*/ 4617718 w 5404355"/>
              <a:gd name="connsiteY2" fmla="*/ 340731 h 2486204"/>
              <a:gd name="connsiteX3" fmla="*/ 4914978 w 5404355"/>
              <a:gd name="connsiteY3" fmla="*/ 2155728 h 2486204"/>
              <a:gd name="connsiteX4" fmla="*/ 716431 w 5404355"/>
              <a:gd name="connsiteY4" fmla="*/ 2163227 h 2486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4355" h="2486204">
                <a:moveTo>
                  <a:pt x="716431" y="2163227"/>
                </a:moveTo>
                <a:cubicBezTo>
                  <a:pt x="-264115" y="1622327"/>
                  <a:pt x="-142690" y="667782"/>
                  <a:pt x="507525" y="364033"/>
                </a:cubicBezTo>
                <a:cubicBezTo>
                  <a:pt x="1157740" y="60284"/>
                  <a:pt x="3250955" y="-263909"/>
                  <a:pt x="4617718" y="340731"/>
                </a:cubicBezTo>
                <a:cubicBezTo>
                  <a:pt x="5615527" y="793943"/>
                  <a:pt x="5606187" y="1841884"/>
                  <a:pt x="4914978" y="2155728"/>
                </a:cubicBezTo>
                <a:cubicBezTo>
                  <a:pt x="4223769" y="2469572"/>
                  <a:pt x="1696977" y="2704127"/>
                  <a:pt x="716431" y="2163227"/>
                </a:cubicBezTo>
                <a:close/>
              </a:path>
            </a:pathLst>
          </a:custGeom>
          <a:solidFill>
            <a:srgbClr val="0098BC"/>
          </a:solidFill>
          <a:ln>
            <a:solidFill>
              <a:srgbClr val="0098BC"/>
            </a:solidFill>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1" hangingPunct="1">
              <a:defRPr/>
            </a:pPr>
            <a:r>
              <a:rPr lang="fr-FR" sz="4800" b="1" dirty="0"/>
              <a:t>3</a:t>
            </a:r>
          </a:p>
        </p:txBody>
      </p:sp>
      <p:grpSp>
        <p:nvGrpSpPr>
          <p:cNvPr id="14" name="Boire"/>
          <p:cNvGrpSpPr/>
          <p:nvPr/>
        </p:nvGrpSpPr>
        <p:grpSpPr>
          <a:xfrm>
            <a:off x="5992427" y="1464815"/>
            <a:ext cx="1669002" cy="2440027"/>
            <a:chOff x="5992427" y="1464815"/>
            <a:chExt cx="1669002" cy="2440027"/>
          </a:xfrm>
        </p:grpSpPr>
        <p:sp>
          <p:nvSpPr>
            <p:cNvPr id="11300" name="Txt boire"/>
            <p:cNvSpPr txBox="1">
              <a:spLocks noChangeArrowheads="1"/>
            </p:cNvSpPr>
            <p:nvPr/>
          </p:nvSpPr>
          <p:spPr bwMode="auto">
            <a:xfrm>
              <a:off x="6571011" y="3504542"/>
              <a:ext cx="792483" cy="40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2000" b="1" dirty="0">
                  <a:solidFill>
                    <a:srgbClr val="0098BC"/>
                  </a:solidFill>
                  <a:cs typeface="Arial" panose="020B0604020202020204" pitchFamily="34" charset="0"/>
                </a:rPr>
                <a:t>Boire</a:t>
              </a:r>
            </a:p>
          </p:txBody>
        </p:sp>
        <p:pic>
          <p:nvPicPr>
            <p:cNvPr id="11299" name="Img boire"/>
            <p:cNvPicPr>
              <a:picLocks noChangeAspect="1"/>
            </p:cNvPicPr>
            <p:nvPr/>
          </p:nvPicPr>
          <p:blipFill rotWithShape="1">
            <a:blip r:embed="rId8" cstate="print">
              <a:extLst>
                <a:ext uri="{28A0092B-C50C-407E-A947-70E740481C1C}">
                  <a14:useLocalDpi xmlns:a14="http://schemas.microsoft.com/office/drawing/2010/main" val="0"/>
                </a:ext>
              </a:extLst>
            </a:blip>
            <a:srcRect l="5303" t="5299" r="11995" b="9743"/>
            <a:stretch/>
          </p:blipFill>
          <p:spPr bwMode="auto">
            <a:xfrm>
              <a:off x="5992427" y="1464815"/>
              <a:ext cx="1669002" cy="21483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7" name="Txt boire"/>
          <p:cNvSpPr/>
          <p:nvPr/>
        </p:nvSpPr>
        <p:spPr bwMode="auto">
          <a:xfrm>
            <a:off x="7551940" y="1406921"/>
            <a:ext cx="1844887" cy="2146017"/>
          </a:xfrm>
          <a:custGeom>
            <a:avLst/>
            <a:gdLst>
              <a:gd name="connsiteX0" fmla="*/ 0 w 5826377"/>
              <a:gd name="connsiteY0" fmla="*/ 1033411 h 2066821"/>
              <a:gd name="connsiteX1" fmla="*/ 2913189 w 5826377"/>
              <a:gd name="connsiteY1" fmla="*/ 0 h 2066821"/>
              <a:gd name="connsiteX2" fmla="*/ 5826378 w 5826377"/>
              <a:gd name="connsiteY2" fmla="*/ 1033411 h 2066821"/>
              <a:gd name="connsiteX3" fmla="*/ 2913189 w 5826377"/>
              <a:gd name="connsiteY3" fmla="*/ 2066822 h 2066821"/>
              <a:gd name="connsiteX4" fmla="*/ 0 w 5826377"/>
              <a:gd name="connsiteY4" fmla="*/ 1033411 h 2066821"/>
              <a:gd name="connsiteX0" fmla="*/ 0 w 5963004"/>
              <a:gd name="connsiteY0" fmla="*/ 1117673 h 2151084"/>
              <a:gd name="connsiteX1" fmla="*/ 2913189 w 5963004"/>
              <a:gd name="connsiteY1" fmla="*/ 84262 h 2151084"/>
              <a:gd name="connsiteX2" fmla="*/ 4908260 w 5963004"/>
              <a:gd name="connsiteY2" fmla="*/ 178808 h 2151084"/>
              <a:gd name="connsiteX3" fmla="*/ 5826378 w 5963004"/>
              <a:gd name="connsiteY3" fmla="*/ 1117673 h 2151084"/>
              <a:gd name="connsiteX4" fmla="*/ 2913189 w 5963004"/>
              <a:gd name="connsiteY4" fmla="*/ 2151084 h 2151084"/>
              <a:gd name="connsiteX5" fmla="*/ 0 w 5963004"/>
              <a:gd name="connsiteY5" fmla="*/ 1117673 h 2151084"/>
              <a:gd name="connsiteX0" fmla="*/ 0 w 5682491"/>
              <a:gd name="connsiteY0" fmla="*/ 1117673 h 2198926"/>
              <a:gd name="connsiteX1" fmla="*/ 2913189 w 5682491"/>
              <a:gd name="connsiteY1" fmla="*/ 84262 h 2198926"/>
              <a:gd name="connsiteX2" fmla="*/ 4908260 w 5682491"/>
              <a:gd name="connsiteY2" fmla="*/ 178808 h 2198926"/>
              <a:gd name="connsiteX3" fmla="*/ 5502993 w 5682491"/>
              <a:gd name="connsiteY3" fmla="*/ 1920561 h 2198926"/>
              <a:gd name="connsiteX4" fmla="*/ 2913189 w 5682491"/>
              <a:gd name="connsiteY4" fmla="*/ 2151084 h 2198926"/>
              <a:gd name="connsiteX5" fmla="*/ 0 w 5682491"/>
              <a:gd name="connsiteY5" fmla="*/ 1117673 h 2198926"/>
              <a:gd name="connsiteX0" fmla="*/ 0 w 5660189"/>
              <a:gd name="connsiteY0" fmla="*/ 926212 h 2198502"/>
              <a:gd name="connsiteX1" fmla="*/ 2890887 w 5660189"/>
              <a:gd name="connsiteY1" fmla="*/ 71221 h 2198502"/>
              <a:gd name="connsiteX2" fmla="*/ 4885958 w 5660189"/>
              <a:gd name="connsiteY2" fmla="*/ 165767 h 2198502"/>
              <a:gd name="connsiteX3" fmla="*/ 5480691 w 5660189"/>
              <a:gd name="connsiteY3" fmla="*/ 1907520 h 2198502"/>
              <a:gd name="connsiteX4" fmla="*/ 2890887 w 5660189"/>
              <a:gd name="connsiteY4" fmla="*/ 2138043 h 2198502"/>
              <a:gd name="connsiteX5" fmla="*/ 0 w 5660189"/>
              <a:gd name="connsiteY5" fmla="*/ 926212 h 2198502"/>
              <a:gd name="connsiteX0" fmla="*/ 13287 w 5673476"/>
              <a:gd name="connsiteY0" fmla="*/ 941739 h 2214029"/>
              <a:gd name="connsiteX1" fmla="*/ 1956320 w 5673476"/>
              <a:gd name="connsiteY1" fmla="*/ 64445 h 2214029"/>
              <a:gd name="connsiteX2" fmla="*/ 4899245 w 5673476"/>
              <a:gd name="connsiteY2" fmla="*/ 181294 h 2214029"/>
              <a:gd name="connsiteX3" fmla="*/ 5493978 w 5673476"/>
              <a:gd name="connsiteY3" fmla="*/ 1923047 h 2214029"/>
              <a:gd name="connsiteX4" fmla="*/ 2904174 w 5673476"/>
              <a:gd name="connsiteY4" fmla="*/ 2153570 h 2214029"/>
              <a:gd name="connsiteX5" fmla="*/ 13287 w 5673476"/>
              <a:gd name="connsiteY5" fmla="*/ 941739 h 2214029"/>
              <a:gd name="connsiteX0" fmla="*/ 101649 w 5761838"/>
              <a:gd name="connsiteY0" fmla="*/ 941739 h 2143739"/>
              <a:gd name="connsiteX1" fmla="*/ 2044682 w 5761838"/>
              <a:gd name="connsiteY1" fmla="*/ 64445 h 2143739"/>
              <a:gd name="connsiteX2" fmla="*/ 4987607 w 5761838"/>
              <a:gd name="connsiteY2" fmla="*/ 181294 h 2143739"/>
              <a:gd name="connsiteX3" fmla="*/ 5582340 w 5761838"/>
              <a:gd name="connsiteY3" fmla="*/ 1923047 h 2143739"/>
              <a:gd name="connsiteX4" fmla="*/ 840350 w 5761838"/>
              <a:gd name="connsiteY4" fmla="*/ 2064360 h 2143739"/>
              <a:gd name="connsiteX5" fmla="*/ 101649 w 5761838"/>
              <a:gd name="connsiteY5" fmla="*/ 941739 h 2143739"/>
              <a:gd name="connsiteX0" fmla="*/ 188442 w 5536397"/>
              <a:gd name="connsiteY0" fmla="*/ 630387 h 2143793"/>
              <a:gd name="connsiteX1" fmla="*/ 1819241 w 5536397"/>
              <a:gd name="connsiteY1" fmla="*/ 43025 h 2143793"/>
              <a:gd name="connsiteX2" fmla="*/ 4762166 w 5536397"/>
              <a:gd name="connsiteY2" fmla="*/ 159874 h 2143793"/>
              <a:gd name="connsiteX3" fmla="*/ 5356899 w 5536397"/>
              <a:gd name="connsiteY3" fmla="*/ 1901627 h 2143793"/>
              <a:gd name="connsiteX4" fmla="*/ 614909 w 5536397"/>
              <a:gd name="connsiteY4" fmla="*/ 2042940 h 2143793"/>
              <a:gd name="connsiteX5" fmla="*/ 188442 w 5536397"/>
              <a:gd name="connsiteY5" fmla="*/ 630387 h 2143793"/>
              <a:gd name="connsiteX0" fmla="*/ 174325 w 5321361"/>
              <a:gd name="connsiteY0" fmla="*/ 630387 h 2200733"/>
              <a:gd name="connsiteX1" fmla="*/ 1805124 w 5321361"/>
              <a:gd name="connsiteY1" fmla="*/ 43025 h 2200733"/>
              <a:gd name="connsiteX2" fmla="*/ 4748049 w 5321361"/>
              <a:gd name="connsiteY2" fmla="*/ 159874 h 2200733"/>
              <a:gd name="connsiteX3" fmla="*/ 5086304 w 5321361"/>
              <a:gd name="connsiteY3" fmla="*/ 2035442 h 2200733"/>
              <a:gd name="connsiteX4" fmla="*/ 600792 w 5321361"/>
              <a:gd name="connsiteY4" fmla="*/ 2042940 h 2200733"/>
              <a:gd name="connsiteX5" fmla="*/ 174325 w 5321361"/>
              <a:gd name="connsiteY5" fmla="*/ 630387 h 2200733"/>
              <a:gd name="connsiteX0" fmla="*/ 174325 w 5420438"/>
              <a:gd name="connsiteY0" fmla="*/ 630387 h 2200733"/>
              <a:gd name="connsiteX1" fmla="*/ 1805124 w 5420438"/>
              <a:gd name="connsiteY1" fmla="*/ 43025 h 2200733"/>
              <a:gd name="connsiteX2" fmla="*/ 4748049 w 5420438"/>
              <a:gd name="connsiteY2" fmla="*/ 159874 h 2200733"/>
              <a:gd name="connsiteX3" fmla="*/ 5086304 w 5420438"/>
              <a:gd name="connsiteY3" fmla="*/ 2035442 h 2200733"/>
              <a:gd name="connsiteX4" fmla="*/ 600792 w 5420438"/>
              <a:gd name="connsiteY4" fmla="*/ 2042940 h 2200733"/>
              <a:gd name="connsiteX5" fmla="*/ 174325 w 5420438"/>
              <a:gd name="connsiteY5" fmla="*/ 630387 h 2200733"/>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428298"/>
              <a:gd name="connsiteY0" fmla="*/ 682960 h 2297981"/>
              <a:gd name="connsiteX1" fmla="*/ 1805124 w 5428298"/>
              <a:gd name="connsiteY1" fmla="*/ 95598 h 2297981"/>
              <a:gd name="connsiteX2" fmla="*/ 4748049 w 5428298"/>
              <a:gd name="connsiteY2" fmla="*/ 212447 h 2297981"/>
              <a:gd name="connsiteX3" fmla="*/ 5086304 w 5428298"/>
              <a:gd name="connsiteY3" fmla="*/ 2088015 h 2297981"/>
              <a:gd name="connsiteX4" fmla="*/ 600792 w 5428298"/>
              <a:gd name="connsiteY4" fmla="*/ 2095513 h 2297981"/>
              <a:gd name="connsiteX5" fmla="*/ 174325 w 5428298"/>
              <a:gd name="connsiteY5" fmla="*/ 682960 h 2297981"/>
              <a:gd name="connsiteX0" fmla="*/ 151277 w 4978783"/>
              <a:gd name="connsiteY0" fmla="*/ 2095513 h 2334141"/>
              <a:gd name="connsiteX1" fmla="*/ 1355609 w 4978783"/>
              <a:gd name="connsiteY1" fmla="*/ 95598 h 2334141"/>
              <a:gd name="connsiteX2" fmla="*/ 4298534 w 4978783"/>
              <a:gd name="connsiteY2" fmla="*/ 212447 h 2334141"/>
              <a:gd name="connsiteX3" fmla="*/ 4636789 w 4978783"/>
              <a:gd name="connsiteY3" fmla="*/ 2088015 h 2334141"/>
              <a:gd name="connsiteX4" fmla="*/ 151277 w 4978783"/>
              <a:gd name="connsiteY4" fmla="*/ 2095513 h 2334141"/>
              <a:gd name="connsiteX0" fmla="*/ 470246 w 5297752"/>
              <a:gd name="connsiteY0" fmla="*/ 2066922 h 2301280"/>
              <a:gd name="connsiteX1" fmla="*/ 604061 w 5297752"/>
              <a:gd name="connsiteY1" fmla="*/ 133915 h 2301280"/>
              <a:gd name="connsiteX2" fmla="*/ 4617503 w 5297752"/>
              <a:gd name="connsiteY2" fmla="*/ 183856 h 2301280"/>
              <a:gd name="connsiteX3" fmla="*/ 4955758 w 5297752"/>
              <a:gd name="connsiteY3" fmla="*/ 2059424 h 2301280"/>
              <a:gd name="connsiteX4" fmla="*/ 470246 w 5297752"/>
              <a:gd name="connsiteY4" fmla="*/ 2066922 h 2301280"/>
              <a:gd name="connsiteX0" fmla="*/ 508312 w 5335818"/>
              <a:gd name="connsiteY0" fmla="*/ 2088925 h 2323283"/>
              <a:gd name="connsiteX1" fmla="*/ 642127 w 5335818"/>
              <a:gd name="connsiteY1" fmla="*/ 155918 h 2323283"/>
              <a:gd name="connsiteX2" fmla="*/ 4655569 w 5335818"/>
              <a:gd name="connsiteY2" fmla="*/ 205859 h 2323283"/>
              <a:gd name="connsiteX3" fmla="*/ 4993824 w 5335818"/>
              <a:gd name="connsiteY3" fmla="*/ 2081427 h 2323283"/>
              <a:gd name="connsiteX4" fmla="*/ 508312 w 5335818"/>
              <a:gd name="connsiteY4" fmla="*/ 2088925 h 2323283"/>
              <a:gd name="connsiteX0" fmla="*/ 537928 w 5365434"/>
              <a:gd name="connsiteY0" fmla="*/ 2041763 h 2267686"/>
              <a:gd name="connsiteX1" fmla="*/ 615987 w 5365434"/>
              <a:gd name="connsiteY1" fmla="*/ 242570 h 2267686"/>
              <a:gd name="connsiteX2" fmla="*/ 4685185 w 5365434"/>
              <a:gd name="connsiteY2" fmla="*/ 158697 h 2267686"/>
              <a:gd name="connsiteX3" fmla="*/ 5023440 w 5365434"/>
              <a:gd name="connsiteY3" fmla="*/ 2034265 h 2267686"/>
              <a:gd name="connsiteX4" fmla="*/ 537928 w 5365434"/>
              <a:gd name="connsiteY4" fmla="*/ 2041763 h 2267686"/>
              <a:gd name="connsiteX0" fmla="*/ 475390 w 5302896"/>
              <a:gd name="connsiteY0" fmla="*/ 2088286 h 2314209"/>
              <a:gd name="connsiteX1" fmla="*/ 553449 w 5302896"/>
              <a:gd name="connsiteY1" fmla="*/ 289093 h 2314209"/>
              <a:gd name="connsiteX2" fmla="*/ 4622647 w 5302896"/>
              <a:gd name="connsiteY2" fmla="*/ 205220 h 2314209"/>
              <a:gd name="connsiteX3" fmla="*/ 4960902 w 5302896"/>
              <a:gd name="connsiteY3" fmla="*/ 2080788 h 2314209"/>
              <a:gd name="connsiteX4" fmla="*/ 475390 w 5302896"/>
              <a:gd name="connsiteY4" fmla="*/ 2088286 h 23142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02896" h="2314209">
                <a:moveTo>
                  <a:pt x="475390" y="2088286"/>
                </a:moveTo>
                <a:cubicBezTo>
                  <a:pt x="-259185" y="1789670"/>
                  <a:pt x="-70853" y="602937"/>
                  <a:pt x="553449" y="289093"/>
                </a:cubicBezTo>
                <a:cubicBezTo>
                  <a:pt x="1177751" y="-24751"/>
                  <a:pt x="4075784" y="-126849"/>
                  <a:pt x="4622647" y="205220"/>
                </a:cubicBezTo>
                <a:cubicBezTo>
                  <a:pt x="5169510" y="537289"/>
                  <a:pt x="5652111" y="1766944"/>
                  <a:pt x="4960902" y="2080788"/>
                </a:cubicBezTo>
                <a:cubicBezTo>
                  <a:pt x="4269693" y="2394632"/>
                  <a:pt x="1209965" y="2386902"/>
                  <a:pt x="475390" y="2088286"/>
                </a:cubicBezTo>
                <a:close/>
              </a:path>
            </a:pathLst>
          </a:custGeom>
          <a:ln/>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a:spcBef>
                <a:spcPct val="0"/>
              </a:spcBef>
              <a:defRPr/>
            </a:pPr>
            <a:r>
              <a:rPr lang="fr-FR" altLang="fr-FR" sz="1600" dirty="0">
                <a:solidFill>
                  <a:schemeClr val="bg1"/>
                </a:solidFill>
                <a:cs typeface="Arial" panose="020B0604020202020204" pitchFamily="34" charset="0"/>
              </a:rPr>
              <a:t>Il est </a:t>
            </a:r>
          </a:p>
          <a:p>
            <a:pPr algn="ctr">
              <a:spcBef>
                <a:spcPct val="0"/>
              </a:spcBef>
              <a:defRPr/>
            </a:pPr>
            <a:r>
              <a:rPr lang="fr-FR" altLang="fr-FR" sz="1600" dirty="0">
                <a:solidFill>
                  <a:schemeClr val="bg1"/>
                </a:solidFill>
                <a:cs typeface="Arial" panose="020B0604020202020204" pitchFamily="34" charset="0"/>
              </a:rPr>
              <a:t>recommandé de boire 1,5 litre d’eau par jour, mais ce volume dépend de chacun (morphologie, santé…)</a:t>
            </a:r>
          </a:p>
        </p:txBody>
      </p:sp>
      <p:pic>
        <p:nvPicPr>
          <p:cNvPr id="49" name="+ boire"/>
          <p:cNvPicPr preferRelativeResize="0">
            <a:picLocks/>
          </p:cNvPicPr>
          <p:nvPr/>
        </p:nvPicPr>
        <p:blipFill rotWithShape="1">
          <a:blip r:embed="rId6" cstate="print">
            <a:extLst>
              <a:ext uri="{28A0092B-C50C-407E-A947-70E740481C1C}">
                <a14:useLocalDpi xmlns:a14="http://schemas.microsoft.com/office/drawing/2010/main" val="0"/>
              </a:ext>
            </a:extLst>
          </a:blip>
          <a:srcRect l="12929" t="7325" r="11445" b="3583"/>
          <a:stretch/>
        </p:blipFill>
        <p:spPr bwMode="auto">
          <a:xfrm>
            <a:off x="7474998" y="3480046"/>
            <a:ext cx="408372" cy="4083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 name="Numéro 2">
            <a:extLst>
              <a:ext uri="{FF2B5EF4-FFF2-40B4-BE49-F238E27FC236}">
                <a16:creationId xmlns:a16="http://schemas.microsoft.com/office/drawing/2014/main" id="{7587B0AF-15DD-4285-B7D9-1B7CF8175833}"/>
              </a:ext>
            </a:extLst>
          </p:cNvPr>
          <p:cNvSpPr/>
          <p:nvPr/>
        </p:nvSpPr>
        <p:spPr bwMode="auto">
          <a:xfrm>
            <a:off x="6459653" y="2310982"/>
            <a:ext cx="1015200" cy="1015200"/>
          </a:xfrm>
          <a:custGeom>
            <a:avLst/>
            <a:gdLst>
              <a:gd name="connsiteX0" fmla="*/ 0 w 5826377"/>
              <a:gd name="connsiteY0" fmla="*/ 1033411 h 2066821"/>
              <a:gd name="connsiteX1" fmla="*/ 2913189 w 5826377"/>
              <a:gd name="connsiteY1" fmla="*/ 0 h 2066821"/>
              <a:gd name="connsiteX2" fmla="*/ 5826378 w 5826377"/>
              <a:gd name="connsiteY2" fmla="*/ 1033411 h 2066821"/>
              <a:gd name="connsiteX3" fmla="*/ 2913189 w 5826377"/>
              <a:gd name="connsiteY3" fmla="*/ 2066822 h 2066821"/>
              <a:gd name="connsiteX4" fmla="*/ 0 w 5826377"/>
              <a:gd name="connsiteY4" fmla="*/ 1033411 h 2066821"/>
              <a:gd name="connsiteX0" fmla="*/ 0 w 5963004"/>
              <a:gd name="connsiteY0" fmla="*/ 1117673 h 2151084"/>
              <a:gd name="connsiteX1" fmla="*/ 2913189 w 5963004"/>
              <a:gd name="connsiteY1" fmla="*/ 84262 h 2151084"/>
              <a:gd name="connsiteX2" fmla="*/ 4908260 w 5963004"/>
              <a:gd name="connsiteY2" fmla="*/ 178808 h 2151084"/>
              <a:gd name="connsiteX3" fmla="*/ 5826378 w 5963004"/>
              <a:gd name="connsiteY3" fmla="*/ 1117673 h 2151084"/>
              <a:gd name="connsiteX4" fmla="*/ 2913189 w 5963004"/>
              <a:gd name="connsiteY4" fmla="*/ 2151084 h 2151084"/>
              <a:gd name="connsiteX5" fmla="*/ 0 w 5963004"/>
              <a:gd name="connsiteY5" fmla="*/ 1117673 h 2151084"/>
              <a:gd name="connsiteX0" fmla="*/ 0 w 5682491"/>
              <a:gd name="connsiteY0" fmla="*/ 1117673 h 2198926"/>
              <a:gd name="connsiteX1" fmla="*/ 2913189 w 5682491"/>
              <a:gd name="connsiteY1" fmla="*/ 84262 h 2198926"/>
              <a:gd name="connsiteX2" fmla="*/ 4908260 w 5682491"/>
              <a:gd name="connsiteY2" fmla="*/ 178808 h 2198926"/>
              <a:gd name="connsiteX3" fmla="*/ 5502993 w 5682491"/>
              <a:gd name="connsiteY3" fmla="*/ 1920561 h 2198926"/>
              <a:gd name="connsiteX4" fmla="*/ 2913189 w 5682491"/>
              <a:gd name="connsiteY4" fmla="*/ 2151084 h 2198926"/>
              <a:gd name="connsiteX5" fmla="*/ 0 w 5682491"/>
              <a:gd name="connsiteY5" fmla="*/ 1117673 h 2198926"/>
              <a:gd name="connsiteX0" fmla="*/ 0 w 5660189"/>
              <a:gd name="connsiteY0" fmla="*/ 926212 h 2198502"/>
              <a:gd name="connsiteX1" fmla="*/ 2890887 w 5660189"/>
              <a:gd name="connsiteY1" fmla="*/ 71221 h 2198502"/>
              <a:gd name="connsiteX2" fmla="*/ 4885958 w 5660189"/>
              <a:gd name="connsiteY2" fmla="*/ 165767 h 2198502"/>
              <a:gd name="connsiteX3" fmla="*/ 5480691 w 5660189"/>
              <a:gd name="connsiteY3" fmla="*/ 1907520 h 2198502"/>
              <a:gd name="connsiteX4" fmla="*/ 2890887 w 5660189"/>
              <a:gd name="connsiteY4" fmla="*/ 2138043 h 2198502"/>
              <a:gd name="connsiteX5" fmla="*/ 0 w 5660189"/>
              <a:gd name="connsiteY5" fmla="*/ 926212 h 2198502"/>
              <a:gd name="connsiteX0" fmla="*/ 13287 w 5673476"/>
              <a:gd name="connsiteY0" fmla="*/ 941739 h 2214029"/>
              <a:gd name="connsiteX1" fmla="*/ 1956320 w 5673476"/>
              <a:gd name="connsiteY1" fmla="*/ 64445 h 2214029"/>
              <a:gd name="connsiteX2" fmla="*/ 4899245 w 5673476"/>
              <a:gd name="connsiteY2" fmla="*/ 181294 h 2214029"/>
              <a:gd name="connsiteX3" fmla="*/ 5493978 w 5673476"/>
              <a:gd name="connsiteY3" fmla="*/ 1923047 h 2214029"/>
              <a:gd name="connsiteX4" fmla="*/ 2904174 w 5673476"/>
              <a:gd name="connsiteY4" fmla="*/ 2153570 h 2214029"/>
              <a:gd name="connsiteX5" fmla="*/ 13287 w 5673476"/>
              <a:gd name="connsiteY5" fmla="*/ 941739 h 2214029"/>
              <a:gd name="connsiteX0" fmla="*/ 101649 w 5761838"/>
              <a:gd name="connsiteY0" fmla="*/ 941739 h 2143739"/>
              <a:gd name="connsiteX1" fmla="*/ 2044682 w 5761838"/>
              <a:gd name="connsiteY1" fmla="*/ 64445 h 2143739"/>
              <a:gd name="connsiteX2" fmla="*/ 4987607 w 5761838"/>
              <a:gd name="connsiteY2" fmla="*/ 181294 h 2143739"/>
              <a:gd name="connsiteX3" fmla="*/ 5582340 w 5761838"/>
              <a:gd name="connsiteY3" fmla="*/ 1923047 h 2143739"/>
              <a:gd name="connsiteX4" fmla="*/ 840350 w 5761838"/>
              <a:gd name="connsiteY4" fmla="*/ 2064360 h 2143739"/>
              <a:gd name="connsiteX5" fmla="*/ 101649 w 5761838"/>
              <a:gd name="connsiteY5" fmla="*/ 941739 h 2143739"/>
              <a:gd name="connsiteX0" fmla="*/ 188442 w 5536397"/>
              <a:gd name="connsiteY0" fmla="*/ 630387 h 2143793"/>
              <a:gd name="connsiteX1" fmla="*/ 1819241 w 5536397"/>
              <a:gd name="connsiteY1" fmla="*/ 43025 h 2143793"/>
              <a:gd name="connsiteX2" fmla="*/ 4762166 w 5536397"/>
              <a:gd name="connsiteY2" fmla="*/ 159874 h 2143793"/>
              <a:gd name="connsiteX3" fmla="*/ 5356899 w 5536397"/>
              <a:gd name="connsiteY3" fmla="*/ 1901627 h 2143793"/>
              <a:gd name="connsiteX4" fmla="*/ 614909 w 5536397"/>
              <a:gd name="connsiteY4" fmla="*/ 2042940 h 2143793"/>
              <a:gd name="connsiteX5" fmla="*/ 188442 w 5536397"/>
              <a:gd name="connsiteY5" fmla="*/ 630387 h 2143793"/>
              <a:gd name="connsiteX0" fmla="*/ 174325 w 5321361"/>
              <a:gd name="connsiteY0" fmla="*/ 630387 h 2200733"/>
              <a:gd name="connsiteX1" fmla="*/ 1805124 w 5321361"/>
              <a:gd name="connsiteY1" fmla="*/ 43025 h 2200733"/>
              <a:gd name="connsiteX2" fmla="*/ 4748049 w 5321361"/>
              <a:gd name="connsiteY2" fmla="*/ 159874 h 2200733"/>
              <a:gd name="connsiteX3" fmla="*/ 5086304 w 5321361"/>
              <a:gd name="connsiteY3" fmla="*/ 2035442 h 2200733"/>
              <a:gd name="connsiteX4" fmla="*/ 600792 w 5321361"/>
              <a:gd name="connsiteY4" fmla="*/ 2042940 h 2200733"/>
              <a:gd name="connsiteX5" fmla="*/ 174325 w 5321361"/>
              <a:gd name="connsiteY5" fmla="*/ 630387 h 2200733"/>
              <a:gd name="connsiteX0" fmla="*/ 174325 w 5420438"/>
              <a:gd name="connsiteY0" fmla="*/ 630387 h 2200733"/>
              <a:gd name="connsiteX1" fmla="*/ 1805124 w 5420438"/>
              <a:gd name="connsiteY1" fmla="*/ 43025 h 2200733"/>
              <a:gd name="connsiteX2" fmla="*/ 4748049 w 5420438"/>
              <a:gd name="connsiteY2" fmla="*/ 159874 h 2200733"/>
              <a:gd name="connsiteX3" fmla="*/ 5086304 w 5420438"/>
              <a:gd name="connsiteY3" fmla="*/ 2035442 h 2200733"/>
              <a:gd name="connsiteX4" fmla="*/ 600792 w 5420438"/>
              <a:gd name="connsiteY4" fmla="*/ 2042940 h 2200733"/>
              <a:gd name="connsiteX5" fmla="*/ 174325 w 5420438"/>
              <a:gd name="connsiteY5" fmla="*/ 630387 h 2200733"/>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428298"/>
              <a:gd name="connsiteY0" fmla="*/ 682960 h 2297981"/>
              <a:gd name="connsiteX1" fmla="*/ 1805124 w 5428298"/>
              <a:gd name="connsiteY1" fmla="*/ 95598 h 2297981"/>
              <a:gd name="connsiteX2" fmla="*/ 4748049 w 5428298"/>
              <a:gd name="connsiteY2" fmla="*/ 212447 h 2297981"/>
              <a:gd name="connsiteX3" fmla="*/ 5086304 w 5428298"/>
              <a:gd name="connsiteY3" fmla="*/ 2088015 h 2297981"/>
              <a:gd name="connsiteX4" fmla="*/ 600792 w 5428298"/>
              <a:gd name="connsiteY4" fmla="*/ 2095513 h 2297981"/>
              <a:gd name="connsiteX5" fmla="*/ 174325 w 5428298"/>
              <a:gd name="connsiteY5" fmla="*/ 682960 h 2297981"/>
              <a:gd name="connsiteX0" fmla="*/ 151277 w 4978783"/>
              <a:gd name="connsiteY0" fmla="*/ 2095513 h 2334141"/>
              <a:gd name="connsiteX1" fmla="*/ 1355609 w 4978783"/>
              <a:gd name="connsiteY1" fmla="*/ 95598 h 2334141"/>
              <a:gd name="connsiteX2" fmla="*/ 4298534 w 4978783"/>
              <a:gd name="connsiteY2" fmla="*/ 212447 h 2334141"/>
              <a:gd name="connsiteX3" fmla="*/ 4636789 w 4978783"/>
              <a:gd name="connsiteY3" fmla="*/ 2088015 h 2334141"/>
              <a:gd name="connsiteX4" fmla="*/ 151277 w 4978783"/>
              <a:gd name="connsiteY4" fmla="*/ 2095513 h 2334141"/>
              <a:gd name="connsiteX0" fmla="*/ 470246 w 5297752"/>
              <a:gd name="connsiteY0" fmla="*/ 2066922 h 2301280"/>
              <a:gd name="connsiteX1" fmla="*/ 604061 w 5297752"/>
              <a:gd name="connsiteY1" fmla="*/ 133915 h 2301280"/>
              <a:gd name="connsiteX2" fmla="*/ 4617503 w 5297752"/>
              <a:gd name="connsiteY2" fmla="*/ 183856 h 2301280"/>
              <a:gd name="connsiteX3" fmla="*/ 4955758 w 5297752"/>
              <a:gd name="connsiteY3" fmla="*/ 2059424 h 2301280"/>
              <a:gd name="connsiteX4" fmla="*/ 470246 w 5297752"/>
              <a:gd name="connsiteY4" fmla="*/ 2066922 h 2301280"/>
              <a:gd name="connsiteX0" fmla="*/ 508312 w 5335818"/>
              <a:gd name="connsiteY0" fmla="*/ 2088925 h 2323283"/>
              <a:gd name="connsiteX1" fmla="*/ 642127 w 5335818"/>
              <a:gd name="connsiteY1" fmla="*/ 155918 h 2323283"/>
              <a:gd name="connsiteX2" fmla="*/ 4655569 w 5335818"/>
              <a:gd name="connsiteY2" fmla="*/ 205859 h 2323283"/>
              <a:gd name="connsiteX3" fmla="*/ 4993824 w 5335818"/>
              <a:gd name="connsiteY3" fmla="*/ 2081427 h 2323283"/>
              <a:gd name="connsiteX4" fmla="*/ 508312 w 5335818"/>
              <a:gd name="connsiteY4" fmla="*/ 2088925 h 2323283"/>
              <a:gd name="connsiteX0" fmla="*/ 537928 w 5365434"/>
              <a:gd name="connsiteY0" fmla="*/ 2041763 h 2267686"/>
              <a:gd name="connsiteX1" fmla="*/ 615987 w 5365434"/>
              <a:gd name="connsiteY1" fmla="*/ 242570 h 2267686"/>
              <a:gd name="connsiteX2" fmla="*/ 4685185 w 5365434"/>
              <a:gd name="connsiteY2" fmla="*/ 158697 h 2267686"/>
              <a:gd name="connsiteX3" fmla="*/ 5023440 w 5365434"/>
              <a:gd name="connsiteY3" fmla="*/ 2034265 h 2267686"/>
              <a:gd name="connsiteX4" fmla="*/ 537928 w 5365434"/>
              <a:gd name="connsiteY4" fmla="*/ 2041763 h 2267686"/>
              <a:gd name="connsiteX0" fmla="*/ 475390 w 5302896"/>
              <a:gd name="connsiteY0" fmla="*/ 2088286 h 2314209"/>
              <a:gd name="connsiteX1" fmla="*/ 553449 w 5302896"/>
              <a:gd name="connsiteY1" fmla="*/ 289093 h 2314209"/>
              <a:gd name="connsiteX2" fmla="*/ 4622647 w 5302896"/>
              <a:gd name="connsiteY2" fmla="*/ 205220 h 2314209"/>
              <a:gd name="connsiteX3" fmla="*/ 4960902 w 5302896"/>
              <a:gd name="connsiteY3" fmla="*/ 2080788 h 2314209"/>
              <a:gd name="connsiteX4" fmla="*/ 475390 w 5302896"/>
              <a:gd name="connsiteY4" fmla="*/ 2088286 h 2314209"/>
              <a:gd name="connsiteX0" fmla="*/ 500620 w 5340218"/>
              <a:gd name="connsiteY0" fmla="*/ 2050101 h 2276024"/>
              <a:gd name="connsiteX1" fmla="*/ 578679 w 5340218"/>
              <a:gd name="connsiteY1" fmla="*/ 250908 h 2276024"/>
              <a:gd name="connsiteX2" fmla="*/ 4688872 w 5340218"/>
              <a:gd name="connsiteY2" fmla="*/ 227606 h 2276024"/>
              <a:gd name="connsiteX3" fmla="*/ 4986132 w 5340218"/>
              <a:gd name="connsiteY3" fmla="*/ 2042603 h 2276024"/>
              <a:gd name="connsiteX4" fmla="*/ 500620 w 5340218"/>
              <a:gd name="connsiteY4" fmla="*/ 2050101 h 2276024"/>
              <a:gd name="connsiteX0" fmla="*/ 500620 w 5340214"/>
              <a:gd name="connsiteY0" fmla="*/ 2163226 h 2389149"/>
              <a:gd name="connsiteX1" fmla="*/ 578679 w 5340214"/>
              <a:gd name="connsiteY1" fmla="*/ 364033 h 2389149"/>
              <a:gd name="connsiteX2" fmla="*/ 4688872 w 5340214"/>
              <a:gd name="connsiteY2" fmla="*/ 340731 h 2389149"/>
              <a:gd name="connsiteX3" fmla="*/ 4986132 w 5340214"/>
              <a:gd name="connsiteY3" fmla="*/ 2155728 h 2389149"/>
              <a:gd name="connsiteX4" fmla="*/ 500620 w 5340214"/>
              <a:gd name="connsiteY4" fmla="*/ 2163226 h 2389149"/>
              <a:gd name="connsiteX0" fmla="*/ 500620 w 5475509"/>
              <a:gd name="connsiteY0" fmla="*/ 2163226 h 2389149"/>
              <a:gd name="connsiteX1" fmla="*/ 578679 w 5475509"/>
              <a:gd name="connsiteY1" fmla="*/ 364033 h 2389149"/>
              <a:gd name="connsiteX2" fmla="*/ 4688872 w 5475509"/>
              <a:gd name="connsiteY2" fmla="*/ 340731 h 2389149"/>
              <a:gd name="connsiteX3" fmla="*/ 4986132 w 5475509"/>
              <a:gd name="connsiteY3" fmla="*/ 2155728 h 2389149"/>
              <a:gd name="connsiteX4" fmla="*/ 500620 w 5475509"/>
              <a:gd name="connsiteY4" fmla="*/ 2163226 h 2389149"/>
              <a:gd name="connsiteX0" fmla="*/ 631244 w 5319168"/>
              <a:gd name="connsiteY0" fmla="*/ 2163227 h 2389149"/>
              <a:gd name="connsiteX1" fmla="*/ 422338 w 5319168"/>
              <a:gd name="connsiteY1" fmla="*/ 364033 h 2389149"/>
              <a:gd name="connsiteX2" fmla="*/ 4532531 w 5319168"/>
              <a:gd name="connsiteY2" fmla="*/ 340731 h 2389149"/>
              <a:gd name="connsiteX3" fmla="*/ 4829791 w 5319168"/>
              <a:gd name="connsiteY3" fmla="*/ 2155728 h 2389149"/>
              <a:gd name="connsiteX4" fmla="*/ 631244 w 5319168"/>
              <a:gd name="connsiteY4" fmla="*/ 2163227 h 2389149"/>
              <a:gd name="connsiteX0" fmla="*/ 716431 w 5404355"/>
              <a:gd name="connsiteY0" fmla="*/ 2163227 h 2486204"/>
              <a:gd name="connsiteX1" fmla="*/ 507525 w 5404355"/>
              <a:gd name="connsiteY1" fmla="*/ 364033 h 2486204"/>
              <a:gd name="connsiteX2" fmla="*/ 4617718 w 5404355"/>
              <a:gd name="connsiteY2" fmla="*/ 340731 h 2486204"/>
              <a:gd name="connsiteX3" fmla="*/ 4914978 w 5404355"/>
              <a:gd name="connsiteY3" fmla="*/ 2155728 h 2486204"/>
              <a:gd name="connsiteX4" fmla="*/ 716431 w 5404355"/>
              <a:gd name="connsiteY4" fmla="*/ 2163227 h 2486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4355" h="2486204">
                <a:moveTo>
                  <a:pt x="716431" y="2163227"/>
                </a:moveTo>
                <a:cubicBezTo>
                  <a:pt x="-264115" y="1622327"/>
                  <a:pt x="-142690" y="667782"/>
                  <a:pt x="507525" y="364033"/>
                </a:cubicBezTo>
                <a:cubicBezTo>
                  <a:pt x="1157740" y="60284"/>
                  <a:pt x="3250955" y="-263909"/>
                  <a:pt x="4617718" y="340731"/>
                </a:cubicBezTo>
                <a:cubicBezTo>
                  <a:pt x="5615527" y="793943"/>
                  <a:pt x="5606187" y="1841884"/>
                  <a:pt x="4914978" y="2155728"/>
                </a:cubicBezTo>
                <a:cubicBezTo>
                  <a:pt x="4223769" y="2469572"/>
                  <a:pt x="1696977" y="2704127"/>
                  <a:pt x="716431" y="2163227"/>
                </a:cubicBezTo>
                <a:close/>
              </a:path>
            </a:pathLst>
          </a:custGeom>
          <a:solidFill>
            <a:srgbClr val="0098BC"/>
          </a:solidFill>
          <a:ln>
            <a:solidFill>
              <a:srgbClr val="0098BC"/>
            </a:solidFill>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1" hangingPunct="1">
              <a:defRPr/>
            </a:pPr>
            <a:r>
              <a:rPr lang="fr-FR" sz="4800" b="1" dirty="0"/>
              <a:t>2</a:t>
            </a:r>
          </a:p>
        </p:txBody>
      </p:sp>
      <p:grpSp>
        <p:nvGrpSpPr>
          <p:cNvPr id="13" name="Respirer"/>
          <p:cNvGrpSpPr/>
          <p:nvPr/>
        </p:nvGrpSpPr>
        <p:grpSpPr>
          <a:xfrm>
            <a:off x="2831977" y="1535837"/>
            <a:ext cx="1331650" cy="2369197"/>
            <a:chOff x="2831977" y="1535837"/>
            <a:chExt cx="1331650" cy="2369197"/>
          </a:xfrm>
        </p:grpSpPr>
        <p:sp>
          <p:nvSpPr>
            <p:cNvPr id="11295" name="Txt respirer"/>
            <p:cNvSpPr txBox="1">
              <a:spLocks noChangeArrowheads="1"/>
            </p:cNvSpPr>
            <p:nvPr/>
          </p:nvSpPr>
          <p:spPr bwMode="auto">
            <a:xfrm>
              <a:off x="2933016" y="3504924"/>
              <a:ext cx="105796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None/>
              </a:pPr>
              <a:r>
                <a:rPr lang="fr-FR" altLang="fr-FR" sz="2000" b="1" dirty="0">
                  <a:solidFill>
                    <a:srgbClr val="0098BC"/>
                  </a:solidFill>
                  <a:cs typeface="Arial" panose="020B0604020202020204" pitchFamily="34" charset="0"/>
                </a:rPr>
                <a:t>Respirer</a:t>
              </a:r>
            </a:p>
          </p:txBody>
        </p:sp>
        <p:pic>
          <p:nvPicPr>
            <p:cNvPr id="11296" name="Img respirer"/>
            <p:cNvPicPr>
              <a:picLocks noChangeAspect="1"/>
            </p:cNvPicPr>
            <p:nvPr/>
          </p:nvPicPr>
          <p:blipFill rotWithShape="1">
            <a:blip r:embed="rId9" cstate="print">
              <a:extLst>
                <a:ext uri="{28A0092B-C50C-407E-A947-70E740481C1C}">
                  <a14:useLocalDpi xmlns:a14="http://schemas.microsoft.com/office/drawing/2010/main" val="0"/>
                </a:ext>
              </a:extLst>
            </a:blip>
            <a:srcRect l="12656" t="7353" r="12215" b="7988"/>
            <a:stretch/>
          </p:blipFill>
          <p:spPr bwMode="auto">
            <a:xfrm>
              <a:off x="2831977" y="1535837"/>
              <a:ext cx="1331650" cy="20063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1" name="Numéro 1">
            <a:extLst>
              <a:ext uri="{FF2B5EF4-FFF2-40B4-BE49-F238E27FC236}">
                <a16:creationId xmlns:a16="http://schemas.microsoft.com/office/drawing/2014/main" id="{7587B0AF-15DD-4285-B7D9-1B7CF8175833}"/>
              </a:ext>
            </a:extLst>
          </p:cNvPr>
          <p:cNvSpPr/>
          <p:nvPr/>
        </p:nvSpPr>
        <p:spPr bwMode="auto">
          <a:xfrm>
            <a:off x="2959402" y="2276376"/>
            <a:ext cx="1015200" cy="1015200"/>
          </a:xfrm>
          <a:custGeom>
            <a:avLst/>
            <a:gdLst>
              <a:gd name="connsiteX0" fmla="*/ 0 w 5826377"/>
              <a:gd name="connsiteY0" fmla="*/ 1033411 h 2066821"/>
              <a:gd name="connsiteX1" fmla="*/ 2913189 w 5826377"/>
              <a:gd name="connsiteY1" fmla="*/ 0 h 2066821"/>
              <a:gd name="connsiteX2" fmla="*/ 5826378 w 5826377"/>
              <a:gd name="connsiteY2" fmla="*/ 1033411 h 2066821"/>
              <a:gd name="connsiteX3" fmla="*/ 2913189 w 5826377"/>
              <a:gd name="connsiteY3" fmla="*/ 2066822 h 2066821"/>
              <a:gd name="connsiteX4" fmla="*/ 0 w 5826377"/>
              <a:gd name="connsiteY4" fmla="*/ 1033411 h 2066821"/>
              <a:gd name="connsiteX0" fmla="*/ 0 w 5963004"/>
              <a:gd name="connsiteY0" fmla="*/ 1117673 h 2151084"/>
              <a:gd name="connsiteX1" fmla="*/ 2913189 w 5963004"/>
              <a:gd name="connsiteY1" fmla="*/ 84262 h 2151084"/>
              <a:gd name="connsiteX2" fmla="*/ 4908260 w 5963004"/>
              <a:gd name="connsiteY2" fmla="*/ 178808 h 2151084"/>
              <a:gd name="connsiteX3" fmla="*/ 5826378 w 5963004"/>
              <a:gd name="connsiteY3" fmla="*/ 1117673 h 2151084"/>
              <a:gd name="connsiteX4" fmla="*/ 2913189 w 5963004"/>
              <a:gd name="connsiteY4" fmla="*/ 2151084 h 2151084"/>
              <a:gd name="connsiteX5" fmla="*/ 0 w 5963004"/>
              <a:gd name="connsiteY5" fmla="*/ 1117673 h 2151084"/>
              <a:gd name="connsiteX0" fmla="*/ 0 w 5682491"/>
              <a:gd name="connsiteY0" fmla="*/ 1117673 h 2198926"/>
              <a:gd name="connsiteX1" fmla="*/ 2913189 w 5682491"/>
              <a:gd name="connsiteY1" fmla="*/ 84262 h 2198926"/>
              <a:gd name="connsiteX2" fmla="*/ 4908260 w 5682491"/>
              <a:gd name="connsiteY2" fmla="*/ 178808 h 2198926"/>
              <a:gd name="connsiteX3" fmla="*/ 5502993 w 5682491"/>
              <a:gd name="connsiteY3" fmla="*/ 1920561 h 2198926"/>
              <a:gd name="connsiteX4" fmla="*/ 2913189 w 5682491"/>
              <a:gd name="connsiteY4" fmla="*/ 2151084 h 2198926"/>
              <a:gd name="connsiteX5" fmla="*/ 0 w 5682491"/>
              <a:gd name="connsiteY5" fmla="*/ 1117673 h 2198926"/>
              <a:gd name="connsiteX0" fmla="*/ 0 w 5660189"/>
              <a:gd name="connsiteY0" fmla="*/ 926212 h 2198502"/>
              <a:gd name="connsiteX1" fmla="*/ 2890887 w 5660189"/>
              <a:gd name="connsiteY1" fmla="*/ 71221 h 2198502"/>
              <a:gd name="connsiteX2" fmla="*/ 4885958 w 5660189"/>
              <a:gd name="connsiteY2" fmla="*/ 165767 h 2198502"/>
              <a:gd name="connsiteX3" fmla="*/ 5480691 w 5660189"/>
              <a:gd name="connsiteY3" fmla="*/ 1907520 h 2198502"/>
              <a:gd name="connsiteX4" fmla="*/ 2890887 w 5660189"/>
              <a:gd name="connsiteY4" fmla="*/ 2138043 h 2198502"/>
              <a:gd name="connsiteX5" fmla="*/ 0 w 5660189"/>
              <a:gd name="connsiteY5" fmla="*/ 926212 h 2198502"/>
              <a:gd name="connsiteX0" fmla="*/ 13287 w 5673476"/>
              <a:gd name="connsiteY0" fmla="*/ 941739 h 2214029"/>
              <a:gd name="connsiteX1" fmla="*/ 1956320 w 5673476"/>
              <a:gd name="connsiteY1" fmla="*/ 64445 h 2214029"/>
              <a:gd name="connsiteX2" fmla="*/ 4899245 w 5673476"/>
              <a:gd name="connsiteY2" fmla="*/ 181294 h 2214029"/>
              <a:gd name="connsiteX3" fmla="*/ 5493978 w 5673476"/>
              <a:gd name="connsiteY3" fmla="*/ 1923047 h 2214029"/>
              <a:gd name="connsiteX4" fmla="*/ 2904174 w 5673476"/>
              <a:gd name="connsiteY4" fmla="*/ 2153570 h 2214029"/>
              <a:gd name="connsiteX5" fmla="*/ 13287 w 5673476"/>
              <a:gd name="connsiteY5" fmla="*/ 941739 h 2214029"/>
              <a:gd name="connsiteX0" fmla="*/ 101649 w 5761838"/>
              <a:gd name="connsiteY0" fmla="*/ 941739 h 2143739"/>
              <a:gd name="connsiteX1" fmla="*/ 2044682 w 5761838"/>
              <a:gd name="connsiteY1" fmla="*/ 64445 h 2143739"/>
              <a:gd name="connsiteX2" fmla="*/ 4987607 w 5761838"/>
              <a:gd name="connsiteY2" fmla="*/ 181294 h 2143739"/>
              <a:gd name="connsiteX3" fmla="*/ 5582340 w 5761838"/>
              <a:gd name="connsiteY3" fmla="*/ 1923047 h 2143739"/>
              <a:gd name="connsiteX4" fmla="*/ 840350 w 5761838"/>
              <a:gd name="connsiteY4" fmla="*/ 2064360 h 2143739"/>
              <a:gd name="connsiteX5" fmla="*/ 101649 w 5761838"/>
              <a:gd name="connsiteY5" fmla="*/ 941739 h 2143739"/>
              <a:gd name="connsiteX0" fmla="*/ 188442 w 5536397"/>
              <a:gd name="connsiteY0" fmla="*/ 630387 h 2143793"/>
              <a:gd name="connsiteX1" fmla="*/ 1819241 w 5536397"/>
              <a:gd name="connsiteY1" fmla="*/ 43025 h 2143793"/>
              <a:gd name="connsiteX2" fmla="*/ 4762166 w 5536397"/>
              <a:gd name="connsiteY2" fmla="*/ 159874 h 2143793"/>
              <a:gd name="connsiteX3" fmla="*/ 5356899 w 5536397"/>
              <a:gd name="connsiteY3" fmla="*/ 1901627 h 2143793"/>
              <a:gd name="connsiteX4" fmla="*/ 614909 w 5536397"/>
              <a:gd name="connsiteY4" fmla="*/ 2042940 h 2143793"/>
              <a:gd name="connsiteX5" fmla="*/ 188442 w 5536397"/>
              <a:gd name="connsiteY5" fmla="*/ 630387 h 2143793"/>
              <a:gd name="connsiteX0" fmla="*/ 174325 w 5321361"/>
              <a:gd name="connsiteY0" fmla="*/ 630387 h 2200733"/>
              <a:gd name="connsiteX1" fmla="*/ 1805124 w 5321361"/>
              <a:gd name="connsiteY1" fmla="*/ 43025 h 2200733"/>
              <a:gd name="connsiteX2" fmla="*/ 4748049 w 5321361"/>
              <a:gd name="connsiteY2" fmla="*/ 159874 h 2200733"/>
              <a:gd name="connsiteX3" fmla="*/ 5086304 w 5321361"/>
              <a:gd name="connsiteY3" fmla="*/ 2035442 h 2200733"/>
              <a:gd name="connsiteX4" fmla="*/ 600792 w 5321361"/>
              <a:gd name="connsiteY4" fmla="*/ 2042940 h 2200733"/>
              <a:gd name="connsiteX5" fmla="*/ 174325 w 5321361"/>
              <a:gd name="connsiteY5" fmla="*/ 630387 h 2200733"/>
              <a:gd name="connsiteX0" fmla="*/ 174325 w 5420438"/>
              <a:gd name="connsiteY0" fmla="*/ 630387 h 2200733"/>
              <a:gd name="connsiteX1" fmla="*/ 1805124 w 5420438"/>
              <a:gd name="connsiteY1" fmla="*/ 43025 h 2200733"/>
              <a:gd name="connsiteX2" fmla="*/ 4748049 w 5420438"/>
              <a:gd name="connsiteY2" fmla="*/ 159874 h 2200733"/>
              <a:gd name="connsiteX3" fmla="*/ 5086304 w 5420438"/>
              <a:gd name="connsiteY3" fmla="*/ 2035442 h 2200733"/>
              <a:gd name="connsiteX4" fmla="*/ 600792 w 5420438"/>
              <a:gd name="connsiteY4" fmla="*/ 2042940 h 2200733"/>
              <a:gd name="connsiteX5" fmla="*/ 174325 w 5420438"/>
              <a:gd name="connsiteY5" fmla="*/ 630387 h 2200733"/>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428298"/>
              <a:gd name="connsiteY0" fmla="*/ 682960 h 2297981"/>
              <a:gd name="connsiteX1" fmla="*/ 1805124 w 5428298"/>
              <a:gd name="connsiteY1" fmla="*/ 95598 h 2297981"/>
              <a:gd name="connsiteX2" fmla="*/ 4748049 w 5428298"/>
              <a:gd name="connsiteY2" fmla="*/ 212447 h 2297981"/>
              <a:gd name="connsiteX3" fmla="*/ 5086304 w 5428298"/>
              <a:gd name="connsiteY3" fmla="*/ 2088015 h 2297981"/>
              <a:gd name="connsiteX4" fmla="*/ 600792 w 5428298"/>
              <a:gd name="connsiteY4" fmla="*/ 2095513 h 2297981"/>
              <a:gd name="connsiteX5" fmla="*/ 174325 w 5428298"/>
              <a:gd name="connsiteY5" fmla="*/ 682960 h 2297981"/>
              <a:gd name="connsiteX0" fmla="*/ 151277 w 4978783"/>
              <a:gd name="connsiteY0" fmla="*/ 2095513 h 2334141"/>
              <a:gd name="connsiteX1" fmla="*/ 1355609 w 4978783"/>
              <a:gd name="connsiteY1" fmla="*/ 95598 h 2334141"/>
              <a:gd name="connsiteX2" fmla="*/ 4298534 w 4978783"/>
              <a:gd name="connsiteY2" fmla="*/ 212447 h 2334141"/>
              <a:gd name="connsiteX3" fmla="*/ 4636789 w 4978783"/>
              <a:gd name="connsiteY3" fmla="*/ 2088015 h 2334141"/>
              <a:gd name="connsiteX4" fmla="*/ 151277 w 4978783"/>
              <a:gd name="connsiteY4" fmla="*/ 2095513 h 2334141"/>
              <a:gd name="connsiteX0" fmla="*/ 470246 w 5297752"/>
              <a:gd name="connsiteY0" fmla="*/ 2066922 h 2301280"/>
              <a:gd name="connsiteX1" fmla="*/ 604061 w 5297752"/>
              <a:gd name="connsiteY1" fmla="*/ 133915 h 2301280"/>
              <a:gd name="connsiteX2" fmla="*/ 4617503 w 5297752"/>
              <a:gd name="connsiteY2" fmla="*/ 183856 h 2301280"/>
              <a:gd name="connsiteX3" fmla="*/ 4955758 w 5297752"/>
              <a:gd name="connsiteY3" fmla="*/ 2059424 h 2301280"/>
              <a:gd name="connsiteX4" fmla="*/ 470246 w 5297752"/>
              <a:gd name="connsiteY4" fmla="*/ 2066922 h 2301280"/>
              <a:gd name="connsiteX0" fmla="*/ 508312 w 5335818"/>
              <a:gd name="connsiteY0" fmla="*/ 2088925 h 2323283"/>
              <a:gd name="connsiteX1" fmla="*/ 642127 w 5335818"/>
              <a:gd name="connsiteY1" fmla="*/ 155918 h 2323283"/>
              <a:gd name="connsiteX2" fmla="*/ 4655569 w 5335818"/>
              <a:gd name="connsiteY2" fmla="*/ 205859 h 2323283"/>
              <a:gd name="connsiteX3" fmla="*/ 4993824 w 5335818"/>
              <a:gd name="connsiteY3" fmla="*/ 2081427 h 2323283"/>
              <a:gd name="connsiteX4" fmla="*/ 508312 w 5335818"/>
              <a:gd name="connsiteY4" fmla="*/ 2088925 h 2323283"/>
              <a:gd name="connsiteX0" fmla="*/ 537928 w 5365434"/>
              <a:gd name="connsiteY0" fmla="*/ 2041763 h 2267686"/>
              <a:gd name="connsiteX1" fmla="*/ 615987 w 5365434"/>
              <a:gd name="connsiteY1" fmla="*/ 242570 h 2267686"/>
              <a:gd name="connsiteX2" fmla="*/ 4685185 w 5365434"/>
              <a:gd name="connsiteY2" fmla="*/ 158697 h 2267686"/>
              <a:gd name="connsiteX3" fmla="*/ 5023440 w 5365434"/>
              <a:gd name="connsiteY3" fmla="*/ 2034265 h 2267686"/>
              <a:gd name="connsiteX4" fmla="*/ 537928 w 5365434"/>
              <a:gd name="connsiteY4" fmla="*/ 2041763 h 2267686"/>
              <a:gd name="connsiteX0" fmla="*/ 475390 w 5302896"/>
              <a:gd name="connsiteY0" fmla="*/ 2088286 h 2314209"/>
              <a:gd name="connsiteX1" fmla="*/ 553449 w 5302896"/>
              <a:gd name="connsiteY1" fmla="*/ 289093 h 2314209"/>
              <a:gd name="connsiteX2" fmla="*/ 4622647 w 5302896"/>
              <a:gd name="connsiteY2" fmla="*/ 205220 h 2314209"/>
              <a:gd name="connsiteX3" fmla="*/ 4960902 w 5302896"/>
              <a:gd name="connsiteY3" fmla="*/ 2080788 h 2314209"/>
              <a:gd name="connsiteX4" fmla="*/ 475390 w 5302896"/>
              <a:gd name="connsiteY4" fmla="*/ 2088286 h 2314209"/>
              <a:gd name="connsiteX0" fmla="*/ 500620 w 5340218"/>
              <a:gd name="connsiteY0" fmla="*/ 2050101 h 2276024"/>
              <a:gd name="connsiteX1" fmla="*/ 578679 w 5340218"/>
              <a:gd name="connsiteY1" fmla="*/ 250908 h 2276024"/>
              <a:gd name="connsiteX2" fmla="*/ 4688872 w 5340218"/>
              <a:gd name="connsiteY2" fmla="*/ 227606 h 2276024"/>
              <a:gd name="connsiteX3" fmla="*/ 4986132 w 5340218"/>
              <a:gd name="connsiteY3" fmla="*/ 2042603 h 2276024"/>
              <a:gd name="connsiteX4" fmla="*/ 500620 w 5340218"/>
              <a:gd name="connsiteY4" fmla="*/ 2050101 h 2276024"/>
              <a:gd name="connsiteX0" fmla="*/ 500620 w 5340214"/>
              <a:gd name="connsiteY0" fmla="*/ 2163226 h 2389149"/>
              <a:gd name="connsiteX1" fmla="*/ 578679 w 5340214"/>
              <a:gd name="connsiteY1" fmla="*/ 364033 h 2389149"/>
              <a:gd name="connsiteX2" fmla="*/ 4688872 w 5340214"/>
              <a:gd name="connsiteY2" fmla="*/ 340731 h 2389149"/>
              <a:gd name="connsiteX3" fmla="*/ 4986132 w 5340214"/>
              <a:gd name="connsiteY3" fmla="*/ 2155728 h 2389149"/>
              <a:gd name="connsiteX4" fmla="*/ 500620 w 5340214"/>
              <a:gd name="connsiteY4" fmla="*/ 2163226 h 2389149"/>
              <a:gd name="connsiteX0" fmla="*/ 500620 w 5475509"/>
              <a:gd name="connsiteY0" fmla="*/ 2163226 h 2389149"/>
              <a:gd name="connsiteX1" fmla="*/ 578679 w 5475509"/>
              <a:gd name="connsiteY1" fmla="*/ 364033 h 2389149"/>
              <a:gd name="connsiteX2" fmla="*/ 4688872 w 5475509"/>
              <a:gd name="connsiteY2" fmla="*/ 340731 h 2389149"/>
              <a:gd name="connsiteX3" fmla="*/ 4986132 w 5475509"/>
              <a:gd name="connsiteY3" fmla="*/ 2155728 h 2389149"/>
              <a:gd name="connsiteX4" fmla="*/ 500620 w 5475509"/>
              <a:gd name="connsiteY4" fmla="*/ 2163226 h 2389149"/>
              <a:gd name="connsiteX0" fmla="*/ 631244 w 5319168"/>
              <a:gd name="connsiteY0" fmla="*/ 2163227 h 2389149"/>
              <a:gd name="connsiteX1" fmla="*/ 422338 w 5319168"/>
              <a:gd name="connsiteY1" fmla="*/ 364033 h 2389149"/>
              <a:gd name="connsiteX2" fmla="*/ 4532531 w 5319168"/>
              <a:gd name="connsiteY2" fmla="*/ 340731 h 2389149"/>
              <a:gd name="connsiteX3" fmla="*/ 4829791 w 5319168"/>
              <a:gd name="connsiteY3" fmla="*/ 2155728 h 2389149"/>
              <a:gd name="connsiteX4" fmla="*/ 631244 w 5319168"/>
              <a:gd name="connsiteY4" fmla="*/ 2163227 h 2389149"/>
              <a:gd name="connsiteX0" fmla="*/ 716431 w 5404355"/>
              <a:gd name="connsiteY0" fmla="*/ 2163227 h 2486204"/>
              <a:gd name="connsiteX1" fmla="*/ 507525 w 5404355"/>
              <a:gd name="connsiteY1" fmla="*/ 364033 h 2486204"/>
              <a:gd name="connsiteX2" fmla="*/ 4617718 w 5404355"/>
              <a:gd name="connsiteY2" fmla="*/ 340731 h 2486204"/>
              <a:gd name="connsiteX3" fmla="*/ 4914978 w 5404355"/>
              <a:gd name="connsiteY3" fmla="*/ 2155728 h 2486204"/>
              <a:gd name="connsiteX4" fmla="*/ 716431 w 5404355"/>
              <a:gd name="connsiteY4" fmla="*/ 2163227 h 2486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4355" h="2486204">
                <a:moveTo>
                  <a:pt x="716431" y="2163227"/>
                </a:moveTo>
                <a:cubicBezTo>
                  <a:pt x="-264115" y="1622327"/>
                  <a:pt x="-142690" y="667782"/>
                  <a:pt x="507525" y="364033"/>
                </a:cubicBezTo>
                <a:cubicBezTo>
                  <a:pt x="1157740" y="60284"/>
                  <a:pt x="3250955" y="-263909"/>
                  <a:pt x="4617718" y="340731"/>
                </a:cubicBezTo>
                <a:cubicBezTo>
                  <a:pt x="5615527" y="793943"/>
                  <a:pt x="5606187" y="1841884"/>
                  <a:pt x="4914978" y="2155728"/>
                </a:cubicBezTo>
                <a:cubicBezTo>
                  <a:pt x="4223769" y="2469572"/>
                  <a:pt x="1696977" y="2704127"/>
                  <a:pt x="716431" y="2163227"/>
                </a:cubicBezTo>
                <a:close/>
              </a:path>
            </a:pathLst>
          </a:custGeom>
          <a:solidFill>
            <a:srgbClr val="0098BC"/>
          </a:solidFill>
          <a:ln>
            <a:solidFill>
              <a:srgbClr val="0098BC"/>
            </a:solidFill>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1" hangingPunct="1">
              <a:defRPr/>
            </a:pPr>
            <a:r>
              <a:rPr lang="fr-FR" sz="4800" b="1" dirty="0"/>
              <a:t>1</a:t>
            </a:r>
          </a:p>
        </p:txBody>
      </p:sp>
      <p:sp>
        <p:nvSpPr>
          <p:cNvPr id="21" name="Titre"/>
          <p:cNvSpPr>
            <a:spLocks noGrp="1"/>
          </p:cNvSpPr>
          <p:nvPr>
            <p:ph type="title" idx="4294967295"/>
          </p:nvPr>
        </p:nvSpPr>
        <p:spPr>
          <a:xfrm>
            <a:off x="1670130" y="-3209"/>
            <a:ext cx="10530835" cy="1245434"/>
          </a:xfr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Autofit/>
          </a:bodyPr>
          <a:lstStyle/>
          <a:p>
            <a:pPr algn="ctr"/>
            <a:r>
              <a:rPr lang="fr-FR" sz="4000" b="1" dirty="0">
                <a:solidFill>
                  <a:srgbClr val="002060"/>
                </a:solidFill>
                <a:latin typeface="Century Gothic" panose="020B0502020202020204" pitchFamily="34" charset="0"/>
                <a:ea typeface="+mn-ea"/>
                <a:cs typeface="+mn-cs"/>
              </a:rPr>
              <a:t>Quels sont les besoins essentiels à la vie ?</a:t>
            </a:r>
          </a:p>
        </p:txBody>
      </p:sp>
      <p:grpSp>
        <p:nvGrpSpPr>
          <p:cNvPr id="53" name="Bandeau gauche"/>
          <p:cNvGrpSpPr/>
          <p:nvPr/>
        </p:nvGrpSpPr>
        <p:grpSpPr>
          <a:xfrm>
            <a:off x="0" y="3861"/>
            <a:ext cx="1670132" cy="6858001"/>
            <a:chOff x="0" y="-1"/>
            <a:chExt cx="1670132" cy="6858001"/>
          </a:xfrm>
        </p:grpSpPr>
        <p:sp>
          <p:nvSpPr>
            <p:cNvPr id="55" name="Fond Blanc">
              <a:extLst>
                <a:ext uri="{FF2B5EF4-FFF2-40B4-BE49-F238E27FC236}">
                  <a16:creationId xmlns:a16="http://schemas.microsoft.com/office/drawing/2014/main" id="{FA3B2686-94FE-40EF-960C-4F0A2531B978}"/>
                </a:ext>
              </a:extLst>
            </p:cNvPr>
            <p:cNvSpPr/>
            <p:nvPr/>
          </p:nvSpPr>
          <p:spPr>
            <a:xfrm>
              <a:off x="0" y="-1"/>
              <a:ext cx="1670132" cy="685800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grpSp>
          <p:nvGrpSpPr>
            <p:cNvPr id="59" name="TP"/>
            <p:cNvGrpSpPr/>
            <p:nvPr/>
          </p:nvGrpSpPr>
          <p:grpSpPr>
            <a:xfrm>
              <a:off x="330442" y="5254806"/>
              <a:ext cx="1084263" cy="830356"/>
              <a:chOff x="330442" y="5254806"/>
              <a:chExt cx="1084263" cy="830356"/>
            </a:xfrm>
          </p:grpSpPr>
          <p:sp>
            <p:nvSpPr>
              <p:cNvPr id="80" name="Txt tp">
                <a:extLst>
                  <a:ext uri="{FF2B5EF4-FFF2-40B4-BE49-F238E27FC236}">
                    <a16:creationId xmlns:a16="http://schemas.microsoft.com/office/drawing/2014/main" id="{068AD82C-35A7-4983-827A-713281010F7B}"/>
                  </a:ext>
                </a:extLst>
              </p:cNvPr>
              <p:cNvSpPr txBox="1">
                <a:spLocks noChangeArrowheads="1"/>
              </p:cNvSpPr>
              <p:nvPr/>
            </p:nvSpPr>
            <p:spPr bwMode="auto">
              <a:xfrm>
                <a:off x="330442" y="5747025"/>
                <a:ext cx="1084263" cy="338137"/>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TP</a:t>
                </a:r>
              </a:p>
            </p:txBody>
          </p:sp>
          <p:pic>
            <p:nvPicPr>
              <p:cNvPr id="84" name="Picto">
                <a:extLst>
                  <a:ext uri="{FF2B5EF4-FFF2-40B4-BE49-F238E27FC236}">
                    <a16:creationId xmlns:a16="http://schemas.microsoft.com/office/drawing/2014/main" id="{75391B0D-8C13-4486-817C-65EA0FA7CAAE}"/>
                  </a:ext>
                </a:extLst>
              </p:cNvPr>
              <p:cNvPicPr>
                <a:picLocks noChangeAspect="1"/>
              </p:cNvPicPr>
              <p:nvPr/>
            </p:nvPicPr>
            <p:blipFill rotWithShape="1">
              <a:blip r:embed="rId10">
                <a:extLst>
                  <a:ext uri="{28A0092B-C50C-407E-A947-70E740481C1C}">
                    <a14:useLocalDpi xmlns:a14="http://schemas.microsoft.com/office/drawing/2010/main" val="0"/>
                  </a:ext>
                </a:extLst>
              </a:blip>
              <a:srcRect l="2040" t="2673" r="2116" b="5000"/>
              <a:stretch/>
            </p:blipFill>
            <p:spPr bwMode="auto">
              <a:xfrm>
                <a:off x="550102" y="5254806"/>
                <a:ext cx="681644" cy="5569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61" name="Video"/>
            <p:cNvGrpSpPr/>
            <p:nvPr/>
          </p:nvGrpSpPr>
          <p:grpSpPr>
            <a:xfrm>
              <a:off x="330443" y="4182518"/>
              <a:ext cx="1084263" cy="874441"/>
              <a:chOff x="330443" y="4182518"/>
              <a:chExt cx="1084263" cy="874441"/>
            </a:xfrm>
          </p:grpSpPr>
          <p:sp>
            <p:nvSpPr>
              <p:cNvPr id="71" name="Txt video">
                <a:extLst>
                  <a:ext uri="{FF2B5EF4-FFF2-40B4-BE49-F238E27FC236}">
                    <a16:creationId xmlns:a16="http://schemas.microsoft.com/office/drawing/2014/main" id="{497FE70E-A465-4313-ACA4-D25B0274D1AF}"/>
                  </a:ext>
                </a:extLst>
              </p:cNvPr>
              <p:cNvSpPr txBox="1">
                <a:spLocks noChangeArrowheads="1"/>
              </p:cNvSpPr>
              <p:nvPr/>
            </p:nvSpPr>
            <p:spPr bwMode="auto">
              <a:xfrm>
                <a:off x="330443" y="4718822"/>
                <a:ext cx="1084263" cy="338137"/>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VIDEO</a:t>
                </a:r>
              </a:p>
            </p:txBody>
          </p:sp>
          <p:pic>
            <p:nvPicPr>
              <p:cNvPr id="72" name="Picto guide">
                <a:extLst>
                  <a:ext uri="{FF2B5EF4-FFF2-40B4-BE49-F238E27FC236}">
                    <a16:creationId xmlns:a16="http://schemas.microsoft.com/office/drawing/2014/main" id="{10D6FA2E-1F17-41B3-964A-E622C2DB457D}"/>
                  </a:ext>
                </a:extLst>
              </p:cNvPr>
              <p:cNvPicPr>
                <a:picLocks noChangeAspect="1"/>
              </p:cNvPicPr>
              <p:nvPr/>
            </p:nvPicPr>
            <p:blipFill rotWithShape="1">
              <a:blip r:embed="rId11">
                <a:extLst>
                  <a:ext uri="{28A0092B-C50C-407E-A947-70E740481C1C}">
                    <a14:useLocalDpi xmlns:a14="http://schemas.microsoft.com/office/drawing/2010/main" val="0"/>
                  </a:ext>
                </a:extLst>
              </a:blip>
              <a:srcRect l="4186" t="1958" r="10959" b="5944"/>
              <a:stretch/>
            </p:blipFill>
            <p:spPr bwMode="auto">
              <a:xfrm>
                <a:off x="545220" y="4182518"/>
                <a:ext cx="631767" cy="5818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62" name="Guide"/>
            <p:cNvGrpSpPr/>
            <p:nvPr/>
          </p:nvGrpSpPr>
          <p:grpSpPr>
            <a:xfrm>
              <a:off x="330444" y="3119724"/>
              <a:ext cx="1084262" cy="891371"/>
              <a:chOff x="330444" y="3119724"/>
              <a:chExt cx="1084262" cy="891371"/>
            </a:xfrm>
          </p:grpSpPr>
          <p:sp>
            <p:nvSpPr>
              <p:cNvPr id="69" name="Txt guide">
                <a:extLst>
                  <a:ext uri="{FF2B5EF4-FFF2-40B4-BE49-F238E27FC236}">
                    <a16:creationId xmlns:a16="http://schemas.microsoft.com/office/drawing/2014/main" id="{CD90D079-7F62-48CC-8B04-9EDA9213D908}"/>
                  </a:ext>
                </a:extLst>
              </p:cNvPr>
              <p:cNvSpPr txBox="1">
                <a:spLocks noChangeArrowheads="1"/>
              </p:cNvSpPr>
              <p:nvPr/>
            </p:nvSpPr>
            <p:spPr bwMode="auto">
              <a:xfrm>
                <a:off x="330444" y="3671370"/>
                <a:ext cx="1084262" cy="339725"/>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Verdana" panose="020B0604030504040204" pitchFamily="34" charset="0"/>
                  </a:rPr>
                  <a:t>GUIDE</a:t>
                </a:r>
              </a:p>
            </p:txBody>
          </p:sp>
          <p:pic>
            <p:nvPicPr>
              <p:cNvPr id="70" name="Picto guide">
                <a:extLst>
                  <a:ext uri="{FF2B5EF4-FFF2-40B4-BE49-F238E27FC236}">
                    <a16:creationId xmlns:a16="http://schemas.microsoft.com/office/drawing/2014/main" id="{4784EAE9-EC02-44D3-9F43-AC31EE721370}"/>
                  </a:ext>
                </a:extLst>
              </p:cNvPr>
              <p:cNvPicPr>
                <a:picLocks noChangeAspect="1"/>
              </p:cNvPicPr>
              <p:nvPr/>
            </p:nvPicPr>
            <p:blipFill rotWithShape="1">
              <a:blip r:embed="rId12">
                <a:extLst>
                  <a:ext uri="{28A0092B-C50C-407E-A947-70E740481C1C}">
                    <a14:useLocalDpi xmlns:a14="http://schemas.microsoft.com/office/drawing/2010/main" val="0"/>
                  </a:ext>
                </a:extLst>
              </a:blip>
              <a:srcRect l="5015" t="1565" r="10709" b="5873"/>
              <a:stretch/>
            </p:blipFill>
            <p:spPr bwMode="auto">
              <a:xfrm>
                <a:off x="545220" y="3119724"/>
                <a:ext cx="623454" cy="5818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7" name="Txt info">
              <a:extLst>
                <a:ext uri="{FF2B5EF4-FFF2-40B4-BE49-F238E27FC236}">
                  <a16:creationId xmlns:a16="http://schemas.microsoft.com/office/drawing/2014/main" id="{80C3DAD2-B6EA-4E7C-933D-5756572579F7}"/>
                </a:ext>
              </a:extLst>
            </p:cNvPr>
            <p:cNvSpPr txBox="1">
              <a:spLocks noChangeArrowheads="1"/>
            </p:cNvSpPr>
            <p:nvPr/>
          </p:nvSpPr>
          <p:spPr bwMode="auto">
            <a:xfrm>
              <a:off x="314816" y="2526424"/>
              <a:ext cx="1084262" cy="338137"/>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INFO</a:t>
              </a:r>
            </a:p>
          </p:txBody>
        </p:sp>
        <p:sp>
          <p:nvSpPr>
            <p:cNvPr id="65" name="Module CO2">
              <a:extLst>
                <a:ext uri="{FF2B5EF4-FFF2-40B4-BE49-F238E27FC236}">
                  <a16:creationId xmlns:a16="http://schemas.microsoft.com/office/drawing/2014/main" id="{ED7333EA-7CC1-4589-A171-23DE7A5DE385}"/>
                </a:ext>
              </a:extLst>
            </p:cNvPr>
            <p:cNvSpPr/>
            <p:nvPr/>
          </p:nvSpPr>
          <p:spPr>
            <a:xfrm>
              <a:off x="65263" y="1505341"/>
              <a:ext cx="1539605" cy="276999"/>
            </a:xfrm>
            <a:prstGeom prst="rect">
              <a:avLst/>
            </a:prstGeom>
            <a:solidFill>
              <a:srgbClr val="002060"/>
            </a:solidFill>
          </p:spPr>
          <p:txBody>
            <a:bodyPr wrap="square">
              <a:spAutoFit/>
            </a:bodyPr>
            <a:lstStyle/>
            <a:p>
              <a:pPr algn="ctr"/>
              <a:r>
                <a:rPr lang="fr-FR" sz="1200" b="1" dirty="0">
                  <a:solidFill>
                    <a:schemeClr val="bg1"/>
                  </a:solidFill>
                  <a:latin typeface="Century Gothic" panose="020B0502020202020204" pitchFamily="34" charset="0"/>
                </a:rPr>
                <a:t>L’air de ma classe</a:t>
              </a:r>
              <a:endParaRPr lang="fr-FR" sz="1200" dirty="0">
                <a:solidFill>
                  <a:schemeClr val="bg1"/>
                </a:solidFill>
              </a:endParaRPr>
            </a:p>
          </p:txBody>
        </p:sp>
        <p:pic>
          <p:nvPicPr>
            <p:cNvPr id="66" name="Logo AEM">
              <a:extLst>
                <a:ext uri="{FF2B5EF4-FFF2-40B4-BE49-F238E27FC236}">
                  <a16:creationId xmlns:a16="http://schemas.microsoft.com/office/drawing/2014/main" id="{74F59558-1101-451A-ACCC-8D43FF7E327C}"/>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57636" y="220807"/>
              <a:ext cx="954858" cy="1218997"/>
            </a:xfrm>
            <a:prstGeom prst="rect">
              <a:avLst/>
            </a:prstGeom>
          </p:spPr>
        </p:pic>
      </p:grpSp>
      <p:pic>
        <p:nvPicPr>
          <p:cNvPr id="140" name="Picto info active">
            <a:extLst>
              <a:ext uri="{FF2B5EF4-FFF2-40B4-BE49-F238E27FC236}">
                <a16:creationId xmlns:a16="http://schemas.microsoft.com/office/drawing/2014/main" id="{0F78F5AC-D754-496A-8588-12A4FC7F106C}"/>
              </a:ext>
            </a:extLst>
          </p:cNvPr>
          <p:cNvPicPr>
            <a:picLocks noChangeAspect="1"/>
          </p:cNvPicPr>
          <p:nvPr/>
        </p:nvPicPr>
        <p:blipFill rotWithShape="1">
          <a:blip r:embed="rId14">
            <a:extLst>
              <a:ext uri="{28A0092B-C50C-407E-A947-70E740481C1C}">
                <a14:useLocalDpi xmlns:a14="http://schemas.microsoft.com/office/drawing/2010/main" val="0"/>
              </a:ext>
            </a:extLst>
          </a:blip>
          <a:srcRect l="6268" t="3278" r="13588" b="5866"/>
          <a:stretch/>
        </p:blipFill>
        <p:spPr bwMode="auto">
          <a:xfrm>
            <a:off x="530536" y="1995482"/>
            <a:ext cx="624689" cy="597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 name="Carré corné Info">
            <a:extLst>
              <a:ext uri="{FF2B5EF4-FFF2-40B4-BE49-F238E27FC236}">
                <a16:creationId xmlns:a16="http://schemas.microsoft.com/office/drawing/2014/main" id="{967CEF73-AC62-4B52-8A19-E6390CAF1C31}"/>
              </a:ext>
            </a:extLst>
          </p:cNvPr>
          <p:cNvSpPr/>
          <p:nvPr/>
        </p:nvSpPr>
        <p:spPr>
          <a:xfrm>
            <a:off x="40215" y="5214743"/>
            <a:ext cx="1583033" cy="1361807"/>
          </a:xfrm>
          <a:prstGeom prst="foldedCorner">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fr-FR" sz="1200" dirty="0">
              <a:solidFill>
                <a:schemeClr val="tx1"/>
              </a:solidFill>
            </a:endParaRPr>
          </a:p>
          <a:p>
            <a:pPr>
              <a:defRPr/>
            </a:pPr>
            <a:r>
              <a:rPr lang="fr-FR" sz="1200" dirty="0">
                <a:solidFill>
                  <a:schemeClr val="tx1"/>
                </a:solidFill>
              </a:rPr>
              <a:t>      </a:t>
            </a:r>
            <a:r>
              <a:rPr lang="fr-FR" sz="1200" b="1" dirty="0">
                <a:solidFill>
                  <a:srgbClr val="FFFFFF"/>
                </a:solidFill>
              </a:rPr>
              <a:t>INFO</a:t>
            </a:r>
          </a:p>
          <a:p>
            <a:pPr>
              <a:defRPr/>
            </a:pPr>
            <a:r>
              <a:rPr lang="fr-FR" sz="1200" b="1" dirty="0">
                <a:solidFill>
                  <a:srgbClr val="FFFFFF"/>
                </a:solidFill>
              </a:rPr>
              <a:t>1. Respirer</a:t>
            </a:r>
          </a:p>
          <a:p>
            <a:pPr>
              <a:defRPr/>
            </a:pPr>
            <a:r>
              <a:rPr lang="fr-FR" sz="1200" b="1" dirty="0">
                <a:solidFill>
                  <a:srgbClr val="FFFFFF"/>
                </a:solidFill>
              </a:rPr>
              <a:t>2. Boire</a:t>
            </a:r>
          </a:p>
          <a:p>
            <a:pPr>
              <a:defRPr/>
            </a:pPr>
            <a:r>
              <a:rPr lang="fr-FR" sz="1200" b="1" dirty="0">
                <a:solidFill>
                  <a:srgbClr val="FFFFFF"/>
                </a:solidFill>
              </a:rPr>
              <a:t>3. Manger</a:t>
            </a:r>
          </a:p>
          <a:p>
            <a:pPr>
              <a:defRPr/>
            </a:pPr>
            <a:r>
              <a:rPr lang="fr-FR" sz="1200" b="1" dirty="0">
                <a:solidFill>
                  <a:srgbClr val="FFFFFF"/>
                </a:solidFill>
              </a:rPr>
              <a:t>4. Dormir</a:t>
            </a:r>
          </a:p>
          <a:p>
            <a:pPr>
              <a:defRPr/>
            </a:pPr>
            <a:r>
              <a:rPr lang="fr-FR" sz="1200" b="1" dirty="0">
                <a:solidFill>
                  <a:srgbClr val="FFFFFF"/>
                </a:solidFill>
              </a:rPr>
              <a:t>5. Faire ses besoins</a:t>
            </a:r>
          </a:p>
          <a:p>
            <a:pPr>
              <a:defRPr/>
            </a:pPr>
            <a:r>
              <a:rPr lang="fr-FR" sz="1200" b="1" dirty="0">
                <a:solidFill>
                  <a:srgbClr val="FFFFFF"/>
                </a:solidFill>
              </a:rPr>
              <a:t>6. Et d'autres encore</a:t>
            </a:r>
          </a:p>
        </p:txBody>
      </p:sp>
      <p:sp>
        <p:nvSpPr>
          <p:cNvPr id="63" name="Espace réservé du numéro de diapositive 1">
            <a:extLst>
              <a:ext uri="{FF2B5EF4-FFF2-40B4-BE49-F238E27FC236}">
                <a16:creationId xmlns:a16="http://schemas.microsoft.com/office/drawing/2014/main" id="{C04C8C54-D92B-4FB9-A21F-2DD601A9D20E}"/>
              </a:ext>
            </a:extLst>
          </p:cNvPr>
          <p:cNvSpPr txBox="1">
            <a:spLocks/>
          </p:cNvSpPr>
          <p:nvPr/>
        </p:nvSpPr>
        <p:spPr bwMode="auto">
          <a:xfrm>
            <a:off x="11126800" y="6409271"/>
            <a:ext cx="1018821" cy="365125"/>
          </a:xfrm>
          <a:prstGeom prst="rect">
            <a:avLst/>
          </a:prstGeom>
          <a:solidFill>
            <a:srgbClr val="002060"/>
          </a:solidFill>
          <a:ln>
            <a:noFill/>
          </a:ln>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dirty="0">
                <a:solidFill>
                  <a:schemeClr val="bg1"/>
                </a:solidFill>
              </a:rPr>
              <a:t>M</a:t>
            </a:r>
            <a:r>
              <a:rPr lang="fr-FR" altLang="fr-FR" sz="1800" b="1" baseline="30000" dirty="0">
                <a:solidFill>
                  <a:schemeClr val="bg1"/>
                </a:solidFill>
              </a:rPr>
              <a:t>8</a:t>
            </a:r>
            <a:r>
              <a:rPr lang="fr-FR" altLang="fr-FR" sz="1800" b="1" dirty="0">
                <a:solidFill>
                  <a:srgbClr val="CFEDEF"/>
                </a:solidFill>
              </a:rPr>
              <a:t> </a:t>
            </a:r>
            <a:r>
              <a:rPr lang="fr-FR" altLang="fr-FR" sz="1800" b="1" dirty="0">
                <a:solidFill>
                  <a:schemeClr val="bg1"/>
                </a:solidFill>
              </a:rPr>
              <a:t>- </a:t>
            </a:r>
            <a:fld id="{6B65CB28-E51F-4F6B-B370-8F5765EA14E9}" type="slidenum">
              <a:rPr lang="fr-FR" altLang="fr-FR" sz="1800" b="1" smtClean="0">
                <a:solidFill>
                  <a:schemeClr val="bg1"/>
                </a:solidFill>
              </a:rPr>
              <a:pPr algn="ctr" eaLnBrk="1" hangingPunct="1">
                <a:lnSpc>
                  <a:spcPct val="100000"/>
                </a:lnSpc>
                <a:spcBef>
                  <a:spcPct val="0"/>
                </a:spcBef>
                <a:buFontTx/>
                <a:buNone/>
              </a:pPr>
              <a:t>4</a:t>
            </a:fld>
            <a:endParaRPr lang="fr-FR" altLang="fr-FR" sz="1800" b="1" dirty="0">
              <a:solidFill>
                <a:schemeClr val="bg1"/>
              </a:solidFill>
            </a:endParaRPr>
          </a:p>
        </p:txBody>
      </p:sp>
      <p:sp>
        <p:nvSpPr>
          <p:cNvPr id="2" name="ZoneTexte 1">
            <a:extLst>
              <a:ext uri="{FF2B5EF4-FFF2-40B4-BE49-F238E27FC236}">
                <a16:creationId xmlns:a16="http://schemas.microsoft.com/office/drawing/2014/main" id="{2E057EDF-457C-4F9F-AF73-98B207F5B3F1}"/>
              </a:ext>
            </a:extLst>
          </p:cNvPr>
          <p:cNvSpPr txBox="1"/>
          <p:nvPr/>
        </p:nvSpPr>
        <p:spPr>
          <a:xfrm>
            <a:off x="167651" y="6569492"/>
            <a:ext cx="1231427" cy="246221"/>
          </a:xfrm>
          <a:prstGeom prst="rect">
            <a:avLst/>
          </a:prstGeom>
          <a:noFill/>
        </p:spPr>
        <p:txBody>
          <a:bodyPr wrap="none" rtlCol="0">
            <a:spAutoFit/>
          </a:bodyPr>
          <a:lstStyle/>
          <a:p>
            <a:r>
              <a:rPr lang="fr-FR" sz="1000" dirty="0"/>
              <a:t>Re-Bo-Ma-Do-Fb-Au</a:t>
            </a:r>
          </a:p>
        </p:txBody>
      </p:sp>
    </p:spTree>
    <p:extLst>
      <p:ext uri="{BB962C8B-B14F-4D97-AF65-F5344CB8AC3E}">
        <p14:creationId xmlns:p14="http://schemas.microsoft.com/office/powerpoint/2010/main" val="334991410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40"/>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77"/>
                                        </p:tgtEl>
                                        <p:attrNameLst>
                                          <p:attrName>style.visibility</p:attrName>
                                        </p:attrNameLst>
                                      </p:cBhvr>
                                      <p:to>
                                        <p:strVal val="hidden"/>
                                      </p:to>
                                    </p:set>
                                  </p:childTnLst>
                                </p:cTn>
                              </p:par>
                            </p:childTnLst>
                          </p:cTn>
                        </p:par>
                      </p:childTnLst>
                    </p:cTn>
                  </p:par>
                </p:childTnLst>
              </p:cTn>
              <p:nextCondLst>
                <p:cond evt="onClick" delay="0">
                  <p:tgtEl>
                    <p:spTgt spid="140"/>
                  </p:tgtEl>
                </p:cond>
              </p:nextCondLst>
            </p:seq>
            <p:seq concurrent="1" nextAc="seek">
              <p:cTn id="11" restart="whenNotActive" fill="hold" evtFilter="cancelBubble" nodeType="interactiveSeq">
                <p:stCondLst>
                  <p:cond evt="onClick" delay="0">
                    <p:tgtEl>
                      <p:spTgt spid="41"/>
                    </p:tgtEl>
                  </p:cond>
                </p:stCondLst>
                <p:endSync evt="end" delay="0">
                  <p:rtn val="all"/>
                </p:endSync>
                <p:childTnLst>
                  <p:par>
                    <p:cTn id="12" fill="hold">
                      <p:stCondLst>
                        <p:cond delay="0"/>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par>
                                <p:cTn id="17" presetID="10" presetClass="exit" presetSubtype="0" fill="hold" grpId="0" nodeType="withEffect">
                                  <p:stCondLst>
                                    <p:cond delay="0"/>
                                  </p:stCondLst>
                                  <p:childTnLst>
                                    <p:animEffect transition="out" filter="fade">
                                      <p:cBhvr>
                                        <p:cTn id="18" dur="250"/>
                                        <p:tgtEl>
                                          <p:spTgt spid="41"/>
                                        </p:tgtEl>
                                      </p:cBhvr>
                                    </p:animEffect>
                                    <p:set>
                                      <p:cBhvr>
                                        <p:cTn id="19" dur="1" fill="hold">
                                          <p:stCondLst>
                                            <p:cond delay="249"/>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41"/>
                  </p:tgtEl>
                </p:cond>
              </p:nextCondLst>
            </p:seq>
            <p:seq concurrent="1" nextAc="seek">
              <p:cTn id="20" restart="whenNotActive" fill="hold" evtFilter="cancelBubble" nodeType="interactiveSeq">
                <p:stCondLst>
                  <p:cond evt="onClick" delay="0">
                    <p:tgtEl>
                      <p:spTgt spid="60"/>
                    </p:tgtEl>
                  </p:cond>
                </p:stCondLst>
                <p:endSync evt="end" delay="0">
                  <p:rtn val="all"/>
                </p:endSync>
                <p:childTnLst>
                  <p:par>
                    <p:cTn id="21" fill="hold">
                      <p:stCondLst>
                        <p:cond delay="0"/>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500"/>
                                        <p:tgtEl>
                                          <p:spTgt spid="14"/>
                                        </p:tgtEl>
                                      </p:cBhvr>
                                    </p:animEffect>
                                  </p:childTnLst>
                                </p:cTn>
                              </p:par>
                              <p:par>
                                <p:cTn id="26" presetID="10" presetClass="entr" presetSubtype="0" fill="hold" nodeType="withEffect">
                                  <p:stCondLst>
                                    <p:cond delay="0"/>
                                  </p:stCondLst>
                                  <p:childTnLst>
                                    <p:set>
                                      <p:cBhvr>
                                        <p:cTn id="27" dur="1" fill="hold">
                                          <p:stCondLst>
                                            <p:cond delay="0"/>
                                          </p:stCondLst>
                                        </p:cTn>
                                        <p:tgtEl>
                                          <p:spTgt spid="49"/>
                                        </p:tgtEl>
                                        <p:attrNameLst>
                                          <p:attrName>style.visibility</p:attrName>
                                        </p:attrNameLst>
                                      </p:cBhvr>
                                      <p:to>
                                        <p:strVal val="visible"/>
                                      </p:to>
                                    </p:set>
                                    <p:animEffect transition="in" filter="fade">
                                      <p:cBhvr>
                                        <p:cTn id="28" dur="500"/>
                                        <p:tgtEl>
                                          <p:spTgt spid="49"/>
                                        </p:tgtEl>
                                      </p:cBhvr>
                                    </p:animEffect>
                                  </p:childTnLst>
                                </p:cTn>
                              </p:par>
                              <p:par>
                                <p:cTn id="29" presetID="10" presetClass="exit" presetSubtype="0" fill="hold" grpId="0" nodeType="withEffect">
                                  <p:stCondLst>
                                    <p:cond delay="0"/>
                                  </p:stCondLst>
                                  <p:childTnLst>
                                    <p:animEffect transition="out" filter="fade">
                                      <p:cBhvr>
                                        <p:cTn id="30" dur="250"/>
                                        <p:tgtEl>
                                          <p:spTgt spid="60"/>
                                        </p:tgtEl>
                                      </p:cBhvr>
                                    </p:animEffect>
                                    <p:set>
                                      <p:cBhvr>
                                        <p:cTn id="31" dur="1" fill="hold">
                                          <p:stCondLst>
                                            <p:cond delay="249"/>
                                          </p:stCondLst>
                                        </p:cTn>
                                        <p:tgtEl>
                                          <p:spTgt spid="60"/>
                                        </p:tgtEl>
                                        <p:attrNameLst>
                                          <p:attrName>style.visibility</p:attrName>
                                        </p:attrNameLst>
                                      </p:cBhvr>
                                      <p:to>
                                        <p:strVal val="hidden"/>
                                      </p:to>
                                    </p:set>
                                  </p:childTnLst>
                                </p:cTn>
                              </p:par>
                            </p:childTnLst>
                          </p:cTn>
                        </p:par>
                      </p:childTnLst>
                    </p:cTn>
                  </p:par>
                </p:childTnLst>
              </p:cTn>
              <p:nextCondLst>
                <p:cond evt="onClick" delay="0">
                  <p:tgtEl>
                    <p:spTgt spid="60"/>
                  </p:tgtEl>
                </p:cond>
              </p:nextCondLst>
            </p:seq>
            <p:seq concurrent="1" nextAc="seek">
              <p:cTn id="32" restart="whenNotActive" fill="hold" evtFilter="cancelBubble" nodeType="interactiveSeq">
                <p:stCondLst>
                  <p:cond evt="onClick" delay="0">
                    <p:tgtEl>
                      <p:spTgt spid="49"/>
                    </p:tgtEl>
                  </p:cond>
                </p:stCondLst>
                <p:endSync evt="end" delay="0">
                  <p:rtn val="all"/>
                </p:endSync>
                <p:childTnLst>
                  <p:par>
                    <p:cTn id="33" fill="hold">
                      <p:stCondLst>
                        <p:cond delay="0"/>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47"/>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xit" presetSubtype="0" fill="hold" grpId="1" nodeType="clickEffect">
                                  <p:stCondLst>
                                    <p:cond delay="0"/>
                                  </p:stCondLst>
                                  <p:childTnLst>
                                    <p:set>
                                      <p:cBhvr>
                                        <p:cTn id="40" dur="1" fill="hold">
                                          <p:stCondLst>
                                            <p:cond delay="0"/>
                                          </p:stCondLst>
                                        </p:cTn>
                                        <p:tgtEl>
                                          <p:spTgt spid="47"/>
                                        </p:tgtEl>
                                        <p:attrNameLst>
                                          <p:attrName>style.visibility</p:attrName>
                                        </p:attrNameLst>
                                      </p:cBhvr>
                                      <p:to>
                                        <p:strVal val="hidden"/>
                                      </p:to>
                                    </p:set>
                                  </p:childTnLst>
                                </p:cTn>
                              </p:par>
                            </p:childTnLst>
                          </p:cTn>
                        </p:par>
                      </p:childTnLst>
                    </p:cTn>
                  </p:par>
                </p:childTnLst>
              </p:cTn>
              <p:nextCondLst>
                <p:cond evt="onClick" delay="0">
                  <p:tgtEl>
                    <p:spTgt spid="49"/>
                  </p:tgtEl>
                </p:cond>
              </p:nextCondLst>
            </p:seq>
            <p:seq concurrent="1" nextAc="seek">
              <p:cTn id="41" restart="whenNotActive" fill="hold" evtFilter="cancelBubble" nodeType="interactiveSeq">
                <p:stCondLst>
                  <p:cond evt="onClick" delay="0">
                    <p:tgtEl>
                      <p:spTgt spid="54"/>
                    </p:tgtEl>
                  </p:cond>
                </p:stCondLst>
                <p:endSync evt="end" delay="0">
                  <p:rtn val="all"/>
                </p:endSync>
                <p:childTnLst>
                  <p:par>
                    <p:cTn id="42" fill="hold">
                      <p:stCondLst>
                        <p:cond delay="0"/>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15"/>
                                        </p:tgtEl>
                                        <p:attrNameLst>
                                          <p:attrName>style.visibility</p:attrName>
                                        </p:attrNameLst>
                                      </p:cBhvr>
                                      <p:to>
                                        <p:strVal val="visible"/>
                                      </p:to>
                                    </p:set>
                                    <p:animEffect transition="in" filter="fade">
                                      <p:cBhvr>
                                        <p:cTn id="46" dur="500"/>
                                        <p:tgtEl>
                                          <p:spTgt spid="15"/>
                                        </p:tgtEl>
                                      </p:cBhvr>
                                    </p:animEffect>
                                  </p:childTnLst>
                                </p:cTn>
                              </p:par>
                              <p:par>
                                <p:cTn id="47" presetID="10" presetClass="exit" presetSubtype="0" fill="hold" grpId="0" nodeType="withEffect">
                                  <p:stCondLst>
                                    <p:cond delay="0"/>
                                  </p:stCondLst>
                                  <p:childTnLst>
                                    <p:animEffect transition="out" filter="fade">
                                      <p:cBhvr>
                                        <p:cTn id="48" dur="250"/>
                                        <p:tgtEl>
                                          <p:spTgt spid="54"/>
                                        </p:tgtEl>
                                      </p:cBhvr>
                                    </p:animEffect>
                                    <p:set>
                                      <p:cBhvr>
                                        <p:cTn id="49" dur="1" fill="hold">
                                          <p:stCondLst>
                                            <p:cond delay="249"/>
                                          </p:stCondLst>
                                        </p:cTn>
                                        <p:tgtEl>
                                          <p:spTgt spid="54"/>
                                        </p:tgtEl>
                                        <p:attrNameLst>
                                          <p:attrName>style.visibility</p:attrName>
                                        </p:attrNameLst>
                                      </p:cBhvr>
                                      <p:to>
                                        <p:strVal val="hidden"/>
                                      </p:to>
                                    </p:set>
                                  </p:childTnLst>
                                </p:cTn>
                              </p:par>
                            </p:childTnLst>
                          </p:cTn>
                        </p:par>
                      </p:childTnLst>
                    </p:cTn>
                  </p:par>
                </p:childTnLst>
              </p:cTn>
              <p:nextCondLst>
                <p:cond evt="onClick" delay="0">
                  <p:tgtEl>
                    <p:spTgt spid="54"/>
                  </p:tgtEl>
                </p:cond>
              </p:nextCondLst>
            </p:seq>
            <p:seq concurrent="1" nextAc="seek">
              <p:cTn id="50" restart="whenNotActive" fill="hold" evtFilter="cancelBubble" nodeType="interactiveSeq">
                <p:stCondLst>
                  <p:cond evt="onClick" delay="0">
                    <p:tgtEl>
                      <p:spTgt spid="58"/>
                    </p:tgtEl>
                  </p:cond>
                </p:stCondLst>
                <p:endSync evt="end" delay="0">
                  <p:rtn val="all"/>
                </p:endSync>
                <p:childTnLst>
                  <p:par>
                    <p:cTn id="51" fill="hold">
                      <p:stCondLst>
                        <p:cond delay="0"/>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16"/>
                                        </p:tgtEl>
                                        <p:attrNameLst>
                                          <p:attrName>style.visibility</p:attrName>
                                        </p:attrNameLst>
                                      </p:cBhvr>
                                      <p:to>
                                        <p:strVal val="visible"/>
                                      </p:to>
                                    </p:set>
                                    <p:animEffect transition="in" filter="fade">
                                      <p:cBhvr>
                                        <p:cTn id="55" dur="500"/>
                                        <p:tgtEl>
                                          <p:spTgt spid="16"/>
                                        </p:tgtEl>
                                      </p:cBhvr>
                                    </p:animEffect>
                                  </p:childTnLst>
                                </p:cTn>
                              </p:par>
                              <p:par>
                                <p:cTn id="56" presetID="10" presetClass="entr" presetSubtype="0" fill="hold" nodeType="withEffect">
                                  <p:stCondLst>
                                    <p:cond delay="0"/>
                                  </p:stCondLst>
                                  <p:childTnLst>
                                    <p:set>
                                      <p:cBhvr>
                                        <p:cTn id="57" dur="1" fill="hold">
                                          <p:stCondLst>
                                            <p:cond delay="0"/>
                                          </p:stCondLst>
                                        </p:cTn>
                                        <p:tgtEl>
                                          <p:spTgt spid="51"/>
                                        </p:tgtEl>
                                        <p:attrNameLst>
                                          <p:attrName>style.visibility</p:attrName>
                                        </p:attrNameLst>
                                      </p:cBhvr>
                                      <p:to>
                                        <p:strVal val="visible"/>
                                      </p:to>
                                    </p:set>
                                    <p:animEffect transition="in" filter="fade">
                                      <p:cBhvr>
                                        <p:cTn id="58" dur="500"/>
                                        <p:tgtEl>
                                          <p:spTgt spid="51"/>
                                        </p:tgtEl>
                                      </p:cBhvr>
                                    </p:animEffect>
                                  </p:childTnLst>
                                </p:cTn>
                              </p:par>
                              <p:par>
                                <p:cTn id="59" presetID="10" presetClass="exit" presetSubtype="0" fill="hold" grpId="0" nodeType="withEffect">
                                  <p:stCondLst>
                                    <p:cond delay="0"/>
                                  </p:stCondLst>
                                  <p:childTnLst>
                                    <p:animEffect transition="out" filter="fade">
                                      <p:cBhvr>
                                        <p:cTn id="60" dur="250"/>
                                        <p:tgtEl>
                                          <p:spTgt spid="58"/>
                                        </p:tgtEl>
                                      </p:cBhvr>
                                    </p:animEffect>
                                    <p:set>
                                      <p:cBhvr>
                                        <p:cTn id="61" dur="1" fill="hold">
                                          <p:stCondLst>
                                            <p:cond delay="249"/>
                                          </p:stCondLst>
                                        </p:cTn>
                                        <p:tgtEl>
                                          <p:spTgt spid="58"/>
                                        </p:tgtEl>
                                        <p:attrNameLst>
                                          <p:attrName>style.visibility</p:attrName>
                                        </p:attrNameLst>
                                      </p:cBhvr>
                                      <p:to>
                                        <p:strVal val="hidden"/>
                                      </p:to>
                                    </p:set>
                                  </p:childTnLst>
                                </p:cTn>
                              </p:par>
                            </p:childTnLst>
                          </p:cTn>
                        </p:par>
                      </p:childTnLst>
                    </p:cTn>
                  </p:par>
                </p:childTnLst>
              </p:cTn>
              <p:nextCondLst>
                <p:cond evt="onClick" delay="0">
                  <p:tgtEl>
                    <p:spTgt spid="58"/>
                  </p:tgtEl>
                </p:cond>
              </p:nextCondLst>
            </p:seq>
            <p:seq concurrent="1" nextAc="seek">
              <p:cTn id="62" restart="whenNotActive" fill="hold" evtFilter="cancelBubble" nodeType="interactiveSeq">
                <p:stCondLst>
                  <p:cond evt="onClick" delay="0">
                    <p:tgtEl>
                      <p:spTgt spid="51"/>
                    </p:tgtEl>
                  </p:cond>
                </p:stCondLst>
                <p:endSync evt="end" delay="0">
                  <p:rtn val="all"/>
                </p:endSync>
                <p:childTnLst>
                  <p:par>
                    <p:cTn id="63" fill="hold">
                      <p:stCondLst>
                        <p:cond delay="0"/>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64"/>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xit" presetSubtype="0" fill="hold" grpId="1" nodeType="clickEffect">
                                  <p:stCondLst>
                                    <p:cond delay="0"/>
                                  </p:stCondLst>
                                  <p:childTnLst>
                                    <p:set>
                                      <p:cBhvr>
                                        <p:cTn id="70" dur="1" fill="hold">
                                          <p:stCondLst>
                                            <p:cond delay="0"/>
                                          </p:stCondLst>
                                        </p:cTn>
                                        <p:tgtEl>
                                          <p:spTgt spid="64"/>
                                        </p:tgtEl>
                                        <p:attrNameLst>
                                          <p:attrName>style.visibility</p:attrName>
                                        </p:attrNameLst>
                                      </p:cBhvr>
                                      <p:to>
                                        <p:strVal val="hidden"/>
                                      </p:to>
                                    </p:set>
                                  </p:childTnLst>
                                </p:cTn>
                              </p:par>
                            </p:childTnLst>
                          </p:cTn>
                        </p:par>
                      </p:childTnLst>
                    </p:cTn>
                  </p:par>
                </p:childTnLst>
              </p:cTn>
              <p:nextCondLst>
                <p:cond evt="onClick" delay="0">
                  <p:tgtEl>
                    <p:spTgt spid="51"/>
                  </p:tgtEl>
                </p:cond>
              </p:nextCondLst>
            </p:seq>
            <p:seq concurrent="1" nextAc="seek">
              <p:cTn id="71" restart="whenNotActive" fill="hold" evtFilter="cancelBubble" nodeType="interactiveSeq">
                <p:stCondLst>
                  <p:cond evt="onClick" delay="0">
                    <p:tgtEl>
                      <p:spTgt spid="56"/>
                    </p:tgtEl>
                  </p:cond>
                </p:stCondLst>
                <p:endSync evt="end" delay="0">
                  <p:rtn val="all"/>
                </p:endSync>
                <p:childTnLst>
                  <p:par>
                    <p:cTn id="72" fill="hold">
                      <p:stCondLst>
                        <p:cond delay="0"/>
                      </p:stCondLst>
                      <p:childTnLst>
                        <p:par>
                          <p:cTn id="73" fill="hold">
                            <p:stCondLst>
                              <p:cond delay="0"/>
                            </p:stCondLst>
                            <p:childTnLst>
                              <p:par>
                                <p:cTn id="74" presetID="1" presetClass="entr" presetSubtype="0" fill="hold" nodeType="clickEffect">
                                  <p:stCondLst>
                                    <p:cond delay="0"/>
                                  </p:stCondLst>
                                  <p:childTnLst>
                                    <p:set>
                                      <p:cBhvr>
                                        <p:cTn id="75" dur="1" fill="hold">
                                          <p:stCondLst>
                                            <p:cond delay="0"/>
                                          </p:stCondLst>
                                        </p:cTn>
                                        <p:tgtEl>
                                          <p:spTgt spid="17"/>
                                        </p:tgtEl>
                                        <p:attrNameLst>
                                          <p:attrName>style.visibility</p:attrName>
                                        </p:attrNameLst>
                                      </p:cBhvr>
                                      <p:to>
                                        <p:strVal val="visible"/>
                                      </p:to>
                                    </p:set>
                                  </p:childTnLst>
                                </p:cTn>
                              </p:par>
                              <p:par>
                                <p:cTn id="76" presetID="10" presetClass="exit" presetSubtype="0" fill="hold" grpId="0" nodeType="withEffect">
                                  <p:stCondLst>
                                    <p:cond delay="0"/>
                                  </p:stCondLst>
                                  <p:childTnLst>
                                    <p:animEffect transition="out" filter="fade">
                                      <p:cBhvr>
                                        <p:cTn id="77" dur="250"/>
                                        <p:tgtEl>
                                          <p:spTgt spid="56"/>
                                        </p:tgtEl>
                                      </p:cBhvr>
                                    </p:animEffect>
                                    <p:set>
                                      <p:cBhvr>
                                        <p:cTn id="78" dur="1" fill="hold">
                                          <p:stCondLst>
                                            <p:cond delay="249"/>
                                          </p:stCondLst>
                                        </p:cTn>
                                        <p:tgtEl>
                                          <p:spTgt spid="56"/>
                                        </p:tgtEl>
                                        <p:attrNameLst>
                                          <p:attrName>style.visibility</p:attrName>
                                        </p:attrNameLst>
                                      </p:cBhvr>
                                      <p:to>
                                        <p:strVal val="hidden"/>
                                      </p:to>
                                    </p:set>
                                  </p:childTnLst>
                                </p:cTn>
                              </p:par>
                            </p:childTnLst>
                          </p:cTn>
                        </p:par>
                      </p:childTnLst>
                    </p:cTn>
                  </p:par>
                </p:childTnLst>
              </p:cTn>
              <p:nextCondLst>
                <p:cond evt="onClick" delay="0">
                  <p:tgtEl>
                    <p:spTgt spid="56"/>
                  </p:tgtEl>
                </p:cond>
              </p:nextCondLst>
            </p:seq>
            <p:seq concurrent="1" nextAc="seek">
              <p:cTn id="79" restart="whenNotActive" fill="hold" evtFilter="cancelBubble" nodeType="interactiveSeq">
                <p:stCondLst>
                  <p:cond evt="onClick" delay="0">
                    <p:tgtEl>
                      <p:spTgt spid="52"/>
                    </p:tgtEl>
                  </p:cond>
                </p:stCondLst>
                <p:endSync evt="end" delay="0">
                  <p:rtn val="all"/>
                </p:endSync>
                <p:childTnLst>
                  <p:par>
                    <p:cTn id="80" fill="hold">
                      <p:stCondLst>
                        <p:cond delay="0"/>
                      </p:stCondLst>
                      <p:childTnLst>
                        <p:par>
                          <p:cTn id="81" fill="hold">
                            <p:stCondLst>
                              <p:cond delay="0"/>
                            </p:stCondLst>
                            <p:childTnLst>
                              <p:par>
                                <p:cTn id="82" presetID="10" presetClass="entr" presetSubtype="0" fill="hold" nodeType="clickEffect">
                                  <p:stCondLst>
                                    <p:cond delay="0"/>
                                  </p:stCondLst>
                                  <p:childTnLst>
                                    <p:set>
                                      <p:cBhvr>
                                        <p:cTn id="83" dur="1" fill="hold">
                                          <p:stCondLst>
                                            <p:cond delay="0"/>
                                          </p:stCondLst>
                                        </p:cTn>
                                        <p:tgtEl>
                                          <p:spTgt spid="12"/>
                                        </p:tgtEl>
                                        <p:attrNameLst>
                                          <p:attrName>style.visibility</p:attrName>
                                        </p:attrNameLst>
                                      </p:cBhvr>
                                      <p:to>
                                        <p:strVal val="visible"/>
                                      </p:to>
                                    </p:set>
                                    <p:animEffect transition="in" filter="fade">
                                      <p:cBhvr>
                                        <p:cTn id="84" dur="500"/>
                                        <p:tgtEl>
                                          <p:spTgt spid="12"/>
                                        </p:tgtEl>
                                      </p:cBhvr>
                                    </p:animEffect>
                                  </p:childTnLst>
                                </p:cTn>
                              </p:par>
                              <p:par>
                                <p:cTn id="85" presetID="10" presetClass="exit" presetSubtype="0" fill="hold" grpId="0" nodeType="withEffect">
                                  <p:stCondLst>
                                    <p:cond delay="0"/>
                                  </p:stCondLst>
                                  <p:childTnLst>
                                    <p:animEffect transition="out" filter="fade">
                                      <p:cBhvr>
                                        <p:cTn id="86" dur="250"/>
                                        <p:tgtEl>
                                          <p:spTgt spid="52"/>
                                        </p:tgtEl>
                                      </p:cBhvr>
                                    </p:animEffect>
                                    <p:set>
                                      <p:cBhvr>
                                        <p:cTn id="87" dur="1" fill="hold">
                                          <p:stCondLst>
                                            <p:cond delay="249"/>
                                          </p:stCondLst>
                                        </p:cTn>
                                        <p:tgtEl>
                                          <p:spTgt spid="52"/>
                                        </p:tgtEl>
                                        <p:attrNameLst>
                                          <p:attrName>style.visibility</p:attrName>
                                        </p:attrNameLst>
                                      </p:cBhvr>
                                      <p:to>
                                        <p:strVal val="hidden"/>
                                      </p:to>
                                    </p:set>
                                  </p:childTnLst>
                                </p:cTn>
                              </p:par>
                            </p:childTnLst>
                          </p:cTn>
                        </p:par>
                      </p:childTnLst>
                    </p:cTn>
                  </p:par>
                </p:childTnLst>
              </p:cTn>
              <p:nextCondLst>
                <p:cond evt="onClick" delay="0">
                  <p:tgtEl>
                    <p:spTgt spid="52"/>
                  </p:tgtEl>
                </p:cond>
              </p:nextCondLst>
            </p:seq>
          </p:childTnLst>
        </p:cTn>
      </p:par>
    </p:tnLst>
    <p:bldLst>
      <p:bldP spid="52" grpId="0" animBg="1"/>
      <p:bldP spid="56" grpId="0" animBg="1"/>
      <p:bldP spid="64" grpId="0" animBg="1"/>
      <p:bldP spid="64" grpId="1" animBg="1"/>
      <p:bldP spid="58" grpId="0" animBg="1"/>
      <p:bldP spid="54" grpId="0" animBg="1"/>
      <p:bldP spid="47" grpId="0" animBg="1"/>
      <p:bldP spid="47" grpId="1" animBg="1"/>
      <p:bldP spid="60" grpId="0" animBg="1"/>
      <p:bldP spid="41" grpId="0" animBg="1"/>
      <p:bldP spid="77" grpId="0" animBg="1"/>
      <p:bldP spid="77" grpId="1"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3042" name="Picture 2">
            <a:extLst>
              <a:ext uri="{FF2B5EF4-FFF2-40B4-BE49-F238E27FC236}">
                <a16:creationId xmlns:a16="http://schemas.microsoft.com/office/drawing/2014/main" id="{332972B4-2FBF-AB9A-FBEA-91CEF8F1FD6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85" t="-1814" r="-85" b="26831"/>
          <a:stretch>
            <a:fillRect/>
          </a:stretch>
        </p:blipFill>
        <p:spPr bwMode="auto">
          <a:xfrm>
            <a:off x="1768413" y="981292"/>
            <a:ext cx="10450575" cy="58767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Ellipse 3">
            <a:extLst>
              <a:ext uri="{FF2B5EF4-FFF2-40B4-BE49-F238E27FC236}">
                <a16:creationId xmlns:a16="http://schemas.microsoft.com/office/drawing/2014/main" id="{A5CA4158-1A44-48E2-97EB-61C523300521}"/>
              </a:ext>
            </a:extLst>
          </p:cNvPr>
          <p:cNvSpPr/>
          <p:nvPr/>
        </p:nvSpPr>
        <p:spPr bwMode="auto">
          <a:xfrm>
            <a:off x="3001783" y="4934959"/>
            <a:ext cx="3138487" cy="1428750"/>
          </a:xfrm>
          <a:custGeom>
            <a:avLst/>
            <a:gdLst>
              <a:gd name="connsiteX0" fmla="*/ 0 w 5826377"/>
              <a:gd name="connsiteY0" fmla="*/ 1033411 h 2066821"/>
              <a:gd name="connsiteX1" fmla="*/ 2913189 w 5826377"/>
              <a:gd name="connsiteY1" fmla="*/ 0 h 2066821"/>
              <a:gd name="connsiteX2" fmla="*/ 5826378 w 5826377"/>
              <a:gd name="connsiteY2" fmla="*/ 1033411 h 2066821"/>
              <a:gd name="connsiteX3" fmla="*/ 2913189 w 5826377"/>
              <a:gd name="connsiteY3" fmla="*/ 2066822 h 2066821"/>
              <a:gd name="connsiteX4" fmla="*/ 0 w 5826377"/>
              <a:gd name="connsiteY4" fmla="*/ 1033411 h 2066821"/>
              <a:gd name="connsiteX0" fmla="*/ 0 w 5963004"/>
              <a:gd name="connsiteY0" fmla="*/ 1117673 h 2151084"/>
              <a:gd name="connsiteX1" fmla="*/ 2913189 w 5963004"/>
              <a:gd name="connsiteY1" fmla="*/ 84262 h 2151084"/>
              <a:gd name="connsiteX2" fmla="*/ 4908260 w 5963004"/>
              <a:gd name="connsiteY2" fmla="*/ 178808 h 2151084"/>
              <a:gd name="connsiteX3" fmla="*/ 5826378 w 5963004"/>
              <a:gd name="connsiteY3" fmla="*/ 1117673 h 2151084"/>
              <a:gd name="connsiteX4" fmla="*/ 2913189 w 5963004"/>
              <a:gd name="connsiteY4" fmla="*/ 2151084 h 2151084"/>
              <a:gd name="connsiteX5" fmla="*/ 0 w 5963004"/>
              <a:gd name="connsiteY5" fmla="*/ 1117673 h 2151084"/>
              <a:gd name="connsiteX0" fmla="*/ 0 w 5682491"/>
              <a:gd name="connsiteY0" fmla="*/ 1117673 h 2198926"/>
              <a:gd name="connsiteX1" fmla="*/ 2913189 w 5682491"/>
              <a:gd name="connsiteY1" fmla="*/ 84262 h 2198926"/>
              <a:gd name="connsiteX2" fmla="*/ 4908260 w 5682491"/>
              <a:gd name="connsiteY2" fmla="*/ 178808 h 2198926"/>
              <a:gd name="connsiteX3" fmla="*/ 5502993 w 5682491"/>
              <a:gd name="connsiteY3" fmla="*/ 1920561 h 2198926"/>
              <a:gd name="connsiteX4" fmla="*/ 2913189 w 5682491"/>
              <a:gd name="connsiteY4" fmla="*/ 2151084 h 2198926"/>
              <a:gd name="connsiteX5" fmla="*/ 0 w 5682491"/>
              <a:gd name="connsiteY5" fmla="*/ 1117673 h 2198926"/>
              <a:gd name="connsiteX0" fmla="*/ 0 w 5660189"/>
              <a:gd name="connsiteY0" fmla="*/ 926212 h 2198502"/>
              <a:gd name="connsiteX1" fmla="*/ 2890887 w 5660189"/>
              <a:gd name="connsiteY1" fmla="*/ 71221 h 2198502"/>
              <a:gd name="connsiteX2" fmla="*/ 4885958 w 5660189"/>
              <a:gd name="connsiteY2" fmla="*/ 165767 h 2198502"/>
              <a:gd name="connsiteX3" fmla="*/ 5480691 w 5660189"/>
              <a:gd name="connsiteY3" fmla="*/ 1907520 h 2198502"/>
              <a:gd name="connsiteX4" fmla="*/ 2890887 w 5660189"/>
              <a:gd name="connsiteY4" fmla="*/ 2138043 h 2198502"/>
              <a:gd name="connsiteX5" fmla="*/ 0 w 5660189"/>
              <a:gd name="connsiteY5" fmla="*/ 926212 h 2198502"/>
              <a:gd name="connsiteX0" fmla="*/ 13287 w 5673476"/>
              <a:gd name="connsiteY0" fmla="*/ 941739 h 2214029"/>
              <a:gd name="connsiteX1" fmla="*/ 1956320 w 5673476"/>
              <a:gd name="connsiteY1" fmla="*/ 64445 h 2214029"/>
              <a:gd name="connsiteX2" fmla="*/ 4899245 w 5673476"/>
              <a:gd name="connsiteY2" fmla="*/ 181294 h 2214029"/>
              <a:gd name="connsiteX3" fmla="*/ 5493978 w 5673476"/>
              <a:gd name="connsiteY3" fmla="*/ 1923047 h 2214029"/>
              <a:gd name="connsiteX4" fmla="*/ 2904174 w 5673476"/>
              <a:gd name="connsiteY4" fmla="*/ 2153570 h 2214029"/>
              <a:gd name="connsiteX5" fmla="*/ 13287 w 5673476"/>
              <a:gd name="connsiteY5" fmla="*/ 941739 h 2214029"/>
              <a:gd name="connsiteX0" fmla="*/ 101649 w 5761838"/>
              <a:gd name="connsiteY0" fmla="*/ 941739 h 2143739"/>
              <a:gd name="connsiteX1" fmla="*/ 2044682 w 5761838"/>
              <a:gd name="connsiteY1" fmla="*/ 64445 h 2143739"/>
              <a:gd name="connsiteX2" fmla="*/ 4987607 w 5761838"/>
              <a:gd name="connsiteY2" fmla="*/ 181294 h 2143739"/>
              <a:gd name="connsiteX3" fmla="*/ 5582340 w 5761838"/>
              <a:gd name="connsiteY3" fmla="*/ 1923047 h 2143739"/>
              <a:gd name="connsiteX4" fmla="*/ 840350 w 5761838"/>
              <a:gd name="connsiteY4" fmla="*/ 2064360 h 2143739"/>
              <a:gd name="connsiteX5" fmla="*/ 101649 w 5761838"/>
              <a:gd name="connsiteY5" fmla="*/ 941739 h 2143739"/>
              <a:gd name="connsiteX0" fmla="*/ 188442 w 5536397"/>
              <a:gd name="connsiteY0" fmla="*/ 630387 h 2143793"/>
              <a:gd name="connsiteX1" fmla="*/ 1819241 w 5536397"/>
              <a:gd name="connsiteY1" fmla="*/ 43025 h 2143793"/>
              <a:gd name="connsiteX2" fmla="*/ 4762166 w 5536397"/>
              <a:gd name="connsiteY2" fmla="*/ 159874 h 2143793"/>
              <a:gd name="connsiteX3" fmla="*/ 5356899 w 5536397"/>
              <a:gd name="connsiteY3" fmla="*/ 1901627 h 2143793"/>
              <a:gd name="connsiteX4" fmla="*/ 614909 w 5536397"/>
              <a:gd name="connsiteY4" fmla="*/ 2042940 h 2143793"/>
              <a:gd name="connsiteX5" fmla="*/ 188442 w 5536397"/>
              <a:gd name="connsiteY5" fmla="*/ 630387 h 2143793"/>
              <a:gd name="connsiteX0" fmla="*/ 174325 w 5321361"/>
              <a:gd name="connsiteY0" fmla="*/ 630387 h 2200733"/>
              <a:gd name="connsiteX1" fmla="*/ 1805124 w 5321361"/>
              <a:gd name="connsiteY1" fmla="*/ 43025 h 2200733"/>
              <a:gd name="connsiteX2" fmla="*/ 4748049 w 5321361"/>
              <a:gd name="connsiteY2" fmla="*/ 159874 h 2200733"/>
              <a:gd name="connsiteX3" fmla="*/ 5086304 w 5321361"/>
              <a:gd name="connsiteY3" fmla="*/ 2035442 h 2200733"/>
              <a:gd name="connsiteX4" fmla="*/ 600792 w 5321361"/>
              <a:gd name="connsiteY4" fmla="*/ 2042940 h 2200733"/>
              <a:gd name="connsiteX5" fmla="*/ 174325 w 5321361"/>
              <a:gd name="connsiteY5" fmla="*/ 630387 h 2200733"/>
              <a:gd name="connsiteX0" fmla="*/ 174325 w 5420438"/>
              <a:gd name="connsiteY0" fmla="*/ 630387 h 2200733"/>
              <a:gd name="connsiteX1" fmla="*/ 1805124 w 5420438"/>
              <a:gd name="connsiteY1" fmla="*/ 43025 h 2200733"/>
              <a:gd name="connsiteX2" fmla="*/ 4748049 w 5420438"/>
              <a:gd name="connsiteY2" fmla="*/ 159874 h 2200733"/>
              <a:gd name="connsiteX3" fmla="*/ 5086304 w 5420438"/>
              <a:gd name="connsiteY3" fmla="*/ 2035442 h 2200733"/>
              <a:gd name="connsiteX4" fmla="*/ 600792 w 5420438"/>
              <a:gd name="connsiteY4" fmla="*/ 2042940 h 2200733"/>
              <a:gd name="connsiteX5" fmla="*/ 174325 w 5420438"/>
              <a:gd name="connsiteY5" fmla="*/ 630387 h 2200733"/>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428298"/>
              <a:gd name="connsiteY0" fmla="*/ 682960 h 2297981"/>
              <a:gd name="connsiteX1" fmla="*/ 1805124 w 5428298"/>
              <a:gd name="connsiteY1" fmla="*/ 95598 h 2297981"/>
              <a:gd name="connsiteX2" fmla="*/ 4748049 w 5428298"/>
              <a:gd name="connsiteY2" fmla="*/ 212447 h 2297981"/>
              <a:gd name="connsiteX3" fmla="*/ 5086304 w 5428298"/>
              <a:gd name="connsiteY3" fmla="*/ 2088015 h 2297981"/>
              <a:gd name="connsiteX4" fmla="*/ 600792 w 5428298"/>
              <a:gd name="connsiteY4" fmla="*/ 2095513 h 2297981"/>
              <a:gd name="connsiteX5" fmla="*/ 174325 w 5428298"/>
              <a:gd name="connsiteY5" fmla="*/ 682960 h 2297981"/>
              <a:gd name="connsiteX0" fmla="*/ 151277 w 4978783"/>
              <a:gd name="connsiteY0" fmla="*/ 2095513 h 2334141"/>
              <a:gd name="connsiteX1" fmla="*/ 1355609 w 4978783"/>
              <a:gd name="connsiteY1" fmla="*/ 95598 h 2334141"/>
              <a:gd name="connsiteX2" fmla="*/ 4298534 w 4978783"/>
              <a:gd name="connsiteY2" fmla="*/ 212447 h 2334141"/>
              <a:gd name="connsiteX3" fmla="*/ 4636789 w 4978783"/>
              <a:gd name="connsiteY3" fmla="*/ 2088015 h 2334141"/>
              <a:gd name="connsiteX4" fmla="*/ 151277 w 4978783"/>
              <a:gd name="connsiteY4" fmla="*/ 2095513 h 2334141"/>
              <a:gd name="connsiteX0" fmla="*/ 470246 w 5297752"/>
              <a:gd name="connsiteY0" fmla="*/ 2066922 h 2301280"/>
              <a:gd name="connsiteX1" fmla="*/ 604061 w 5297752"/>
              <a:gd name="connsiteY1" fmla="*/ 133915 h 2301280"/>
              <a:gd name="connsiteX2" fmla="*/ 4617503 w 5297752"/>
              <a:gd name="connsiteY2" fmla="*/ 183856 h 2301280"/>
              <a:gd name="connsiteX3" fmla="*/ 4955758 w 5297752"/>
              <a:gd name="connsiteY3" fmla="*/ 2059424 h 2301280"/>
              <a:gd name="connsiteX4" fmla="*/ 470246 w 5297752"/>
              <a:gd name="connsiteY4" fmla="*/ 2066922 h 2301280"/>
              <a:gd name="connsiteX0" fmla="*/ 508312 w 5335818"/>
              <a:gd name="connsiteY0" fmla="*/ 2088925 h 2323283"/>
              <a:gd name="connsiteX1" fmla="*/ 642127 w 5335818"/>
              <a:gd name="connsiteY1" fmla="*/ 155918 h 2323283"/>
              <a:gd name="connsiteX2" fmla="*/ 4655569 w 5335818"/>
              <a:gd name="connsiteY2" fmla="*/ 205859 h 2323283"/>
              <a:gd name="connsiteX3" fmla="*/ 4993824 w 5335818"/>
              <a:gd name="connsiteY3" fmla="*/ 2081427 h 2323283"/>
              <a:gd name="connsiteX4" fmla="*/ 508312 w 5335818"/>
              <a:gd name="connsiteY4" fmla="*/ 2088925 h 2323283"/>
              <a:gd name="connsiteX0" fmla="*/ 537928 w 5365434"/>
              <a:gd name="connsiteY0" fmla="*/ 2041763 h 2267686"/>
              <a:gd name="connsiteX1" fmla="*/ 615987 w 5365434"/>
              <a:gd name="connsiteY1" fmla="*/ 242570 h 2267686"/>
              <a:gd name="connsiteX2" fmla="*/ 4685185 w 5365434"/>
              <a:gd name="connsiteY2" fmla="*/ 158697 h 2267686"/>
              <a:gd name="connsiteX3" fmla="*/ 5023440 w 5365434"/>
              <a:gd name="connsiteY3" fmla="*/ 2034265 h 2267686"/>
              <a:gd name="connsiteX4" fmla="*/ 537928 w 5365434"/>
              <a:gd name="connsiteY4" fmla="*/ 2041763 h 2267686"/>
              <a:gd name="connsiteX0" fmla="*/ 475390 w 5302896"/>
              <a:gd name="connsiteY0" fmla="*/ 2088286 h 2314209"/>
              <a:gd name="connsiteX1" fmla="*/ 553449 w 5302896"/>
              <a:gd name="connsiteY1" fmla="*/ 289093 h 2314209"/>
              <a:gd name="connsiteX2" fmla="*/ 4622647 w 5302896"/>
              <a:gd name="connsiteY2" fmla="*/ 205220 h 2314209"/>
              <a:gd name="connsiteX3" fmla="*/ 4960902 w 5302896"/>
              <a:gd name="connsiteY3" fmla="*/ 2080788 h 2314209"/>
              <a:gd name="connsiteX4" fmla="*/ 475390 w 5302896"/>
              <a:gd name="connsiteY4" fmla="*/ 2088286 h 23142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02896" h="2314209">
                <a:moveTo>
                  <a:pt x="475390" y="2088286"/>
                </a:moveTo>
                <a:cubicBezTo>
                  <a:pt x="-259185" y="1789670"/>
                  <a:pt x="-70853" y="602937"/>
                  <a:pt x="553449" y="289093"/>
                </a:cubicBezTo>
                <a:cubicBezTo>
                  <a:pt x="1177751" y="-24751"/>
                  <a:pt x="4075784" y="-126849"/>
                  <a:pt x="4622647" y="205220"/>
                </a:cubicBezTo>
                <a:cubicBezTo>
                  <a:pt x="5169510" y="537289"/>
                  <a:pt x="5652111" y="1766944"/>
                  <a:pt x="4960902" y="2080788"/>
                </a:cubicBezTo>
                <a:cubicBezTo>
                  <a:pt x="4269693" y="2394632"/>
                  <a:pt x="1209965" y="2386902"/>
                  <a:pt x="475390" y="2088286"/>
                </a:cubicBezTo>
                <a:close/>
              </a:path>
            </a:pathLst>
          </a:custGeom>
          <a:solidFill>
            <a:srgbClr val="002060"/>
          </a:solidFill>
          <a:ln>
            <a:noFill/>
          </a:ln>
          <a:effectLst/>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r>
              <a:rPr lang="fr-FR" altLang="fr-FR" sz="2400" b="1" dirty="0">
                <a:solidFill>
                  <a:schemeClr val="bg1">
                    <a:lumMod val="95000"/>
                  </a:schemeClr>
                </a:solidFill>
                <a:cs typeface="Arial" panose="020B0604020202020204" pitchFamily="34" charset="0"/>
              </a:rPr>
              <a:t>Il y a 3 fois moins d’oxygène en haut de l’Everest !</a:t>
            </a:r>
          </a:p>
        </p:txBody>
      </p:sp>
      <p:sp>
        <p:nvSpPr>
          <p:cNvPr id="20" name="Rectangle 19">
            <a:extLst>
              <a:ext uri="{FF2B5EF4-FFF2-40B4-BE49-F238E27FC236}">
                <a16:creationId xmlns:a16="http://schemas.microsoft.com/office/drawing/2014/main" id="{95F3C6F5-C4FE-B6EC-C5D8-748A282E2271}"/>
              </a:ext>
            </a:extLst>
          </p:cNvPr>
          <p:cNvSpPr/>
          <p:nvPr/>
        </p:nvSpPr>
        <p:spPr>
          <a:xfrm>
            <a:off x="11757323" y="4391693"/>
            <a:ext cx="461665" cy="805220"/>
          </a:xfrm>
          <a:prstGeom prst="rect">
            <a:avLst/>
          </a:prstGeom>
        </p:spPr>
        <p:txBody>
          <a:bodyPr vert="vert270" wrap="none">
            <a:spAutoFit/>
          </a:bodyPr>
          <a:lstStyle/>
          <a:p>
            <a:pPr>
              <a:defRPr/>
            </a:pPr>
            <a:r>
              <a:rPr lang="fr-FR" dirty="0" err="1">
                <a:solidFill>
                  <a:prstClr val="white"/>
                </a:solidFill>
              </a:rPr>
              <a:t>pixabay</a:t>
            </a:r>
            <a:endParaRPr lang="fr-FR" dirty="0">
              <a:solidFill>
                <a:prstClr val="white"/>
              </a:solidFill>
            </a:endParaRPr>
          </a:p>
        </p:txBody>
      </p:sp>
      <p:grpSp>
        <p:nvGrpSpPr>
          <p:cNvPr id="10" name="Groupe 9">
            <a:extLst>
              <a:ext uri="{FF2B5EF4-FFF2-40B4-BE49-F238E27FC236}">
                <a16:creationId xmlns:a16="http://schemas.microsoft.com/office/drawing/2014/main" id="{91E1B066-9481-464E-8EA3-A57395F77EF2}"/>
              </a:ext>
            </a:extLst>
          </p:cNvPr>
          <p:cNvGrpSpPr/>
          <p:nvPr/>
        </p:nvGrpSpPr>
        <p:grpSpPr>
          <a:xfrm>
            <a:off x="0" y="-1"/>
            <a:ext cx="1768414" cy="6858001"/>
            <a:chOff x="0" y="-1"/>
            <a:chExt cx="1768414" cy="6858001"/>
          </a:xfrm>
        </p:grpSpPr>
        <p:sp>
          <p:nvSpPr>
            <p:cNvPr id="11" name="Fond blanc">
              <a:extLst>
                <a:ext uri="{FF2B5EF4-FFF2-40B4-BE49-F238E27FC236}">
                  <a16:creationId xmlns:a16="http://schemas.microsoft.com/office/drawing/2014/main" id="{40DBA2AB-1A01-4841-9E20-BEF23B99CD05}"/>
                </a:ext>
              </a:extLst>
            </p:cNvPr>
            <p:cNvSpPr/>
            <p:nvPr/>
          </p:nvSpPr>
          <p:spPr>
            <a:xfrm>
              <a:off x="0" y="-1"/>
              <a:ext cx="1768414" cy="685800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2" name="MEP">
              <a:extLst>
                <a:ext uri="{FF2B5EF4-FFF2-40B4-BE49-F238E27FC236}">
                  <a16:creationId xmlns:a16="http://schemas.microsoft.com/office/drawing/2014/main" id="{BA4F8658-66C4-4E67-B6BA-4B211927B5C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0214" y="4553406"/>
              <a:ext cx="1327986" cy="878855"/>
            </a:xfrm>
            <a:prstGeom prst="rect">
              <a:avLst/>
            </a:prstGeom>
          </p:spPr>
        </p:pic>
        <p:pic>
          <p:nvPicPr>
            <p:cNvPr id="13" name="AtmoSud">
              <a:hlinkClick r:id="rId5"/>
              <a:extLst>
                <a:ext uri="{FF2B5EF4-FFF2-40B4-BE49-F238E27FC236}">
                  <a16:creationId xmlns:a16="http://schemas.microsoft.com/office/drawing/2014/main" id="{A76A8759-CA19-4450-9536-ADF41BB0A6D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20214" y="3533382"/>
              <a:ext cx="1327986" cy="575486"/>
            </a:xfrm>
            <a:prstGeom prst="rect">
              <a:avLst/>
            </a:prstGeom>
          </p:spPr>
        </p:pic>
        <p:pic>
          <p:nvPicPr>
            <p:cNvPr id="16" name="FAEM">
              <a:hlinkClick r:id="rId7"/>
              <a:extLst>
                <a:ext uri="{FF2B5EF4-FFF2-40B4-BE49-F238E27FC236}">
                  <a16:creationId xmlns:a16="http://schemas.microsoft.com/office/drawing/2014/main" id="{0D2860DF-1D75-4C21-BF31-F8D10413266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20214" y="2584235"/>
              <a:ext cx="1327986" cy="504608"/>
            </a:xfrm>
            <a:prstGeom prst="rect">
              <a:avLst/>
            </a:prstGeom>
          </p:spPr>
        </p:pic>
        <p:pic>
          <p:nvPicPr>
            <p:cNvPr id="18" name="AEM">
              <a:extLst>
                <a:ext uri="{FF2B5EF4-FFF2-40B4-BE49-F238E27FC236}">
                  <a16:creationId xmlns:a16="http://schemas.microsoft.com/office/drawing/2014/main" id="{7772C2D5-CFF7-4DE1-8676-FB197AF79CB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20214" y="297657"/>
              <a:ext cx="1327986" cy="1842040"/>
            </a:xfrm>
            <a:prstGeom prst="rect">
              <a:avLst/>
            </a:prstGeom>
          </p:spPr>
        </p:pic>
        <p:sp>
          <p:nvSpPr>
            <p:cNvPr id="19" name="Module CO2">
              <a:extLst>
                <a:ext uri="{FF2B5EF4-FFF2-40B4-BE49-F238E27FC236}">
                  <a16:creationId xmlns:a16="http://schemas.microsoft.com/office/drawing/2014/main" id="{B1F5616C-0F57-4942-856B-0093CEAB85DD}"/>
                </a:ext>
              </a:extLst>
            </p:cNvPr>
            <p:cNvSpPr/>
            <p:nvPr/>
          </p:nvSpPr>
          <p:spPr>
            <a:xfrm>
              <a:off x="114404" y="5992223"/>
              <a:ext cx="1539605" cy="707886"/>
            </a:xfrm>
            <a:prstGeom prst="rect">
              <a:avLst/>
            </a:prstGeom>
            <a:solidFill>
              <a:srgbClr val="002060"/>
            </a:solidFill>
          </p:spPr>
          <p:txBody>
            <a:bodyPr wrap="square">
              <a:spAutoFit/>
            </a:bodyPr>
            <a:lstStyle/>
            <a:p>
              <a:pPr algn="ctr"/>
              <a:r>
                <a:rPr lang="fr-FR" sz="2000" b="1" dirty="0">
                  <a:solidFill>
                    <a:schemeClr val="bg1"/>
                  </a:solidFill>
                  <a:latin typeface="Century Gothic" panose="020B0502020202020204" pitchFamily="34" charset="0"/>
                </a:rPr>
                <a:t>L’air de ma classe</a:t>
              </a:r>
              <a:endParaRPr lang="fr-FR" sz="2000" dirty="0">
                <a:solidFill>
                  <a:schemeClr val="bg1"/>
                </a:solidFill>
              </a:endParaRPr>
            </a:p>
          </p:txBody>
        </p:sp>
      </p:grpSp>
      <p:sp>
        <p:nvSpPr>
          <p:cNvPr id="21" name="Espace réservé du numéro de diapositive 1">
            <a:extLst>
              <a:ext uri="{FF2B5EF4-FFF2-40B4-BE49-F238E27FC236}">
                <a16:creationId xmlns:a16="http://schemas.microsoft.com/office/drawing/2014/main" id="{C6CEC77F-DC16-4A9A-B1AB-2916CD47AA16}"/>
              </a:ext>
            </a:extLst>
          </p:cNvPr>
          <p:cNvSpPr txBox="1">
            <a:spLocks/>
          </p:cNvSpPr>
          <p:nvPr/>
        </p:nvSpPr>
        <p:spPr bwMode="auto">
          <a:xfrm>
            <a:off x="11126800" y="6409271"/>
            <a:ext cx="1018821" cy="365125"/>
          </a:xfrm>
          <a:prstGeom prst="rect">
            <a:avLst/>
          </a:prstGeom>
          <a:solidFill>
            <a:srgbClr val="002060"/>
          </a:solidFill>
          <a:ln>
            <a:noFill/>
          </a:ln>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fr-FR" altLang="fr-FR" sz="1800" b="1"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M</a:t>
            </a:r>
            <a:r>
              <a:rPr kumimoji="0" lang="fr-FR" altLang="fr-FR" sz="1800" b="1" i="0" u="none" strike="noStrike" kern="1200" cap="none" spc="0" normalizeH="0" baseline="30000" noProof="0" dirty="0">
                <a:ln>
                  <a:noFill/>
                </a:ln>
                <a:solidFill>
                  <a:prstClr val="white"/>
                </a:solidFill>
                <a:effectLst/>
                <a:uLnTx/>
                <a:uFillTx/>
                <a:latin typeface="Calibri" panose="020F0502020204030204" pitchFamily="34" charset="0"/>
                <a:ea typeface="+mn-ea"/>
                <a:cs typeface="+mn-cs"/>
              </a:rPr>
              <a:t>8</a:t>
            </a:r>
            <a:r>
              <a:rPr kumimoji="0" lang="fr-FR" altLang="fr-FR" sz="1800" b="1" i="0" u="none" strike="noStrike" kern="1200" cap="none" spc="0" normalizeH="0" baseline="0" noProof="0" dirty="0">
                <a:ln>
                  <a:noFill/>
                </a:ln>
                <a:solidFill>
                  <a:srgbClr val="CFEDEF"/>
                </a:solidFill>
                <a:effectLst/>
                <a:uLnTx/>
                <a:uFillTx/>
                <a:latin typeface="Calibri" panose="020F0502020204030204" pitchFamily="34" charset="0"/>
                <a:ea typeface="+mn-ea"/>
                <a:cs typeface="+mn-cs"/>
              </a:rPr>
              <a:t> </a:t>
            </a:r>
            <a:r>
              <a:rPr kumimoji="0" lang="fr-FR" altLang="fr-FR" sz="1800" b="1"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 </a:t>
            </a:r>
            <a:fld id="{6B65CB28-E51F-4F6B-B370-8F5765EA14E9}" type="slidenum">
              <a:rPr kumimoji="0" lang="fr-FR" altLang="fr-FR" sz="1800" b="1" i="0" u="none" strike="noStrike" kern="1200" cap="none" spc="0" normalizeH="0" baseline="0" noProof="0" smtClean="0">
                <a:ln>
                  <a:noFill/>
                </a:ln>
                <a:solidFill>
                  <a:prstClr val="white"/>
                </a:solidFill>
                <a:effectLst/>
                <a:uLnTx/>
                <a:uFillTx/>
                <a:latin typeface="Calibri" panose="020F0502020204030204" pitchFamily="34" charset="0"/>
                <a:ea typeface="+mn-ea"/>
                <a:cs typeface="+mn-cs"/>
              </a:rPr>
              <a:pPr marL="0" marR="0" lvl="0" indent="0" algn="ctr" defTabSz="914400" rtl="0" eaLnBrk="1" fontAlgn="auto" latinLnBrk="0" hangingPunct="1">
                <a:lnSpc>
                  <a:spcPct val="100000"/>
                </a:lnSpc>
                <a:spcBef>
                  <a:spcPct val="0"/>
                </a:spcBef>
                <a:spcAft>
                  <a:spcPts val="0"/>
                </a:spcAft>
                <a:buClrTx/>
                <a:buSzTx/>
                <a:buFontTx/>
                <a:buNone/>
                <a:tabLst/>
                <a:defRPr/>
              </a:pPr>
              <a:t>40</a:t>
            </a:fld>
            <a:endParaRPr kumimoji="0" lang="fr-FR" altLang="fr-FR" sz="1800" b="1"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p:txBody>
      </p:sp>
      <p:sp>
        <p:nvSpPr>
          <p:cNvPr id="17" name="Titre 5">
            <a:extLst>
              <a:ext uri="{FF2B5EF4-FFF2-40B4-BE49-F238E27FC236}">
                <a16:creationId xmlns:a16="http://schemas.microsoft.com/office/drawing/2014/main" id="{1DEB31D9-5412-4C2D-8C47-4F50A6F12A06}"/>
              </a:ext>
            </a:extLst>
          </p:cNvPr>
          <p:cNvSpPr txBox="1">
            <a:spLocks/>
          </p:cNvSpPr>
          <p:nvPr/>
        </p:nvSpPr>
        <p:spPr>
          <a:xfrm>
            <a:off x="1768413" y="-1"/>
            <a:ext cx="10521870" cy="1325563"/>
          </a:xfrm>
          <a:prstGeom prst="rect">
            <a:avLst/>
          </a:prstGeom>
          <a:solidFill>
            <a:schemeClr val="bg1"/>
          </a:solidFill>
          <a:ln w="12700" cap="flat" cmpd="sng" algn="ctr">
            <a:solidFill>
              <a:schemeClr val="bg1"/>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fr-FR" sz="4000" b="1" dirty="0">
                <a:solidFill>
                  <a:srgbClr val="002060"/>
                </a:solidFill>
                <a:latin typeface="Century Gothic" panose="020B0502020202020204" pitchFamily="34" charset="0"/>
              </a:rPr>
              <a:t>Une randonnée dans l’Himalaya</a:t>
            </a:r>
          </a:p>
        </p:txBody>
      </p:sp>
    </p:spTree>
    <p:extLst>
      <p:ext uri="{BB962C8B-B14F-4D97-AF65-F5344CB8AC3E}">
        <p14:creationId xmlns:p14="http://schemas.microsoft.com/office/powerpoint/2010/main" val="1306670141"/>
      </p:ext>
    </p:extLst>
  </p:cSld>
  <p:clrMapOvr>
    <a:masterClrMapping/>
  </p:clrMapOvr>
  <p:transition spd="slow"/>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Image 5">
            <a:extLst>
              <a:ext uri="{FF2B5EF4-FFF2-40B4-BE49-F238E27FC236}">
                <a16:creationId xmlns:a16="http://schemas.microsoft.com/office/drawing/2014/main" id="{8797B492-C232-4362-B5F8-BBE5592D9DC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64272" y="2012361"/>
            <a:ext cx="5866793" cy="4211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Fond Blanc">
            <a:extLst>
              <a:ext uri="{FF2B5EF4-FFF2-40B4-BE49-F238E27FC236}">
                <a16:creationId xmlns:a16="http://schemas.microsoft.com/office/drawing/2014/main" id="{C3594856-2C84-4328-AF10-F3774B843475}"/>
              </a:ext>
            </a:extLst>
          </p:cNvPr>
          <p:cNvSpPr/>
          <p:nvPr/>
        </p:nvSpPr>
        <p:spPr>
          <a:xfrm>
            <a:off x="0" y="3861"/>
            <a:ext cx="1670132" cy="685800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Logo AtmoSud">
            <a:hlinkClick r:id="rId3"/>
            <a:extLst>
              <a:ext uri="{FF2B5EF4-FFF2-40B4-BE49-F238E27FC236}">
                <a16:creationId xmlns:a16="http://schemas.microsoft.com/office/drawing/2014/main" id="{EB0C67F0-3B90-49B0-97FD-649496596E9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873" y="6188197"/>
            <a:ext cx="1440000" cy="574331"/>
          </a:xfrm>
          <a:prstGeom prst="rect">
            <a:avLst/>
          </a:prstGeom>
        </p:spPr>
      </p:pic>
      <p:grpSp>
        <p:nvGrpSpPr>
          <p:cNvPr id="13" name="TP">
            <a:extLst>
              <a:ext uri="{FF2B5EF4-FFF2-40B4-BE49-F238E27FC236}">
                <a16:creationId xmlns:a16="http://schemas.microsoft.com/office/drawing/2014/main" id="{D6BDD644-C315-4CD8-8944-12356D4BE098}"/>
              </a:ext>
            </a:extLst>
          </p:cNvPr>
          <p:cNvGrpSpPr/>
          <p:nvPr/>
        </p:nvGrpSpPr>
        <p:grpSpPr>
          <a:xfrm>
            <a:off x="330442" y="5258668"/>
            <a:ext cx="1084263" cy="830356"/>
            <a:chOff x="330442" y="5254806"/>
            <a:chExt cx="1084263" cy="830356"/>
          </a:xfrm>
        </p:grpSpPr>
        <p:sp>
          <p:nvSpPr>
            <p:cNvPr id="14" name="Txt tp">
              <a:extLst>
                <a:ext uri="{FF2B5EF4-FFF2-40B4-BE49-F238E27FC236}">
                  <a16:creationId xmlns:a16="http://schemas.microsoft.com/office/drawing/2014/main" id="{469F1FDF-D10B-4657-8333-F2BCA8DF8AA6}"/>
                </a:ext>
              </a:extLst>
            </p:cNvPr>
            <p:cNvSpPr txBox="1">
              <a:spLocks noChangeArrowheads="1"/>
            </p:cNvSpPr>
            <p:nvPr/>
          </p:nvSpPr>
          <p:spPr bwMode="auto">
            <a:xfrm>
              <a:off x="330442" y="5747025"/>
              <a:ext cx="1084263" cy="338137"/>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altLang="fr-FR" sz="1600" b="0" i="0" u="none" strike="noStrike" kern="0" cap="none" spc="0" normalizeH="0" baseline="0" noProof="0" dirty="0">
                  <a:ln>
                    <a:noFill/>
                  </a:ln>
                  <a:solidFill>
                    <a:srgbClr val="44546A"/>
                  </a:solidFill>
                  <a:effectLst/>
                  <a:uLnTx/>
                  <a:uFillTx/>
                  <a:latin typeface="Chelsea Market" panose="02000000000000000000" pitchFamily="2" charset="0"/>
                  <a:ea typeface="Chelsea Market" panose="02000000000000000000" pitchFamily="2" charset="0"/>
                  <a:cs typeface="Ebrima" panose="02000000000000000000" pitchFamily="2" charset="0"/>
                </a:rPr>
                <a:t>TP</a:t>
              </a:r>
            </a:p>
          </p:txBody>
        </p:sp>
        <p:pic>
          <p:nvPicPr>
            <p:cNvPr id="15" name="Picto">
              <a:extLst>
                <a:ext uri="{FF2B5EF4-FFF2-40B4-BE49-F238E27FC236}">
                  <a16:creationId xmlns:a16="http://schemas.microsoft.com/office/drawing/2014/main" id="{59A7FD99-353C-46FB-A9B7-D1109F8E4225}"/>
                </a:ext>
              </a:extLst>
            </p:cNvPr>
            <p:cNvPicPr>
              <a:picLocks noChangeAspect="1"/>
            </p:cNvPicPr>
            <p:nvPr/>
          </p:nvPicPr>
          <p:blipFill rotWithShape="1">
            <a:blip r:embed="rId5">
              <a:extLst>
                <a:ext uri="{28A0092B-C50C-407E-A947-70E740481C1C}">
                  <a14:useLocalDpi xmlns:a14="http://schemas.microsoft.com/office/drawing/2010/main" val="0"/>
                </a:ext>
              </a:extLst>
            </a:blip>
            <a:srcRect l="2040" t="2673" r="2116" b="5000"/>
            <a:stretch/>
          </p:blipFill>
          <p:spPr bwMode="auto">
            <a:xfrm>
              <a:off x="550102" y="5254806"/>
              <a:ext cx="681644" cy="5569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6" name="Video">
            <a:extLst>
              <a:ext uri="{FF2B5EF4-FFF2-40B4-BE49-F238E27FC236}">
                <a16:creationId xmlns:a16="http://schemas.microsoft.com/office/drawing/2014/main" id="{BCA45A17-39EE-4313-B675-F1ED2AF864DB}"/>
              </a:ext>
            </a:extLst>
          </p:cNvPr>
          <p:cNvGrpSpPr/>
          <p:nvPr/>
        </p:nvGrpSpPr>
        <p:grpSpPr>
          <a:xfrm>
            <a:off x="330443" y="4186380"/>
            <a:ext cx="1084263" cy="874441"/>
            <a:chOff x="330443" y="4182518"/>
            <a:chExt cx="1084263" cy="874441"/>
          </a:xfrm>
        </p:grpSpPr>
        <p:sp>
          <p:nvSpPr>
            <p:cNvPr id="17" name="Txt video">
              <a:extLst>
                <a:ext uri="{FF2B5EF4-FFF2-40B4-BE49-F238E27FC236}">
                  <a16:creationId xmlns:a16="http://schemas.microsoft.com/office/drawing/2014/main" id="{64968387-899E-407D-994D-209305B9C627}"/>
                </a:ext>
              </a:extLst>
            </p:cNvPr>
            <p:cNvSpPr txBox="1">
              <a:spLocks noChangeArrowheads="1"/>
            </p:cNvSpPr>
            <p:nvPr/>
          </p:nvSpPr>
          <p:spPr bwMode="auto">
            <a:xfrm>
              <a:off x="330443" y="4718822"/>
              <a:ext cx="1084263" cy="338137"/>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altLang="fr-FR" sz="1600" b="0" i="0" u="none" strike="noStrike" kern="0" cap="none" spc="0" normalizeH="0" baseline="0" noProof="0" dirty="0">
                  <a:ln>
                    <a:noFill/>
                  </a:ln>
                  <a:solidFill>
                    <a:srgbClr val="44546A"/>
                  </a:solidFill>
                  <a:effectLst/>
                  <a:uLnTx/>
                  <a:uFillTx/>
                  <a:latin typeface="Chelsea Market" panose="02000000000000000000" pitchFamily="2" charset="0"/>
                  <a:ea typeface="Chelsea Market" panose="02000000000000000000" pitchFamily="2" charset="0"/>
                  <a:cs typeface="Ebrima" panose="02000000000000000000" pitchFamily="2" charset="0"/>
                </a:rPr>
                <a:t>VIDEO</a:t>
              </a:r>
            </a:p>
          </p:txBody>
        </p:sp>
        <p:pic>
          <p:nvPicPr>
            <p:cNvPr id="18" name="Picto guide">
              <a:extLst>
                <a:ext uri="{FF2B5EF4-FFF2-40B4-BE49-F238E27FC236}">
                  <a16:creationId xmlns:a16="http://schemas.microsoft.com/office/drawing/2014/main" id="{CFB12395-8EB3-4C45-8341-7B9F506B5B3E}"/>
                </a:ext>
              </a:extLst>
            </p:cNvPr>
            <p:cNvPicPr>
              <a:picLocks noChangeAspect="1"/>
            </p:cNvPicPr>
            <p:nvPr/>
          </p:nvPicPr>
          <p:blipFill rotWithShape="1">
            <a:blip r:embed="rId6">
              <a:extLst>
                <a:ext uri="{28A0092B-C50C-407E-A947-70E740481C1C}">
                  <a14:useLocalDpi xmlns:a14="http://schemas.microsoft.com/office/drawing/2010/main" val="0"/>
                </a:ext>
              </a:extLst>
            </a:blip>
            <a:srcRect l="4186" t="1958" r="10959" b="5944"/>
            <a:stretch/>
          </p:blipFill>
          <p:spPr bwMode="auto">
            <a:xfrm>
              <a:off x="545220" y="4182518"/>
              <a:ext cx="631767" cy="5818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9" name="Guide">
            <a:extLst>
              <a:ext uri="{FF2B5EF4-FFF2-40B4-BE49-F238E27FC236}">
                <a16:creationId xmlns:a16="http://schemas.microsoft.com/office/drawing/2014/main" id="{681F5EB0-CE1C-485D-922D-6EA2BC985BE6}"/>
              </a:ext>
            </a:extLst>
          </p:cNvPr>
          <p:cNvGrpSpPr/>
          <p:nvPr/>
        </p:nvGrpSpPr>
        <p:grpSpPr>
          <a:xfrm>
            <a:off x="330444" y="3123586"/>
            <a:ext cx="1084262" cy="891371"/>
            <a:chOff x="330444" y="3119724"/>
            <a:chExt cx="1084262" cy="891371"/>
          </a:xfrm>
        </p:grpSpPr>
        <p:sp>
          <p:nvSpPr>
            <p:cNvPr id="20" name="Txt guide">
              <a:extLst>
                <a:ext uri="{FF2B5EF4-FFF2-40B4-BE49-F238E27FC236}">
                  <a16:creationId xmlns:a16="http://schemas.microsoft.com/office/drawing/2014/main" id="{5EEFEE1E-9EF3-43F8-855E-1DFE73BF2925}"/>
                </a:ext>
              </a:extLst>
            </p:cNvPr>
            <p:cNvSpPr txBox="1">
              <a:spLocks noChangeArrowheads="1"/>
            </p:cNvSpPr>
            <p:nvPr/>
          </p:nvSpPr>
          <p:spPr bwMode="auto">
            <a:xfrm>
              <a:off x="330444" y="3671370"/>
              <a:ext cx="1084262" cy="339725"/>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altLang="fr-FR" sz="1600" b="0" i="0" u="none" strike="noStrike" kern="0" cap="none" spc="0" normalizeH="0" baseline="0" noProof="0" dirty="0">
                  <a:ln>
                    <a:noFill/>
                  </a:ln>
                  <a:solidFill>
                    <a:srgbClr val="44546A"/>
                  </a:solidFill>
                  <a:effectLst/>
                  <a:uLnTx/>
                  <a:uFillTx/>
                  <a:latin typeface="Chelsea Market" panose="02000000000000000000" pitchFamily="2" charset="0"/>
                  <a:ea typeface="Chelsea Market" panose="02000000000000000000" pitchFamily="2" charset="0"/>
                  <a:cs typeface="Verdana" panose="020B0604030504040204" pitchFamily="34" charset="0"/>
                </a:rPr>
                <a:t>GUIDE</a:t>
              </a:r>
            </a:p>
          </p:txBody>
        </p:sp>
        <p:pic>
          <p:nvPicPr>
            <p:cNvPr id="21" name="Picto guide">
              <a:extLst>
                <a:ext uri="{FF2B5EF4-FFF2-40B4-BE49-F238E27FC236}">
                  <a16:creationId xmlns:a16="http://schemas.microsoft.com/office/drawing/2014/main" id="{65780975-BD8C-4B63-814A-545C8F048C29}"/>
                </a:ext>
              </a:extLst>
            </p:cNvPr>
            <p:cNvPicPr>
              <a:picLocks noChangeAspect="1"/>
            </p:cNvPicPr>
            <p:nvPr/>
          </p:nvPicPr>
          <p:blipFill rotWithShape="1">
            <a:blip r:embed="rId7">
              <a:extLst>
                <a:ext uri="{28A0092B-C50C-407E-A947-70E740481C1C}">
                  <a14:useLocalDpi xmlns:a14="http://schemas.microsoft.com/office/drawing/2010/main" val="0"/>
                </a:ext>
              </a:extLst>
            </a:blip>
            <a:srcRect l="5015" t="1565" r="10709" b="5873"/>
            <a:stretch/>
          </p:blipFill>
          <p:spPr bwMode="auto">
            <a:xfrm>
              <a:off x="545220" y="3119724"/>
              <a:ext cx="623454" cy="5818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2" name="Txt info">
            <a:extLst>
              <a:ext uri="{FF2B5EF4-FFF2-40B4-BE49-F238E27FC236}">
                <a16:creationId xmlns:a16="http://schemas.microsoft.com/office/drawing/2014/main" id="{141E83D4-A726-4354-98C5-7A2FBDEBFE93}"/>
              </a:ext>
            </a:extLst>
          </p:cNvPr>
          <p:cNvSpPr txBox="1">
            <a:spLocks noChangeArrowheads="1"/>
          </p:cNvSpPr>
          <p:nvPr/>
        </p:nvSpPr>
        <p:spPr bwMode="auto">
          <a:xfrm>
            <a:off x="314816" y="2530286"/>
            <a:ext cx="1084262" cy="338137"/>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altLang="fr-FR" sz="1600" b="0" i="0" u="none" strike="noStrike" kern="0" cap="none" spc="0" normalizeH="0" baseline="0" noProof="0" dirty="0">
                <a:ln>
                  <a:noFill/>
                </a:ln>
                <a:solidFill>
                  <a:srgbClr val="44546A"/>
                </a:solidFill>
                <a:effectLst/>
                <a:uLnTx/>
                <a:uFillTx/>
                <a:latin typeface="Chelsea Market" panose="02000000000000000000" pitchFamily="2" charset="0"/>
                <a:ea typeface="Chelsea Market" panose="02000000000000000000" pitchFamily="2" charset="0"/>
                <a:cs typeface="Ebrima" panose="02000000000000000000" pitchFamily="2" charset="0"/>
              </a:rPr>
              <a:t>INFO</a:t>
            </a:r>
          </a:p>
        </p:txBody>
      </p:sp>
      <p:sp>
        <p:nvSpPr>
          <p:cNvPr id="23" name="Module CO2">
            <a:extLst>
              <a:ext uri="{FF2B5EF4-FFF2-40B4-BE49-F238E27FC236}">
                <a16:creationId xmlns:a16="http://schemas.microsoft.com/office/drawing/2014/main" id="{4F1A4C6C-22E7-47D4-9F58-DC214171358F}"/>
              </a:ext>
            </a:extLst>
          </p:cNvPr>
          <p:cNvSpPr/>
          <p:nvPr/>
        </p:nvSpPr>
        <p:spPr>
          <a:xfrm>
            <a:off x="65263" y="1509203"/>
            <a:ext cx="1539605" cy="276999"/>
          </a:xfrm>
          <a:prstGeom prst="rect">
            <a:avLst/>
          </a:prstGeom>
          <a:solidFill>
            <a:srgbClr val="002060"/>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L’air de ma classe</a:t>
            </a:r>
            <a:endParaRPr kumimoji="0" lang="fr-FR"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4" name="Logo AEM">
            <a:extLst>
              <a:ext uri="{FF2B5EF4-FFF2-40B4-BE49-F238E27FC236}">
                <a16:creationId xmlns:a16="http://schemas.microsoft.com/office/drawing/2014/main" id="{9C3AFB0C-8B07-4E92-BC48-4BACA981BC0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57636" y="224669"/>
            <a:ext cx="954858" cy="1218997"/>
          </a:xfrm>
          <a:prstGeom prst="rect">
            <a:avLst/>
          </a:prstGeom>
        </p:spPr>
      </p:pic>
      <p:pic>
        <p:nvPicPr>
          <p:cNvPr id="25" name="Picto info active">
            <a:extLst>
              <a:ext uri="{FF2B5EF4-FFF2-40B4-BE49-F238E27FC236}">
                <a16:creationId xmlns:a16="http://schemas.microsoft.com/office/drawing/2014/main" id="{91029E5A-2D0E-42CE-94EB-C9FFE706ACD7}"/>
              </a:ext>
            </a:extLst>
          </p:cNvPr>
          <p:cNvPicPr>
            <a:picLocks noChangeAspect="1"/>
          </p:cNvPicPr>
          <p:nvPr/>
        </p:nvPicPr>
        <p:blipFill rotWithShape="1">
          <a:blip r:embed="rId9">
            <a:extLst>
              <a:ext uri="{28A0092B-C50C-407E-A947-70E740481C1C}">
                <a14:useLocalDpi xmlns:a14="http://schemas.microsoft.com/office/drawing/2010/main" val="0"/>
              </a:ext>
            </a:extLst>
          </a:blip>
          <a:srcRect l="6268" t="3278" r="13588" b="5866"/>
          <a:stretch/>
        </p:blipFill>
        <p:spPr bwMode="auto">
          <a:xfrm>
            <a:off x="530536" y="1995482"/>
            <a:ext cx="624689" cy="597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Carré corné Info">
            <a:extLst>
              <a:ext uri="{FF2B5EF4-FFF2-40B4-BE49-F238E27FC236}">
                <a16:creationId xmlns:a16="http://schemas.microsoft.com/office/drawing/2014/main" id="{8937EE4D-4D1A-4E99-B085-64D4257F0320}"/>
              </a:ext>
            </a:extLst>
          </p:cNvPr>
          <p:cNvSpPr/>
          <p:nvPr/>
        </p:nvSpPr>
        <p:spPr>
          <a:xfrm>
            <a:off x="46379" y="4768270"/>
            <a:ext cx="1609401" cy="2056705"/>
          </a:xfrm>
          <a:prstGeom prst="foldedCorner">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fr-FR" sz="1200" dirty="0">
                <a:solidFill>
                  <a:schemeClr val="tx1"/>
                </a:solidFill>
              </a:rPr>
              <a:t>Le savais-tu ? Aujourd'hui, le dioxygène est un gaz très abondant mais il se raréfie dans de plus en plus de régions marines, que l'on qualifie de "zones mortes".</a:t>
            </a:r>
          </a:p>
        </p:txBody>
      </p:sp>
      <p:sp>
        <p:nvSpPr>
          <p:cNvPr id="27" name="Titre 3">
            <a:extLst>
              <a:ext uri="{FF2B5EF4-FFF2-40B4-BE49-F238E27FC236}">
                <a16:creationId xmlns:a16="http://schemas.microsoft.com/office/drawing/2014/main" id="{6308F512-E37A-4260-9DB0-4D4CCA813F32}"/>
              </a:ext>
            </a:extLst>
          </p:cNvPr>
          <p:cNvSpPr>
            <a:spLocks noGrp="1"/>
          </p:cNvSpPr>
          <p:nvPr>
            <p:ph type="title"/>
          </p:nvPr>
        </p:nvSpPr>
        <p:spPr>
          <a:xfrm>
            <a:off x="1670130" y="0"/>
            <a:ext cx="10521870" cy="1080000"/>
          </a:xfr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Autofit/>
          </a:bodyPr>
          <a:lstStyle/>
          <a:p>
            <a:pPr algn="ctr"/>
            <a:r>
              <a:rPr lang="fr-FR" sz="4000" b="1" dirty="0">
                <a:solidFill>
                  <a:srgbClr val="002060"/>
                </a:solidFill>
                <a:latin typeface="Century Gothic" panose="020B0502020202020204" pitchFamily="34" charset="0"/>
                <a:ea typeface="+mn-ea"/>
                <a:cs typeface="+mn-cs"/>
              </a:rPr>
              <a:t>Comment est apparu le dioxygène</a:t>
            </a:r>
            <a:br>
              <a:rPr lang="fr-FR" sz="4000" b="1" dirty="0">
                <a:solidFill>
                  <a:srgbClr val="002060"/>
                </a:solidFill>
                <a:latin typeface="Century Gothic" panose="020B0502020202020204" pitchFamily="34" charset="0"/>
                <a:ea typeface="+mn-ea"/>
                <a:cs typeface="+mn-cs"/>
              </a:rPr>
            </a:br>
            <a:r>
              <a:rPr lang="fr-FR" sz="4000" b="1" dirty="0">
                <a:solidFill>
                  <a:srgbClr val="002060"/>
                </a:solidFill>
                <a:latin typeface="Century Gothic" panose="020B0502020202020204" pitchFamily="34" charset="0"/>
                <a:ea typeface="+mn-ea"/>
                <a:cs typeface="+mn-cs"/>
              </a:rPr>
              <a:t> sur Terre ? </a:t>
            </a:r>
          </a:p>
        </p:txBody>
      </p:sp>
      <p:sp>
        <p:nvSpPr>
          <p:cNvPr id="28" name="Espace réservé du contenu 6">
            <a:extLst>
              <a:ext uri="{FF2B5EF4-FFF2-40B4-BE49-F238E27FC236}">
                <a16:creationId xmlns:a16="http://schemas.microsoft.com/office/drawing/2014/main" id="{39B5F6DB-B78D-48F1-BA44-DA4E27F2FB28}"/>
              </a:ext>
            </a:extLst>
          </p:cNvPr>
          <p:cNvSpPr txBox="1">
            <a:spLocks/>
          </p:cNvSpPr>
          <p:nvPr/>
        </p:nvSpPr>
        <p:spPr>
          <a:xfrm>
            <a:off x="6218419" y="2706140"/>
            <a:ext cx="5833168" cy="37692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fr-FR" sz="2000" dirty="0">
                <a:solidFill>
                  <a:srgbClr val="002060"/>
                </a:solidFill>
              </a:rPr>
              <a:t>La </a:t>
            </a:r>
            <a:r>
              <a:rPr lang="fr-FR" sz="2000" b="1" dirty="0">
                <a:solidFill>
                  <a:srgbClr val="002060"/>
                </a:solidFill>
              </a:rPr>
              <a:t>Terre n'a pas toujours été pourvue de dioxygène </a:t>
            </a:r>
            <a:r>
              <a:rPr lang="fr-FR" sz="2000" dirty="0">
                <a:solidFill>
                  <a:srgbClr val="002060"/>
                </a:solidFill>
              </a:rPr>
              <a:t>: ce gaz serait apparu entre -3 et -2,4 milliards d’années.</a:t>
            </a:r>
          </a:p>
          <a:p>
            <a:pPr marL="0" indent="0">
              <a:lnSpc>
                <a:spcPct val="100000"/>
              </a:lnSpc>
              <a:buFont typeface="Arial" panose="020B0604020202020204" pitchFamily="34" charset="0"/>
              <a:buNone/>
            </a:pPr>
            <a:r>
              <a:rPr lang="fr-FR" sz="2000" dirty="0">
                <a:solidFill>
                  <a:srgbClr val="002060"/>
                </a:solidFill>
              </a:rPr>
              <a:t>Des chercheurs pensent avoir trouvé la raison de cette « </a:t>
            </a:r>
            <a:r>
              <a:rPr lang="fr-FR" sz="2000" b="1" dirty="0">
                <a:solidFill>
                  <a:srgbClr val="002060"/>
                </a:solidFill>
              </a:rPr>
              <a:t>Grande Oxydation</a:t>
            </a:r>
            <a:r>
              <a:rPr lang="fr-FR" sz="2000" dirty="0">
                <a:solidFill>
                  <a:srgbClr val="002060"/>
                </a:solidFill>
              </a:rPr>
              <a:t> ». La croûte terrestre serait devenue plus granitique, donc plus pauvre en ions bivalents qui captaient jusqu'ici le dioxygène.</a:t>
            </a:r>
          </a:p>
          <a:p>
            <a:pPr marL="0" indent="0">
              <a:lnSpc>
                <a:spcPct val="100000"/>
              </a:lnSpc>
              <a:buFont typeface="Arial" panose="020B0604020202020204" pitchFamily="34" charset="0"/>
              <a:buNone/>
            </a:pPr>
            <a:r>
              <a:rPr lang="fr-FR" sz="2000" dirty="0">
                <a:solidFill>
                  <a:srgbClr val="002060"/>
                </a:solidFill>
              </a:rPr>
              <a:t>Libre, ce dernier se serait alors accumulé dans les océans, jusqu'à saturation, puis dans l'atmosphère.</a:t>
            </a:r>
          </a:p>
        </p:txBody>
      </p:sp>
      <p:sp>
        <p:nvSpPr>
          <p:cNvPr id="34" name="Espace réservé du numéro de diapositive 1">
            <a:extLst>
              <a:ext uri="{FF2B5EF4-FFF2-40B4-BE49-F238E27FC236}">
                <a16:creationId xmlns:a16="http://schemas.microsoft.com/office/drawing/2014/main" id="{F9EE0F17-C719-42E4-9145-B26F4BDCBB49}"/>
              </a:ext>
            </a:extLst>
          </p:cNvPr>
          <p:cNvSpPr txBox="1">
            <a:spLocks/>
          </p:cNvSpPr>
          <p:nvPr/>
        </p:nvSpPr>
        <p:spPr bwMode="auto">
          <a:xfrm>
            <a:off x="11126800" y="6409271"/>
            <a:ext cx="1018821" cy="365125"/>
          </a:xfrm>
          <a:prstGeom prst="rect">
            <a:avLst/>
          </a:prstGeom>
          <a:solidFill>
            <a:srgbClr val="002060"/>
          </a:solidFill>
          <a:ln>
            <a:noFill/>
          </a:ln>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dirty="0">
                <a:solidFill>
                  <a:schemeClr val="bg1"/>
                </a:solidFill>
              </a:rPr>
              <a:t>M</a:t>
            </a:r>
            <a:r>
              <a:rPr lang="fr-FR" altLang="fr-FR" sz="1800" b="1" baseline="30000" dirty="0">
                <a:solidFill>
                  <a:schemeClr val="bg1"/>
                </a:solidFill>
              </a:rPr>
              <a:t>8</a:t>
            </a:r>
            <a:r>
              <a:rPr lang="fr-FR" altLang="fr-FR" sz="1800" b="1" dirty="0">
                <a:solidFill>
                  <a:srgbClr val="CFEDEF"/>
                </a:solidFill>
              </a:rPr>
              <a:t> </a:t>
            </a:r>
            <a:r>
              <a:rPr lang="fr-FR" altLang="fr-FR" sz="1800" b="1" dirty="0">
                <a:solidFill>
                  <a:schemeClr val="bg1"/>
                </a:solidFill>
              </a:rPr>
              <a:t>- </a:t>
            </a:r>
            <a:fld id="{6B65CB28-E51F-4F6B-B370-8F5765EA14E9}" type="slidenum">
              <a:rPr lang="fr-FR" altLang="fr-FR" sz="1800" b="1" smtClean="0">
                <a:solidFill>
                  <a:schemeClr val="bg1"/>
                </a:solidFill>
              </a:rPr>
              <a:pPr algn="ctr" eaLnBrk="1" hangingPunct="1">
                <a:lnSpc>
                  <a:spcPct val="100000"/>
                </a:lnSpc>
                <a:spcBef>
                  <a:spcPct val="0"/>
                </a:spcBef>
                <a:buFontTx/>
                <a:buNone/>
              </a:pPr>
              <a:t>41</a:t>
            </a:fld>
            <a:endParaRPr lang="fr-FR" altLang="fr-FR" sz="1800" b="1" dirty="0">
              <a:solidFill>
                <a:schemeClr val="bg1"/>
              </a:solidFill>
            </a:endParaRPr>
          </a:p>
        </p:txBody>
      </p:sp>
    </p:spTree>
    <p:extLst>
      <p:ext uri="{BB962C8B-B14F-4D97-AF65-F5344CB8AC3E}">
        <p14:creationId xmlns:p14="http://schemas.microsoft.com/office/powerpoint/2010/main" val="338824951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5"/>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5"/>
                  </p:tgtEl>
                </p:cond>
              </p:nextCondLst>
            </p:seq>
          </p:childTnLst>
        </p:cTn>
      </p:par>
    </p:tnLst>
    <p:bldLst>
      <p:bldP spid="26" grpId="0" animBg="1"/>
      <p:bldP spid="26" grpId="1"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ond Blanc">
            <a:extLst>
              <a:ext uri="{FF2B5EF4-FFF2-40B4-BE49-F238E27FC236}">
                <a16:creationId xmlns:a16="http://schemas.microsoft.com/office/drawing/2014/main" id="{C3594856-2C84-4328-AF10-F3774B843475}"/>
              </a:ext>
            </a:extLst>
          </p:cNvPr>
          <p:cNvSpPr/>
          <p:nvPr/>
        </p:nvSpPr>
        <p:spPr>
          <a:xfrm>
            <a:off x="0" y="3861"/>
            <a:ext cx="1670132" cy="685800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Logo AtmoSud">
            <a:hlinkClick r:id="rId2"/>
            <a:extLst>
              <a:ext uri="{FF2B5EF4-FFF2-40B4-BE49-F238E27FC236}">
                <a16:creationId xmlns:a16="http://schemas.microsoft.com/office/drawing/2014/main" id="{EB0C67F0-3B90-49B0-97FD-649496596E9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873" y="6188197"/>
            <a:ext cx="1440000" cy="574331"/>
          </a:xfrm>
          <a:prstGeom prst="rect">
            <a:avLst/>
          </a:prstGeom>
        </p:spPr>
      </p:pic>
      <p:grpSp>
        <p:nvGrpSpPr>
          <p:cNvPr id="13" name="TP">
            <a:extLst>
              <a:ext uri="{FF2B5EF4-FFF2-40B4-BE49-F238E27FC236}">
                <a16:creationId xmlns:a16="http://schemas.microsoft.com/office/drawing/2014/main" id="{D6BDD644-C315-4CD8-8944-12356D4BE098}"/>
              </a:ext>
            </a:extLst>
          </p:cNvPr>
          <p:cNvGrpSpPr/>
          <p:nvPr/>
        </p:nvGrpSpPr>
        <p:grpSpPr>
          <a:xfrm>
            <a:off x="330442" y="5258668"/>
            <a:ext cx="1084263" cy="830356"/>
            <a:chOff x="330442" y="5254806"/>
            <a:chExt cx="1084263" cy="830356"/>
          </a:xfrm>
        </p:grpSpPr>
        <p:sp>
          <p:nvSpPr>
            <p:cNvPr id="14" name="Txt tp">
              <a:extLst>
                <a:ext uri="{FF2B5EF4-FFF2-40B4-BE49-F238E27FC236}">
                  <a16:creationId xmlns:a16="http://schemas.microsoft.com/office/drawing/2014/main" id="{469F1FDF-D10B-4657-8333-F2BCA8DF8AA6}"/>
                </a:ext>
              </a:extLst>
            </p:cNvPr>
            <p:cNvSpPr txBox="1">
              <a:spLocks noChangeArrowheads="1"/>
            </p:cNvSpPr>
            <p:nvPr/>
          </p:nvSpPr>
          <p:spPr bwMode="auto">
            <a:xfrm>
              <a:off x="330442" y="5747025"/>
              <a:ext cx="1084263" cy="338137"/>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altLang="fr-FR" sz="1600" b="0" i="0" u="none" strike="noStrike" kern="0" cap="none" spc="0" normalizeH="0" baseline="0" noProof="0" dirty="0">
                  <a:ln>
                    <a:noFill/>
                  </a:ln>
                  <a:solidFill>
                    <a:srgbClr val="44546A"/>
                  </a:solidFill>
                  <a:effectLst/>
                  <a:uLnTx/>
                  <a:uFillTx/>
                  <a:latin typeface="Chelsea Market" panose="02000000000000000000" pitchFamily="2" charset="0"/>
                  <a:ea typeface="Chelsea Market" panose="02000000000000000000" pitchFamily="2" charset="0"/>
                  <a:cs typeface="Ebrima" panose="02000000000000000000" pitchFamily="2" charset="0"/>
                </a:rPr>
                <a:t>TP</a:t>
              </a:r>
            </a:p>
          </p:txBody>
        </p:sp>
        <p:pic>
          <p:nvPicPr>
            <p:cNvPr id="15" name="Picto">
              <a:extLst>
                <a:ext uri="{FF2B5EF4-FFF2-40B4-BE49-F238E27FC236}">
                  <a16:creationId xmlns:a16="http://schemas.microsoft.com/office/drawing/2014/main" id="{59A7FD99-353C-46FB-A9B7-D1109F8E4225}"/>
                </a:ext>
              </a:extLst>
            </p:cNvPr>
            <p:cNvPicPr>
              <a:picLocks noChangeAspect="1"/>
            </p:cNvPicPr>
            <p:nvPr/>
          </p:nvPicPr>
          <p:blipFill rotWithShape="1">
            <a:blip r:embed="rId4">
              <a:extLst>
                <a:ext uri="{28A0092B-C50C-407E-A947-70E740481C1C}">
                  <a14:useLocalDpi xmlns:a14="http://schemas.microsoft.com/office/drawing/2010/main" val="0"/>
                </a:ext>
              </a:extLst>
            </a:blip>
            <a:srcRect l="2040" t="2673" r="2116" b="5000"/>
            <a:stretch/>
          </p:blipFill>
          <p:spPr bwMode="auto">
            <a:xfrm>
              <a:off x="550102" y="5254806"/>
              <a:ext cx="681644" cy="5569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6" name="Video">
            <a:extLst>
              <a:ext uri="{FF2B5EF4-FFF2-40B4-BE49-F238E27FC236}">
                <a16:creationId xmlns:a16="http://schemas.microsoft.com/office/drawing/2014/main" id="{BCA45A17-39EE-4313-B675-F1ED2AF864DB}"/>
              </a:ext>
            </a:extLst>
          </p:cNvPr>
          <p:cNvGrpSpPr/>
          <p:nvPr/>
        </p:nvGrpSpPr>
        <p:grpSpPr>
          <a:xfrm>
            <a:off x="330443" y="4186380"/>
            <a:ext cx="1084263" cy="874441"/>
            <a:chOff x="330443" y="4182518"/>
            <a:chExt cx="1084263" cy="874441"/>
          </a:xfrm>
        </p:grpSpPr>
        <p:sp>
          <p:nvSpPr>
            <p:cNvPr id="17" name="Txt video">
              <a:extLst>
                <a:ext uri="{FF2B5EF4-FFF2-40B4-BE49-F238E27FC236}">
                  <a16:creationId xmlns:a16="http://schemas.microsoft.com/office/drawing/2014/main" id="{64968387-899E-407D-994D-209305B9C627}"/>
                </a:ext>
              </a:extLst>
            </p:cNvPr>
            <p:cNvSpPr txBox="1">
              <a:spLocks noChangeArrowheads="1"/>
            </p:cNvSpPr>
            <p:nvPr/>
          </p:nvSpPr>
          <p:spPr bwMode="auto">
            <a:xfrm>
              <a:off x="330443" y="4718822"/>
              <a:ext cx="1084263" cy="338137"/>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altLang="fr-FR" sz="1600" b="0" i="0" u="none" strike="noStrike" kern="0" cap="none" spc="0" normalizeH="0" baseline="0" noProof="0" dirty="0">
                  <a:ln>
                    <a:noFill/>
                  </a:ln>
                  <a:solidFill>
                    <a:srgbClr val="44546A"/>
                  </a:solidFill>
                  <a:effectLst/>
                  <a:uLnTx/>
                  <a:uFillTx/>
                  <a:latin typeface="Chelsea Market" panose="02000000000000000000" pitchFamily="2" charset="0"/>
                  <a:ea typeface="Chelsea Market" panose="02000000000000000000" pitchFamily="2" charset="0"/>
                  <a:cs typeface="Ebrima" panose="02000000000000000000" pitchFamily="2" charset="0"/>
                </a:rPr>
                <a:t>VIDEO</a:t>
              </a:r>
            </a:p>
          </p:txBody>
        </p:sp>
        <p:pic>
          <p:nvPicPr>
            <p:cNvPr id="18" name="Picto guide">
              <a:extLst>
                <a:ext uri="{FF2B5EF4-FFF2-40B4-BE49-F238E27FC236}">
                  <a16:creationId xmlns:a16="http://schemas.microsoft.com/office/drawing/2014/main" id="{CFB12395-8EB3-4C45-8341-7B9F506B5B3E}"/>
                </a:ext>
              </a:extLst>
            </p:cNvPr>
            <p:cNvPicPr>
              <a:picLocks noChangeAspect="1"/>
            </p:cNvPicPr>
            <p:nvPr/>
          </p:nvPicPr>
          <p:blipFill rotWithShape="1">
            <a:blip r:embed="rId5">
              <a:extLst>
                <a:ext uri="{28A0092B-C50C-407E-A947-70E740481C1C}">
                  <a14:useLocalDpi xmlns:a14="http://schemas.microsoft.com/office/drawing/2010/main" val="0"/>
                </a:ext>
              </a:extLst>
            </a:blip>
            <a:srcRect l="4186" t="1958" r="10959" b="5944"/>
            <a:stretch/>
          </p:blipFill>
          <p:spPr bwMode="auto">
            <a:xfrm>
              <a:off x="545220" y="4182518"/>
              <a:ext cx="631767" cy="5818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9" name="Guide">
            <a:extLst>
              <a:ext uri="{FF2B5EF4-FFF2-40B4-BE49-F238E27FC236}">
                <a16:creationId xmlns:a16="http://schemas.microsoft.com/office/drawing/2014/main" id="{681F5EB0-CE1C-485D-922D-6EA2BC985BE6}"/>
              </a:ext>
            </a:extLst>
          </p:cNvPr>
          <p:cNvGrpSpPr/>
          <p:nvPr/>
        </p:nvGrpSpPr>
        <p:grpSpPr>
          <a:xfrm>
            <a:off x="330444" y="3123586"/>
            <a:ext cx="1084262" cy="891371"/>
            <a:chOff x="330444" y="3119724"/>
            <a:chExt cx="1084262" cy="891371"/>
          </a:xfrm>
        </p:grpSpPr>
        <p:sp>
          <p:nvSpPr>
            <p:cNvPr id="20" name="Txt guide">
              <a:extLst>
                <a:ext uri="{FF2B5EF4-FFF2-40B4-BE49-F238E27FC236}">
                  <a16:creationId xmlns:a16="http://schemas.microsoft.com/office/drawing/2014/main" id="{5EEFEE1E-9EF3-43F8-855E-1DFE73BF2925}"/>
                </a:ext>
              </a:extLst>
            </p:cNvPr>
            <p:cNvSpPr txBox="1">
              <a:spLocks noChangeArrowheads="1"/>
            </p:cNvSpPr>
            <p:nvPr/>
          </p:nvSpPr>
          <p:spPr bwMode="auto">
            <a:xfrm>
              <a:off x="330444" y="3671370"/>
              <a:ext cx="1084262" cy="339725"/>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altLang="fr-FR" sz="1600" b="0" i="0" u="none" strike="noStrike" kern="0" cap="none" spc="0" normalizeH="0" baseline="0" noProof="0" dirty="0">
                  <a:ln>
                    <a:noFill/>
                  </a:ln>
                  <a:solidFill>
                    <a:srgbClr val="44546A"/>
                  </a:solidFill>
                  <a:effectLst/>
                  <a:uLnTx/>
                  <a:uFillTx/>
                  <a:latin typeface="Chelsea Market" panose="02000000000000000000" pitchFamily="2" charset="0"/>
                  <a:ea typeface="Chelsea Market" panose="02000000000000000000" pitchFamily="2" charset="0"/>
                  <a:cs typeface="Verdana" panose="020B0604030504040204" pitchFamily="34" charset="0"/>
                </a:rPr>
                <a:t>GUIDE</a:t>
              </a:r>
            </a:p>
          </p:txBody>
        </p:sp>
        <p:pic>
          <p:nvPicPr>
            <p:cNvPr id="21" name="Picto guide">
              <a:extLst>
                <a:ext uri="{FF2B5EF4-FFF2-40B4-BE49-F238E27FC236}">
                  <a16:creationId xmlns:a16="http://schemas.microsoft.com/office/drawing/2014/main" id="{65780975-BD8C-4B63-814A-545C8F048C29}"/>
                </a:ext>
              </a:extLst>
            </p:cNvPr>
            <p:cNvPicPr>
              <a:picLocks noChangeAspect="1"/>
            </p:cNvPicPr>
            <p:nvPr/>
          </p:nvPicPr>
          <p:blipFill rotWithShape="1">
            <a:blip r:embed="rId6">
              <a:extLst>
                <a:ext uri="{28A0092B-C50C-407E-A947-70E740481C1C}">
                  <a14:useLocalDpi xmlns:a14="http://schemas.microsoft.com/office/drawing/2010/main" val="0"/>
                </a:ext>
              </a:extLst>
            </a:blip>
            <a:srcRect l="5015" t="1565" r="10709" b="5873"/>
            <a:stretch/>
          </p:blipFill>
          <p:spPr bwMode="auto">
            <a:xfrm>
              <a:off x="545220" y="3119724"/>
              <a:ext cx="623454" cy="5818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2" name="Txt info">
            <a:extLst>
              <a:ext uri="{FF2B5EF4-FFF2-40B4-BE49-F238E27FC236}">
                <a16:creationId xmlns:a16="http://schemas.microsoft.com/office/drawing/2014/main" id="{141E83D4-A726-4354-98C5-7A2FBDEBFE93}"/>
              </a:ext>
            </a:extLst>
          </p:cNvPr>
          <p:cNvSpPr txBox="1">
            <a:spLocks noChangeArrowheads="1"/>
          </p:cNvSpPr>
          <p:nvPr/>
        </p:nvSpPr>
        <p:spPr bwMode="auto">
          <a:xfrm>
            <a:off x="314816" y="2530286"/>
            <a:ext cx="1084262" cy="338137"/>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altLang="fr-FR" sz="1600" b="0" i="0" u="none" strike="noStrike" kern="0" cap="none" spc="0" normalizeH="0" baseline="0" noProof="0" dirty="0">
                <a:ln>
                  <a:noFill/>
                </a:ln>
                <a:solidFill>
                  <a:srgbClr val="44546A"/>
                </a:solidFill>
                <a:effectLst/>
                <a:uLnTx/>
                <a:uFillTx/>
                <a:latin typeface="Chelsea Market" panose="02000000000000000000" pitchFamily="2" charset="0"/>
                <a:ea typeface="Chelsea Market" panose="02000000000000000000" pitchFamily="2" charset="0"/>
                <a:cs typeface="Ebrima" panose="02000000000000000000" pitchFamily="2" charset="0"/>
              </a:rPr>
              <a:t>INFO</a:t>
            </a:r>
          </a:p>
        </p:txBody>
      </p:sp>
      <p:sp>
        <p:nvSpPr>
          <p:cNvPr id="23" name="Module CO2">
            <a:extLst>
              <a:ext uri="{FF2B5EF4-FFF2-40B4-BE49-F238E27FC236}">
                <a16:creationId xmlns:a16="http://schemas.microsoft.com/office/drawing/2014/main" id="{4F1A4C6C-22E7-47D4-9F58-DC214171358F}"/>
              </a:ext>
            </a:extLst>
          </p:cNvPr>
          <p:cNvSpPr/>
          <p:nvPr/>
        </p:nvSpPr>
        <p:spPr>
          <a:xfrm>
            <a:off x="65263" y="1509203"/>
            <a:ext cx="1539605" cy="276999"/>
          </a:xfrm>
          <a:prstGeom prst="rect">
            <a:avLst/>
          </a:prstGeom>
          <a:solidFill>
            <a:srgbClr val="002060"/>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L’air de ma classe</a:t>
            </a:r>
            <a:endParaRPr kumimoji="0" lang="fr-FR"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4" name="Logo AEM">
            <a:extLst>
              <a:ext uri="{FF2B5EF4-FFF2-40B4-BE49-F238E27FC236}">
                <a16:creationId xmlns:a16="http://schemas.microsoft.com/office/drawing/2014/main" id="{9C3AFB0C-8B07-4E92-BC48-4BACA981BC0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57636" y="224669"/>
            <a:ext cx="954858" cy="1218997"/>
          </a:xfrm>
          <a:prstGeom prst="rect">
            <a:avLst/>
          </a:prstGeom>
        </p:spPr>
      </p:pic>
      <p:pic>
        <p:nvPicPr>
          <p:cNvPr id="25" name="Picto info active">
            <a:extLst>
              <a:ext uri="{FF2B5EF4-FFF2-40B4-BE49-F238E27FC236}">
                <a16:creationId xmlns:a16="http://schemas.microsoft.com/office/drawing/2014/main" id="{91029E5A-2D0E-42CE-94EB-C9FFE706ACD7}"/>
              </a:ext>
            </a:extLst>
          </p:cNvPr>
          <p:cNvPicPr>
            <a:picLocks noChangeAspect="1"/>
          </p:cNvPicPr>
          <p:nvPr/>
        </p:nvPicPr>
        <p:blipFill rotWithShape="1">
          <a:blip r:embed="rId8">
            <a:extLst>
              <a:ext uri="{28A0092B-C50C-407E-A947-70E740481C1C}">
                <a14:useLocalDpi xmlns:a14="http://schemas.microsoft.com/office/drawing/2010/main" val="0"/>
              </a:ext>
            </a:extLst>
          </a:blip>
          <a:srcRect l="6268" t="3278" r="13588" b="5866"/>
          <a:stretch/>
        </p:blipFill>
        <p:spPr bwMode="auto">
          <a:xfrm>
            <a:off x="530536" y="1995482"/>
            <a:ext cx="624689" cy="597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Titre 4">
            <a:extLst>
              <a:ext uri="{FF2B5EF4-FFF2-40B4-BE49-F238E27FC236}">
                <a16:creationId xmlns:a16="http://schemas.microsoft.com/office/drawing/2014/main" id="{6857AEFA-2D5B-4838-95F4-24F461DA75AD}"/>
              </a:ext>
            </a:extLst>
          </p:cNvPr>
          <p:cNvSpPr>
            <a:spLocks noGrp="1"/>
          </p:cNvSpPr>
          <p:nvPr>
            <p:ph type="title"/>
          </p:nvPr>
        </p:nvSpPr>
        <p:spPr>
          <a:xfrm>
            <a:off x="1670130" y="-1039"/>
            <a:ext cx="10521870" cy="1260000"/>
          </a:xfr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Autofit/>
          </a:bodyPr>
          <a:lstStyle/>
          <a:p>
            <a:pPr algn="ctr"/>
            <a:r>
              <a:rPr lang="fr-FR" sz="4000" b="1" dirty="0">
                <a:solidFill>
                  <a:srgbClr val="002060"/>
                </a:solidFill>
                <a:latin typeface="Century Gothic" panose="020B0502020202020204" pitchFamily="34" charset="0"/>
                <a:ea typeface="+mn-ea"/>
                <a:cs typeface="+mn-cs"/>
              </a:rPr>
              <a:t>Les plantes ont-elles besoin de </a:t>
            </a:r>
            <a:br>
              <a:rPr lang="fr-FR" sz="4000" b="1" dirty="0">
                <a:solidFill>
                  <a:srgbClr val="002060"/>
                </a:solidFill>
                <a:latin typeface="Century Gothic" panose="020B0502020202020204" pitchFamily="34" charset="0"/>
                <a:ea typeface="+mn-ea"/>
                <a:cs typeface="+mn-cs"/>
              </a:rPr>
            </a:br>
            <a:r>
              <a:rPr lang="fr-FR" sz="4000" b="1" dirty="0">
                <a:solidFill>
                  <a:srgbClr val="002060"/>
                </a:solidFill>
                <a:latin typeface="Century Gothic" panose="020B0502020202020204" pitchFamily="34" charset="0"/>
                <a:ea typeface="+mn-ea"/>
                <a:cs typeface="+mn-cs"/>
              </a:rPr>
              <a:t>gaz pour vivre ?</a:t>
            </a:r>
          </a:p>
        </p:txBody>
      </p:sp>
      <p:sp>
        <p:nvSpPr>
          <p:cNvPr id="29" name="Espace réservé du contenu 2">
            <a:extLst>
              <a:ext uri="{FF2B5EF4-FFF2-40B4-BE49-F238E27FC236}">
                <a16:creationId xmlns:a16="http://schemas.microsoft.com/office/drawing/2014/main" id="{A4F989A3-862F-4045-B460-8F07AE56B965}"/>
              </a:ext>
            </a:extLst>
          </p:cNvPr>
          <p:cNvSpPr txBox="1">
            <a:spLocks/>
          </p:cNvSpPr>
          <p:nvPr/>
        </p:nvSpPr>
        <p:spPr>
          <a:xfrm>
            <a:off x="7178154" y="2294246"/>
            <a:ext cx="3934294" cy="485338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fr-FR" sz="2000" dirty="0">
                <a:solidFill>
                  <a:srgbClr val="002060"/>
                </a:solidFill>
                <a:cs typeface="Calibri" panose="020F0502020204030204" pitchFamily="34" charset="0"/>
              </a:rPr>
              <a:t>Les </a:t>
            </a:r>
            <a:r>
              <a:rPr lang="fr-FR" sz="2000" b="1" dirty="0">
                <a:solidFill>
                  <a:srgbClr val="002060"/>
                </a:solidFill>
                <a:cs typeface="Calibri" panose="020F0502020204030204" pitchFamily="34" charset="0"/>
              </a:rPr>
              <a:t>plantes absorbent du dioxyde de carbone</a:t>
            </a:r>
            <a:r>
              <a:rPr lang="fr-FR" sz="2000" dirty="0">
                <a:solidFill>
                  <a:srgbClr val="002060"/>
                </a:solidFill>
                <a:cs typeface="Calibri" panose="020F0502020204030204" pitchFamily="34" charset="0"/>
              </a:rPr>
              <a:t> et </a:t>
            </a:r>
            <a:r>
              <a:rPr lang="fr-FR" sz="2000" b="1" dirty="0">
                <a:solidFill>
                  <a:srgbClr val="002060"/>
                </a:solidFill>
                <a:cs typeface="Calibri" panose="020F0502020204030204" pitchFamily="34" charset="0"/>
              </a:rPr>
              <a:t>rejettent du dioxygène</a:t>
            </a:r>
            <a:r>
              <a:rPr lang="fr-FR" sz="2000" dirty="0">
                <a:solidFill>
                  <a:srgbClr val="002060"/>
                </a:solidFill>
                <a:cs typeface="Calibri" panose="020F0502020204030204" pitchFamily="34" charset="0"/>
              </a:rPr>
              <a:t> pour réaliser leur photosynthèse. </a:t>
            </a:r>
          </a:p>
          <a:p>
            <a:r>
              <a:rPr lang="fr-FR" sz="2000" dirty="0">
                <a:solidFill>
                  <a:srgbClr val="002060"/>
                </a:solidFill>
              </a:rPr>
              <a:t>Elles sont capables de </a:t>
            </a:r>
            <a:r>
              <a:rPr lang="fr-FR" sz="2000" b="1" dirty="0">
                <a:solidFill>
                  <a:srgbClr val="002060"/>
                </a:solidFill>
              </a:rPr>
              <a:t>synthétiser</a:t>
            </a:r>
            <a:r>
              <a:rPr lang="fr-FR" sz="2000" dirty="0">
                <a:solidFill>
                  <a:srgbClr val="002060"/>
                </a:solidFill>
              </a:rPr>
              <a:t> leur propre matière organique directement à partir de l’énergie solaire et de composés minéraux (notamment de l’eau puisée dans le sol par les racines et du dioxyde de carbone puisé dans l’air par les feuilles). </a:t>
            </a:r>
            <a:endParaRPr lang="fr-FR" sz="2000" dirty="0">
              <a:solidFill>
                <a:srgbClr val="002060"/>
              </a:solidFill>
              <a:cs typeface="Calibri" panose="020F0502020204030204" pitchFamily="34" charset="0"/>
            </a:endParaRPr>
          </a:p>
          <a:p>
            <a:pPr marL="0" indent="0">
              <a:buFont typeface="Arial" panose="020B0604020202020204" pitchFamily="34" charset="0"/>
              <a:buNone/>
            </a:pPr>
            <a:endParaRPr lang="fr-FR" sz="2000" dirty="0"/>
          </a:p>
        </p:txBody>
      </p:sp>
      <p:sp>
        <p:nvSpPr>
          <p:cNvPr id="30" name="Espace réservé du contenu 3">
            <a:extLst>
              <a:ext uri="{FF2B5EF4-FFF2-40B4-BE49-F238E27FC236}">
                <a16:creationId xmlns:a16="http://schemas.microsoft.com/office/drawing/2014/main" id="{44C9AF9B-FDC4-456E-B9E8-7740193985B0}"/>
              </a:ext>
            </a:extLst>
          </p:cNvPr>
          <p:cNvSpPr txBox="1">
            <a:spLocks/>
          </p:cNvSpPr>
          <p:nvPr/>
        </p:nvSpPr>
        <p:spPr>
          <a:xfrm>
            <a:off x="2221766" y="1786202"/>
            <a:ext cx="4421338" cy="412042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defRPr/>
            </a:pPr>
            <a:endParaRPr lang="fr-FR" sz="2000">
              <a:cs typeface="Calibri" panose="020F0502020204030204" pitchFamily="34" charset="0"/>
            </a:endParaRPr>
          </a:p>
          <a:p>
            <a:pPr marL="0" indent="0" algn="ctr"/>
            <a:endParaRPr lang="fr-FR" sz="2000" dirty="0"/>
          </a:p>
        </p:txBody>
      </p:sp>
      <p:sp>
        <p:nvSpPr>
          <p:cNvPr id="31" name="Espace réservé du numéro de diapositive 1">
            <a:extLst>
              <a:ext uri="{FF2B5EF4-FFF2-40B4-BE49-F238E27FC236}">
                <a16:creationId xmlns:a16="http://schemas.microsoft.com/office/drawing/2014/main" id="{1BC104E5-A197-4CC2-92D9-437C55F8E106}"/>
              </a:ext>
            </a:extLst>
          </p:cNvPr>
          <p:cNvSpPr txBox="1">
            <a:spLocks/>
          </p:cNvSpPr>
          <p:nvPr/>
        </p:nvSpPr>
        <p:spPr bwMode="auto">
          <a:xfrm>
            <a:off x="11126800" y="6409271"/>
            <a:ext cx="1018821" cy="365125"/>
          </a:xfrm>
          <a:prstGeom prst="rect">
            <a:avLst/>
          </a:prstGeom>
          <a:solidFill>
            <a:srgbClr val="002060"/>
          </a:solidFill>
          <a:ln>
            <a:noFill/>
          </a:ln>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dirty="0">
                <a:solidFill>
                  <a:schemeClr val="bg1"/>
                </a:solidFill>
              </a:rPr>
              <a:t>M</a:t>
            </a:r>
            <a:r>
              <a:rPr lang="fr-FR" altLang="fr-FR" sz="1800" b="1" baseline="30000" dirty="0">
                <a:solidFill>
                  <a:schemeClr val="bg1"/>
                </a:solidFill>
              </a:rPr>
              <a:t>8</a:t>
            </a:r>
            <a:r>
              <a:rPr lang="fr-FR" altLang="fr-FR" sz="1800" b="1" dirty="0">
                <a:solidFill>
                  <a:srgbClr val="CFEDEF"/>
                </a:solidFill>
              </a:rPr>
              <a:t> </a:t>
            </a:r>
            <a:r>
              <a:rPr lang="fr-FR" altLang="fr-FR" sz="1800" b="1" dirty="0">
                <a:solidFill>
                  <a:schemeClr val="bg1"/>
                </a:solidFill>
              </a:rPr>
              <a:t>- </a:t>
            </a:r>
            <a:fld id="{6B65CB28-E51F-4F6B-B370-8F5765EA14E9}" type="slidenum">
              <a:rPr lang="fr-FR" altLang="fr-FR" sz="1800" b="1" smtClean="0">
                <a:solidFill>
                  <a:schemeClr val="bg1"/>
                </a:solidFill>
              </a:rPr>
              <a:pPr algn="ctr" eaLnBrk="1" hangingPunct="1">
                <a:lnSpc>
                  <a:spcPct val="100000"/>
                </a:lnSpc>
                <a:spcBef>
                  <a:spcPct val="0"/>
                </a:spcBef>
                <a:buFontTx/>
                <a:buNone/>
              </a:pPr>
              <a:t>42</a:t>
            </a:fld>
            <a:endParaRPr lang="fr-FR" altLang="fr-FR" sz="1800" b="1" dirty="0">
              <a:solidFill>
                <a:schemeClr val="bg1"/>
              </a:solidFill>
            </a:endParaRPr>
          </a:p>
        </p:txBody>
      </p:sp>
      <p:sp>
        <p:nvSpPr>
          <p:cNvPr id="32" name="Carré corné Info">
            <a:extLst>
              <a:ext uri="{FF2B5EF4-FFF2-40B4-BE49-F238E27FC236}">
                <a16:creationId xmlns:a16="http://schemas.microsoft.com/office/drawing/2014/main" id="{4E7C9090-3BD0-4374-86AD-9D0B7512B424}"/>
              </a:ext>
            </a:extLst>
          </p:cNvPr>
          <p:cNvSpPr/>
          <p:nvPr/>
        </p:nvSpPr>
        <p:spPr>
          <a:xfrm>
            <a:off x="46379" y="4768270"/>
            <a:ext cx="1609401" cy="2056705"/>
          </a:xfrm>
          <a:prstGeom prst="foldedCorner">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fr-FR" sz="1200" dirty="0">
              <a:solidFill>
                <a:schemeClr val="tx1"/>
              </a:solidFill>
            </a:endParaRPr>
          </a:p>
        </p:txBody>
      </p:sp>
      <p:pic>
        <p:nvPicPr>
          <p:cNvPr id="26" name="Clic retour">
            <a:hlinkClick r:id="rId9" action="ppaction://hlinksldjump"/>
            <a:extLst>
              <a:ext uri="{FF2B5EF4-FFF2-40B4-BE49-F238E27FC236}">
                <a16:creationId xmlns:a16="http://schemas.microsoft.com/office/drawing/2014/main" id="{AA4E5C3B-A82A-4C49-B6A9-C1EB96F68FC3}"/>
              </a:ext>
            </a:extLst>
          </p:cNvPr>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8751" t="2691" r="7314" b="5618"/>
          <a:stretch/>
        </p:blipFill>
        <p:spPr bwMode="auto">
          <a:xfrm>
            <a:off x="11326944" y="5839352"/>
            <a:ext cx="565484" cy="5243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Image 2" descr="Une image contenant dessin humoristique, dessin, clipart, illustration&#10;&#10;Description générée automatiquement">
            <a:extLst>
              <a:ext uri="{FF2B5EF4-FFF2-40B4-BE49-F238E27FC236}">
                <a16:creationId xmlns:a16="http://schemas.microsoft.com/office/drawing/2014/main" id="{21139863-D44D-DF01-7A6F-3318E76505F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824967" y="1683211"/>
            <a:ext cx="5711778" cy="5059122"/>
          </a:xfrm>
          <a:prstGeom prst="rect">
            <a:avLst/>
          </a:prstGeom>
        </p:spPr>
      </p:pic>
    </p:spTree>
    <p:extLst>
      <p:ext uri="{BB962C8B-B14F-4D97-AF65-F5344CB8AC3E}">
        <p14:creationId xmlns:p14="http://schemas.microsoft.com/office/powerpoint/2010/main" val="388531441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5"/>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25"/>
                  </p:tgtEl>
                </p:cond>
              </p:nextCondLst>
            </p:seq>
          </p:childTnLst>
        </p:cTn>
      </p:par>
    </p:tnLst>
    <p:bldLst>
      <p:bldP spid="32" grpId="0" animBg="1"/>
      <p:bldP spid="32" grpId="1"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Image 4">
            <a:extLst>
              <a:ext uri="{FF2B5EF4-FFF2-40B4-BE49-F238E27FC236}">
                <a16:creationId xmlns:a16="http://schemas.microsoft.com/office/drawing/2014/main" id="{CEA20C9F-0589-4961-8CD4-40DEB3D7C783}"/>
              </a:ext>
            </a:extLst>
          </p:cNvPr>
          <p:cNvPicPr>
            <a:picLocks noChangeAspect="1"/>
          </p:cNvPicPr>
          <p:nvPr/>
        </p:nvPicPr>
        <p:blipFill rotWithShape="1">
          <a:blip r:embed="rId3">
            <a:extLst>
              <a:ext uri="{28A0092B-C50C-407E-A947-70E740481C1C}">
                <a14:useLocalDpi xmlns:a14="http://schemas.microsoft.com/office/drawing/2010/main" val="0"/>
              </a:ext>
            </a:extLst>
          </a:blip>
          <a:srcRect t="9157"/>
          <a:stretch/>
        </p:blipFill>
        <p:spPr bwMode="auto">
          <a:xfrm>
            <a:off x="900953" y="1332206"/>
            <a:ext cx="4754506" cy="55257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29" name="NivSup">
            <a:extLst>
              <a:ext uri="{FF2B5EF4-FFF2-40B4-BE49-F238E27FC236}">
                <a16:creationId xmlns:a16="http://schemas.microsoft.com/office/drawing/2014/main" id="{1A05B6DE-3D55-44C6-B632-47B173539396}"/>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822113" y="6392863"/>
            <a:ext cx="303212"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Espace réservé du numéro de diapositive 1">
            <a:extLst>
              <a:ext uri="{FF2B5EF4-FFF2-40B4-BE49-F238E27FC236}">
                <a16:creationId xmlns:a16="http://schemas.microsoft.com/office/drawing/2014/main" id="{2AA43C3A-E12E-4F2B-8977-9B314861E892}"/>
              </a:ext>
            </a:extLst>
          </p:cNvPr>
          <p:cNvSpPr txBox="1">
            <a:spLocks/>
          </p:cNvSpPr>
          <p:nvPr/>
        </p:nvSpPr>
        <p:spPr bwMode="auto">
          <a:xfrm>
            <a:off x="11126800" y="6409271"/>
            <a:ext cx="1018821" cy="365125"/>
          </a:xfrm>
          <a:prstGeom prst="rect">
            <a:avLst/>
          </a:prstGeom>
          <a:solidFill>
            <a:srgbClr val="002060"/>
          </a:solidFill>
          <a:ln>
            <a:noFill/>
          </a:ln>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dirty="0">
                <a:solidFill>
                  <a:schemeClr val="bg1"/>
                </a:solidFill>
              </a:rPr>
              <a:t>M</a:t>
            </a:r>
            <a:r>
              <a:rPr lang="fr-FR" altLang="fr-FR" sz="1800" b="1" baseline="30000" dirty="0">
                <a:solidFill>
                  <a:schemeClr val="bg1"/>
                </a:solidFill>
              </a:rPr>
              <a:t>8</a:t>
            </a:r>
            <a:r>
              <a:rPr lang="fr-FR" altLang="fr-FR" sz="1800" b="1" dirty="0">
                <a:solidFill>
                  <a:srgbClr val="CFEDEF"/>
                </a:solidFill>
              </a:rPr>
              <a:t> </a:t>
            </a:r>
            <a:r>
              <a:rPr lang="fr-FR" altLang="fr-FR" sz="1800" b="1" dirty="0">
                <a:solidFill>
                  <a:schemeClr val="bg1"/>
                </a:solidFill>
              </a:rPr>
              <a:t>- </a:t>
            </a:r>
            <a:fld id="{6B65CB28-E51F-4F6B-B370-8F5765EA14E9}" type="slidenum">
              <a:rPr lang="fr-FR" altLang="fr-FR" sz="1800" b="1" smtClean="0">
                <a:solidFill>
                  <a:schemeClr val="bg1"/>
                </a:solidFill>
              </a:rPr>
              <a:pPr algn="ctr" eaLnBrk="1" hangingPunct="1">
                <a:lnSpc>
                  <a:spcPct val="100000"/>
                </a:lnSpc>
                <a:spcBef>
                  <a:spcPct val="0"/>
                </a:spcBef>
                <a:buFontTx/>
                <a:buNone/>
              </a:pPr>
              <a:t>43</a:t>
            </a:fld>
            <a:endParaRPr lang="fr-FR" altLang="fr-FR" sz="1800" b="1" dirty="0">
              <a:solidFill>
                <a:schemeClr val="bg1"/>
              </a:solidFill>
            </a:endParaRPr>
          </a:p>
        </p:txBody>
      </p:sp>
      <p:sp>
        <p:nvSpPr>
          <p:cNvPr id="22" name="Titre">
            <a:extLst>
              <a:ext uri="{FF2B5EF4-FFF2-40B4-BE49-F238E27FC236}">
                <a16:creationId xmlns:a16="http://schemas.microsoft.com/office/drawing/2014/main" id="{3CF01DA1-FB52-4BB9-ABA5-0EF2A98252F3}"/>
              </a:ext>
            </a:extLst>
          </p:cNvPr>
          <p:cNvSpPr/>
          <p:nvPr/>
        </p:nvSpPr>
        <p:spPr>
          <a:xfrm>
            <a:off x="7881250" y="876509"/>
            <a:ext cx="4320000" cy="2160000"/>
          </a:xfrm>
          <a:prstGeom prst="rect">
            <a:avLst/>
          </a:prstGeom>
          <a:solidFill>
            <a:srgbClr val="008CB4"/>
          </a:solidFill>
          <a:ln>
            <a:solidFill>
              <a:srgbClr val="008CB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4800" b="1" dirty="0">
                <a:solidFill>
                  <a:schemeClr val="bg1"/>
                </a:solidFill>
                <a:latin typeface="Century Gothic" panose="020B0502020202020204" pitchFamily="34" charset="0"/>
              </a:rPr>
              <a:t>Parole d’experts</a:t>
            </a:r>
          </a:p>
        </p:txBody>
      </p:sp>
    </p:spTree>
    <p:extLst>
      <p:ext uri="{BB962C8B-B14F-4D97-AF65-F5344CB8AC3E}">
        <p14:creationId xmlns:p14="http://schemas.microsoft.com/office/powerpoint/2010/main" val="73224970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e 3">
            <a:extLst>
              <a:ext uri="{FF2B5EF4-FFF2-40B4-BE49-F238E27FC236}">
                <a16:creationId xmlns:a16="http://schemas.microsoft.com/office/drawing/2014/main" id="{69ECF26C-E1FD-48D9-9446-ACE79CBE20BF}"/>
              </a:ext>
            </a:extLst>
          </p:cNvPr>
          <p:cNvGrpSpPr/>
          <p:nvPr/>
        </p:nvGrpSpPr>
        <p:grpSpPr>
          <a:xfrm>
            <a:off x="0" y="-1"/>
            <a:ext cx="1768414" cy="6858001"/>
            <a:chOff x="0" y="-1"/>
            <a:chExt cx="1768414" cy="6858001"/>
          </a:xfrm>
        </p:grpSpPr>
        <p:sp>
          <p:nvSpPr>
            <p:cNvPr id="5" name="Fond blanc">
              <a:extLst>
                <a:ext uri="{FF2B5EF4-FFF2-40B4-BE49-F238E27FC236}">
                  <a16:creationId xmlns:a16="http://schemas.microsoft.com/office/drawing/2014/main" id="{973773AA-B50C-458A-8ABE-737223164EE3}"/>
                </a:ext>
              </a:extLst>
            </p:cNvPr>
            <p:cNvSpPr/>
            <p:nvPr/>
          </p:nvSpPr>
          <p:spPr>
            <a:xfrm>
              <a:off x="0" y="-1"/>
              <a:ext cx="1768414" cy="685800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MEP">
              <a:extLst>
                <a:ext uri="{FF2B5EF4-FFF2-40B4-BE49-F238E27FC236}">
                  <a16:creationId xmlns:a16="http://schemas.microsoft.com/office/drawing/2014/main" id="{BF17C618-D3F3-4271-8DAE-B40328DA811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0214" y="4553406"/>
              <a:ext cx="1327986" cy="878855"/>
            </a:xfrm>
            <a:prstGeom prst="rect">
              <a:avLst/>
            </a:prstGeom>
          </p:spPr>
        </p:pic>
        <p:pic>
          <p:nvPicPr>
            <p:cNvPr id="7" name="AtmoSud">
              <a:hlinkClick r:id="rId3"/>
              <a:extLst>
                <a:ext uri="{FF2B5EF4-FFF2-40B4-BE49-F238E27FC236}">
                  <a16:creationId xmlns:a16="http://schemas.microsoft.com/office/drawing/2014/main" id="{7464F0EE-7009-4955-AD9E-50E480ED2EA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0214" y="3533382"/>
              <a:ext cx="1327986" cy="575486"/>
            </a:xfrm>
            <a:prstGeom prst="rect">
              <a:avLst/>
            </a:prstGeom>
          </p:spPr>
        </p:pic>
        <p:pic>
          <p:nvPicPr>
            <p:cNvPr id="8" name="FAEM">
              <a:hlinkClick r:id="rId5"/>
              <a:extLst>
                <a:ext uri="{FF2B5EF4-FFF2-40B4-BE49-F238E27FC236}">
                  <a16:creationId xmlns:a16="http://schemas.microsoft.com/office/drawing/2014/main" id="{18A94ACB-8795-4A8C-8B9F-0385E78DB8D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20214" y="2584235"/>
              <a:ext cx="1327986" cy="504608"/>
            </a:xfrm>
            <a:prstGeom prst="rect">
              <a:avLst/>
            </a:prstGeom>
          </p:spPr>
        </p:pic>
        <p:pic>
          <p:nvPicPr>
            <p:cNvPr id="9" name="AEM">
              <a:extLst>
                <a:ext uri="{FF2B5EF4-FFF2-40B4-BE49-F238E27FC236}">
                  <a16:creationId xmlns:a16="http://schemas.microsoft.com/office/drawing/2014/main" id="{A13CE889-84A2-4247-83FC-66182BB0E29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20214" y="297657"/>
              <a:ext cx="1327986" cy="1842040"/>
            </a:xfrm>
            <a:prstGeom prst="rect">
              <a:avLst/>
            </a:prstGeom>
          </p:spPr>
        </p:pic>
        <p:sp>
          <p:nvSpPr>
            <p:cNvPr id="10" name="Module CO2">
              <a:extLst>
                <a:ext uri="{FF2B5EF4-FFF2-40B4-BE49-F238E27FC236}">
                  <a16:creationId xmlns:a16="http://schemas.microsoft.com/office/drawing/2014/main" id="{1122B28E-14FF-4FC6-826E-F10E69518148}"/>
                </a:ext>
              </a:extLst>
            </p:cNvPr>
            <p:cNvSpPr/>
            <p:nvPr/>
          </p:nvSpPr>
          <p:spPr>
            <a:xfrm>
              <a:off x="114404" y="5992223"/>
              <a:ext cx="1539605" cy="707886"/>
            </a:xfrm>
            <a:prstGeom prst="rect">
              <a:avLst/>
            </a:prstGeom>
            <a:solidFill>
              <a:srgbClr val="002060"/>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L’air de ma classe</a:t>
              </a:r>
              <a:endParaRPr kumimoji="0" lang="fr-FR" sz="2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11" name="Titre">
            <a:extLst>
              <a:ext uri="{FF2B5EF4-FFF2-40B4-BE49-F238E27FC236}">
                <a16:creationId xmlns:a16="http://schemas.microsoft.com/office/drawing/2014/main" id="{C931A7CB-4904-4E38-A56F-0964AE789817}"/>
              </a:ext>
            </a:extLst>
          </p:cNvPr>
          <p:cNvSpPr/>
          <p:nvPr/>
        </p:nvSpPr>
        <p:spPr>
          <a:xfrm>
            <a:off x="1768414" y="0"/>
            <a:ext cx="10423586" cy="1222463"/>
          </a:xfrm>
          <a:prstGeom prst="rect">
            <a:avLst/>
          </a:prstGeom>
          <a:solidFill>
            <a:schemeClr val="accent2">
              <a:lumMod val="40000"/>
              <a:lumOff val="6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40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Recommandations</a:t>
            </a:r>
          </a:p>
        </p:txBody>
      </p:sp>
      <p:sp>
        <p:nvSpPr>
          <p:cNvPr id="2" name="Rectangle 1">
            <a:extLst>
              <a:ext uri="{FF2B5EF4-FFF2-40B4-BE49-F238E27FC236}">
                <a16:creationId xmlns:a16="http://schemas.microsoft.com/office/drawing/2014/main" id="{263A95DD-8C6C-4634-90D2-9D0B7B8F9338}"/>
              </a:ext>
            </a:extLst>
          </p:cNvPr>
          <p:cNvSpPr/>
          <p:nvPr/>
        </p:nvSpPr>
        <p:spPr>
          <a:xfrm>
            <a:off x="1988628" y="1921534"/>
            <a:ext cx="5485715" cy="3788666"/>
          </a:xfrm>
          <a:prstGeom prst="rect">
            <a:avLst/>
          </a:prstGeom>
        </p:spPr>
        <p:txBody>
          <a:bodyPr wrap="square">
            <a:sp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002060"/>
                </a:solidFill>
                <a:effectLst/>
                <a:uLnTx/>
                <a:uFillTx/>
                <a:ea typeface="+mn-ea"/>
                <a:cs typeface="+mn-cs"/>
              </a:rPr>
              <a:t>2 principes essentiels :</a:t>
            </a:r>
          </a:p>
          <a:p>
            <a:pPr marL="342900" marR="0" lvl="0" indent="-342900" algn="l" defTabSz="914400" rtl="0" eaLnBrk="1" fontAlgn="auto" latinLnBrk="0" hangingPunct="1">
              <a:lnSpc>
                <a:spcPct val="110000"/>
              </a:lnSpc>
              <a:spcBef>
                <a:spcPts val="0"/>
              </a:spcBef>
              <a:spcAft>
                <a:spcPts val="0"/>
              </a:spcAft>
              <a:buClrTx/>
              <a:buSzTx/>
              <a:buFont typeface="Arial" panose="020B0604020202020204" pitchFamily="34" charset="0"/>
              <a:buChar char="•"/>
              <a:tabLst/>
              <a:defRPr/>
            </a:pPr>
            <a:r>
              <a:rPr kumimoji="0" lang="fr-FR" sz="2000" b="0" i="0" u="none" strike="noStrike" kern="1200" cap="none" spc="0" normalizeH="0" baseline="0" noProof="0" dirty="0">
                <a:ln>
                  <a:noFill/>
                </a:ln>
                <a:solidFill>
                  <a:srgbClr val="002060"/>
                </a:solidFill>
                <a:effectLst/>
                <a:uLnTx/>
                <a:uFillTx/>
                <a:ea typeface="+mn-ea"/>
                <a:cs typeface="+mn-cs"/>
              </a:rPr>
              <a:t>Limiter les sources d’émissions de polluants</a:t>
            </a:r>
          </a:p>
          <a:p>
            <a:pPr marL="342900" marR="0" lvl="0" indent="-342900" algn="l" defTabSz="914400" rtl="0" eaLnBrk="1" fontAlgn="auto" latinLnBrk="0" hangingPunct="1">
              <a:lnSpc>
                <a:spcPct val="110000"/>
              </a:lnSpc>
              <a:spcBef>
                <a:spcPts val="0"/>
              </a:spcBef>
              <a:spcAft>
                <a:spcPts val="0"/>
              </a:spcAft>
              <a:buClrTx/>
              <a:buSzTx/>
              <a:buFont typeface="Arial" panose="020B0604020202020204" pitchFamily="34" charset="0"/>
              <a:buChar char="•"/>
              <a:tabLst/>
              <a:defRPr/>
            </a:pPr>
            <a:r>
              <a:rPr kumimoji="0" lang="fr-FR" sz="2000" b="0" i="0" u="none" strike="noStrike" kern="1200" cap="none" spc="0" normalizeH="0" baseline="0" noProof="0" dirty="0">
                <a:ln>
                  <a:noFill/>
                </a:ln>
                <a:solidFill>
                  <a:srgbClr val="002060"/>
                </a:solidFill>
                <a:effectLst/>
                <a:uLnTx/>
                <a:uFillTx/>
                <a:ea typeface="+mn-ea"/>
                <a:cs typeface="+mn-cs"/>
              </a:rPr>
              <a:t>Évacuer les polluants à l’extérieur</a:t>
            </a:r>
          </a:p>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fr-FR" sz="2000" b="1" i="0" u="none" strike="noStrike" kern="1200" cap="none" spc="0" normalizeH="0" baseline="0" noProof="0" dirty="0">
              <a:ln>
                <a:noFill/>
              </a:ln>
              <a:solidFill>
                <a:srgbClr val="002060"/>
              </a:solidFill>
              <a:effectLst/>
              <a:uLnTx/>
              <a:uFillTx/>
              <a:ea typeface="+mn-ea"/>
              <a:cs typeface="+mn-cs"/>
            </a:endParaRPr>
          </a:p>
          <a:p>
            <a:pPr marL="0" marR="0" lvl="0" indent="0" algn="l" defTabSz="914400" rtl="0" eaLnBrk="1" fontAlgn="auto" latinLnBrk="0" hangingPunct="1">
              <a:lnSpc>
                <a:spcPct val="11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002060"/>
                </a:solidFill>
                <a:effectLst/>
                <a:uLnTx/>
                <a:uFillTx/>
                <a:ea typeface="+mn-ea"/>
                <a:cs typeface="+mn-cs"/>
              </a:rPr>
              <a:t>Les principales recommandations :</a:t>
            </a:r>
          </a:p>
          <a:p>
            <a:pPr marL="342900" marR="0" lvl="0" indent="-342900" algn="l" defTabSz="914400" rtl="0" eaLnBrk="1" fontAlgn="auto" latinLnBrk="0" hangingPunct="1">
              <a:lnSpc>
                <a:spcPct val="110000"/>
              </a:lnSpc>
              <a:spcBef>
                <a:spcPts val="0"/>
              </a:spcBef>
              <a:spcAft>
                <a:spcPts val="0"/>
              </a:spcAft>
              <a:buClrTx/>
              <a:buSzTx/>
              <a:buFont typeface="Arial" panose="020B0604020202020204" pitchFamily="34" charset="0"/>
              <a:buChar char="•"/>
              <a:tabLst/>
              <a:defRPr/>
            </a:pPr>
            <a:r>
              <a:rPr kumimoji="0" lang="fr-FR" sz="2000" b="0" i="0" u="none" strike="noStrike" kern="1200" cap="none" spc="0" normalizeH="0" baseline="0" noProof="0" dirty="0">
                <a:ln>
                  <a:noFill/>
                </a:ln>
                <a:solidFill>
                  <a:srgbClr val="002060"/>
                </a:solidFill>
                <a:effectLst/>
                <a:uLnTx/>
                <a:uFillTx/>
                <a:ea typeface="+mn-ea"/>
                <a:cs typeface="+mn-cs"/>
              </a:rPr>
              <a:t>Aération</a:t>
            </a:r>
          </a:p>
          <a:p>
            <a:pPr marL="342900" marR="0" lvl="0" indent="-342900" algn="l" defTabSz="914400" rtl="0" eaLnBrk="1" fontAlgn="auto" latinLnBrk="0" hangingPunct="1">
              <a:lnSpc>
                <a:spcPct val="110000"/>
              </a:lnSpc>
              <a:spcBef>
                <a:spcPts val="0"/>
              </a:spcBef>
              <a:spcAft>
                <a:spcPts val="0"/>
              </a:spcAft>
              <a:buClrTx/>
              <a:buSzTx/>
              <a:buFont typeface="Arial" panose="020B0604020202020204" pitchFamily="34" charset="0"/>
              <a:buChar char="•"/>
              <a:tabLst/>
              <a:defRPr/>
            </a:pPr>
            <a:r>
              <a:rPr kumimoji="0" lang="fr-FR" sz="2000" b="0" i="0" u="none" strike="noStrike" kern="1200" cap="none" spc="0" normalizeH="0" baseline="0" noProof="0" dirty="0">
                <a:ln>
                  <a:noFill/>
                </a:ln>
                <a:solidFill>
                  <a:srgbClr val="002060"/>
                </a:solidFill>
                <a:effectLst/>
                <a:uLnTx/>
                <a:uFillTx/>
                <a:ea typeface="+mn-ea"/>
                <a:cs typeface="+mn-cs"/>
              </a:rPr>
              <a:t>Maintenance </a:t>
            </a:r>
            <a:r>
              <a:rPr lang="fr-FR" sz="2000" dirty="0">
                <a:solidFill>
                  <a:srgbClr val="002060"/>
                </a:solidFill>
              </a:rPr>
              <a:t>des </a:t>
            </a:r>
            <a:r>
              <a:rPr kumimoji="0" lang="fr-FR" sz="2000" b="0" i="0" u="none" strike="noStrike" kern="1200" cap="none" spc="0" normalizeH="0" baseline="0" noProof="0" dirty="0">
                <a:ln>
                  <a:noFill/>
                </a:ln>
                <a:solidFill>
                  <a:srgbClr val="002060"/>
                </a:solidFill>
                <a:effectLst/>
                <a:uLnTx/>
                <a:uFillTx/>
                <a:ea typeface="+mn-ea"/>
                <a:cs typeface="+mn-cs"/>
              </a:rPr>
              <a:t>équipements</a:t>
            </a:r>
          </a:p>
          <a:p>
            <a:pPr marL="342900" marR="0" lvl="0" indent="-342900" algn="l" defTabSz="914400" rtl="0" eaLnBrk="1" fontAlgn="auto" latinLnBrk="0" hangingPunct="1">
              <a:lnSpc>
                <a:spcPct val="110000"/>
              </a:lnSpc>
              <a:spcBef>
                <a:spcPts val="0"/>
              </a:spcBef>
              <a:spcAft>
                <a:spcPts val="0"/>
              </a:spcAft>
              <a:buClrTx/>
              <a:buSzTx/>
              <a:buFont typeface="Arial" panose="020B0604020202020204" pitchFamily="34" charset="0"/>
              <a:buChar char="•"/>
              <a:tabLst/>
              <a:defRPr/>
            </a:pPr>
            <a:r>
              <a:rPr kumimoji="0" lang="fr-FR" sz="2000" b="0" i="0" u="none" strike="noStrike" kern="1200" cap="none" spc="0" normalizeH="0" baseline="0" noProof="0" dirty="0">
                <a:ln>
                  <a:noFill/>
                </a:ln>
                <a:solidFill>
                  <a:srgbClr val="002060"/>
                </a:solidFill>
                <a:effectLst/>
                <a:uLnTx/>
                <a:uFillTx/>
                <a:ea typeface="+mn-ea"/>
                <a:cs typeface="+mn-cs"/>
              </a:rPr>
              <a:t>Changement de comportements</a:t>
            </a:r>
          </a:p>
          <a:p>
            <a:pPr marL="342900" marR="0" lvl="0" indent="-342900" algn="l" defTabSz="914400" rtl="0" eaLnBrk="1" fontAlgn="auto" latinLnBrk="0" hangingPunct="1">
              <a:lnSpc>
                <a:spcPct val="110000"/>
              </a:lnSpc>
              <a:spcBef>
                <a:spcPts val="0"/>
              </a:spcBef>
              <a:spcAft>
                <a:spcPts val="0"/>
              </a:spcAft>
              <a:buClrTx/>
              <a:buSzTx/>
              <a:buFont typeface="Arial" panose="020B0604020202020204" pitchFamily="34" charset="0"/>
              <a:buChar char="•"/>
              <a:tabLst/>
              <a:defRPr/>
            </a:pPr>
            <a:r>
              <a:rPr kumimoji="0" lang="fr-FR" sz="2000" b="0" i="0" u="none" strike="noStrike" kern="1200" cap="none" spc="0" normalizeH="0" baseline="0" noProof="0" dirty="0">
                <a:ln>
                  <a:noFill/>
                </a:ln>
                <a:solidFill>
                  <a:srgbClr val="002060"/>
                </a:solidFill>
                <a:effectLst/>
                <a:uLnTx/>
                <a:uFillTx/>
                <a:ea typeface="+mn-ea"/>
                <a:cs typeface="+mn-cs"/>
              </a:rPr>
              <a:t>Choix des produits d’entretien</a:t>
            </a:r>
          </a:p>
          <a:p>
            <a:pPr marL="342900" marR="0" lvl="0" indent="-342900" algn="l" defTabSz="914400" rtl="0" eaLnBrk="1" fontAlgn="auto" latinLnBrk="0" hangingPunct="1">
              <a:lnSpc>
                <a:spcPct val="110000"/>
              </a:lnSpc>
              <a:spcBef>
                <a:spcPts val="0"/>
              </a:spcBef>
              <a:spcAft>
                <a:spcPts val="0"/>
              </a:spcAft>
              <a:buClrTx/>
              <a:buSzTx/>
              <a:buFont typeface="Arial" panose="020B0604020202020204" pitchFamily="34" charset="0"/>
              <a:buChar char="•"/>
              <a:tabLst/>
              <a:defRPr/>
            </a:pPr>
            <a:r>
              <a:rPr kumimoji="0" lang="fr-FR" sz="2000" b="0" i="0" u="none" strike="noStrike" kern="1200" cap="none" spc="0" normalizeH="0" baseline="0" noProof="0" dirty="0">
                <a:ln>
                  <a:noFill/>
                </a:ln>
                <a:solidFill>
                  <a:srgbClr val="002060"/>
                </a:solidFill>
                <a:effectLst/>
                <a:uLnTx/>
                <a:uFillTx/>
                <a:ea typeface="+mn-ea"/>
                <a:cs typeface="+mn-cs"/>
              </a:rPr>
              <a:t>Si rénovation : choix des matériaux et </a:t>
            </a:r>
            <a:br>
              <a:rPr kumimoji="0" lang="fr-FR" sz="2000" b="0" i="0" u="none" strike="noStrike" kern="1200" cap="none" spc="0" normalizeH="0" baseline="0" noProof="0" dirty="0">
                <a:ln>
                  <a:noFill/>
                </a:ln>
                <a:solidFill>
                  <a:srgbClr val="002060"/>
                </a:solidFill>
                <a:effectLst/>
                <a:uLnTx/>
                <a:uFillTx/>
                <a:ea typeface="+mn-ea"/>
                <a:cs typeface="+mn-cs"/>
              </a:rPr>
            </a:br>
            <a:r>
              <a:rPr kumimoji="0" lang="fr-FR" sz="2000" b="0" i="0" u="none" strike="noStrike" kern="1200" cap="none" spc="0" normalizeH="0" baseline="0" noProof="0" dirty="0">
                <a:ln>
                  <a:noFill/>
                </a:ln>
                <a:solidFill>
                  <a:srgbClr val="002060"/>
                </a:solidFill>
                <a:effectLst/>
                <a:uLnTx/>
                <a:uFillTx/>
                <a:ea typeface="+mn-ea"/>
                <a:cs typeface="+mn-cs"/>
              </a:rPr>
              <a:t>mise en place d’une ventilation efficace</a:t>
            </a:r>
          </a:p>
        </p:txBody>
      </p:sp>
      <p:sp>
        <p:nvSpPr>
          <p:cNvPr id="16" name="Espace réservé du numéro de diapositive 1">
            <a:extLst>
              <a:ext uri="{FF2B5EF4-FFF2-40B4-BE49-F238E27FC236}">
                <a16:creationId xmlns:a16="http://schemas.microsoft.com/office/drawing/2014/main" id="{1741C986-C170-4F86-84C6-44F76B77400E}"/>
              </a:ext>
            </a:extLst>
          </p:cNvPr>
          <p:cNvSpPr txBox="1">
            <a:spLocks/>
          </p:cNvSpPr>
          <p:nvPr/>
        </p:nvSpPr>
        <p:spPr bwMode="auto">
          <a:xfrm>
            <a:off x="11126800" y="6409271"/>
            <a:ext cx="1018821" cy="365125"/>
          </a:xfrm>
          <a:prstGeom prst="rect">
            <a:avLst/>
          </a:prstGeom>
          <a:solidFill>
            <a:srgbClr val="002060"/>
          </a:solidFill>
          <a:ln>
            <a:noFill/>
          </a:ln>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fr-FR" altLang="fr-FR" sz="1800" b="1"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M</a:t>
            </a:r>
            <a:r>
              <a:rPr kumimoji="0" lang="fr-FR" altLang="fr-FR" sz="1800" b="1" i="0" u="none" strike="noStrike" kern="1200" cap="none" spc="0" normalizeH="0" baseline="30000" noProof="0" dirty="0">
                <a:ln>
                  <a:noFill/>
                </a:ln>
                <a:solidFill>
                  <a:prstClr val="white"/>
                </a:solidFill>
                <a:effectLst/>
                <a:uLnTx/>
                <a:uFillTx/>
                <a:latin typeface="Calibri" panose="020F0502020204030204" pitchFamily="34" charset="0"/>
                <a:ea typeface="+mn-ea"/>
                <a:cs typeface="+mn-cs"/>
              </a:rPr>
              <a:t>8</a:t>
            </a:r>
            <a:r>
              <a:rPr kumimoji="0" lang="fr-FR" altLang="fr-FR" sz="1800" b="1" i="0" u="none" strike="noStrike" kern="1200" cap="none" spc="0" normalizeH="0" baseline="0" noProof="0" dirty="0">
                <a:ln>
                  <a:noFill/>
                </a:ln>
                <a:solidFill>
                  <a:srgbClr val="CFEDEF"/>
                </a:solidFill>
                <a:effectLst/>
                <a:uLnTx/>
                <a:uFillTx/>
                <a:latin typeface="Calibri" panose="020F0502020204030204" pitchFamily="34" charset="0"/>
                <a:ea typeface="+mn-ea"/>
                <a:cs typeface="+mn-cs"/>
              </a:rPr>
              <a:t> </a:t>
            </a:r>
            <a:r>
              <a:rPr kumimoji="0" lang="fr-FR" altLang="fr-FR" sz="1800" b="1"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 </a:t>
            </a:r>
            <a:fld id="{6B65CB28-E51F-4F6B-B370-8F5765EA14E9}" type="slidenum">
              <a:rPr kumimoji="0" lang="fr-FR" altLang="fr-FR" sz="1800" b="1" i="0" u="none" strike="noStrike" kern="1200" cap="none" spc="0" normalizeH="0" baseline="0" noProof="0" smtClean="0">
                <a:ln>
                  <a:noFill/>
                </a:ln>
                <a:solidFill>
                  <a:prstClr val="white"/>
                </a:solidFill>
                <a:effectLst/>
                <a:uLnTx/>
                <a:uFillTx/>
                <a:latin typeface="Calibri" panose="020F0502020204030204" pitchFamily="34" charset="0"/>
                <a:ea typeface="+mn-ea"/>
                <a:cs typeface="+mn-cs"/>
              </a:rPr>
              <a:pPr marL="0" marR="0" lvl="0" indent="0" algn="ctr" defTabSz="914400" rtl="0" eaLnBrk="1" fontAlgn="auto" latinLnBrk="0" hangingPunct="1">
                <a:lnSpc>
                  <a:spcPct val="100000"/>
                </a:lnSpc>
                <a:spcBef>
                  <a:spcPct val="0"/>
                </a:spcBef>
                <a:spcAft>
                  <a:spcPts val="0"/>
                </a:spcAft>
                <a:buClrTx/>
                <a:buSzTx/>
                <a:buFontTx/>
                <a:buNone/>
                <a:tabLst/>
                <a:defRPr/>
              </a:pPr>
              <a:t>44</a:t>
            </a:fld>
            <a:endParaRPr kumimoji="0" lang="fr-FR" altLang="fr-FR" sz="1800" b="1"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p:txBody>
      </p:sp>
      <p:pic>
        <p:nvPicPr>
          <p:cNvPr id="18" name="Img1">
            <a:extLst>
              <a:ext uri="{FF2B5EF4-FFF2-40B4-BE49-F238E27FC236}">
                <a16:creationId xmlns:a16="http://schemas.microsoft.com/office/drawing/2014/main" id="{5067E342-AB61-4C27-B4DF-35BD85E5B63F}"/>
              </a:ext>
            </a:extLst>
          </p:cNvPr>
          <p:cNvPicPr>
            <a:picLocks noChangeAspect="1"/>
          </p:cNvPicPr>
          <p:nvPr/>
        </p:nvPicPr>
        <p:blipFill>
          <a:blip r:embed="rId8"/>
          <a:srcRect/>
          <a:stretch>
            <a:fillRect/>
          </a:stretch>
        </p:blipFill>
        <p:spPr bwMode="auto">
          <a:xfrm>
            <a:off x="9287490" y="5012069"/>
            <a:ext cx="1573025" cy="1576366"/>
          </a:xfrm>
          <a:prstGeom prst="rect">
            <a:avLst/>
          </a:prstGeom>
          <a:ln>
            <a:noFill/>
          </a:ln>
          <a:effectLst>
            <a:outerShdw blurRad="292100" dist="139700" dir="2700000" algn="tl" rotWithShape="0">
              <a:srgbClr val="333333">
                <a:alpha val="65000"/>
              </a:srgbClr>
            </a:outerShdw>
          </a:effectLst>
        </p:spPr>
      </p:pic>
      <p:pic>
        <p:nvPicPr>
          <p:cNvPr id="19" name="Image 2">
            <a:extLst>
              <a:ext uri="{FF2B5EF4-FFF2-40B4-BE49-F238E27FC236}">
                <a16:creationId xmlns:a16="http://schemas.microsoft.com/office/drawing/2014/main" id="{C1A09822-BC25-40E1-8AE5-4DE31EEE1193}"/>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150282" y="5096387"/>
            <a:ext cx="1302795" cy="1576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Ventilation img">
            <a:extLst>
              <a:ext uri="{FF2B5EF4-FFF2-40B4-BE49-F238E27FC236}">
                <a16:creationId xmlns:a16="http://schemas.microsoft.com/office/drawing/2014/main" id="{4203626B-8C6A-4601-9E75-50BD36FB5FB1}"/>
              </a:ext>
            </a:extLst>
          </p:cNvPr>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7307" t="17076" r="4502" b="3259"/>
          <a:stretch/>
        </p:blipFill>
        <p:spPr bwMode="auto">
          <a:xfrm>
            <a:off x="6693792" y="5278263"/>
            <a:ext cx="1503526" cy="13557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Fenêtre ouverte"/>
          <p:cNvPicPr>
            <a:picLocks noChangeAspect="1"/>
          </p:cNvPicPr>
          <p:nvPr/>
        </p:nvPicPr>
        <p:blipFill rotWithShape="1">
          <a:blip r:embed="rId11" cstate="print">
            <a:extLst>
              <a:ext uri="{28A0092B-C50C-407E-A947-70E740481C1C}">
                <a14:useLocalDpi xmlns:a14="http://schemas.microsoft.com/office/drawing/2010/main" val="0"/>
              </a:ext>
            </a:extLst>
          </a:blip>
          <a:srcRect l="1769" t="-454" r="3658"/>
          <a:stretch/>
        </p:blipFill>
        <p:spPr>
          <a:xfrm>
            <a:off x="9059309" y="1417643"/>
            <a:ext cx="2927208" cy="3366034"/>
          </a:xfrm>
          <a:prstGeom prst="rect">
            <a:avLst/>
          </a:prstGeom>
        </p:spPr>
      </p:pic>
    </p:spTree>
    <p:extLst>
      <p:ext uri="{BB962C8B-B14F-4D97-AF65-F5344CB8AC3E}">
        <p14:creationId xmlns:p14="http://schemas.microsoft.com/office/powerpoint/2010/main" val="1599280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4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Fenêtre ouverte">
            <a:extLst>
              <a:ext uri="{FF2B5EF4-FFF2-40B4-BE49-F238E27FC236}">
                <a16:creationId xmlns:a16="http://schemas.microsoft.com/office/drawing/2014/main" id="{AC2A12F3-0356-4865-9B87-8CCC532A5B9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769" t="-454" r="3658"/>
          <a:stretch/>
        </p:blipFill>
        <p:spPr>
          <a:xfrm>
            <a:off x="10203372" y="4443705"/>
            <a:ext cx="1838533" cy="2114153"/>
          </a:xfrm>
          <a:prstGeom prst="rect">
            <a:avLst/>
          </a:prstGeom>
        </p:spPr>
      </p:pic>
      <p:sp>
        <p:nvSpPr>
          <p:cNvPr id="3" name="Espace réservé du texte 2">
            <a:extLst>
              <a:ext uri="{FF2B5EF4-FFF2-40B4-BE49-F238E27FC236}">
                <a16:creationId xmlns:a16="http://schemas.microsoft.com/office/drawing/2014/main" id="{986D603A-AFA7-40CA-B71C-85B8E9E5F1C6}"/>
              </a:ext>
            </a:extLst>
          </p:cNvPr>
          <p:cNvSpPr txBox="1">
            <a:spLocks/>
          </p:cNvSpPr>
          <p:nvPr/>
        </p:nvSpPr>
        <p:spPr>
          <a:xfrm>
            <a:off x="3716326" y="3518999"/>
            <a:ext cx="7847006" cy="4936473"/>
          </a:xfrm>
          <a:prstGeom prst="rect">
            <a:avLst/>
          </a:prstGeom>
        </p:spPr>
        <p:txBody>
          <a:bodyPr>
            <a:normAutofit/>
          </a:bodyPr>
          <a:lstStyle>
            <a:lvl1pPr marL="457200" indent="-457200" algn="l" defTabSz="914400" rtl="0" eaLnBrk="1" latinLnBrk="0" hangingPunct="1">
              <a:lnSpc>
                <a:spcPct val="90000"/>
              </a:lnSpc>
              <a:spcBef>
                <a:spcPts val="1000"/>
              </a:spcBef>
              <a:buFont typeface="Arial" panose="020B0604020202020204" pitchFamily="34" charset="0"/>
              <a:buChar char="•"/>
              <a:defRPr sz="2600" b="1" i="0" strike="noStrike" kern="1200" baseline="0">
                <a:solidFill>
                  <a:srgbClr val="40589B"/>
                </a:solidFill>
                <a:effectLst/>
                <a:latin typeface="+mn-lt"/>
                <a:ea typeface="+mn-ea"/>
                <a:cs typeface="+mn-cs"/>
              </a:defRPr>
            </a:lvl1pPr>
            <a:lvl2pPr marL="914400" indent="-457200" algn="l" defTabSz="914400" rtl="0" eaLnBrk="1" latinLnBrk="0" hangingPunct="1">
              <a:lnSpc>
                <a:spcPct val="90000"/>
              </a:lnSpc>
              <a:spcBef>
                <a:spcPts val="500"/>
              </a:spcBef>
              <a:buFont typeface="Arial" panose="020B0604020202020204" pitchFamily="34" charset="0"/>
              <a:buChar char="•"/>
              <a:defRPr sz="2600" b="0" i="0" kern="1200" baseline="0">
                <a:solidFill>
                  <a:srgbClr val="40589B"/>
                </a:solidFill>
                <a:latin typeface="+mn-lt"/>
                <a:ea typeface="+mn-ea"/>
                <a:cs typeface="+mn-cs"/>
              </a:defRPr>
            </a:lvl2pPr>
            <a:lvl3pPr marL="1257300" indent="-342900" algn="l" defTabSz="914400" rtl="0" eaLnBrk="1" latinLnBrk="0" hangingPunct="1">
              <a:lnSpc>
                <a:spcPct val="90000"/>
              </a:lnSpc>
              <a:spcBef>
                <a:spcPts val="500"/>
              </a:spcBef>
              <a:buFont typeface="Arial" panose="020B0604020202020204" pitchFamily="34" charset="0"/>
              <a:buChar char="•"/>
              <a:defRPr sz="2400" kern="1200" baseline="0">
                <a:solidFill>
                  <a:srgbClr val="40589B"/>
                </a:solidFill>
                <a:latin typeface="+mn-lt"/>
                <a:ea typeface="+mn-ea"/>
                <a:cs typeface="+mn-cs"/>
              </a:defRPr>
            </a:lvl3pPr>
            <a:lvl4pPr marL="1714500" indent="-342900" algn="l" defTabSz="914400" rtl="0" eaLnBrk="1" latinLnBrk="0" hangingPunct="1">
              <a:lnSpc>
                <a:spcPct val="90000"/>
              </a:lnSpc>
              <a:spcBef>
                <a:spcPts val="500"/>
              </a:spcBef>
              <a:buFont typeface="Arial" panose="020B0604020202020204" pitchFamily="34" charset="0"/>
              <a:buChar char="•"/>
              <a:defRPr sz="2200" kern="1200" baseline="0">
                <a:solidFill>
                  <a:schemeClr val="bg1">
                    <a:lumMod val="50000"/>
                  </a:schemeClr>
                </a:solidFill>
                <a:latin typeface="+mn-lt"/>
                <a:ea typeface="+mn-ea"/>
                <a:cs typeface="+mn-cs"/>
              </a:defRPr>
            </a:lvl4pPr>
            <a:lvl5pPr marL="2171700" indent="-342900" algn="l" defTabSz="914400" rtl="0" eaLnBrk="1" latinLnBrk="0" hangingPunct="1">
              <a:lnSpc>
                <a:spcPct val="90000"/>
              </a:lnSpc>
              <a:spcBef>
                <a:spcPts val="500"/>
              </a:spcBef>
              <a:buFont typeface="Arial" panose="020B0604020202020204" pitchFamily="34" charset="0"/>
              <a:buChar char="•"/>
              <a:defRPr sz="2000" kern="1200" baseline="0">
                <a:solidFill>
                  <a:schemeClr val="bg1">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marR="0" lvl="0" indent="-457200" algn="just"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fr-FR" sz="2000" b="0" i="0" u="none" strike="noStrike" kern="1200" cap="none" spc="0" normalizeH="0" baseline="0" noProof="0" dirty="0">
              <a:ln>
                <a:noFill/>
              </a:ln>
              <a:solidFill>
                <a:srgbClr val="40589B"/>
              </a:solidFill>
              <a:effectLst/>
              <a:uLnTx/>
              <a:uFillTx/>
              <a:latin typeface="Calibri" panose="020F0502020204030204"/>
              <a:ea typeface="+mn-ea"/>
              <a:cs typeface="+mn-cs"/>
            </a:endParaRPr>
          </a:p>
          <a:p>
            <a:pPr marL="457200" marR="0" lvl="0" indent="-457200" algn="just"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fr-FR" sz="100" b="0" i="0" u="none" strike="noStrike" kern="1200" cap="none" spc="0" normalizeH="0" baseline="0" noProof="0" dirty="0">
              <a:ln>
                <a:noFill/>
              </a:ln>
              <a:solidFill>
                <a:srgbClr val="40589B"/>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fr-FR" sz="600" b="1" i="0" u="none" strike="noStrike" kern="1200" cap="none" spc="0" normalizeH="0" baseline="0" noProof="0" dirty="0">
              <a:ln>
                <a:noFill/>
              </a:ln>
              <a:solidFill>
                <a:srgbClr val="40589B"/>
              </a:solidFill>
              <a:effectLst/>
              <a:uLnTx/>
              <a:uFillTx/>
              <a:latin typeface="Calibri" panose="020F0502020204030204"/>
              <a:ea typeface="+mn-ea"/>
              <a:cs typeface="+mn-cs"/>
            </a:endParaRPr>
          </a:p>
        </p:txBody>
      </p:sp>
      <p:grpSp>
        <p:nvGrpSpPr>
          <p:cNvPr id="11" name="Groupe 10">
            <a:extLst>
              <a:ext uri="{FF2B5EF4-FFF2-40B4-BE49-F238E27FC236}">
                <a16:creationId xmlns:a16="http://schemas.microsoft.com/office/drawing/2014/main" id="{B2C2BFCE-E528-4250-A131-7143E9635413}"/>
              </a:ext>
            </a:extLst>
          </p:cNvPr>
          <p:cNvGrpSpPr/>
          <p:nvPr/>
        </p:nvGrpSpPr>
        <p:grpSpPr>
          <a:xfrm>
            <a:off x="0" y="-1"/>
            <a:ext cx="1768414" cy="6858001"/>
            <a:chOff x="0" y="-1"/>
            <a:chExt cx="1768414" cy="6858001"/>
          </a:xfrm>
        </p:grpSpPr>
        <p:sp>
          <p:nvSpPr>
            <p:cNvPr id="12" name="Fond blanc">
              <a:extLst>
                <a:ext uri="{FF2B5EF4-FFF2-40B4-BE49-F238E27FC236}">
                  <a16:creationId xmlns:a16="http://schemas.microsoft.com/office/drawing/2014/main" id="{42CC5576-4635-4555-A290-85D40535AF72}"/>
                </a:ext>
              </a:extLst>
            </p:cNvPr>
            <p:cNvSpPr/>
            <p:nvPr/>
          </p:nvSpPr>
          <p:spPr>
            <a:xfrm>
              <a:off x="0" y="-1"/>
              <a:ext cx="1768414" cy="685800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 name="MEP">
              <a:extLst>
                <a:ext uri="{FF2B5EF4-FFF2-40B4-BE49-F238E27FC236}">
                  <a16:creationId xmlns:a16="http://schemas.microsoft.com/office/drawing/2014/main" id="{0CD70C9C-B33D-42DA-8D07-E16B44C5F2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214" y="4553406"/>
              <a:ext cx="1327986" cy="878855"/>
            </a:xfrm>
            <a:prstGeom prst="rect">
              <a:avLst/>
            </a:prstGeom>
          </p:spPr>
        </p:pic>
        <p:pic>
          <p:nvPicPr>
            <p:cNvPr id="14" name="AtmoSud">
              <a:hlinkClick r:id="rId4"/>
              <a:extLst>
                <a:ext uri="{FF2B5EF4-FFF2-40B4-BE49-F238E27FC236}">
                  <a16:creationId xmlns:a16="http://schemas.microsoft.com/office/drawing/2014/main" id="{D2F115C8-608E-4523-9FE7-279AA3D1471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0214" y="3533382"/>
              <a:ext cx="1327986" cy="575486"/>
            </a:xfrm>
            <a:prstGeom prst="rect">
              <a:avLst/>
            </a:prstGeom>
          </p:spPr>
        </p:pic>
        <p:pic>
          <p:nvPicPr>
            <p:cNvPr id="15" name="FAEM">
              <a:hlinkClick r:id="rId6"/>
              <a:extLst>
                <a:ext uri="{FF2B5EF4-FFF2-40B4-BE49-F238E27FC236}">
                  <a16:creationId xmlns:a16="http://schemas.microsoft.com/office/drawing/2014/main" id="{0FAC7AC0-4886-46A7-B28A-360E3229A2C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20214" y="2584235"/>
              <a:ext cx="1327986" cy="504608"/>
            </a:xfrm>
            <a:prstGeom prst="rect">
              <a:avLst/>
            </a:prstGeom>
          </p:spPr>
        </p:pic>
        <p:pic>
          <p:nvPicPr>
            <p:cNvPr id="16" name="AEM">
              <a:extLst>
                <a:ext uri="{FF2B5EF4-FFF2-40B4-BE49-F238E27FC236}">
                  <a16:creationId xmlns:a16="http://schemas.microsoft.com/office/drawing/2014/main" id="{5BE9B6C5-A5D3-4505-9982-054D866D542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20214" y="297657"/>
              <a:ext cx="1327986" cy="1842040"/>
            </a:xfrm>
            <a:prstGeom prst="rect">
              <a:avLst/>
            </a:prstGeom>
          </p:spPr>
        </p:pic>
        <p:sp>
          <p:nvSpPr>
            <p:cNvPr id="17" name="Module CO2">
              <a:extLst>
                <a:ext uri="{FF2B5EF4-FFF2-40B4-BE49-F238E27FC236}">
                  <a16:creationId xmlns:a16="http://schemas.microsoft.com/office/drawing/2014/main" id="{C005FEA4-8844-495A-9B51-BACE070CBE7F}"/>
                </a:ext>
              </a:extLst>
            </p:cNvPr>
            <p:cNvSpPr/>
            <p:nvPr/>
          </p:nvSpPr>
          <p:spPr>
            <a:xfrm>
              <a:off x="114404" y="5992223"/>
              <a:ext cx="1539605" cy="707886"/>
            </a:xfrm>
            <a:prstGeom prst="rect">
              <a:avLst/>
            </a:prstGeom>
            <a:solidFill>
              <a:srgbClr val="002060"/>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L’air de ma classe</a:t>
              </a:r>
              <a:endParaRPr kumimoji="0" lang="fr-FR" sz="2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18" name="Titre 1">
            <a:extLst>
              <a:ext uri="{FF2B5EF4-FFF2-40B4-BE49-F238E27FC236}">
                <a16:creationId xmlns:a16="http://schemas.microsoft.com/office/drawing/2014/main" id="{216345B7-3A4C-4BCC-B9BE-3A8F478BBF74}"/>
              </a:ext>
            </a:extLst>
          </p:cNvPr>
          <p:cNvSpPr txBox="1">
            <a:spLocks/>
          </p:cNvSpPr>
          <p:nvPr/>
        </p:nvSpPr>
        <p:spPr>
          <a:xfrm>
            <a:off x="1768415" y="17362"/>
            <a:ext cx="10423586" cy="1008000"/>
          </a:xfrm>
          <a:prstGeom prst="rect">
            <a:avLst/>
          </a:prstGeom>
          <a:solidFill>
            <a:schemeClr val="accent2">
              <a:lumMod val="40000"/>
              <a:lumOff val="6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algn="ctr">
              <a:defRPr sz="4800" b="1">
                <a:solidFill>
                  <a:schemeClr val="bg1"/>
                </a:solidFill>
                <a:latin typeface="Century Gothic" panose="020B0502020202020204" pitchFamily="34" charset="0"/>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4000" b="1" i="0" u="none" strike="noStrike" kern="1200" cap="none" spc="0" normalizeH="0" baseline="0" noProof="0" dirty="0">
                <a:ln>
                  <a:noFill/>
                </a:ln>
                <a:effectLst/>
                <a:uLnTx/>
                <a:uFillTx/>
                <a:latin typeface="Century Gothic" panose="020B0502020202020204" pitchFamily="34" charset="0"/>
                <a:ea typeface="+mn-ea"/>
                <a:cs typeface="+mn-cs"/>
              </a:rPr>
              <a:t>Les mesures de CO</a:t>
            </a:r>
            <a:r>
              <a:rPr kumimoji="0" lang="fr-FR" sz="4000" b="1" i="0" u="none" strike="noStrike" kern="1200" cap="none" spc="0" normalizeH="0" baseline="-25000" noProof="0" dirty="0">
                <a:ln>
                  <a:noFill/>
                </a:ln>
                <a:effectLst/>
                <a:uLnTx/>
                <a:uFillTx/>
                <a:latin typeface="Century Gothic" panose="020B0502020202020204" pitchFamily="34" charset="0"/>
                <a:ea typeface="+mn-ea"/>
                <a:cs typeface="+mn-cs"/>
              </a:rPr>
              <a:t>2</a:t>
            </a:r>
          </a:p>
        </p:txBody>
      </p:sp>
      <p:sp>
        <p:nvSpPr>
          <p:cNvPr id="19" name="Rectangle 18">
            <a:extLst>
              <a:ext uri="{FF2B5EF4-FFF2-40B4-BE49-F238E27FC236}">
                <a16:creationId xmlns:a16="http://schemas.microsoft.com/office/drawing/2014/main" id="{8F23BC46-E589-4E0D-98C9-CB9FA7B40DC1}"/>
              </a:ext>
            </a:extLst>
          </p:cNvPr>
          <p:cNvSpPr/>
          <p:nvPr/>
        </p:nvSpPr>
        <p:spPr>
          <a:xfrm>
            <a:off x="1963611" y="1389310"/>
            <a:ext cx="8628037" cy="3122393"/>
          </a:xfrm>
          <a:prstGeom prst="rect">
            <a:avLst/>
          </a:prstGeom>
        </p:spPr>
        <p:txBody>
          <a:bodyPr wrap="square">
            <a:sp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002060"/>
                </a:solidFill>
                <a:effectLst/>
                <a:uLnTx/>
                <a:uFillTx/>
                <a:ea typeface="+mn-ea"/>
                <a:cs typeface="+mn-cs"/>
              </a:rPr>
              <a:t>L’indicateur de confinement :</a:t>
            </a:r>
          </a:p>
          <a:p>
            <a:pPr marL="342900" marR="0" lvl="0" indent="-342900" algn="l" defTabSz="914400" rtl="0" eaLnBrk="1" fontAlgn="auto" latinLnBrk="0" hangingPunct="1">
              <a:lnSpc>
                <a:spcPct val="110000"/>
              </a:lnSpc>
              <a:spcBef>
                <a:spcPts val="0"/>
              </a:spcBef>
              <a:spcAft>
                <a:spcPts val="0"/>
              </a:spcAft>
              <a:buClrTx/>
              <a:buSzTx/>
              <a:buFont typeface="Arial" panose="020B0604020202020204" pitchFamily="34" charset="0"/>
              <a:buChar char="•"/>
              <a:tabLst/>
              <a:defRPr/>
            </a:pPr>
            <a:r>
              <a:rPr kumimoji="0" lang="fr-FR" sz="2000" b="0" i="0" u="none" strike="noStrike" kern="1200" cap="none" spc="0" normalizeH="0" baseline="0" noProof="0" dirty="0">
                <a:ln>
                  <a:noFill/>
                </a:ln>
                <a:solidFill>
                  <a:srgbClr val="002060"/>
                </a:solidFill>
                <a:effectLst/>
                <a:uLnTx/>
                <a:uFillTx/>
                <a:ea typeface="+mn-ea"/>
                <a:cs typeface="+mn-cs"/>
              </a:rPr>
              <a:t>Les occupants rejettent du CO</a:t>
            </a:r>
            <a:r>
              <a:rPr kumimoji="0" lang="fr-FR" sz="2000" b="0" i="0" u="none" strike="noStrike" kern="1200" cap="none" spc="0" normalizeH="0" baseline="-25000" noProof="0" dirty="0">
                <a:ln>
                  <a:noFill/>
                </a:ln>
                <a:solidFill>
                  <a:srgbClr val="002060"/>
                </a:solidFill>
                <a:effectLst/>
                <a:uLnTx/>
                <a:uFillTx/>
                <a:ea typeface="+mn-ea"/>
                <a:cs typeface="+mn-cs"/>
              </a:rPr>
              <a:t>2</a:t>
            </a:r>
            <a:r>
              <a:rPr kumimoji="0" lang="fr-FR" sz="2000" b="0" i="0" u="none" strike="noStrike" kern="1200" cap="none" spc="0" normalizeH="0" baseline="0" noProof="0" dirty="0">
                <a:ln>
                  <a:noFill/>
                </a:ln>
                <a:solidFill>
                  <a:srgbClr val="002060"/>
                </a:solidFill>
                <a:effectLst/>
                <a:uLnTx/>
                <a:uFillTx/>
                <a:ea typeface="+mn-ea"/>
                <a:cs typeface="+mn-cs"/>
              </a:rPr>
              <a:t> en respirant</a:t>
            </a:r>
          </a:p>
          <a:p>
            <a:pPr marL="342900" marR="0" lvl="0" indent="-342900" algn="l" defTabSz="914400" rtl="0" eaLnBrk="1" fontAlgn="auto" latinLnBrk="0" hangingPunct="1">
              <a:lnSpc>
                <a:spcPct val="110000"/>
              </a:lnSpc>
              <a:spcBef>
                <a:spcPts val="0"/>
              </a:spcBef>
              <a:spcAft>
                <a:spcPts val="0"/>
              </a:spcAft>
              <a:buClrTx/>
              <a:buSzTx/>
              <a:buFont typeface="Arial" panose="020B0604020202020204" pitchFamily="34" charset="0"/>
              <a:buChar char="•"/>
              <a:tabLst/>
              <a:defRPr/>
            </a:pPr>
            <a:r>
              <a:rPr kumimoji="0" lang="fr-FR" sz="2000" b="0" i="0" u="none" strike="noStrike" kern="1200" cap="none" spc="0" normalizeH="0" baseline="0" noProof="0" dirty="0">
                <a:ln>
                  <a:noFill/>
                </a:ln>
                <a:solidFill>
                  <a:srgbClr val="002060"/>
                </a:solidFill>
                <a:effectLst/>
                <a:uLnTx/>
                <a:uFillTx/>
                <a:ea typeface="+mn-ea"/>
                <a:cs typeface="+mn-cs"/>
              </a:rPr>
              <a:t>En présence d’occupants, les concentrations en CO</a:t>
            </a:r>
            <a:r>
              <a:rPr kumimoji="0" lang="fr-FR" sz="2000" b="0" i="0" u="none" strike="noStrike" kern="1200" cap="none" spc="0" normalizeH="0" baseline="-25000" noProof="0" dirty="0">
                <a:ln>
                  <a:noFill/>
                </a:ln>
                <a:solidFill>
                  <a:srgbClr val="002060"/>
                </a:solidFill>
                <a:effectLst/>
                <a:uLnTx/>
                <a:uFillTx/>
                <a:ea typeface="+mn-ea"/>
                <a:cs typeface="+mn-cs"/>
              </a:rPr>
              <a:t>2</a:t>
            </a:r>
            <a:r>
              <a:rPr kumimoji="0" lang="fr-FR" sz="2000" b="0" i="0" u="none" strike="noStrike" kern="1200" cap="none" spc="0" normalizeH="0" baseline="0" noProof="0" dirty="0">
                <a:ln>
                  <a:noFill/>
                </a:ln>
                <a:solidFill>
                  <a:srgbClr val="002060"/>
                </a:solidFill>
                <a:effectLst/>
                <a:uLnTx/>
                <a:uFillTx/>
                <a:ea typeface="+mn-ea"/>
                <a:cs typeface="+mn-cs"/>
              </a:rPr>
              <a:t> augmentent.</a:t>
            </a:r>
          </a:p>
          <a:p>
            <a:pPr marL="342900" marR="0" lvl="0" indent="-342900" algn="l" defTabSz="914400" rtl="0" eaLnBrk="1" fontAlgn="auto" latinLnBrk="0" hangingPunct="1">
              <a:lnSpc>
                <a:spcPct val="110000"/>
              </a:lnSpc>
              <a:spcBef>
                <a:spcPts val="0"/>
              </a:spcBef>
              <a:spcAft>
                <a:spcPts val="0"/>
              </a:spcAft>
              <a:buClrTx/>
              <a:buSzTx/>
              <a:buFont typeface="Arial" panose="020B0604020202020204" pitchFamily="34" charset="0"/>
              <a:buChar char="•"/>
              <a:tabLst/>
              <a:defRPr/>
            </a:pPr>
            <a:r>
              <a:rPr kumimoji="0" lang="fr-FR" sz="2000" b="0" i="0" u="none" strike="noStrike" kern="1200" cap="none" spc="0" normalizeH="0" baseline="0" noProof="0" dirty="0">
                <a:ln>
                  <a:noFill/>
                </a:ln>
                <a:solidFill>
                  <a:srgbClr val="002060"/>
                </a:solidFill>
                <a:effectLst/>
                <a:uLnTx/>
                <a:uFillTx/>
                <a:ea typeface="+mn-ea"/>
                <a:cs typeface="+mn-cs"/>
              </a:rPr>
              <a:t>Quand les concentrations deviennent trop importantes, il n’y a pas assez de renouvellement d’air. Recommandations du Haut Conseil de Santé Publique :</a:t>
            </a:r>
          </a:p>
          <a:p>
            <a:pPr marL="800100" lvl="1" indent="-342900">
              <a:lnSpc>
                <a:spcPct val="110000"/>
              </a:lnSpc>
              <a:buFont typeface="Courier New" panose="02070309020205020404" pitchFamily="49" charset="0"/>
              <a:buChar char="o"/>
              <a:defRPr/>
            </a:pPr>
            <a:r>
              <a:rPr kumimoji="0" lang="fr-FR" sz="2000" b="0" i="0" u="none" strike="noStrike" kern="1200" cap="none" spc="0" normalizeH="0" baseline="0" noProof="0" dirty="0">
                <a:ln>
                  <a:noFill/>
                </a:ln>
                <a:solidFill>
                  <a:srgbClr val="002060"/>
                </a:solidFill>
                <a:effectLst/>
                <a:uLnTx/>
                <a:uFillTx/>
                <a:ea typeface="+mn-ea"/>
                <a:cs typeface="+mn-cs"/>
              </a:rPr>
              <a:t>Valeur repère : 800 ppm</a:t>
            </a:r>
            <a:endParaRPr lang="fr-FR" sz="2000" dirty="0">
              <a:solidFill>
                <a:srgbClr val="002060"/>
              </a:solidFill>
            </a:endParaRPr>
          </a:p>
          <a:p>
            <a:pPr marL="800100" lvl="1" indent="-342900">
              <a:lnSpc>
                <a:spcPct val="110000"/>
              </a:lnSpc>
              <a:buFont typeface="Courier New" panose="02070309020205020404" pitchFamily="49" charset="0"/>
              <a:buChar char="o"/>
              <a:defRPr/>
            </a:pPr>
            <a:r>
              <a:rPr kumimoji="0" lang="fr-FR" sz="2000" b="0" i="0" u="none" strike="noStrike" kern="1200" cap="none" spc="0" normalizeH="0" baseline="0" noProof="0" dirty="0">
                <a:ln>
                  <a:noFill/>
                </a:ln>
                <a:solidFill>
                  <a:srgbClr val="002060"/>
                </a:solidFill>
                <a:effectLst/>
                <a:uLnTx/>
                <a:uFillTx/>
                <a:ea typeface="+mn-ea"/>
                <a:cs typeface="+mn-cs"/>
              </a:rPr>
              <a:t>Valeur d’action rapide : 1 500 ppm</a:t>
            </a:r>
          </a:p>
          <a:p>
            <a:pPr marL="342900" marR="0" lvl="0" indent="-342900" algn="l" defTabSz="914400" rtl="0" eaLnBrk="1" fontAlgn="auto" latinLnBrk="0" hangingPunct="1">
              <a:lnSpc>
                <a:spcPct val="110000"/>
              </a:lnSpc>
              <a:spcBef>
                <a:spcPts val="0"/>
              </a:spcBef>
              <a:spcAft>
                <a:spcPts val="0"/>
              </a:spcAft>
              <a:buClrTx/>
              <a:buSzTx/>
              <a:buFont typeface="Arial" panose="020B0604020202020204" pitchFamily="34" charset="0"/>
              <a:buChar char="•"/>
              <a:tabLst/>
              <a:defRPr/>
            </a:pPr>
            <a:r>
              <a:rPr kumimoji="0" lang="fr-FR" sz="2000" b="0" i="0" u="none" strike="noStrike" kern="1200" cap="none" spc="0" normalizeH="0" baseline="0" noProof="0" dirty="0">
                <a:ln>
                  <a:noFill/>
                </a:ln>
                <a:solidFill>
                  <a:srgbClr val="002060"/>
                </a:solidFill>
                <a:effectLst/>
                <a:uLnTx/>
                <a:uFillTx/>
                <a:ea typeface="+mn-ea"/>
                <a:cs typeface="+mn-cs"/>
              </a:rPr>
              <a:t>Les mesures de CO</a:t>
            </a:r>
            <a:r>
              <a:rPr kumimoji="0" lang="fr-FR" sz="2000" b="0" i="0" u="none" strike="noStrike" kern="1200" cap="none" spc="0" normalizeH="0" baseline="-25000" noProof="0" dirty="0">
                <a:ln>
                  <a:noFill/>
                </a:ln>
                <a:solidFill>
                  <a:srgbClr val="002060"/>
                </a:solidFill>
                <a:effectLst/>
                <a:uLnTx/>
                <a:uFillTx/>
                <a:ea typeface="+mn-ea"/>
                <a:cs typeface="+mn-cs"/>
              </a:rPr>
              <a:t>2</a:t>
            </a:r>
            <a:r>
              <a:rPr kumimoji="0" lang="fr-FR" sz="2000" b="0" i="0" u="none" strike="noStrike" kern="1200" cap="none" spc="0" normalizeH="0" baseline="0" noProof="0" dirty="0">
                <a:ln>
                  <a:noFill/>
                </a:ln>
                <a:solidFill>
                  <a:srgbClr val="002060"/>
                </a:solidFill>
                <a:effectLst/>
                <a:uLnTx/>
                <a:uFillTx/>
                <a:ea typeface="+mn-ea"/>
                <a:cs typeface="+mn-cs"/>
              </a:rPr>
              <a:t> permettent d’indiquer quand il est nécessaire de mieux renouveler l’air (ouverture des fenêtres...)</a:t>
            </a:r>
          </a:p>
        </p:txBody>
      </p:sp>
      <p:sp>
        <p:nvSpPr>
          <p:cNvPr id="22" name="Rectangle 21">
            <a:extLst>
              <a:ext uri="{FF2B5EF4-FFF2-40B4-BE49-F238E27FC236}">
                <a16:creationId xmlns:a16="http://schemas.microsoft.com/office/drawing/2014/main" id="{0F4C2F0C-6017-419D-84A2-88F0EC5C1F09}"/>
              </a:ext>
            </a:extLst>
          </p:cNvPr>
          <p:cNvSpPr/>
          <p:nvPr/>
        </p:nvSpPr>
        <p:spPr>
          <a:xfrm>
            <a:off x="1963611" y="4501789"/>
            <a:ext cx="7690529" cy="2106731"/>
          </a:xfrm>
          <a:prstGeom prst="rect">
            <a:avLst/>
          </a:prstGeom>
        </p:spPr>
        <p:txBody>
          <a:bodyPr wrap="square">
            <a:sp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002060"/>
                </a:solidFill>
                <a:effectLst/>
                <a:uLnTx/>
                <a:uFillTx/>
                <a:ea typeface="+mn-ea"/>
                <a:cs typeface="+mn-cs"/>
              </a:rPr>
              <a:t>Le triple bénéfice du renouvellement d’air :</a:t>
            </a:r>
          </a:p>
          <a:p>
            <a:pPr marL="342900" marR="0" lvl="0" indent="-342900" algn="l" defTabSz="914400" rtl="0" eaLnBrk="1" fontAlgn="auto" latinLnBrk="0" hangingPunct="1">
              <a:lnSpc>
                <a:spcPct val="110000"/>
              </a:lnSpc>
              <a:spcBef>
                <a:spcPts val="0"/>
              </a:spcBef>
              <a:spcAft>
                <a:spcPts val="0"/>
              </a:spcAft>
              <a:buClrTx/>
              <a:buSzTx/>
              <a:buFont typeface="Arial" panose="020B0604020202020204" pitchFamily="34" charset="0"/>
              <a:buChar char="•"/>
              <a:tabLst/>
              <a:defRPr/>
            </a:pPr>
            <a:r>
              <a:rPr kumimoji="0" lang="fr-FR" sz="2000" b="0" i="0" u="none" strike="noStrike" kern="1200" cap="none" spc="0" normalizeH="0" baseline="0" noProof="0" dirty="0">
                <a:ln>
                  <a:noFill/>
                </a:ln>
                <a:solidFill>
                  <a:srgbClr val="002060"/>
                </a:solidFill>
                <a:effectLst/>
                <a:uLnTx/>
                <a:uFillTx/>
                <a:ea typeface="+mn-ea"/>
                <a:cs typeface="+mn-cs"/>
              </a:rPr>
              <a:t>Évacue les polluants intérieurs vers l’extérieur. Amélioration significative des concentrations en polluants.</a:t>
            </a:r>
          </a:p>
          <a:p>
            <a:pPr marL="342900" marR="0" lvl="0" indent="-342900" algn="l" defTabSz="914400" rtl="0" eaLnBrk="1" fontAlgn="auto" latinLnBrk="0" hangingPunct="1">
              <a:lnSpc>
                <a:spcPct val="110000"/>
              </a:lnSpc>
              <a:spcBef>
                <a:spcPts val="0"/>
              </a:spcBef>
              <a:spcAft>
                <a:spcPts val="0"/>
              </a:spcAft>
              <a:buClrTx/>
              <a:buSzTx/>
              <a:buFont typeface="Arial" panose="020B0604020202020204" pitchFamily="34" charset="0"/>
              <a:buChar char="•"/>
              <a:tabLst/>
              <a:defRPr/>
            </a:pPr>
            <a:r>
              <a:rPr kumimoji="0" lang="fr-FR" sz="2000" b="0" i="0" u="none" strike="noStrike" kern="1200" cap="none" spc="0" normalizeH="0" baseline="0" noProof="0" dirty="0">
                <a:ln>
                  <a:noFill/>
                </a:ln>
                <a:solidFill>
                  <a:srgbClr val="002060"/>
                </a:solidFill>
                <a:effectLst/>
                <a:uLnTx/>
                <a:uFillTx/>
                <a:ea typeface="+mn-ea"/>
                <a:cs typeface="+mn-cs"/>
              </a:rPr>
              <a:t>Évacue les virus en suspension dans l’air vers l’extérieur. Diminution de la charge virale.</a:t>
            </a:r>
          </a:p>
          <a:p>
            <a:pPr marL="342900" marR="0" lvl="0" indent="-342900" algn="l" defTabSz="914400" rtl="0" eaLnBrk="1" fontAlgn="auto" latinLnBrk="0" hangingPunct="1">
              <a:lnSpc>
                <a:spcPct val="110000"/>
              </a:lnSpc>
              <a:spcBef>
                <a:spcPts val="0"/>
              </a:spcBef>
              <a:spcAft>
                <a:spcPts val="0"/>
              </a:spcAft>
              <a:buClrTx/>
              <a:buSzTx/>
              <a:buFont typeface="Arial" panose="020B0604020202020204" pitchFamily="34" charset="0"/>
              <a:buChar char="•"/>
              <a:tabLst/>
              <a:defRPr/>
            </a:pPr>
            <a:r>
              <a:rPr kumimoji="0" lang="fr-FR" sz="2000" b="0" i="0" u="none" strike="noStrike" kern="1200" cap="none" spc="0" normalizeH="0" baseline="0" noProof="0" dirty="0">
                <a:ln>
                  <a:noFill/>
                </a:ln>
                <a:solidFill>
                  <a:srgbClr val="002060"/>
                </a:solidFill>
                <a:effectLst/>
                <a:uLnTx/>
                <a:uFillTx/>
                <a:ea typeface="+mn-ea"/>
                <a:cs typeface="+mn-cs"/>
              </a:rPr>
              <a:t>Conditions plus propices à la vigilance des élèves et enseignants</a:t>
            </a:r>
          </a:p>
        </p:txBody>
      </p:sp>
      <p:sp>
        <p:nvSpPr>
          <p:cNvPr id="20" name="Espace réservé du numéro de diapositive 1">
            <a:extLst>
              <a:ext uri="{FF2B5EF4-FFF2-40B4-BE49-F238E27FC236}">
                <a16:creationId xmlns:a16="http://schemas.microsoft.com/office/drawing/2014/main" id="{29B7EAC8-EF2A-49FD-9D88-84D963E9A871}"/>
              </a:ext>
            </a:extLst>
          </p:cNvPr>
          <p:cNvSpPr txBox="1">
            <a:spLocks/>
          </p:cNvSpPr>
          <p:nvPr/>
        </p:nvSpPr>
        <p:spPr bwMode="auto">
          <a:xfrm>
            <a:off x="11126800" y="6409271"/>
            <a:ext cx="1018821" cy="365125"/>
          </a:xfrm>
          <a:prstGeom prst="rect">
            <a:avLst/>
          </a:prstGeom>
          <a:solidFill>
            <a:srgbClr val="002060"/>
          </a:solidFill>
          <a:ln>
            <a:noFill/>
          </a:ln>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fr-FR" altLang="fr-FR" sz="1800" b="1"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M</a:t>
            </a:r>
            <a:r>
              <a:rPr kumimoji="0" lang="fr-FR" altLang="fr-FR" sz="1800" b="1" i="0" u="none" strike="noStrike" kern="1200" cap="none" spc="0" normalizeH="0" baseline="30000" noProof="0" dirty="0">
                <a:ln>
                  <a:noFill/>
                </a:ln>
                <a:solidFill>
                  <a:prstClr val="white"/>
                </a:solidFill>
                <a:effectLst/>
                <a:uLnTx/>
                <a:uFillTx/>
                <a:latin typeface="Calibri" panose="020F0502020204030204" pitchFamily="34" charset="0"/>
                <a:ea typeface="+mn-ea"/>
                <a:cs typeface="+mn-cs"/>
              </a:rPr>
              <a:t>8</a:t>
            </a:r>
            <a:r>
              <a:rPr kumimoji="0" lang="fr-FR" altLang="fr-FR" sz="1800" b="1" i="0" u="none" strike="noStrike" kern="1200" cap="none" spc="0" normalizeH="0" baseline="0" noProof="0" dirty="0">
                <a:ln>
                  <a:noFill/>
                </a:ln>
                <a:solidFill>
                  <a:srgbClr val="CFEDEF"/>
                </a:solidFill>
                <a:effectLst/>
                <a:uLnTx/>
                <a:uFillTx/>
                <a:latin typeface="Calibri" panose="020F0502020204030204" pitchFamily="34" charset="0"/>
                <a:ea typeface="+mn-ea"/>
                <a:cs typeface="+mn-cs"/>
              </a:rPr>
              <a:t> </a:t>
            </a:r>
            <a:r>
              <a:rPr kumimoji="0" lang="fr-FR" altLang="fr-FR" sz="1800" b="1"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 </a:t>
            </a:r>
            <a:fld id="{6B65CB28-E51F-4F6B-B370-8F5765EA14E9}" type="slidenum">
              <a:rPr kumimoji="0" lang="fr-FR" altLang="fr-FR" sz="1800" b="1" i="0" u="none" strike="noStrike" kern="1200" cap="none" spc="0" normalizeH="0" baseline="0" noProof="0" smtClean="0">
                <a:ln>
                  <a:noFill/>
                </a:ln>
                <a:solidFill>
                  <a:prstClr val="white"/>
                </a:solidFill>
                <a:effectLst/>
                <a:uLnTx/>
                <a:uFillTx/>
                <a:latin typeface="Calibri" panose="020F0502020204030204" pitchFamily="34" charset="0"/>
                <a:ea typeface="+mn-ea"/>
                <a:cs typeface="+mn-cs"/>
              </a:rPr>
              <a:pPr marL="0" marR="0" lvl="0" indent="0" algn="ctr" defTabSz="914400" rtl="0" eaLnBrk="1" fontAlgn="auto" latinLnBrk="0" hangingPunct="1">
                <a:lnSpc>
                  <a:spcPct val="100000"/>
                </a:lnSpc>
                <a:spcBef>
                  <a:spcPct val="0"/>
                </a:spcBef>
                <a:spcAft>
                  <a:spcPts val="0"/>
                </a:spcAft>
                <a:buClrTx/>
                <a:buSzTx/>
                <a:buFontTx/>
                <a:buNone/>
                <a:tabLst/>
                <a:defRPr/>
              </a:pPr>
              <a:t>45</a:t>
            </a:fld>
            <a:endParaRPr kumimoji="0" lang="fr-FR" altLang="fr-FR" sz="1800" b="1"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p:txBody>
      </p:sp>
      <p:pic>
        <p:nvPicPr>
          <p:cNvPr id="21" name="Picture 2">
            <a:extLst>
              <a:ext uri="{FF2B5EF4-FFF2-40B4-BE49-F238E27FC236}">
                <a16:creationId xmlns:a16="http://schemas.microsoft.com/office/drawing/2014/main" id="{8689345B-7D1C-495D-96FF-B602D8A5426B}"/>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l="14009" t="10048" r="12283"/>
          <a:stretch>
            <a:fillRect/>
          </a:stretch>
        </p:blipFill>
        <p:spPr bwMode="auto">
          <a:xfrm>
            <a:off x="10462372" y="2817452"/>
            <a:ext cx="1320533" cy="16117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Image 10" descr="maison radon (sans flèches).gif">
            <a:extLst>
              <a:ext uri="{FF2B5EF4-FFF2-40B4-BE49-F238E27FC236}">
                <a16:creationId xmlns:a16="http://schemas.microsoft.com/office/drawing/2014/main" id="{0B35ABB8-0D5A-485C-8318-40AAFB6E7193}"/>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0279236" y="1112608"/>
            <a:ext cx="1686805" cy="1690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3571270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e 1">
            <a:extLst>
              <a:ext uri="{FF2B5EF4-FFF2-40B4-BE49-F238E27FC236}">
                <a16:creationId xmlns:a16="http://schemas.microsoft.com/office/drawing/2014/main" id="{5C183E50-2710-4736-B7E1-7A50E15C8153}"/>
              </a:ext>
            </a:extLst>
          </p:cNvPr>
          <p:cNvGrpSpPr>
            <a:grpSpLocks noChangeAspect="1"/>
          </p:cNvGrpSpPr>
          <p:nvPr/>
        </p:nvGrpSpPr>
        <p:grpSpPr>
          <a:xfrm>
            <a:off x="3301944" y="2184381"/>
            <a:ext cx="7654037" cy="2000913"/>
            <a:chOff x="2608015" y="2431415"/>
            <a:chExt cx="5662434" cy="1480269"/>
          </a:xfrm>
        </p:grpSpPr>
        <p:grpSp>
          <p:nvGrpSpPr>
            <p:cNvPr id="3" name="Groupe 2">
              <a:extLst>
                <a:ext uri="{FF2B5EF4-FFF2-40B4-BE49-F238E27FC236}">
                  <a16:creationId xmlns:a16="http://schemas.microsoft.com/office/drawing/2014/main" id="{E11EB6F1-D3A9-481A-9120-DF43A48C19DA}"/>
                </a:ext>
              </a:extLst>
            </p:cNvPr>
            <p:cNvGrpSpPr/>
            <p:nvPr/>
          </p:nvGrpSpPr>
          <p:grpSpPr>
            <a:xfrm>
              <a:off x="2608015" y="2431415"/>
              <a:ext cx="5662434" cy="1350010"/>
              <a:chOff x="2608015" y="2431415"/>
              <a:chExt cx="5662434" cy="1350010"/>
            </a:xfrm>
          </p:grpSpPr>
          <p:pic>
            <p:nvPicPr>
              <p:cNvPr id="5" name="Image 4">
                <a:extLst>
                  <a:ext uri="{FF2B5EF4-FFF2-40B4-BE49-F238E27FC236}">
                    <a16:creationId xmlns:a16="http://schemas.microsoft.com/office/drawing/2014/main" id="{8F3F7A41-F5DB-48DE-B998-B6CBBD85CE40}"/>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08015" y="2431415"/>
                <a:ext cx="2823845" cy="1350010"/>
              </a:xfrm>
              <a:prstGeom prst="rect">
                <a:avLst/>
              </a:prstGeom>
              <a:noFill/>
              <a:ln w="9525">
                <a:noFill/>
                <a:miter lim="800000"/>
                <a:headEnd/>
                <a:tailEnd/>
              </a:ln>
            </p:spPr>
          </p:pic>
          <p:pic>
            <p:nvPicPr>
              <p:cNvPr id="6" name="Image 5">
                <a:extLst>
                  <a:ext uri="{FF2B5EF4-FFF2-40B4-BE49-F238E27FC236}">
                    <a16:creationId xmlns:a16="http://schemas.microsoft.com/office/drawing/2014/main" id="{2EEE8690-DBBA-4B5C-89F3-BC176D6B8DF1}"/>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44064" y="2433320"/>
                <a:ext cx="2826385" cy="1348105"/>
              </a:xfrm>
              <a:prstGeom prst="rect">
                <a:avLst/>
              </a:prstGeom>
              <a:noFill/>
              <a:ln w="9525">
                <a:noFill/>
                <a:miter lim="800000"/>
                <a:headEnd/>
                <a:tailEnd/>
              </a:ln>
            </p:spPr>
          </p:pic>
        </p:grpSp>
        <p:sp>
          <p:nvSpPr>
            <p:cNvPr id="4" name="ZoneTexte 7">
              <a:extLst>
                <a:ext uri="{FF2B5EF4-FFF2-40B4-BE49-F238E27FC236}">
                  <a16:creationId xmlns:a16="http://schemas.microsoft.com/office/drawing/2014/main" id="{6B1D2E4B-49FD-43F5-9079-71AE9420A458}"/>
                </a:ext>
              </a:extLst>
            </p:cNvPr>
            <p:cNvSpPr txBox="1">
              <a:spLocks noChangeArrowheads="1"/>
            </p:cNvSpPr>
            <p:nvPr/>
          </p:nvSpPr>
          <p:spPr bwMode="auto">
            <a:xfrm>
              <a:off x="4016116" y="3781425"/>
              <a:ext cx="2661454" cy="130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aseline="30000">
                  <a:solidFill>
                    <a:schemeClr val="tx1"/>
                  </a:solidFill>
                  <a:latin typeface="Times" charset="0"/>
                </a:defRPr>
              </a:lvl1pPr>
              <a:lvl2pPr marL="742950" indent="-285750">
                <a:defRPr sz="2400" baseline="30000">
                  <a:solidFill>
                    <a:schemeClr val="tx1"/>
                  </a:solidFill>
                  <a:latin typeface="Times" charset="0"/>
                </a:defRPr>
              </a:lvl2pPr>
              <a:lvl3pPr marL="1143000" indent="-228600">
                <a:defRPr sz="2400" baseline="30000">
                  <a:solidFill>
                    <a:schemeClr val="tx1"/>
                  </a:solidFill>
                  <a:latin typeface="Times" charset="0"/>
                </a:defRPr>
              </a:lvl3pPr>
              <a:lvl4pPr marL="1600200" indent="-228600">
                <a:defRPr sz="2400" baseline="30000">
                  <a:solidFill>
                    <a:schemeClr val="tx1"/>
                  </a:solidFill>
                  <a:latin typeface="Times" charset="0"/>
                </a:defRPr>
              </a:lvl4pPr>
              <a:lvl5pPr marL="2057400" indent="-228600">
                <a:defRPr sz="2400" baseline="30000">
                  <a:solidFill>
                    <a:schemeClr val="tx1"/>
                  </a:solidFill>
                  <a:latin typeface="Times" charset="0"/>
                </a:defRPr>
              </a:lvl5pPr>
              <a:lvl6pPr marL="2514600" indent="-228600" eaLnBrk="0" fontAlgn="base" hangingPunct="0">
                <a:spcBef>
                  <a:spcPct val="0"/>
                </a:spcBef>
                <a:spcAft>
                  <a:spcPct val="0"/>
                </a:spcAft>
                <a:defRPr sz="2400" baseline="30000">
                  <a:solidFill>
                    <a:schemeClr val="tx1"/>
                  </a:solidFill>
                  <a:latin typeface="Times" charset="0"/>
                </a:defRPr>
              </a:lvl6pPr>
              <a:lvl7pPr marL="2971800" indent="-228600" eaLnBrk="0" fontAlgn="base" hangingPunct="0">
                <a:spcBef>
                  <a:spcPct val="0"/>
                </a:spcBef>
                <a:spcAft>
                  <a:spcPct val="0"/>
                </a:spcAft>
                <a:defRPr sz="2400" baseline="30000">
                  <a:solidFill>
                    <a:schemeClr val="tx1"/>
                  </a:solidFill>
                  <a:latin typeface="Times" charset="0"/>
                </a:defRPr>
              </a:lvl7pPr>
              <a:lvl8pPr marL="3429000" indent="-228600" eaLnBrk="0" fontAlgn="base" hangingPunct="0">
                <a:spcBef>
                  <a:spcPct val="0"/>
                </a:spcBef>
                <a:spcAft>
                  <a:spcPct val="0"/>
                </a:spcAft>
                <a:defRPr sz="2400" baseline="30000">
                  <a:solidFill>
                    <a:schemeClr val="tx1"/>
                  </a:solidFill>
                  <a:latin typeface="Times" charset="0"/>
                </a:defRPr>
              </a:lvl8pPr>
              <a:lvl9pPr marL="3886200" indent="-228600" eaLnBrk="0" fontAlgn="base" hangingPunct="0">
                <a:spcBef>
                  <a:spcPct val="0"/>
                </a:spcBef>
                <a:spcAft>
                  <a:spcPct val="0"/>
                </a:spcAft>
                <a:defRPr sz="2400" baseline="30000">
                  <a:solidFill>
                    <a:schemeClr val="tx1"/>
                  </a:solidFill>
                  <a:latin typeface="Times"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816" b="0" i="0" u="none" strike="noStrike" kern="0" cap="none" spc="0" normalizeH="0" baseline="30000" noProof="0" dirty="0">
                  <a:ln>
                    <a:noFill/>
                  </a:ln>
                  <a:solidFill>
                    <a:prstClr val="black"/>
                  </a:solidFill>
                  <a:effectLst/>
                  <a:uLnTx/>
                  <a:uFillTx/>
                  <a:latin typeface="Times" charset="0"/>
                  <a:ea typeface="+mn-ea"/>
                  <a:cs typeface="+mn-cs"/>
                </a:rPr>
                <a:t>Ventilation performante des écoles - CETIAT</a:t>
              </a:r>
            </a:p>
          </p:txBody>
        </p:sp>
      </p:grpSp>
      <p:grpSp>
        <p:nvGrpSpPr>
          <p:cNvPr id="7" name="Groupe 6">
            <a:extLst>
              <a:ext uri="{FF2B5EF4-FFF2-40B4-BE49-F238E27FC236}">
                <a16:creationId xmlns:a16="http://schemas.microsoft.com/office/drawing/2014/main" id="{09026D4A-E044-4EA1-B6BB-BAD63F6F1D5E}"/>
              </a:ext>
            </a:extLst>
          </p:cNvPr>
          <p:cNvGrpSpPr>
            <a:grpSpLocks noChangeAspect="1"/>
          </p:cNvGrpSpPr>
          <p:nvPr/>
        </p:nvGrpSpPr>
        <p:grpSpPr>
          <a:xfrm>
            <a:off x="3301944" y="4311611"/>
            <a:ext cx="7654037" cy="2021296"/>
            <a:chOff x="2635319" y="4623420"/>
            <a:chExt cx="5635130" cy="1488137"/>
          </a:xfrm>
        </p:grpSpPr>
        <p:grpSp>
          <p:nvGrpSpPr>
            <p:cNvPr id="8" name="Groupe 7">
              <a:extLst>
                <a:ext uri="{FF2B5EF4-FFF2-40B4-BE49-F238E27FC236}">
                  <a16:creationId xmlns:a16="http://schemas.microsoft.com/office/drawing/2014/main" id="{E4FE20DB-3B61-4268-B2CF-7BD1CA3ADB49}"/>
                </a:ext>
              </a:extLst>
            </p:cNvPr>
            <p:cNvGrpSpPr/>
            <p:nvPr/>
          </p:nvGrpSpPr>
          <p:grpSpPr>
            <a:xfrm>
              <a:off x="2635319" y="4623420"/>
              <a:ext cx="5635130" cy="1377950"/>
              <a:chOff x="2635319" y="4623420"/>
              <a:chExt cx="5635130" cy="1377950"/>
            </a:xfrm>
          </p:grpSpPr>
          <p:pic>
            <p:nvPicPr>
              <p:cNvPr id="10" name="Image 9">
                <a:extLst>
                  <a:ext uri="{FF2B5EF4-FFF2-40B4-BE49-F238E27FC236}">
                    <a16:creationId xmlns:a16="http://schemas.microsoft.com/office/drawing/2014/main" id="{6EC191A7-56B0-4B42-9354-4DEE41944855}"/>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35319" y="4645521"/>
                <a:ext cx="2769235" cy="1344295"/>
              </a:xfrm>
              <a:prstGeom prst="rect">
                <a:avLst/>
              </a:prstGeom>
              <a:noFill/>
              <a:ln w="9525">
                <a:noFill/>
                <a:miter lim="800000"/>
                <a:headEnd/>
                <a:tailEnd/>
              </a:ln>
            </p:spPr>
          </p:pic>
          <p:pic>
            <p:nvPicPr>
              <p:cNvPr id="11" name="Image 10">
                <a:extLst>
                  <a:ext uri="{FF2B5EF4-FFF2-40B4-BE49-F238E27FC236}">
                    <a16:creationId xmlns:a16="http://schemas.microsoft.com/office/drawing/2014/main" id="{3862D8D7-F5C0-4A32-A8F4-05F7DABA5AB3}"/>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465019" y="4623420"/>
                <a:ext cx="2805430" cy="1377950"/>
              </a:xfrm>
              <a:prstGeom prst="rect">
                <a:avLst/>
              </a:prstGeom>
              <a:noFill/>
              <a:ln w="9525">
                <a:noFill/>
                <a:miter lim="800000"/>
                <a:headEnd/>
                <a:tailEnd/>
              </a:ln>
            </p:spPr>
          </p:pic>
        </p:grpSp>
        <p:sp>
          <p:nvSpPr>
            <p:cNvPr id="9" name="ZoneTexte 7">
              <a:extLst>
                <a:ext uri="{FF2B5EF4-FFF2-40B4-BE49-F238E27FC236}">
                  <a16:creationId xmlns:a16="http://schemas.microsoft.com/office/drawing/2014/main" id="{4BBFFA5E-BD8F-442E-927E-85F8E9FC22F9}"/>
                </a:ext>
              </a:extLst>
            </p:cNvPr>
            <p:cNvSpPr txBox="1">
              <a:spLocks noChangeArrowheads="1"/>
            </p:cNvSpPr>
            <p:nvPr/>
          </p:nvSpPr>
          <p:spPr bwMode="auto">
            <a:xfrm>
              <a:off x="4048175" y="5981926"/>
              <a:ext cx="2661454" cy="129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aseline="30000">
                  <a:solidFill>
                    <a:schemeClr val="tx1"/>
                  </a:solidFill>
                  <a:latin typeface="Times" charset="0"/>
                </a:defRPr>
              </a:lvl1pPr>
              <a:lvl2pPr marL="742950" indent="-285750">
                <a:defRPr sz="2400" baseline="30000">
                  <a:solidFill>
                    <a:schemeClr val="tx1"/>
                  </a:solidFill>
                  <a:latin typeface="Times" charset="0"/>
                </a:defRPr>
              </a:lvl2pPr>
              <a:lvl3pPr marL="1143000" indent="-228600">
                <a:defRPr sz="2400" baseline="30000">
                  <a:solidFill>
                    <a:schemeClr val="tx1"/>
                  </a:solidFill>
                  <a:latin typeface="Times" charset="0"/>
                </a:defRPr>
              </a:lvl3pPr>
              <a:lvl4pPr marL="1600200" indent="-228600">
                <a:defRPr sz="2400" baseline="30000">
                  <a:solidFill>
                    <a:schemeClr val="tx1"/>
                  </a:solidFill>
                  <a:latin typeface="Times" charset="0"/>
                </a:defRPr>
              </a:lvl4pPr>
              <a:lvl5pPr marL="2057400" indent="-228600">
                <a:defRPr sz="2400" baseline="30000">
                  <a:solidFill>
                    <a:schemeClr val="tx1"/>
                  </a:solidFill>
                  <a:latin typeface="Times" charset="0"/>
                </a:defRPr>
              </a:lvl5pPr>
              <a:lvl6pPr marL="2514600" indent="-228600" eaLnBrk="0" fontAlgn="base" hangingPunct="0">
                <a:spcBef>
                  <a:spcPct val="0"/>
                </a:spcBef>
                <a:spcAft>
                  <a:spcPct val="0"/>
                </a:spcAft>
                <a:defRPr sz="2400" baseline="30000">
                  <a:solidFill>
                    <a:schemeClr val="tx1"/>
                  </a:solidFill>
                  <a:latin typeface="Times" charset="0"/>
                </a:defRPr>
              </a:lvl6pPr>
              <a:lvl7pPr marL="2971800" indent="-228600" eaLnBrk="0" fontAlgn="base" hangingPunct="0">
                <a:spcBef>
                  <a:spcPct val="0"/>
                </a:spcBef>
                <a:spcAft>
                  <a:spcPct val="0"/>
                </a:spcAft>
                <a:defRPr sz="2400" baseline="30000">
                  <a:solidFill>
                    <a:schemeClr val="tx1"/>
                  </a:solidFill>
                  <a:latin typeface="Times" charset="0"/>
                </a:defRPr>
              </a:lvl7pPr>
              <a:lvl8pPr marL="3429000" indent="-228600" eaLnBrk="0" fontAlgn="base" hangingPunct="0">
                <a:spcBef>
                  <a:spcPct val="0"/>
                </a:spcBef>
                <a:spcAft>
                  <a:spcPct val="0"/>
                </a:spcAft>
                <a:defRPr sz="2400" baseline="30000">
                  <a:solidFill>
                    <a:schemeClr val="tx1"/>
                  </a:solidFill>
                  <a:latin typeface="Times" charset="0"/>
                </a:defRPr>
              </a:lvl8pPr>
              <a:lvl9pPr marL="3886200" indent="-228600" eaLnBrk="0" fontAlgn="base" hangingPunct="0">
                <a:spcBef>
                  <a:spcPct val="0"/>
                </a:spcBef>
                <a:spcAft>
                  <a:spcPct val="0"/>
                </a:spcAft>
                <a:defRPr sz="2400" baseline="30000">
                  <a:solidFill>
                    <a:schemeClr val="tx1"/>
                  </a:solidFill>
                  <a:latin typeface="Times"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816" b="0" i="0" u="none" strike="noStrike" kern="0" cap="none" spc="0" normalizeH="0" baseline="30000" noProof="0" dirty="0">
                  <a:ln>
                    <a:noFill/>
                  </a:ln>
                  <a:solidFill>
                    <a:prstClr val="black"/>
                  </a:solidFill>
                  <a:effectLst/>
                  <a:uLnTx/>
                  <a:uFillTx/>
                  <a:latin typeface="Times" charset="0"/>
                  <a:ea typeface="+mn-ea"/>
                  <a:cs typeface="+mn-cs"/>
                </a:rPr>
                <a:t>Ventilation performante des écoles - CETIAT</a:t>
              </a:r>
            </a:p>
          </p:txBody>
        </p:sp>
      </p:grpSp>
      <p:sp>
        <p:nvSpPr>
          <p:cNvPr id="12" name="Rectangle 3">
            <a:extLst>
              <a:ext uri="{FF2B5EF4-FFF2-40B4-BE49-F238E27FC236}">
                <a16:creationId xmlns:a16="http://schemas.microsoft.com/office/drawing/2014/main" id="{C6861DA5-6DAA-4D92-A406-3F309FCEB9E1}"/>
              </a:ext>
            </a:extLst>
          </p:cNvPr>
          <p:cNvSpPr txBox="1">
            <a:spLocks noChangeArrowheads="1"/>
          </p:cNvSpPr>
          <p:nvPr/>
        </p:nvSpPr>
        <p:spPr bwMode="auto">
          <a:xfrm>
            <a:off x="2061825" y="3054896"/>
            <a:ext cx="1019905" cy="444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2876" tIns="41439" rIns="82876" bIns="41439"/>
          <a:lstStyle>
            <a:lvl1pPr marL="342900" indent="-342900" algn="l" rtl="0" eaLnBrk="0" fontAlgn="base" hangingPunct="0">
              <a:spcBef>
                <a:spcPct val="20000"/>
              </a:spcBef>
              <a:spcAft>
                <a:spcPct val="0"/>
              </a:spcAft>
              <a:buClr>
                <a:srgbClr val="167BB3"/>
              </a:buClr>
              <a:buFont typeface="Wingdings" pitchFamily="2" charset="2"/>
              <a:buChar char="§"/>
              <a:defRPr sz="2400">
                <a:solidFill>
                  <a:srgbClr val="666666"/>
                </a:solidFill>
                <a:latin typeface="+mn-lt"/>
                <a:ea typeface="+mn-ea"/>
                <a:cs typeface="+mn-cs"/>
              </a:defRPr>
            </a:lvl1pPr>
            <a:lvl2pPr marL="742950" indent="-285750" algn="l" rtl="0" eaLnBrk="0" fontAlgn="base" hangingPunct="0">
              <a:spcBef>
                <a:spcPct val="20000"/>
              </a:spcBef>
              <a:spcAft>
                <a:spcPct val="0"/>
              </a:spcAft>
              <a:buClr>
                <a:srgbClr val="39B4E1"/>
              </a:buClr>
              <a:buFont typeface="Wingdings" pitchFamily="2" charset="2"/>
              <a:buChar char="§"/>
              <a:defRPr sz="2200">
                <a:solidFill>
                  <a:srgbClr val="666666"/>
                </a:solidFill>
                <a:latin typeface="+mn-lt"/>
              </a:defRPr>
            </a:lvl2pPr>
            <a:lvl3pPr marL="1143000" indent="-228600" algn="l" rtl="0" eaLnBrk="0" fontAlgn="base" hangingPunct="0">
              <a:spcBef>
                <a:spcPct val="20000"/>
              </a:spcBef>
              <a:spcAft>
                <a:spcPct val="0"/>
              </a:spcAft>
              <a:buClr>
                <a:srgbClr val="E26D1B"/>
              </a:buClr>
              <a:buFont typeface="Wingdings" pitchFamily="2" charset="2"/>
              <a:buChar char="§"/>
              <a:defRPr sz="2000">
                <a:solidFill>
                  <a:schemeClr val="tx2"/>
                </a:solidFill>
                <a:latin typeface="+mn-lt"/>
              </a:defRPr>
            </a:lvl3pPr>
            <a:lvl4pPr marL="1600200" indent="-228600" algn="l" rtl="0" eaLnBrk="0" fontAlgn="base" hangingPunct="0">
              <a:spcBef>
                <a:spcPct val="20000"/>
              </a:spcBef>
              <a:spcAft>
                <a:spcPct val="0"/>
              </a:spcAft>
              <a:buClr>
                <a:srgbClr val="EDB932"/>
              </a:buClr>
              <a:buFont typeface="Wingdings" pitchFamily="2" charset="2"/>
              <a:buChar char="§"/>
              <a:defRPr>
                <a:solidFill>
                  <a:srgbClr val="167BB3"/>
                </a:solidFill>
                <a:latin typeface="+mn-lt"/>
              </a:defRPr>
            </a:lvl4pPr>
            <a:lvl5pPr marL="2057400" indent="-228600" algn="l" rtl="0" eaLnBrk="0" fontAlgn="base" hangingPunct="0">
              <a:spcBef>
                <a:spcPct val="20000"/>
              </a:spcBef>
              <a:spcAft>
                <a:spcPct val="0"/>
              </a:spcAft>
              <a:buClr>
                <a:srgbClr val="666666"/>
              </a:buClr>
              <a:buFont typeface="Wingdings" pitchFamily="2" charset="2"/>
              <a:buChar char="§"/>
              <a:defRPr sz="1600">
                <a:solidFill>
                  <a:srgbClr val="39B4E1"/>
                </a:solidFill>
                <a:latin typeface="+mn-lt"/>
              </a:defRPr>
            </a:lvl5pPr>
            <a:lvl6pPr marL="2514600" indent="-228600" algn="l" rtl="0" fontAlgn="base">
              <a:spcBef>
                <a:spcPct val="20000"/>
              </a:spcBef>
              <a:spcAft>
                <a:spcPct val="0"/>
              </a:spcAft>
              <a:buClr>
                <a:srgbClr val="666666"/>
              </a:buClr>
              <a:buFont typeface="Wingdings" pitchFamily="2" charset="2"/>
              <a:buChar char="§"/>
              <a:defRPr sz="1600">
                <a:solidFill>
                  <a:srgbClr val="39B4E1"/>
                </a:solidFill>
                <a:latin typeface="+mn-lt"/>
              </a:defRPr>
            </a:lvl6pPr>
            <a:lvl7pPr marL="2971800" indent="-228600" algn="l" rtl="0" fontAlgn="base">
              <a:spcBef>
                <a:spcPct val="20000"/>
              </a:spcBef>
              <a:spcAft>
                <a:spcPct val="0"/>
              </a:spcAft>
              <a:buClr>
                <a:srgbClr val="666666"/>
              </a:buClr>
              <a:buFont typeface="Wingdings" pitchFamily="2" charset="2"/>
              <a:buChar char="§"/>
              <a:defRPr sz="1600">
                <a:solidFill>
                  <a:srgbClr val="39B4E1"/>
                </a:solidFill>
                <a:latin typeface="+mn-lt"/>
              </a:defRPr>
            </a:lvl7pPr>
            <a:lvl8pPr marL="3429000" indent="-228600" algn="l" rtl="0" fontAlgn="base">
              <a:spcBef>
                <a:spcPct val="20000"/>
              </a:spcBef>
              <a:spcAft>
                <a:spcPct val="0"/>
              </a:spcAft>
              <a:buClr>
                <a:srgbClr val="666666"/>
              </a:buClr>
              <a:buFont typeface="Wingdings" pitchFamily="2" charset="2"/>
              <a:buChar char="§"/>
              <a:defRPr sz="1600">
                <a:solidFill>
                  <a:srgbClr val="39B4E1"/>
                </a:solidFill>
                <a:latin typeface="+mn-lt"/>
              </a:defRPr>
            </a:lvl8pPr>
            <a:lvl9pPr marL="3886200" indent="-228600" algn="l" rtl="0" fontAlgn="base">
              <a:spcBef>
                <a:spcPct val="20000"/>
              </a:spcBef>
              <a:spcAft>
                <a:spcPct val="0"/>
              </a:spcAft>
              <a:buClr>
                <a:srgbClr val="666666"/>
              </a:buClr>
              <a:buFont typeface="Wingdings" pitchFamily="2" charset="2"/>
              <a:buChar char="§"/>
              <a:defRPr sz="1600">
                <a:solidFill>
                  <a:srgbClr val="39B4E1"/>
                </a:solidFill>
                <a:latin typeface="+mn-lt"/>
              </a:defRPr>
            </a:lvl9pPr>
          </a:lstStyle>
          <a:p>
            <a:pPr marL="0" marR="0" lvl="0" indent="0" algn="ctr" defTabSz="914400" rtl="0" eaLnBrk="0" fontAlgn="auto" latinLnBrk="0" hangingPunct="0">
              <a:lnSpc>
                <a:spcPct val="100000"/>
              </a:lnSpc>
              <a:spcBef>
                <a:spcPct val="20000"/>
              </a:spcBef>
              <a:spcAft>
                <a:spcPts val="0"/>
              </a:spcAft>
              <a:buClr>
                <a:srgbClr val="167BB3"/>
              </a:buClr>
              <a:buSzTx/>
              <a:buFont typeface="Wingdings" pitchFamily="2" charset="2"/>
              <a:buNone/>
              <a:tabLst/>
              <a:defRPr/>
            </a:pPr>
            <a:r>
              <a:rPr kumimoji="0" lang="fr-FR"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CO</a:t>
            </a:r>
            <a:r>
              <a:rPr kumimoji="0" lang="fr-FR" sz="2000" b="1" i="0" u="none" strike="noStrike" kern="1200" cap="none" spc="0" normalizeH="0" baseline="-25000" noProof="0" dirty="0">
                <a:ln>
                  <a:noFill/>
                </a:ln>
                <a:solidFill>
                  <a:srgbClr val="002060"/>
                </a:solidFill>
                <a:effectLst/>
                <a:uLnTx/>
                <a:uFillTx/>
                <a:latin typeface="Century Gothic" panose="020B0502020202020204" pitchFamily="34" charset="0"/>
                <a:ea typeface="+mn-ea"/>
                <a:cs typeface="+mn-cs"/>
              </a:rPr>
              <a:t>2</a:t>
            </a:r>
          </a:p>
        </p:txBody>
      </p:sp>
      <p:sp>
        <p:nvSpPr>
          <p:cNvPr id="13" name="Rectangle 3">
            <a:extLst>
              <a:ext uri="{FF2B5EF4-FFF2-40B4-BE49-F238E27FC236}">
                <a16:creationId xmlns:a16="http://schemas.microsoft.com/office/drawing/2014/main" id="{033BD03B-4DFD-4AAF-ACA5-F488FD4BC072}"/>
              </a:ext>
            </a:extLst>
          </p:cNvPr>
          <p:cNvSpPr txBox="1">
            <a:spLocks noChangeArrowheads="1"/>
          </p:cNvSpPr>
          <p:nvPr/>
        </p:nvSpPr>
        <p:spPr bwMode="auto">
          <a:xfrm>
            <a:off x="1982559" y="4818901"/>
            <a:ext cx="1303477" cy="8492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2876" tIns="41439" rIns="82876" bIns="41439"/>
          <a:lstStyle>
            <a:defPPr>
              <a:defRPr lang="fr-FR"/>
            </a:defPPr>
            <a:lvl1pPr indent="0" algn="ctr" eaLnBrk="0" fontAlgn="auto" hangingPunct="0">
              <a:spcBef>
                <a:spcPct val="20000"/>
              </a:spcBef>
              <a:spcAft>
                <a:spcPts val="0"/>
              </a:spcAft>
              <a:buClr>
                <a:srgbClr val="167BB3"/>
              </a:buClr>
              <a:buFont typeface="Wingdings" pitchFamily="2" charset="2"/>
              <a:buNone/>
              <a:defRPr sz="2800" b="1">
                <a:solidFill>
                  <a:srgbClr val="002060"/>
                </a:solidFill>
                <a:latin typeface="Century Gothic" panose="020B0502020202020204" pitchFamily="34" charset="0"/>
              </a:defRPr>
            </a:lvl1pPr>
            <a:lvl2pPr marL="742950" indent="-285750" eaLnBrk="0" fontAlgn="base" hangingPunct="0">
              <a:spcBef>
                <a:spcPct val="20000"/>
              </a:spcBef>
              <a:spcAft>
                <a:spcPct val="0"/>
              </a:spcAft>
              <a:buClr>
                <a:srgbClr val="39B4E1"/>
              </a:buClr>
              <a:buFont typeface="Wingdings" pitchFamily="2" charset="2"/>
              <a:buChar char="§"/>
              <a:defRPr sz="2200">
                <a:solidFill>
                  <a:srgbClr val="666666"/>
                </a:solidFill>
              </a:defRPr>
            </a:lvl2pPr>
            <a:lvl3pPr marL="1143000" indent="-228600" eaLnBrk="0" fontAlgn="base" hangingPunct="0">
              <a:spcBef>
                <a:spcPct val="20000"/>
              </a:spcBef>
              <a:spcAft>
                <a:spcPct val="0"/>
              </a:spcAft>
              <a:buClr>
                <a:srgbClr val="E26D1B"/>
              </a:buClr>
              <a:buFont typeface="Wingdings" pitchFamily="2" charset="2"/>
              <a:buChar char="§"/>
              <a:defRPr sz="2000">
                <a:solidFill>
                  <a:schemeClr val="tx2"/>
                </a:solidFill>
              </a:defRPr>
            </a:lvl3pPr>
            <a:lvl4pPr marL="1600200" indent="-228600" eaLnBrk="0" fontAlgn="base" hangingPunct="0">
              <a:spcBef>
                <a:spcPct val="20000"/>
              </a:spcBef>
              <a:spcAft>
                <a:spcPct val="0"/>
              </a:spcAft>
              <a:buClr>
                <a:srgbClr val="EDB932"/>
              </a:buClr>
              <a:buFont typeface="Wingdings" pitchFamily="2" charset="2"/>
              <a:buChar char="§"/>
              <a:defRPr>
                <a:solidFill>
                  <a:srgbClr val="167BB3"/>
                </a:solidFill>
              </a:defRPr>
            </a:lvl4pPr>
            <a:lvl5pPr marL="2057400" indent="-228600" eaLnBrk="0" fontAlgn="base" hangingPunct="0">
              <a:spcBef>
                <a:spcPct val="20000"/>
              </a:spcBef>
              <a:spcAft>
                <a:spcPct val="0"/>
              </a:spcAft>
              <a:buClr>
                <a:srgbClr val="666666"/>
              </a:buClr>
              <a:buFont typeface="Wingdings" pitchFamily="2" charset="2"/>
              <a:buChar char="§"/>
              <a:defRPr sz="1600">
                <a:solidFill>
                  <a:srgbClr val="39B4E1"/>
                </a:solidFill>
              </a:defRPr>
            </a:lvl5pPr>
            <a:lvl6pPr marL="2514600" indent="-228600" fontAlgn="base">
              <a:spcBef>
                <a:spcPct val="20000"/>
              </a:spcBef>
              <a:spcAft>
                <a:spcPct val="0"/>
              </a:spcAft>
              <a:buClr>
                <a:srgbClr val="666666"/>
              </a:buClr>
              <a:buFont typeface="Wingdings" pitchFamily="2" charset="2"/>
              <a:buChar char="§"/>
              <a:defRPr sz="1600">
                <a:solidFill>
                  <a:srgbClr val="39B4E1"/>
                </a:solidFill>
              </a:defRPr>
            </a:lvl6pPr>
            <a:lvl7pPr marL="2971800" indent="-228600" fontAlgn="base">
              <a:spcBef>
                <a:spcPct val="20000"/>
              </a:spcBef>
              <a:spcAft>
                <a:spcPct val="0"/>
              </a:spcAft>
              <a:buClr>
                <a:srgbClr val="666666"/>
              </a:buClr>
              <a:buFont typeface="Wingdings" pitchFamily="2" charset="2"/>
              <a:buChar char="§"/>
              <a:defRPr sz="1600">
                <a:solidFill>
                  <a:srgbClr val="39B4E1"/>
                </a:solidFill>
              </a:defRPr>
            </a:lvl7pPr>
            <a:lvl8pPr marL="3429000" indent="-228600" fontAlgn="base">
              <a:spcBef>
                <a:spcPct val="20000"/>
              </a:spcBef>
              <a:spcAft>
                <a:spcPct val="0"/>
              </a:spcAft>
              <a:buClr>
                <a:srgbClr val="666666"/>
              </a:buClr>
              <a:buFont typeface="Wingdings" pitchFamily="2" charset="2"/>
              <a:buChar char="§"/>
              <a:defRPr sz="1600">
                <a:solidFill>
                  <a:srgbClr val="39B4E1"/>
                </a:solidFill>
              </a:defRPr>
            </a:lvl8pPr>
            <a:lvl9pPr marL="3886200" indent="-228600" fontAlgn="base">
              <a:spcBef>
                <a:spcPct val="20000"/>
              </a:spcBef>
              <a:spcAft>
                <a:spcPct val="0"/>
              </a:spcAft>
              <a:buClr>
                <a:srgbClr val="666666"/>
              </a:buClr>
              <a:buFont typeface="Wingdings" pitchFamily="2" charset="2"/>
              <a:buChar char="§"/>
              <a:defRPr sz="1600">
                <a:solidFill>
                  <a:srgbClr val="39B4E1"/>
                </a:solidFill>
              </a:defRPr>
            </a:lvl9pPr>
          </a:lstStyle>
          <a:p>
            <a:pPr marL="0" marR="0" lvl="0" indent="0" algn="ctr" defTabSz="914400" rtl="0" eaLnBrk="0" fontAlgn="auto" latinLnBrk="0" hangingPunct="0">
              <a:lnSpc>
                <a:spcPct val="100000"/>
              </a:lnSpc>
              <a:spcBef>
                <a:spcPct val="20000"/>
              </a:spcBef>
              <a:spcAft>
                <a:spcPts val="0"/>
              </a:spcAft>
              <a:buClr>
                <a:srgbClr val="167BB3"/>
              </a:buClr>
              <a:buSzTx/>
              <a:buFont typeface="Wingdings" pitchFamily="2" charset="2"/>
              <a:buNone/>
              <a:tabLst/>
              <a:defRPr/>
            </a:pPr>
            <a:r>
              <a:rPr kumimoji="0" lang="fr-FR"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Humidité relative</a:t>
            </a:r>
          </a:p>
          <a:p>
            <a:pPr marL="742950" marR="0" lvl="1" indent="-285750" algn="l" defTabSz="914400" rtl="0" eaLnBrk="0" fontAlgn="base" latinLnBrk="0" hangingPunct="0">
              <a:lnSpc>
                <a:spcPct val="100000"/>
              </a:lnSpc>
              <a:spcBef>
                <a:spcPct val="20000"/>
              </a:spcBef>
              <a:spcAft>
                <a:spcPct val="0"/>
              </a:spcAft>
              <a:buClr>
                <a:srgbClr val="39B4E1"/>
              </a:buClr>
              <a:buSzTx/>
              <a:buFont typeface="Wingdings" pitchFamily="2" charset="2"/>
              <a:buChar char="§"/>
              <a:tabLst/>
              <a:defRPr/>
            </a:pPr>
            <a:endParaRPr kumimoji="0" lang="fr-FR" sz="1800" b="0" i="0" u="none" strike="noStrike" kern="1200" cap="none" spc="0" normalizeH="0" baseline="0" noProof="0" dirty="0">
              <a:ln>
                <a:noFill/>
              </a:ln>
              <a:solidFill>
                <a:srgbClr val="666666"/>
              </a:solidFill>
              <a:effectLst/>
              <a:uLnTx/>
              <a:uFillTx/>
              <a:latin typeface="Calibri" panose="020F0502020204030204"/>
              <a:ea typeface="+mn-ea"/>
              <a:cs typeface="+mn-cs"/>
            </a:endParaRPr>
          </a:p>
          <a:p>
            <a:pPr marL="742950" marR="0" lvl="1" indent="-285750" algn="l" defTabSz="914400" rtl="0" eaLnBrk="0" fontAlgn="base" latinLnBrk="0" hangingPunct="0">
              <a:lnSpc>
                <a:spcPct val="100000"/>
              </a:lnSpc>
              <a:spcBef>
                <a:spcPct val="20000"/>
              </a:spcBef>
              <a:spcAft>
                <a:spcPct val="0"/>
              </a:spcAft>
              <a:buClr>
                <a:srgbClr val="39B4E1"/>
              </a:buClr>
              <a:buSzTx/>
              <a:buFont typeface="Wingdings" pitchFamily="2" charset="2"/>
              <a:buChar char="§"/>
              <a:tabLst/>
              <a:defRPr/>
            </a:pPr>
            <a:endParaRPr kumimoji="0" lang="fr-FR" sz="1800" b="0" i="0" u="none" strike="noStrike" kern="1200" cap="none" spc="0" normalizeH="0" baseline="0" noProof="0" dirty="0">
              <a:ln>
                <a:noFill/>
              </a:ln>
              <a:solidFill>
                <a:srgbClr val="666666"/>
              </a:solidFill>
              <a:effectLst/>
              <a:uLnTx/>
              <a:uFillTx/>
              <a:latin typeface="Calibri" panose="020F0502020204030204"/>
              <a:ea typeface="+mn-ea"/>
              <a:cs typeface="+mn-cs"/>
            </a:endParaRPr>
          </a:p>
          <a:p>
            <a:pPr marL="0" marR="0" lvl="0" indent="0" algn="ctr" defTabSz="914400" rtl="0" eaLnBrk="0" fontAlgn="auto" latinLnBrk="0" hangingPunct="0">
              <a:lnSpc>
                <a:spcPct val="100000"/>
              </a:lnSpc>
              <a:spcBef>
                <a:spcPct val="20000"/>
              </a:spcBef>
              <a:spcAft>
                <a:spcPts val="0"/>
              </a:spcAft>
              <a:buClr>
                <a:srgbClr val="167BB3"/>
              </a:buClr>
              <a:buSzTx/>
              <a:buFont typeface="Wingdings" pitchFamily="2" charset="2"/>
              <a:buNone/>
              <a:tabLst/>
              <a:defRPr/>
            </a:pPr>
            <a:endParaRPr kumimoji="0" lang="fr-FR"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cxnSp>
        <p:nvCxnSpPr>
          <p:cNvPr id="14" name="Connecteur droit 13">
            <a:extLst>
              <a:ext uri="{FF2B5EF4-FFF2-40B4-BE49-F238E27FC236}">
                <a16:creationId xmlns:a16="http://schemas.microsoft.com/office/drawing/2014/main" id="{076C6AF0-1C72-470F-9121-D9D000F71E7F}"/>
              </a:ext>
            </a:extLst>
          </p:cNvPr>
          <p:cNvCxnSpPr>
            <a:cxnSpLocks/>
          </p:cNvCxnSpPr>
          <p:nvPr/>
        </p:nvCxnSpPr>
        <p:spPr bwMode="auto">
          <a:xfrm>
            <a:off x="2341952" y="3944932"/>
            <a:ext cx="8741052" cy="0"/>
          </a:xfrm>
          <a:prstGeom prst="line">
            <a:avLst/>
          </a:prstGeom>
          <a:noFill/>
          <a:ln w="6350" cap="flat" cmpd="sng" algn="ctr">
            <a:solidFill>
              <a:srgbClr val="FFC000"/>
            </a:solidFill>
            <a:prstDash val="solid"/>
            <a:miter lim="800000"/>
            <a:headEnd type="none" w="med" len="med"/>
            <a:tailEnd type="none" w="med" len="med"/>
          </a:ln>
          <a:effectLst/>
        </p:spPr>
      </p:cxnSp>
      <p:sp>
        <p:nvSpPr>
          <p:cNvPr id="15" name="Rectangle 3">
            <a:extLst>
              <a:ext uri="{FF2B5EF4-FFF2-40B4-BE49-F238E27FC236}">
                <a16:creationId xmlns:a16="http://schemas.microsoft.com/office/drawing/2014/main" id="{9540F01C-6131-4EE7-9954-070D5DCA062D}"/>
              </a:ext>
            </a:extLst>
          </p:cNvPr>
          <p:cNvSpPr txBox="1">
            <a:spLocks noChangeArrowheads="1"/>
          </p:cNvSpPr>
          <p:nvPr/>
        </p:nvSpPr>
        <p:spPr bwMode="auto">
          <a:xfrm>
            <a:off x="3557815" y="1560944"/>
            <a:ext cx="3326342" cy="3941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2876" tIns="41439" rIns="82876" bIns="41439"/>
          <a:lstStyle>
            <a:lvl1pPr marL="342900" indent="-342900" algn="l" rtl="0" eaLnBrk="0" fontAlgn="base" hangingPunct="0">
              <a:spcBef>
                <a:spcPct val="20000"/>
              </a:spcBef>
              <a:spcAft>
                <a:spcPct val="0"/>
              </a:spcAft>
              <a:buClr>
                <a:srgbClr val="167BB3"/>
              </a:buClr>
              <a:buFont typeface="Wingdings" pitchFamily="2" charset="2"/>
              <a:buChar char="§"/>
              <a:defRPr sz="2400">
                <a:solidFill>
                  <a:srgbClr val="666666"/>
                </a:solidFill>
                <a:latin typeface="+mn-lt"/>
                <a:ea typeface="+mn-ea"/>
                <a:cs typeface="+mn-cs"/>
              </a:defRPr>
            </a:lvl1pPr>
            <a:lvl2pPr marL="742950" indent="-285750" algn="l" rtl="0" eaLnBrk="0" fontAlgn="base" hangingPunct="0">
              <a:spcBef>
                <a:spcPct val="20000"/>
              </a:spcBef>
              <a:spcAft>
                <a:spcPct val="0"/>
              </a:spcAft>
              <a:buClr>
                <a:srgbClr val="39B4E1"/>
              </a:buClr>
              <a:buFont typeface="Wingdings" pitchFamily="2" charset="2"/>
              <a:buChar char="§"/>
              <a:defRPr sz="2200">
                <a:solidFill>
                  <a:srgbClr val="666666"/>
                </a:solidFill>
                <a:latin typeface="+mn-lt"/>
              </a:defRPr>
            </a:lvl2pPr>
            <a:lvl3pPr marL="1143000" indent="-228600" algn="l" rtl="0" eaLnBrk="0" fontAlgn="base" hangingPunct="0">
              <a:spcBef>
                <a:spcPct val="20000"/>
              </a:spcBef>
              <a:spcAft>
                <a:spcPct val="0"/>
              </a:spcAft>
              <a:buClr>
                <a:srgbClr val="E26D1B"/>
              </a:buClr>
              <a:buFont typeface="Wingdings" pitchFamily="2" charset="2"/>
              <a:buChar char="§"/>
              <a:defRPr sz="2000">
                <a:solidFill>
                  <a:schemeClr val="tx2"/>
                </a:solidFill>
                <a:latin typeface="+mn-lt"/>
              </a:defRPr>
            </a:lvl3pPr>
            <a:lvl4pPr marL="1600200" indent="-228600" algn="l" rtl="0" eaLnBrk="0" fontAlgn="base" hangingPunct="0">
              <a:spcBef>
                <a:spcPct val="20000"/>
              </a:spcBef>
              <a:spcAft>
                <a:spcPct val="0"/>
              </a:spcAft>
              <a:buClr>
                <a:srgbClr val="EDB932"/>
              </a:buClr>
              <a:buFont typeface="Wingdings" pitchFamily="2" charset="2"/>
              <a:buChar char="§"/>
              <a:defRPr>
                <a:solidFill>
                  <a:srgbClr val="167BB3"/>
                </a:solidFill>
                <a:latin typeface="+mn-lt"/>
              </a:defRPr>
            </a:lvl4pPr>
            <a:lvl5pPr marL="2057400" indent="-228600" algn="l" rtl="0" eaLnBrk="0" fontAlgn="base" hangingPunct="0">
              <a:spcBef>
                <a:spcPct val="20000"/>
              </a:spcBef>
              <a:spcAft>
                <a:spcPct val="0"/>
              </a:spcAft>
              <a:buClr>
                <a:srgbClr val="666666"/>
              </a:buClr>
              <a:buFont typeface="Wingdings" pitchFamily="2" charset="2"/>
              <a:buChar char="§"/>
              <a:defRPr sz="1600">
                <a:solidFill>
                  <a:srgbClr val="39B4E1"/>
                </a:solidFill>
                <a:latin typeface="+mn-lt"/>
              </a:defRPr>
            </a:lvl5pPr>
            <a:lvl6pPr marL="2514600" indent="-228600" algn="l" rtl="0" fontAlgn="base">
              <a:spcBef>
                <a:spcPct val="20000"/>
              </a:spcBef>
              <a:spcAft>
                <a:spcPct val="0"/>
              </a:spcAft>
              <a:buClr>
                <a:srgbClr val="666666"/>
              </a:buClr>
              <a:buFont typeface="Wingdings" pitchFamily="2" charset="2"/>
              <a:buChar char="§"/>
              <a:defRPr sz="1600">
                <a:solidFill>
                  <a:srgbClr val="39B4E1"/>
                </a:solidFill>
                <a:latin typeface="+mn-lt"/>
              </a:defRPr>
            </a:lvl6pPr>
            <a:lvl7pPr marL="2971800" indent="-228600" algn="l" rtl="0" fontAlgn="base">
              <a:spcBef>
                <a:spcPct val="20000"/>
              </a:spcBef>
              <a:spcAft>
                <a:spcPct val="0"/>
              </a:spcAft>
              <a:buClr>
                <a:srgbClr val="666666"/>
              </a:buClr>
              <a:buFont typeface="Wingdings" pitchFamily="2" charset="2"/>
              <a:buChar char="§"/>
              <a:defRPr sz="1600">
                <a:solidFill>
                  <a:srgbClr val="39B4E1"/>
                </a:solidFill>
                <a:latin typeface="+mn-lt"/>
              </a:defRPr>
            </a:lvl7pPr>
            <a:lvl8pPr marL="3429000" indent="-228600" algn="l" rtl="0" fontAlgn="base">
              <a:spcBef>
                <a:spcPct val="20000"/>
              </a:spcBef>
              <a:spcAft>
                <a:spcPct val="0"/>
              </a:spcAft>
              <a:buClr>
                <a:srgbClr val="666666"/>
              </a:buClr>
              <a:buFont typeface="Wingdings" pitchFamily="2" charset="2"/>
              <a:buChar char="§"/>
              <a:defRPr sz="1600">
                <a:solidFill>
                  <a:srgbClr val="39B4E1"/>
                </a:solidFill>
                <a:latin typeface="+mn-lt"/>
              </a:defRPr>
            </a:lvl8pPr>
            <a:lvl9pPr marL="3886200" indent="-228600" algn="l" rtl="0" fontAlgn="base">
              <a:spcBef>
                <a:spcPct val="20000"/>
              </a:spcBef>
              <a:spcAft>
                <a:spcPct val="0"/>
              </a:spcAft>
              <a:buClr>
                <a:srgbClr val="666666"/>
              </a:buClr>
              <a:buFont typeface="Wingdings" pitchFamily="2" charset="2"/>
              <a:buChar char="§"/>
              <a:defRPr sz="1600">
                <a:solidFill>
                  <a:srgbClr val="39B4E1"/>
                </a:solidFill>
                <a:latin typeface="+mn-lt"/>
              </a:defRPr>
            </a:lvl9pPr>
          </a:lstStyle>
          <a:p>
            <a:pPr marL="0" marR="0" lvl="0" indent="0" algn="ctr" defTabSz="914400" rtl="0" eaLnBrk="0" fontAlgn="auto" latinLnBrk="0" hangingPunct="0">
              <a:lnSpc>
                <a:spcPct val="100000"/>
              </a:lnSpc>
              <a:spcBef>
                <a:spcPct val="20000"/>
              </a:spcBef>
              <a:spcAft>
                <a:spcPts val="0"/>
              </a:spcAft>
              <a:buClr>
                <a:srgbClr val="167BB3"/>
              </a:buClr>
              <a:buSzTx/>
              <a:buFont typeface="Wingdings" pitchFamily="2" charset="2"/>
              <a:buNone/>
              <a:tabLst/>
              <a:defRPr/>
            </a:pPr>
            <a:r>
              <a:rPr kumimoji="0" lang="fr-FR"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Ouverture des ouvrants</a:t>
            </a:r>
          </a:p>
        </p:txBody>
      </p:sp>
      <p:sp>
        <p:nvSpPr>
          <p:cNvPr id="16" name="Rectangle 3">
            <a:extLst>
              <a:ext uri="{FF2B5EF4-FFF2-40B4-BE49-F238E27FC236}">
                <a16:creationId xmlns:a16="http://schemas.microsoft.com/office/drawing/2014/main" id="{04914E90-D262-4FA5-99EB-E858F953C241}"/>
              </a:ext>
            </a:extLst>
          </p:cNvPr>
          <p:cNvSpPr txBox="1">
            <a:spLocks noChangeArrowheads="1"/>
          </p:cNvSpPr>
          <p:nvPr/>
        </p:nvSpPr>
        <p:spPr bwMode="auto">
          <a:xfrm>
            <a:off x="7172792" y="1380172"/>
            <a:ext cx="3326342" cy="6861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2876" tIns="41439" rIns="82876" bIns="41439"/>
          <a:lstStyle>
            <a:lvl1pPr marL="342900" indent="-342900" algn="l" rtl="0" eaLnBrk="0" fontAlgn="base" hangingPunct="0">
              <a:spcBef>
                <a:spcPct val="20000"/>
              </a:spcBef>
              <a:spcAft>
                <a:spcPct val="0"/>
              </a:spcAft>
              <a:buClr>
                <a:srgbClr val="167BB3"/>
              </a:buClr>
              <a:buFont typeface="Wingdings" pitchFamily="2" charset="2"/>
              <a:buChar char="§"/>
              <a:defRPr sz="2400">
                <a:solidFill>
                  <a:srgbClr val="666666"/>
                </a:solidFill>
                <a:latin typeface="+mn-lt"/>
                <a:ea typeface="+mn-ea"/>
                <a:cs typeface="+mn-cs"/>
              </a:defRPr>
            </a:lvl1pPr>
            <a:lvl2pPr marL="742950" indent="-285750" algn="l" rtl="0" eaLnBrk="0" fontAlgn="base" hangingPunct="0">
              <a:spcBef>
                <a:spcPct val="20000"/>
              </a:spcBef>
              <a:spcAft>
                <a:spcPct val="0"/>
              </a:spcAft>
              <a:buClr>
                <a:srgbClr val="39B4E1"/>
              </a:buClr>
              <a:buFont typeface="Wingdings" pitchFamily="2" charset="2"/>
              <a:buChar char="§"/>
              <a:defRPr sz="2200">
                <a:solidFill>
                  <a:srgbClr val="666666"/>
                </a:solidFill>
                <a:latin typeface="+mn-lt"/>
              </a:defRPr>
            </a:lvl2pPr>
            <a:lvl3pPr marL="1143000" indent="-228600" algn="l" rtl="0" eaLnBrk="0" fontAlgn="base" hangingPunct="0">
              <a:spcBef>
                <a:spcPct val="20000"/>
              </a:spcBef>
              <a:spcAft>
                <a:spcPct val="0"/>
              </a:spcAft>
              <a:buClr>
                <a:srgbClr val="E26D1B"/>
              </a:buClr>
              <a:buFont typeface="Wingdings" pitchFamily="2" charset="2"/>
              <a:buChar char="§"/>
              <a:defRPr sz="2000">
                <a:solidFill>
                  <a:schemeClr val="tx2"/>
                </a:solidFill>
                <a:latin typeface="+mn-lt"/>
              </a:defRPr>
            </a:lvl3pPr>
            <a:lvl4pPr marL="1600200" indent="-228600" algn="l" rtl="0" eaLnBrk="0" fontAlgn="base" hangingPunct="0">
              <a:spcBef>
                <a:spcPct val="20000"/>
              </a:spcBef>
              <a:spcAft>
                <a:spcPct val="0"/>
              </a:spcAft>
              <a:buClr>
                <a:srgbClr val="EDB932"/>
              </a:buClr>
              <a:buFont typeface="Wingdings" pitchFamily="2" charset="2"/>
              <a:buChar char="§"/>
              <a:defRPr>
                <a:solidFill>
                  <a:srgbClr val="167BB3"/>
                </a:solidFill>
                <a:latin typeface="+mn-lt"/>
              </a:defRPr>
            </a:lvl4pPr>
            <a:lvl5pPr marL="2057400" indent="-228600" algn="l" rtl="0" eaLnBrk="0" fontAlgn="base" hangingPunct="0">
              <a:spcBef>
                <a:spcPct val="20000"/>
              </a:spcBef>
              <a:spcAft>
                <a:spcPct val="0"/>
              </a:spcAft>
              <a:buClr>
                <a:srgbClr val="666666"/>
              </a:buClr>
              <a:buFont typeface="Wingdings" pitchFamily="2" charset="2"/>
              <a:buChar char="§"/>
              <a:defRPr sz="1600">
                <a:solidFill>
                  <a:srgbClr val="39B4E1"/>
                </a:solidFill>
                <a:latin typeface="+mn-lt"/>
              </a:defRPr>
            </a:lvl5pPr>
            <a:lvl6pPr marL="2514600" indent="-228600" algn="l" rtl="0" fontAlgn="base">
              <a:spcBef>
                <a:spcPct val="20000"/>
              </a:spcBef>
              <a:spcAft>
                <a:spcPct val="0"/>
              </a:spcAft>
              <a:buClr>
                <a:srgbClr val="666666"/>
              </a:buClr>
              <a:buFont typeface="Wingdings" pitchFamily="2" charset="2"/>
              <a:buChar char="§"/>
              <a:defRPr sz="1600">
                <a:solidFill>
                  <a:srgbClr val="39B4E1"/>
                </a:solidFill>
                <a:latin typeface="+mn-lt"/>
              </a:defRPr>
            </a:lvl6pPr>
            <a:lvl7pPr marL="2971800" indent="-228600" algn="l" rtl="0" fontAlgn="base">
              <a:spcBef>
                <a:spcPct val="20000"/>
              </a:spcBef>
              <a:spcAft>
                <a:spcPct val="0"/>
              </a:spcAft>
              <a:buClr>
                <a:srgbClr val="666666"/>
              </a:buClr>
              <a:buFont typeface="Wingdings" pitchFamily="2" charset="2"/>
              <a:buChar char="§"/>
              <a:defRPr sz="1600">
                <a:solidFill>
                  <a:srgbClr val="39B4E1"/>
                </a:solidFill>
                <a:latin typeface="+mn-lt"/>
              </a:defRPr>
            </a:lvl7pPr>
            <a:lvl8pPr marL="3429000" indent="-228600" algn="l" rtl="0" fontAlgn="base">
              <a:spcBef>
                <a:spcPct val="20000"/>
              </a:spcBef>
              <a:spcAft>
                <a:spcPct val="0"/>
              </a:spcAft>
              <a:buClr>
                <a:srgbClr val="666666"/>
              </a:buClr>
              <a:buFont typeface="Wingdings" pitchFamily="2" charset="2"/>
              <a:buChar char="§"/>
              <a:defRPr sz="1600">
                <a:solidFill>
                  <a:srgbClr val="39B4E1"/>
                </a:solidFill>
                <a:latin typeface="+mn-lt"/>
              </a:defRPr>
            </a:lvl8pPr>
            <a:lvl9pPr marL="3886200" indent="-228600" algn="l" rtl="0" fontAlgn="base">
              <a:spcBef>
                <a:spcPct val="20000"/>
              </a:spcBef>
              <a:spcAft>
                <a:spcPct val="0"/>
              </a:spcAft>
              <a:buClr>
                <a:srgbClr val="666666"/>
              </a:buClr>
              <a:buFont typeface="Wingdings" pitchFamily="2" charset="2"/>
              <a:buChar char="§"/>
              <a:defRPr sz="1600">
                <a:solidFill>
                  <a:srgbClr val="39B4E1"/>
                </a:solidFill>
                <a:latin typeface="+mn-lt"/>
              </a:defRPr>
            </a:lvl9pPr>
          </a:lstStyle>
          <a:p>
            <a:pPr marL="0" marR="0" lvl="0" indent="0" algn="ctr" defTabSz="914400" rtl="0" eaLnBrk="0" fontAlgn="auto" latinLnBrk="0" hangingPunct="0">
              <a:lnSpc>
                <a:spcPct val="100000"/>
              </a:lnSpc>
              <a:spcBef>
                <a:spcPct val="20000"/>
              </a:spcBef>
              <a:spcAft>
                <a:spcPts val="0"/>
              </a:spcAft>
              <a:buClr>
                <a:srgbClr val="167BB3"/>
              </a:buClr>
              <a:buSzTx/>
              <a:buFont typeface="Wingdings" pitchFamily="2" charset="2"/>
              <a:buNone/>
              <a:tabLst/>
              <a:defRPr/>
            </a:pPr>
            <a:r>
              <a:rPr kumimoji="0" lang="fr-FR"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Ventilation mécanique contrôlée</a:t>
            </a:r>
          </a:p>
        </p:txBody>
      </p:sp>
      <p:cxnSp>
        <p:nvCxnSpPr>
          <p:cNvPr id="17" name="Connecteur droit 16">
            <a:extLst>
              <a:ext uri="{FF2B5EF4-FFF2-40B4-BE49-F238E27FC236}">
                <a16:creationId xmlns:a16="http://schemas.microsoft.com/office/drawing/2014/main" id="{C1B151B5-6EAE-4602-BD94-AB5E3D169B3B}"/>
              </a:ext>
            </a:extLst>
          </p:cNvPr>
          <p:cNvCxnSpPr>
            <a:cxnSpLocks/>
          </p:cNvCxnSpPr>
          <p:nvPr/>
        </p:nvCxnSpPr>
        <p:spPr bwMode="auto">
          <a:xfrm flipV="1">
            <a:off x="7119585" y="2184381"/>
            <a:ext cx="0" cy="3819616"/>
          </a:xfrm>
          <a:prstGeom prst="line">
            <a:avLst/>
          </a:prstGeom>
          <a:noFill/>
          <a:ln w="6350" cap="flat" cmpd="sng" algn="ctr">
            <a:solidFill>
              <a:srgbClr val="FFC000"/>
            </a:solidFill>
            <a:prstDash val="solid"/>
            <a:miter lim="800000"/>
            <a:headEnd type="none" w="med" len="med"/>
            <a:tailEnd type="none" w="med" len="med"/>
          </a:ln>
          <a:effectLst/>
        </p:spPr>
      </p:cxnSp>
      <p:cxnSp>
        <p:nvCxnSpPr>
          <p:cNvPr id="18" name="Connecteur droit 17">
            <a:extLst>
              <a:ext uri="{FF2B5EF4-FFF2-40B4-BE49-F238E27FC236}">
                <a16:creationId xmlns:a16="http://schemas.microsoft.com/office/drawing/2014/main" id="{0CF7FDEA-F05A-4CDC-A9F1-46F68597BE7E}"/>
              </a:ext>
            </a:extLst>
          </p:cNvPr>
          <p:cNvCxnSpPr>
            <a:cxnSpLocks/>
          </p:cNvCxnSpPr>
          <p:nvPr/>
        </p:nvCxnSpPr>
        <p:spPr bwMode="auto">
          <a:xfrm flipV="1">
            <a:off x="3440485" y="2184381"/>
            <a:ext cx="0" cy="3831132"/>
          </a:xfrm>
          <a:prstGeom prst="line">
            <a:avLst/>
          </a:prstGeom>
          <a:noFill/>
          <a:ln w="6350" cap="flat" cmpd="sng" algn="ctr">
            <a:solidFill>
              <a:srgbClr val="FFC000"/>
            </a:solidFill>
            <a:prstDash val="solid"/>
            <a:miter lim="800000"/>
            <a:headEnd type="none" w="med" len="med"/>
            <a:tailEnd type="none" w="med" len="med"/>
          </a:ln>
          <a:effectLst/>
        </p:spPr>
      </p:cxnSp>
      <p:sp>
        <p:nvSpPr>
          <p:cNvPr id="46" name="Espace réservé du numéro de diapositive 1">
            <a:extLst>
              <a:ext uri="{FF2B5EF4-FFF2-40B4-BE49-F238E27FC236}">
                <a16:creationId xmlns:a16="http://schemas.microsoft.com/office/drawing/2014/main" id="{193B0B72-7AC5-4198-846E-A9F7F65B90C7}"/>
              </a:ext>
            </a:extLst>
          </p:cNvPr>
          <p:cNvSpPr txBox="1">
            <a:spLocks/>
          </p:cNvSpPr>
          <p:nvPr/>
        </p:nvSpPr>
        <p:spPr bwMode="auto">
          <a:xfrm>
            <a:off x="11126800" y="6409271"/>
            <a:ext cx="1018821" cy="365125"/>
          </a:xfrm>
          <a:prstGeom prst="rect">
            <a:avLst/>
          </a:prstGeom>
          <a:solidFill>
            <a:srgbClr val="002060"/>
          </a:solidFill>
          <a:ln>
            <a:noFill/>
          </a:ln>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fr-FR" altLang="fr-FR" sz="1800" b="1"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M</a:t>
            </a:r>
            <a:r>
              <a:rPr kumimoji="0" lang="fr-FR" altLang="fr-FR" sz="1800" b="1" i="0" u="none" strike="noStrike" kern="1200" cap="none" spc="0" normalizeH="0" baseline="30000" noProof="0" dirty="0">
                <a:ln>
                  <a:noFill/>
                </a:ln>
                <a:solidFill>
                  <a:prstClr val="white"/>
                </a:solidFill>
                <a:effectLst/>
                <a:uLnTx/>
                <a:uFillTx/>
                <a:latin typeface="Calibri" panose="020F0502020204030204" pitchFamily="34" charset="0"/>
                <a:ea typeface="+mn-ea"/>
                <a:cs typeface="+mn-cs"/>
              </a:rPr>
              <a:t>8</a:t>
            </a:r>
            <a:r>
              <a:rPr kumimoji="0" lang="fr-FR" altLang="fr-FR" sz="1800" b="1" i="0" u="none" strike="noStrike" kern="1200" cap="none" spc="0" normalizeH="0" baseline="0" noProof="0" dirty="0">
                <a:ln>
                  <a:noFill/>
                </a:ln>
                <a:solidFill>
                  <a:srgbClr val="CFEDEF"/>
                </a:solidFill>
                <a:effectLst/>
                <a:uLnTx/>
                <a:uFillTx/>
                <a:latin typeface="Calibri" panose="020F0502020204030204" pitchFamily="34" charset="0"/>
                <a:ea typeface="+mn-ea"/>
                <a:cs typeface="+mn-cs"/>
              </a:rPr>
              <a:t> </a:t>
            </a:r>
            <a:r>
              <a:rPr kumimoji="0" lang="fr-FR" altLang="fr-FR" sz="1800" b="1"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 </a:t>
            </a:r>
            <a:fld id="{6B65CB28-E51F-4F6B-B370-8F5765EA14E9}" type="slidenum">
              <a:rPr kumimoji="0" lang="fr-FR" altLang="fr-FR" sz="1800" b="1" i="0" u="none" strike="noStrike" kern="1200" cap="none" spc="0" normalizeH="0" baseline="0" noProof="0" smtClean="0">
                <a:ln>
                  <a:noFill/>
                </a:ln>
                <a:solidFill>
                  <a:prstClr val="white"/>
                </a:solidFill>
                <a:effectLst/>
                <a:uLnTx/>
                <a:uFillTx/>
                <a:latin typeface="Calibri" panose="020F0502020204030204" pitchFamily="34" charset="0"/>
                <a:ea typeface="+mn-ea"/>
                <a:cs typeface="+mn-cs"/>
              </a:rPr>
              <a:pPr marL="0" marR="0" lvl="0" indent="0" algn="ctr" defTabSz="914400" rtl="0" eaLnBrk="1" fontAlgn="auto" latinLnBrk="0" hangingPunct="1">
                <a:lnSpc>
                  <a:spcPct val="100000"/>
                </a:lnSpc>
                <a:spcBef>
                  <a:spcPct val="0"/>
                </a:spcBef>
                <a:spcAft>
                  <a:spcPts val="0"/>
                </a:spcAft>
                <a:buClrTx/>
                <a:buSzTx/>
                <a:buFontTx/>
                <a:buNone/>
                <a:tabLst/>
                <a:defRPr/>
              </a:pPr>
              <a:t>46</a:t>
            </a:fld>
            <a:endParaRPr kumimoji="0" lang="fr-FR" altLang="fr-FR" sz="1800" b="1"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p:txBody>
      </p:sp>
      <p:grpSp>
        <p:nvGrpSpPr>
          <p:cNvPr id="54" name="Groupe 53">
            <a:extLst>
              <a:ext uri="{FF2B5EF4-FFF2-40B4-BE49-F238E27FC236}">
                <a16:creationId xmlns:a16="http://schemas.microsoft.com/office/drawing/2014/main" id="{4092F094-9D97-4D6E-908C-A4A97BA010DA}"/>
              </a:ext>
            </a:extLst>
          </p:cNvPr>
          <p:cNvGrpSpPr/>
          <p:nvPr/>
        </p:nvGrpSpPr>
        <p:grpSpPr>
          <a:xfrm>
            <a:off x="0" y="-1"/>
            <a:ext cx="1768414" cy="6858001"/>
            <a:chOff x="0" y="-1"/>
            <a:chExt cx="1768414" cy="6858001"/>
          </a:xfrm>
        </p:grpSpPr>
        <p:sp>
          <p:nvSpPr>
            <p:cNvPr id="55" name="Fond blanc">
              <a:extLst>
                <a:ext uri="{FF2B5EF4-FFF2-40B4-BE49-F238E27FC236}">
                  <a16:creationId xmlns:a16="http://schemas.microsoft.com/office/drawing/2014/main" id="{BDF91349-09F1-4A1B-A6C3-40644131D20B}"/>
                </a:ext>
              </a:extLst>
            </p:cNvPr>
            <p:cNvSpPr/>
            <p:nvPr/>
          </p:nvSpPr>
          <p:spPr>
            <a:xfrm>
              <a:off x="0" y="-1"/>
              <a:ext cx="1768414" cy="685800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6" name="MEP">
              <a:extLst>
                <a:ext uri="{FF2B5EF4-FFF2-40B4-BE49-F238E27FC236}">
                  <a16:creationId xmlns:a16="http://schemas.microsoft.com/office/drawing/2014/main" id="{6F127EA5-7254-4231-8C96-19AEF937800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0214" y="4553406"/>
              <a:ext cx="1327986" cy="878855"/>
            </a:xfrm>
            <a:prstGeom prst="rect">
              <a:avLst/>
            </a:prstGeom>
          </p:spPr>
        </p:pic>
        <p:pic>
          <p:nvPicPr>
            <p:cNvPr id="57" name="AtmoSud">
              <a:hlinkClick r:id="rId7"/>
              <a:extLst>
                <a:ext uri="{FF2B5EF4-FFF2-40B4-BE49-F238E27FC236}">
                  <a16:creationId xmlns:a16="http://schemas.microsoft.com/office/drawing/2014/main" id="{7AEE496C-6E7D-4D1A-AE1B-4CE2809971D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20214" y="3533382"/>
              <a:ext cx="1327986" cy="575486"/>
            </a:xfrm>
            <a:prstGeom prst="rect">
              <a:avLst/>
            </a:prstGeom>
          </p:spPr>
        </p:pic>
        <p:pic>
          <p:nvPicPr>
            <p:cNvPr id="58" name="FAEM">
              <a:hlinkClick r:id="rId9"/>
              <a:extLst>
                <a:ext uri="{FF2B5EF4-FFF2-40B4-BE49-F238E27FC236}">
                  <a16:creationId xmlns:a16="http://schemas.microsoft.com/office/drawing/2014/main" id="{719F5370-8D84-48BE-A4D1-ABD48E4BDE77}"/>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20214" y="2584235"/>
              <a:ext cx="1327986" cy="504608"/>
            </a:xfrm>
            <a:prstGeom prst="rect">
              <a:avLst/>
            </a:prstGeom>
          </p:spPr>
        </p:pic>
        <p:pic>
          <p:nvPicPr>
            <p:cNvPr id="59" name="AEM">
              <a:extLst>
                <a:ext uri="{FF2B5EF4-FFF2-40B4-BE49-F238E27FC236}">
                  <a16:creationId xmlns:a16="http://schemas.microsoft.com/office/drawing/2014/main" id="{86C31CC5-0ABA-47E5-9DF6-4CA003AB605D}"/>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20214" y="297657"/>
              <a:ext cx="1327986" cy="1842040"/>
            </a:xfrm>
            <a:prstGeom prst="rect">
              <a:avLst/>
            </a:prstGeom>
          </p:spPr>
        </p:pic>
        <p:sp>
          <p:nvSpPr>
            <p:cNvPr id="60" name="Module CO2">
              <a:extLst>
                <a:ext uri="{FF2B5EF4-FFF2-40B4-BE49-F238E27FC236}">
                  <a16:creationId xmlns:a16="http://schemas.microsoft.com/office/drawing/2014/main" id="{5C694A95-FC4B-43F0-BAA0-69D3343AC211}"/>
                </a:ext>
              </a:extLst>
            </p:cNvPr>
            <p:cNvSpPr/>
            <p:nvPr/>
          </p:nvSpPr>
          <p:spPr>
            <a:xfrm>
              <a:off x="114404" y="5992223"/>
              <a:ext cx="1539605" cy="707886"/>
            </a:xfrm>
            <a:prstGeom prst="rect">
              <a:avLst/>
            </a:prstGeom>
            <a:solidFill>
              <a:srgbClr val="002060"/>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L’air de ma classe</a:t>
              </a:r>
              <a:endParaRPr kumimoji="0" lang="fr-FR" sz="2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29" name="Titre">
            <a:extLst>
              <a:ext uri="{FF2B5EF4-FFF2-40B4-BE49-F238E27FC236}">
                <a16:creationId xmlns:a16="http://schemas.microsoft.com/office/drawing/2014/main" id="{DB29B2F8-B597-4BF0-BCC4-473CE9A082D9}"/>
              </a:ext>
            </a:extLst>
          </p:cNvPr>
          <p:cNvSpPr/>
          <p:nvPr/>
        </p:nvSpPr>
        <p:spPr>
          <a:xfrm>
            <a:off x="1768413" y="5784"/>
            <a:ext cx="10437441" cy="1008000"/>
          </a:xfrm>
          <a:prstGeom prst="rect">
            <a:avLst/>
          </a:prstGeom>
          <a:solidFill>
            <a:schemeClr val="accent2">
              <a:lumMod val="40000"/>
              <a:lumOff val="60000"/>
              <a:alpha val="9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fontScale="85000" lnSpcReduction="10000"/>
          </a:body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fr-FR" sz="4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Renouvellement d’air manuel ou VMC</a:t>
            </a:r>
          </a:p>
        </p:txBody>
      </p:sp>
    </p:spTree>
    <p:extLst>
      <p:ext uri="{BB962C8B-B14F-4D97-AF65-F5344CB8AC3E}">
        <p14:creationId xmlns:p14="http://schemas.microsoft.com/office/powerpoint/2010/main" val="134605265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0BBA3333-6882-4E68-992E-A44B60875C01}"/>
              </a:ext>
            </a:extLst>
          </p:cNvPr>
          <p:cNvSpPr txBox="1">
            <a:spLocks/>
          </p:cNvSpPr>
          <p:nvPr/>
        </p:nvSpPr>
        <p:spPr>
          <a:xfrm>
            <a:off x="6096000" y="2686067"/>
            <a:ext cx="4728519" cy="582243"/>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3600" b="1" i="0" kern="1200" baseline="0">
                <a:solidFill>
                  <a:srgbClr val="40589B"/>
                </a:solidFill>
                <a:latin typeface="+mn-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fr-FR" sz="3600" b="1" i="0" u="none" strike="noStrike" kern="1200" cap="none" spc="0" normalizeH="0" baseline="0" noProof="0" dirty="0">
              <a:ln>
                <a:noFill/>
              </a:ln>
              <a:solidFill>
                <a:srgbClr val="40589B"/>
              </a:solidFill>
              <a:effectLst/>
              <a:uLnTx/>
              <a:uFillTx/>
              <a:latin typeface="Calibri" panose="020F0502020204030204"/>
              <a:ea typeface="+mj-ea"/>
              <a:cs typeface="+mj-cs"/>
            </a:endParaRPr>
          </a:p>
        </p:txBody>
      </p:sp>
      <p:sp>
        <p:nvSpPr>
          <p:cNvPr id="29" name="Espace réservé du numéro de diapositive 1">
            <a:extLst>
              <a:ext uri="{FF2B5EF4-FFF2-40B4-BE49-F238E27FC236}">
                <a16:creationId xmlns:a16="http://schemas.microsoft.com/office/drawing/2014/main" id="{DB124CB4-7480-4B8A-A2BD-499E159EB54E}"/>
              </a:ext>
            </a:extLst>
          </p:cNvPr>
          <p:cNvSpPr txBox="1">
            <a:spLocks/>
          </p:cNvSpPr>
          <p:nvPr/>
        </p:nvSpPr>
        <p:spPr bwMode="auto">
          <a:xfrm>
            <a:off x="11126800" y="6409271"/>
            <a:ext cx="1018821" cy="365125"/>
          </a:xfrm>
          <a:prstGeom prst="rect">
            <a:avLst/>
          </a:prstGeom>
          <a:solidFill>
            <a:srgbClr val="002060"/>
          </a:solidFill>
          <a:ln>
            <a:noFill/>
          </a:ln>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fr-FR" altLang="fr-FR" sz="1800" b="1"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M</a:t>
            </a:r>
            <a:r>
              <a:rPr kumimoji="0" lang="fr-FR" altLang="fr-FR" sz="1800" b="1" i="0" u="none" strike="noStrike" kern="1200" cap="none" spc="0" normalizeH="0" baseline="30000" noProof="0" dirty="0">
                <a:ln>
                  <a:noFill/>
                </a:ln>
                <a:solidFill>
                  <a:prstClr val="white"/>
                </a:solidFill>
                <a:effectLst/>
                <a:uLnTx/>
                <a:uFillTx/>
                <a:latin typeface="Calibri" panose="020F0502020204030204" pitchFamily="34" charset="0"/>
                <a:ea typeface="+mn-ea"/>
                <a:cs typeface="+mn-cs"/>
              </a:rPr>
              <a:t>8</a:t>
            </a:r>
            <a:r>
              <a:rPr kumimoji="0" lang="fr-FR" altLang="fr-FR" sz="1800" b="1" i="0" u="none" strike="noStrike" kern="1200" cap="none" spc="0" normalizeH="0" baseline="0" noProof="0" dirty="0">
                <a:ln>
                  <a:noFill/>
                </a:ln>
                <a:solidFill>
                  <a:srgbClr val="CFEDEF"/>
                </a:solidFill>
                <a:effectLst/>
                <a:uLnTx/>
                <a:uFillTx/>
                <a:latin typeface="Calibri" panose="020F0502020204030204" pitchFamily="34" charset="0"/>
                <a:ea typeface="+mn-ea"/>
                <a:cs typeface="+mn-cs"/>
              </a:rPr>
              <a:t> </a:t>
            </a:r>
            <a:r>
              <a:rPr kumimoji="0" lang="fr-FR" altLang="fr-FR" sz="1800" b="1"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 </a:t>
            </a:r>
            <a:fld id="{6B65CB28-E51F-4F6B-B370-8F5765EA14E9}" type="slidenum">
              <a:rPr kumimoji="0" lang="fr-FR" altLang="fr-FR" sz="1800" b="1" i="0" u="none" strike="noStrike" kern="1200" cap="none" spc="0" normalizeH="0" baseline="0" noProof="0" smtClean="0">
                <a:ln>
                  <a:noFill/>
                </a:ln>
                <a:solidFill>
                  <a:prstClr val="white"/>
                </a:solidFill>
                <a:effectLst/>
                <a:uLnTx/>
                <a:uFillTx/>
                <a:latin typeface="Calibri" panose="020F0502020204030204" pitchFamily="34" charset="0"/>
                <a:ea typeface="+mn-ea"/>
                <a:cs typeface="+mn-cs"/>
              </a:rPr>
              <a:pPr marL="0" marR="0" lvl="0" indent="0" algn="ctr" defTabSz="914400" rtl="0" eaLnBrk="1" fontAlgn="auto" latinLnBrk="0" hangingPunct="1">
                <a:lnSpc>
                  <a:spcPct val="100000"/>
                </a:lnSpc>
                <a:spcBef>
                  <a:spcPct val="0"/>
                </a:spcBef>
                <a:spcAft>
                  <a:spcPts val="0"/>
                </a:spcAft>
                <a:buClrTx/>
                <a:buSzTx/>
                <a:buFontTx/>
                <a:buNone/>
                <a:tabLst/>
                <a:defRPr/>
              </a:pPr>
              <a:t>47</a:t>
            </a:fld>
            <a:endParaRPr kumimoji="0" lang="fr-FR" altLang="fr-FR" sz="1800" b="1"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p:txBody>
      </p:sp>
      <p:grpSp>
        <p:nvGrpSpPr>
          <p:cNvPr id="30" name="Groupe 29">
            <a:extLst>
              <a:ext uri="{FF2B5EF4-FFF2-40B4-BE49-F238E27FC236}">
                <a16:creationId xmlns:a16="http://schemas.microsoft.com/office/drawing/2014/main" id="{792F2AFE-7589-4AE0-8DB8-8CA5132DD786}"/>
              </a:ext>
            </a:extLst>
          </p:cNvPr>
          <p:cNvGrpSpPr/>
          <p:nvPr/>
        </p:nvGrpSpPr>
        <p:grpSpPr>
          <a:xfrm>
            <a:off x="0" y="-1"/>
            <a:ext cx="1768414" cy="6858001"/>
            <a:chOff x="0" y="-1"/>
            <a:chExt cx="1768414" cy="6858001"/>
          </a:xfrm>
        </p:grpSpPr>
        <p:sp>
          <p:nvSpPr>
            <p:cNvPr id="31" name="Fond blanc">
              <a:extLst>
                <a:ext uri="{FF2B5EF4-FFF2-40B4-BE49-F238E27FC236}">
                  <a16:creationId xmlns:a16="http://schemas.microsoft.com/office/drawing/2014/main" id="{F31B214A-29C5-4789-88B1-45C459188E3E}"/>
                </a:ext>
              </a:extLst>
            </p:cNvPr>
            <p:cNvSpPr/>
            <p:nvPr/>
          </p:nvSpPr>
          <p:spPr>
            <a:xfrm>
              <a:off x="0" y="-1"/>
              <a:ext cx="1768414" cy="685800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2" name="MEP">
              <a:extLst>
                <a:ext uri="{FF2B5EF4-FFF2-40B4-BE49-F238E27FC236}">
                  <a16:creationId xmlns:a16="http://schemas.microsoft.com/office/drawing/2014/main" id="{7AE78FDD-3E82-4792-9AE5-7F86354AA14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0214" y="4553406"/>
              <a:ext cx="1327986" cy="878855"/>
            </a:xfrm>
            <a:prstGeom prst="rect">
              <a:avLst/>
            </a:prstGeom>
          </p:spPr>
        </p:pic>
        <p:pic>
          <p:nvPicPr>
            <p:cNvPr id="33" name="AtmoSud">
              <a:hlinkClick r:id="rId3"/>
              <a:extLst>
                <a:ext uri="{FF2B5EF4-FFF2-40B4-BE49-F238E27FC236}">
                  <a16:creationId xmlns:a16="http://schemas.microsoft.com/office/drawing/2014/main" id="{2C4B9970-CCB6-4BFB-A5AD-BE80D0116C5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0214" y="3533382"/>
              <a:ext cx="1327986" cy="575486"/>
            </a:xfrm>
            <a:prstGeom prst="rect">
              <a:avLst/>
            </a:prstGeom>
          </p:spPr>
        </p:pic>
        <p:pic>
          <p:nvPicPr>
            <p:cNvPr id="34" name="FAEM">
              <a:hlinkClick r:id="rId5"/>
              <a:extLst>
                <a:ext uri="{FF2B5EF4-FFF2-40B4-BE49-F238E27FC236}">
                  <a16:creationId xmlns:a16="http://schemas.microsoft.com/office/drawing/2014/main" id="{735E9E03-B2BC-490D-A374-48BCBCAD872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20214" y="2584235"/>
              <a:ext cx="1327986" cy="504608"/>
            </a:xfrm>
            <a:prstGeom prst="rect">
              <a:avLst/>
            </a:prstGeom>
          </p:spPr>
        </p:pic>
        <p:pic>
          <p:nvPicPr>
            <p:cNvPr id="35" name="AEM">
              <a:extLst>
                <a:ext uri="{FF2B5EF4-FFF2-40B4-BE49-F238E27FC236}">
                  <a16:creationId xmlns:a16="http://schemas.microsoft.com/office/drawing/2014/main" id="{8A6397D8-21EE-4723-81E7-A3BA7AFC6DC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20214" y="297657"/>
              <a:ext cx="1327986" cy="1842040"/>
            </a:xfrm>
            <a:prstGeom prst="rect">
              <a:avLst/>
            </a:prstGeom>
          </p:spPr>
        </p:pic>
        <p:sp>
          <p:nvSpPr>
            <p:cNvPr id="36" name="Module CO2">
              <a:extLst>
                <a:ext uri="{FF2B5EF4-FFF2-40B4-BE49-F238E27FC236}">
                  <a16:creationId xmlns:a16="http://schemas.microsoft.com/office/drawing/2014/main" id="{17F51970-A12A-49C0-8876-EADC469C5DFA}"/>
                </a:ext>
              </a:extLst>
            </p:cNvPr>
            <p:cNvSpPr/>
            <p:nvPr/>
          </p:nvSpPr>
          <p:spPr>
            <a:xfrm>
              <a:off x="114404" y="5992223"/>
              <a:ext cx="1539605" cy="707886"/>
            </a:xfrm>
            <a:prstGeom prst="rect">
              <a:avLst/>
            </a:prstGeom>
            <a:solidFill>
              <a:srgbClr val="002060"/>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L’air de ma classe</a:t>
              </a:r>
              <a:endParaRPr kumimoji="0" lang="fr-FR" sz="2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13" name="Titre 1">
            <a:extLst>
              <a:ext uri="{FF2B5EF4-FFF2-40B4-BE49-F238E27FC236}">
                <a16:creationId xmlns:a16="http://schemas.microsoft.com/office/drawing/2014/main" id="{4B45026B-FBA3-4D62-9A03-2C4B2471CB12}"/>
              </a:ext>
            </a:extLst>
          </p:cNvPr>
          <p:cNvSpPr>
            <a:spLocks noGrp="1"/>
          </p:cNvSpPr>
          <p:nvPr>
            <p:ph type="title"/>
          </p:nvPr>
        </p:nvSpPr>
        <p:spPr>
          <a:xfrm>
            <a:off x="1801091" y="17362"/>
            <a:ext cx="10404764" cy="1014874"/>
          </a:xfrm>
          <a:solidFill>
            <a:schemeClr val="accent2">
              <a:lumMod val="40000"/>
              <a:lumOff val="6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fr-FR" sz="4000" b="1" dirty="0">
                <a:solidFill>
                  <a:schemeClr val="bg1"/>
                </a:solidFill>
                <a:latin typeface="Century Gothic" panose="020B0502020202020204" pitchFamily="34" charset="0"/>
              </a:rPr>
              <a:t>Conception de la ventilation</a:t>
            </a:r>
          </a:p>
        </p:txBody>
      </p:sp>
      <p:sp>
        <p:nvSpPr>
          <p:cNvPr id="14" name="Rectangle 13">
            <a:extLst>
              <a:ext uri="{FF2B5EF4-FFF2-40B4-BE49-F238E27FC236}">
                <a16:creationId xmlns:a16="http://schemas.microsoft.com/office/drawing/2014/main" id="{F8D4A5E7-B01D-4093-9D01-DD235887128B}"/>
              </a:ext>
            </a:extLst>
          </p:cNvPr>
          <p:cNvSpPr/>
          <p:nvPr/>
        </p:nvSpPr>
        <p:spPr>
          <a:xfrm>
            <a:off x="1842172" y="1180177"/>
            <a:ext cx="8205342" cy="5751318"/>
          </a:xfrm>
          <a:prstGeom prst="rect">
            <a:avLst/>
          </a:prstGeom>
        </p:spPr>
        <p:txBody>
          <a:bodyPr wrap="square">
            <a:sp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Quel que soit le système de ventilation choisi : </a:t>
            </a:r>
            <a:br>
              <a:rPr kumimoji="0" lang="fr-FR"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br>
            <a:endParaRPr kumimoji="0" lang="fr-FR" sz="1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342900" marR="0" lvl="0" indent="-342900" algn="l" defTabSz="914400" rtl="0" eaLnBrk="1" fontAlgn="auto" latinLnBrk="0" hangingPunct="1">
              <a:lnSpc>
                <a:spcPct val="110000"/>
              </a:lnSpc>
              <a:spcBef>
                <a:spcPts val="0"/>
              </a:spcBef>
              <a:spcAft>
                <a:spcPts val="0"/>
              </a:spcAft>
              <a:buClrTx/>
              <a:buSzTx/>
              <a:buFont typeface="Arial" panose="020B0604020202020204" pitchFamily="34" charset="0"/>
              <a:buChar char="•"/>
              <a:tabLst/>
              <a:defRPr/>
            </a:pPr>
            <a:r>
              <a:rPr kumimoji="0" lang="fr-FR"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Taux de renouvellement d’air de 25 m</a:t>
            </a:r>
            <a:r>
              <a:rPr kumimoji="0" lang="fr-FR" sz="2000" b="0" i="0" u="none" strike="noStrike" kern="1200" cap="none" spc="0" normalizeH="0" baseline="30000" noProof="0" dirty="0">
                <a:ln>
                  <a:noFill/>
                </a:ln>
                <a:solidFill>
                  <a:srgbClr val="002060"/>
                </a:solidFill>
                <a:effectLst/>
                <a:uLnTx/>
                <a:uFillTx/>
                <a:latin typeface="Century Gothic" panose="020B0502020202020204" pitchFamily="34" charset="0"/>
                <a:ea typeface="+mn-ea"/>
                <a:cs typeface="+mn-cs"/>
              </a:rPr>
              <a:t>3</a:t>
            </a:r>
            <a:r>
              <a:rPr kumimoji="0" lang="fr-FR"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/h/personne</a:t>
            </a:r>
            <a:br>
              <a:rPr kumimoji="0" lang="fr-FR"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br>
            <a:r>
              <a:rPr kumimoji="0" lang="fr-FR"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y compris pour les enfants</a:t>
            </a:r>
          </a:p>
          <a:p>
            <a:pPr marL="342900" marR="0" lvl="0" indent="-342900" algn="l" defTabSz="914400" rtl="0" eaLnBrk="1" fontAlgn="auto" latinLnBrk="0" hangingPunct="1">
              <a:lnSpc>
                <a:spcPct val="110000"/>
              </a:lnSpc>
              <a:spcBef>
                <a:spcPts val="0"/>
              </a:spcBef>
              <a:spcAft>
                <a:spcPts val="0"/>
              </a:spcAft>
              <a:buClrTx/>
              <a:buSzTx/>
              <a:buFont typeface="Arial" panose="020B0604020202020204" pitchFamily="34" charset="0"/>
              <a:buChar char="•"/>
              <a:tabLst/>
              <a:defRPr/>
            </a:pPr>
            <a:r>
              <a:rPr kumimoji="0" lang="fr-FR"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Système bien dimensionné pour le respect des</a:t>
            </a:r>
            <a:br>
              <a:rPr kumimoji="0" lang="fr-FR"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br>
            <a:r>
              <a:rPr kumimoji="0" lang="fr-FR"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exigences de renouvellement d’air</a:t>
            </a:r>
          </a:p>
          <a:p>
            <a:pPr marL="342900" marR="0" lvl="0" indent="-342900" algn="l" defTabSz="914400" rtl="0" eaLnBrk="1" fontAlgn="auto" latinLnBrk="0" hangingPunct="1">
              <a:lnSpc>
                <a:spcPct val="110000"/>
              </a:lnSpc>
              <a:spcBef>
                <a:spcPts val="0"/>
              </a:spcBef>
              <a:spcAft>
                <a:spcPts val="0"/>
              </a:spcAft>
              <a:buClrTx/>
              <a:buSzTx/>
              <a:buFont typeface="Arial" panose="020B0604020202020204" pitchFamily="34" charset="0"/>
              <a:buChar char="•"/>
              <a:tabLst/>
              <a:defRPr/>
            </a:pPr>
            <a:r>
              <a:rPr kumimoji="0" lang="fr-FR"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Bien disposé pour éviter les sensations de courant d’air</a:t>
            </a:r>
          </a:p>
          <a:p>
            <a:pPr marL="342900" marR="0" lvl="0" indent="-342900" algn="l" defTabSz="914400" rtl="0" eaLnBrk="1" fontAlgn="auto" latinLnBrk="0" hangingPunct="1">
              <a:lnSpc>
                <a:spcPct val="110000"/>
              </a:lnSpc>
              <a:spcBef>
                <a:spcPts val="0"/>
              </a:spcBef>
              <a:spcAft>
                <a:spcPts val="0"/>
              </a:spcAft>
              <a:buClrTx/>
              <a:buSzTx/>
              <a:buFont typeface="Arial" panose="020B0604020202020204" pitchFamily="34" charset="0"/>
              <a:buChar char="•"/>
              <a:tabLst/>
              <a:defRPr/>
            </a:pPr>
            <a:r>
              <a:rPr kumimoji="0" lang="fr-FR"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Bien conçu pour éviter les gênes acoustiques</a:t>
            </a:r>
          </a:p>
          <a:p>
            <a:pPr marL="342900" marR="0" lvl="0" indent="-342900" algn="l" defTabSz="914400" rtl="0" eaLnBrk="1" fontAlgn="auto" latinLnBrk="0" hangingPunct="1">
              <a:lnSpc>
                <a:spcPct val="110000"/>
              </a:lnSpc>
              <a:spcBef>
                <a:spcPts val="0"/>
              </a:spcBef>
              <a:spcAft>
                <a:spcPts val="0"/>
              </a:spcAft>
              <a:buClrTx/>
              <a:buSzTx/>
              <a:buFont typeface="Arial" panose="020B0604020202020204" pitchFamily="34" charset="0"/>
              <a:buChar char="•"/>
              <a:tabLst/>
              <a:defRPr/>
            </a:pPr>
            <a:endParaRPr kumimoji="0" lang="fr-FR" sz="1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1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Évaluation des moyens d’aération :</a:t>
            </a:r>
          </a:p>
          <a:p>
            <a:pPr marL="342900" marR="0" lvl="0" indent="-342900" algn="l" defTabSz="914400" rtl="0" eaLnBrk="1" fontAlgn="auto" latinLnBrk="0" hangingPunct="1">
              <a:lnSpc>
                <a:spcPct val="110000"/>
              </a:lnSpc>
              <a:spcBef>
                <a:spcPts val="0"/>
              </a:spcBef>
              <a:spcAft>
                <a:spcPts val="0"/>
              </a:spcAft>
              <a:buClrTx/>
              <a:buSzTx/>
              <a:buFont typeface="Arial" panose="020B0604020202020204" pitchFamily="34" charset="0"/>
              <a:buChar char="•"/>
              <a:tabLst/>
              <a:defRPr/>
            </a:pPr>
            <a:endParaRPr kumimoji="0" lang="fr-FR" sz="1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342900" marR="0" lvl="0" indent="-342900" algn="l" defTabSz="914400" rtl="0" eaLnBrk="1" fontAlgn="auto" latinLnBrk="0" hangingPunct="1">
              <a:lnSpc>
                <a:spcPct val="110000"/>
              </a:lnSpc>
              <a:spcBef>
                <a:spcPts val="0"/>
              </a:spcBef>
              <a:spcAft>
                <a:spcPts val="0"/>
              </a:spcAft>
              <a:buClrTx/>
              <a:buSzTx/>
              <a:buFont typeface="Arial" panose="020B0604020202020204" pitchFamily="34" charset="0"/>
              <a:buChar char="•"/>
              <a:tabLst/>
              <a:defRPr/>
            </a:pPr>
            <a:r>
              <a:rPr kumimoji="0" lang="fr-FR"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Présence ou non, Type de système (VMC simple flux,</a:t>
            </a:r>
            <a:br>
              <a:rPr kumimoji="0" lang="fr-FR"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br>
            <a:r>
              <a:rPr kumimoji="0" lang="fr-FR"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VMC double flux…) et État de fonctionnement.</a:t>
            </a:r>
          </a:p>
          <a:p>
            <a:pPr marL="342900" marR="0" lvl="0" indent="-342900" algn="l" defTabSz="914400" rtl="0" eaLnBrk="1" fontAlgn="auto" latinLnBrk="0" hangingPunct="1">
              <a:lnSpc>
                <a:spcPct val="110000"/>
              </a:lnSpc>
              <a:spcBef>
                <a:spcPts val="0"/>
              </a:spcBef>
              <a:spcAft>
                <a:spcPts val="0"/>
              </a:spcAft>
              <a:buClrTx/>
              <a:buSzTx/>
              <a:buFont typeface="Arial" panose="020B0604020202020204" pitchFamily="34" charset="0"/>
              <a:buChar char="•"/>
              <a:tabLst/>
              <a:defRPr/>
            </a:pPr>
            <a:r>
              <a:rPr kumimoji="0" lang="fr-FR"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Vérification de l’opérabilité des ouvrants donnant sur l’extérieur.</a:t>
            </a:r>
            <a:br>
              <a:rPr kumimoji="0" lang="fr-FR"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br>
            <a:endParaRPr kumimoji="0" lang="fr-FR" sz="1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1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Débit de ventilation réglementaire en lycées : 18 m</a:t>
            </a:r>
            <a:r>
              <a:rPr kumimoji="0" lang="fr-FR" sz="2000" b="1" i="0" u="none" strike="noStrike" kern="1200" cap="none" spc="0" normalizeH="0" baseline="30000" noProof="0" dirty="0">
                <a:ln>
                  <a:noFill/>
                </a:ln>
                <a:solidFill>
                  <a:srgbClr val="002060"/>
                </a:solidFill>
                <a:effectLst/>
                <a:uLnTx/>
                <a:uFillTx/>
                <a:latin typeface="Century Gothic" panose="020B0502020202020204" pitchFamily="34" charset="0"/>
                <a:ea typeface="+mn-ea"/>
                <a:cs typeface="+mn-cs"/>
              </a:rPr>
              <a:t>3</a:t>
            </a:r>
            <a:r>
              <a:rPr kumimoji="0" lang="fr-FR"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/h/personne.</a:t>
            </a:r>
            <a:br>
              <a:rPr kumimoji="0" lang="fr-FR"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br>
            <a:endParaRPr kumimoji="0" lang="fr-FR" sz="1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1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 réglementation implique la maintenance des systèmes.</a:t>
            </a:r>
          </a:p>
        </p:txBody>
      </p:sp>
      <p:pic>
        <p:nvPicPr>
          <p:cNvPr id="15" name="Picture 6" descr="Afficher l'image d'origine">
            <a:extLst>
              <a:ext uri="{FF2B5EF4-FFF2-40B4-BE49-F238E27FC236}">
                <a16:creationId xmlns:a16="http://schemas.microsoft.com/office/drawing/2014/main" id="{24914AE7-202E-45BF-9994-03D69E0FB4A1}"/>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9030189" y="1175135"/>
            <a:ext cx="2993464" cy="10148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8" descr="Afficher l'image d'origine">
            <a:extLst>
              <a:ext uri="{FF2B5EF4-FFF2-40B4-BE49-F238E27FC236}">
                <a16:creationId xmlns:a16="http://schemas.microsoft.com/office/drawing/2014/main" id="{26290310-1369-4FF1-8B5C-15D85567E6BA}"/>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10451711" y="3793055"/>
            <a:ext cx="1585398" cy="17793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0" descr="Afficher l'image d'origine">
            <a:extLst>
              <a:ext uri="{FF2B5EF4-FFF2-40B4-BE49-F238E27FC236}">
                <a16:creationId xmlns:a16="http://schemas.microsoft.com/office/drawing/2014/main" id="{D55FD49D-BCB8-4C07-BC92-BAD2B1218E9C}"/>
              </a:ext>
            </a:extLst>
          </p:cNvPr>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10424799" y="2305924"/>
            <a:ext cx="1612310" cy="1342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Retour">
            <a:hlinkClick r:id="rId11" action="ppaction://hlinksldjump"/>
            <a:extLst>
              <a:ext uri="{FF2B5EF4-FFF2-40B4-BE49-F238E27FC236}">
                <a16:creationId xmlns:a16="http://schemas.microsoft.com/office/drawing/2014/main" id="{5BCC96D1-7224-44C0-9498-7BE79CB1C119}"/>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1338131" y="5780353"/>
            <a:ext cx="596157" cy="567075"/>
          </a:xfrm>
          <a:prstGeom prst="rect">
            <a:avLst/>
          </a:prstGeom>
        </p:spPr>
      </p:pic>
    </p:spTree>
    <p:extLst>
      <p:ext uri="{BB962C8B-B14F-4D97-AF65-F5344CB8AC3E}">
        <p14:creationId xmlns:p14="http://schemas.microsoft.com/office/powerpoint/2010/main" val="57342392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e 13">
            <a:extLst>
              <a:ext uri="{FF2B5EF4-FFF2-40B4-BE49-F238E27FC236}">
                <a16:creationId xmlns:a16="http://schemas.microsoft.com/office/drawing/2014/main" id="{442CD97B-6AB6-5B6D-5BBF-731EE4C2093D}"/>
              </a:ext>
            </a:extLst>
          </p:cNvPr>
          <p:cNvGrpSpPr>
            <a:grpSpLocks/>
          </p:cNvGrpSpPr>
          <p:nvPr/>
        </p:nvGrpSpPr>
        <p:grpSpPr bwMode="auto">
          <a:xfrm>
            <a:off x="5026025" y="1327150"/>
            <a:ext cx="3524250" cy="2976563"/>
            <a:chOff x="5025654" y="1327590"/>
            <a:chExt cx="3525239" cy="2976617"/>
          </a:xfrm>
        </p:grpSpPr>
        <p:pic>
          <p:nvPicPr>
            <p:cNvPr id="60452" name="Cardiaques">
              <a:extLst>
                <a:ext uri="{FF2B5EF4-FFF2-40B4-BE49-F238E27FC236}">
                  <a16:creationId xmlns:a16="http://schemas.microsoft.com/office/drawing/2014/main" id="{C3C83AB6-A9E7-2CC8-4C0B-074192ECED0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21005" r="53972" b="8527"/>
            <a:stretch>
              <a:fillRect/>
            </a:stretch>
          </p:blipFill>
          <p:spPr bwMode="auto">
            <a:xfrm>
              <a:off x="6245936" y="1327590"/>
              <a:ext cx="1226671" cy="2274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53" name="Rectangle 3">
              <a:extLst>
                <a:ext uri="{FF2B5EF4-FFF2-40B4-BE49-F238E27FC236}">
                  <a16:creationId xmlns:a16="http://schemas.microsoft.com/office/drawing/2014/main" id="{E1E88FE3-683A-C472-FD17-A33E67D72FB5}"/>
                </a:ext>
              </a:extLst>
            </p:cNvPr>
            <p:cNvSpPr>
              <a:spLocks noChangeArrowheads="1"/>
            </p:cNvSpPr>
            <p:nvPr/>
          </p:nvSpPr>
          <p:spPr bwMode="auto">
            <a:xfrm>
              <a:off x="5025654" y="3602476"/>
              <a:ext cx="3525239" cy="701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buFontTx/>
                <a:buNone/>
              </a:pPr>
              <a:r>
                <a:rPr lang="fr-FR" altLang="fr-FR" sz="2200" b="1" dirty="0">
                  <a:solidFill>
                    <a:srgbClr val="008CB4"/>
                  </a:solidFill>
                </a:rPr>
                <a:t>Les personnes asthmatiques</a:t>
              </a:r>
              <a:br>
                <a:rPr lang="fr-FR" altLang="fr-FR" sz="2200" b="1" dirty="0">
                  <a:solidFill>
                    <a:srgbClr val="008CB4"/>
                  </a:solidFill>
                </a:rPr>
              </a:br>
              <a:r>
                <a:rPr lang="fr-FR" altLang="fr-FR" sz="2200" b="1" dirty="0">
                  <a:solidFill>
                    <a:srgbClr val="008CB4"/>
                  </a:solidFill>
                </a:rPr>
                <a:t>et cardiaques</a:t>
              </a:r>
            </a:p>
          </p:txBody>
        </p:sp>
      </p:grpSp>
      <p:sp>
        <p:nvSpPr>
          <p:cNvPr id="54" name="Rectangle 2">
            <a:extLst>
              <a:ext uri="{FF2B5EF4-FFF2-40B4-BE49-F238E27FC236}">
                <a16:creationId xmlns:a16="http://schemas.microsoft.com/office/drawing/2014/main" id="{BEA72275-5011-2980-0293-B393DB45F383}"/>
              </a:ext>
            </a:extLst>
          </p:cNvPr>
          <p:cNvSpPr/>
          <p:nvPr/>
        </p:nvSpPr>
        <p:spPr>
          <a:xfrm>
            <a:off x="1482725" y="-1411"/>
            <a:ext cx="10709275" cy="112871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Autofit/>
          </a:bodyPr>
          <a:lstStyle/>
          <a:p>
            <a:pPr algn="ctr">
              <a:lnSpc>
                <a:spcPct val="90000"/>
              </a:lnSpc>
              <a:spcBef>
                <a:spcPct val="0"/>
              </a:spcBef>
            </a:pPr>
            <a:r>
              <a:rPr lang="fr-FR" altLang="fr-FR" sz="3600" b="1" dirty="0">
                <a:solidFill>
                  <a:srgbClr val="002060"/>
                </a:solidFill>
                <a:latin typeface="Century Gothic" panose="020B0502020202020204" pitchFamily="34" charset="0"/>
              </a:rPr>
              <a:t>Quelles sont les personnes les plus vulnérables</a:t>
            </a:r>
            <a:br>
              <a:rPr lang="fr-FR" altLang="fr-FR" sz="3600" b="1" dirty="0">
                <a:solidFill>
                  <a:srgbClr val="002060"/>
                </a:solidFill>
                <a:latin typeface="Century Gothic" panose="020B0502020202020204" pitchFamily="34" charset="0"/>
              </a:rPr>
            </a:br>
            <a:r>
              <a:rPr lang="fr-FR" altLang="fr-FR" sz="3600" b="1" dirty="0">
                <a:solidFill>
                  <a:srgbClr val="002060"/>
                </a:solidFill>
                <a:latin typeface="Century Gothic" panose="020B0502020202020204" pitchFamily="34" charset="0"/>
              </a:rPr>
              <a:t>aux effets de la pollution de l’air ?</a:t>
            </a:r>
          </a:p>
        </p:txBody>
      </p:sp>
      <p:grpSp>
        <p:nvGrpSpPr>
          <p:cNvPr id="10" name="Groupe 1">
            <a:extLst>
              <a:ext uri="{FF2B5EF4-FFF2-40B4-BE49-F238E27FC236}">
                <a16:creationId xmlns:a16="http://schemas.microsoft.com/office/drawing/2014/main" id="{7810AF52-EC0C-7984-6AD7-5F83ECCBD1E5}"/>
              </a:ext>
            </a:extLst>
          </p:cNvPr>
          <p:cNvGrpSpPr>
            <a:grpSpLocks/>
          </p:cNvGrpSpPr>
          <p:nvPr/>
        </p:nvGrpSpPr>
        <p:grpSpPr bwMode="auto">
          <a:xfrm>
            <a:off x="1958975" y="1316038"/>
            <a:ext cx="3043238" cy="2678112"/>
            <a:chOff x="1959685" y="1315736"/>
            <a:chExt cx="3043035" cy="2678387"/>
          </a:xfrm>
        </p:grpSpPr>
        <p:pic>
          <p:nvPicPr>
            <p:cNvPr id="60450" name="Image Enfants">
              <a:extLst>
                <a:ext uri="{FF2B5EF4-FFF2-40B4-BE49-F238E27FC236}">
                  <a16:creationId xmlns:a16="http://schemas.microsoft.com/office/drawing/2014/main" id="{67FA8FF5-65B9-ED55-360B-87EEC9C2F92C}"/>
                </a:ext>
              </a:extLst>
            </p:cNvPr>
            <p:cNvPicPr>
              <a:picLocks noChangeAspect="1"/>
            </p:cNvPicPr>
            <p:nvPr/>
          </p:nvPicPr>
          <p:blipFill>
            <a:blip r:embed="rId4">
              <a:extLst>
                <a:ext uri="{28A0092B-C50C-407E-A947-70E740481C1C}">
                  <a14:useLocalDpi xmlns:a14="http://schemas.microsoft.com/office/drawing/2010/main" val="0"/>
                </a:ext>
              </a:extLst>
            </a:blip>
            <a:srcRect t="31766" r="48917" b="8772"/>
            <a:stretch>
              <a:fillRect/>
            </a:stretch>
          </p:blipFill>
          <p:spPr bwMode="auto">
            <a:xfrm>
              <a:off x="2482850" y="1315736"/>
              <a:ext cx="1810704" cy="22867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51" name="ZoneTexte 1">
              <a:extLst>
                <a:ext uri="{FF2B5EF4-FFF2-40B4-BE49-F238E27FC236}">
                  <a16:creationId xmlns:a16="http://schemas.microsoft.com/office/drawing/2014/main" id="{B979AEDC-FB68-1C09-C6EB-894B7472811C}"/>
                </a:ext>
              </a:extLst>
            </p:cNvPr>
            <p:cNvSpPr txBox="1">
              <a:spLocks noChangeArrowheads="1"/>
            </p:cNvSpPr>
            <p:nvPr/>
          </p:nvSpPr>
          <p:spPr bwMode="auto">
            <a:xfrm>
              <a:off x="1959685" y="3563236"/>
              <a:ext cx="3043035"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28600" indent="-2286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lvl="1" algn="ctr">
                <a:lnSpc>
                  <a:spcPct val="100000"/>
                </a:lnSpc>
                <a:spcBef>
                  <a:spcPct val="0"/>
                </a:spcBef>
                <a:buFont typeface="Arial" panose="020B0604020202020204" pitchFamily="34" charset="0"/>
                <a:buNone/>
              </a:pPr>
              <a:r>
                <a:rPr lang="fr-FR" altLang="fr-FR" sz="2200" b="1" dirty="0">
                  <a:solidFill>
                    <a:srgbClr val="008CB4"/>
                  </a:solidFill>
                </a:rPr>
                <a:t>Les bébés et les enfants </a:t>
              </a:r>
            </a:p>
          </p:txBody>
        </p:sp>
      </p:grpSp>
      <p:grpSp>
        <p:nvGrpSpPr>
          <p:cNvPr id="15" name="Groupe 3">
            <a:extLst>
              <a:ext uri="{FF2B5EF4-FFF2-40B4-BE49-F238E27FC236}">
                <a16:creationId xmlns:a16="http://schemas.microsoft.com/office/drawing/2014/main" id="{3A30C487-84E3-583E-749D-7FBFC9C9C549}"/>
              </a:ext>
            </a:extLst>
          </p:cNvPr>
          <p:cNvGrpSpPr>
            <a:grpSpLocks/>
          </p:cNvGrpSpPr>
          <p:nvPr/>
        </p:nvGrpSpPr>
        <p:grpSpPr bwMode="auto">
          <a:xfrm>
            <a:off x="8842375" y="1335088"/>
            <a:ext cx="2647950" cy="2676525"/>
            <a:chOff x="8842375" y="1335527"/>
            <a:chExt cx="2647859" cy="2676086"/>
          </a:xfrm>
        </p:grpSpPr>
        <p:pic>
          <p:nvPicPr>
            <p:cNvPr id="60448" name="Agees">
              <a:extLst>
                <a:ext uri="{FF2B5EF4-FFF2-40B4-BE49-F238E27FC236}">
                  <a16:creationId xmlns:a16="http://schemas.microsoft.com/office/drawing/2014/main" id="{43548567-9C3A-DB18-FCB0-B868B85329A3}"/>
                </a:ext>
              </a:extLst>
            </p:cNvPr>
            <p:cNvPicPr>
              <a:picLocks noChangeAspect="1"/>
            </p:cNvPicPr>
            <p:nvPr/>
          </p:nvPicPr>
          <p:blipFill>
            <a:blip r:embed="rId5">
              <a:extLst>
                <a:ext uri="{28A0092B-C50C-407E-A947-70E740481C1C}">
                  <a14:useLocalDpi xmlns:a14="http://schemas.microsoft.com/office/drawing/2010/main" val="0"/>
                </a:ext>
              </a:extLst>
            </a:blip>
            <a:srcRect l="45786" t="2071" r="5952" b="3391"/>
            <a:stretch>
              <a:fillRect/>
            </a:stretch>
          </p:blipFill>
          <p:spPr bwMode="auto">
            <a:xfrm>
              <a:off x="9556506" y="1335527"/>
              <a:ext cx="1069975" cy="2274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49" name="ZoneTexte 32">
              <a:extLst>
                <a:ext uri="{FF2B5EF4-FFF2-40B4-BE49-F238E27FC236}">
                  <a16:creationId xmlns:a16="http://schemas.microsoft.com/office/drawing/2014/main" id="{B1CD501A-D30C-69BF-CE09-7BFE36D687A2}"/>
                </a:ext>
              </a:extLst>
            </p:cNvPr>
            <p:cNvSpPr txBox="1">
              <a:spLocks noChangeArrowheads="1"/>
            </p:cNvSpPr>
            <p:nvPr/>
          </p:nvSpPr>
          <p:spPr bwMode="auto">
            <a:xfrm>
              <a:off x="8842375" y="3581400"/>
              <a:ext cx="2647859"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fr-FR" altLang="fr-FR" sz="2200" b="1" dirty="0">
                  <a:solidFill>
                    <a:srgbClr val="008CB4"/>
                  </a:solidFill>
                </a:rPr>
                <a:t>Les personnes âgées</a:t>
              </a:r>
            </a:p>
          </p:txBody>
        </p:sp>
      </p:grpSp>
      <p:grpSp>
        <p:nvGrpSpPr>
          <p:cNvPr id="16" name="Groupe 4">
            <a:extLst>
              <a:ext uri="{FF2B5EF4-FFF2-40B4-BE49-F238E27FC236}">
                <a16:creationId xmlns:a16="http://schemas.microsoft.com/office/drawing/2014/main" id="{BFA5670A-DD10-B372-84CE-C494643E516A}"/>
              </a:ext>
            </a:extLst>
          </p:cNvPr>
          <p:cNvGrpSpPr>
            <a:grpSpLocks/>
          </p:cNvGrpSpPr>
          <p:nvPr/>
        </p:nvGrpSpPr>
        <p:grpSpPr bwMode="auto">
          <a:xfrm>
            <a:off x="3167063" y="4189413"/>
            <a:ext cx="2760662" cy="2306637"/>
            <a:chOff x="3167063" y="4188645"/>
            <a:chExt cx="2761380" cy="2307405"/>
          </a:xfrm>
        </p:grpSpPr>
        <p:pic>
          <p:nvPicPr>
            <p:cNvPr id="60446" name="Enceintes">
              <a:extLst>
                <a:ext uri="{FF2B5EF4-FFF2-40B4-BE49-F238E27FC236}">
                  <a16:creationId xmlns:a16="http://schemas.microsoft.com/office/drawing/2014/main" id="{856A859F-E859-90A7-3273-9B920BBF4ACD}"/>
                </a:ext>
              </a:extLst>
            </p:cNvPr>
            <p:cNvPicPr>
              <a:picLocks noChangeAspect="1"/>
            </p:cNvPicPr>
            <p:nvPr/>
          </p:nvPicPr>
          <p:blipFill>
            <a:blip r:embed="rId6">
              <a:extLst>
                <a:ext uri="{28A0092B-C50C-407E-A947-70E740481C1C}">
                  <a14:useLocalDpi xmlns:a14="http://schemas.microsoft.com/office/drawing/2010/main" val="0"/>
                </a:ext>
              </a:extLst>
            </a:blip>
            <a:srcRect t="7155" r="60010" b="37106"/>
            <a:stretch>
              <a:fillRect/>
            </a:stretch>
          </p:blipFill>
          <p:spPr bwMode="auto">
            <a:xfrm>
              <a:off x="3863916" y="4188645"/>
              <a:ext cx="1371678" cy="1916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47" name="ZoneTexte 56">
              <a:extLst>
                <a:ext uri="{FF2B5EF4-FFF2-40B4-BE49-F238E27FC236}">
                  <a16:creationId xmlns:a16="http://schemas.microsoft.com/office/drawing/2014/main" id="{A6333A21-8E92-2802-DE9C-60D0A1BBD795}"/>
                </a:ext>
              </a:extLst>
            </p:cNvPr>
            <p:cNvSpPr txBox="1">
              <a:spLocks noChangeArrowheads="1"/>
            </p:cNvSpPr>
            <p:nvPr/>
          </p:nvSpPr>
          <p:spPr bwMode="auto">
            <a:xfrm>
              <a:off x="3167063" y="6064303"/>
              <a:ext cx="2761380" cy="4317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fr-FR" altLang="fr-FR" sz="2200" b="1" dirty="0">
                  <a:solidFill>
                    <a:srgbClr val="008CB4"/>
                  </a:solidFill>
                </a:rPr>
                <a:t>Les femmes enceintes</a:t>
              </a:r>
            </a:p>
          </p:txBody>
        </p:sp>
      </p:grpSp>
      <p:grpSp>
        <p:nvGrpSpPr>
          <p:cNvPr id="17" name="Groupe 5">
            <a:extLst>
              <a:ext uri="{FF2B5EF4-FFF2-40B4-BE49-F238E27FC236}">
                <a16:creationId xmlns:a16="http://schemas.microsoft.com/office/drawing/2014/main" id="{909E8A8E-B680-2CDE-C51A-B6D35A3C730C}"/>
              </a:ext>
            </a:extLst>
          </p:cNvPr>
          <p:cNvGrpSpPr>
            <a:grpSpLocks/>
          </p:cNvGrpSpPr>
          <p:nvPr/>
        </p:nvGrpSpPr>
        <p:grpSpPr bwMode="auto">
          <a:xfrm>
            <a:off x="7065963" y="4011613"/>
            <a:ext cx="2998787" cy="2484437"/>
            <a:chOff x="7066024" y="4011614"/>
            <a:chExt cx="2998911" cy="2484436"/>
          </a:xfrm>
        </p:grpSpPr>
        <p:pic>
          <p:nvPicPr>
            <p:cNvPr id="60444" name="Professionnels">
              <a:extLst>
                <a:ext uri="{FF2B5EF4-FFF2-40B4-BE49-F238E27FC236}">
                  <a16:creationId xmlns:a16="http://schemas.microsoft.com/office/drawing/2014/main" id="{20846C40-A9B7-B4C7-FDBA-D22A3F757B37}"/>
                </a:ext>
              </a:extLst>
            </p:cNvPr>
            <p:cNvPicPr>
              <a:picLocks noChangeAspect="1"/>
            </p:cNvPicPr>
            <p:nvPr/>
          </p:nvPicPr>
          <p:blipFill>
            <a:blip r:embed="rId7">
              <a:extLst>
                <a:ext uri="{28A0092B-C50C-407E-A947-70E740481C1C}">
                  <a14:useLocalDpi xmlns:a14="http://schemas.microsoft.com/office/drawing/2010/main" val="0"/>
                </a:ext>
              </a:extLst>
            </a:blip>
            <a:srcRect l="39319" r="10362" b="7024"/>
            <a:stretch>
              <a:fillRect/>
            </a:stretch>
          </p:blipFill>
          <p:spPr bwMode="auto">
            <a:xfrm>
              <a:off x="8008068" y="4011614"/>
              <a:ext cx="1120926" cy="2074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45" name="ZoneTexte 59">
              <a:extLst>
                <a:ext uri="{FF2B5EF4-FFF2-40B4-BE49-F238E27FC236}">
                  <a16:creationId xmlns:a16="http://schemas.microsoft.com/office/drawing/2014/main" id="{BF572506-1F8E-F1E2-E454-649980F426E7}"/>
                </a:ext>
              </a:extLst>
            </p:cNvPr>
            <p:cNvSpPr txBox="1">
              <a:spLocks noChangeArrowheads="1"/>
            </p:cNvSpPr>
            <p:nvPr/>
          </p:nvSpPr>
          <p:spPr bwMode="auto">
            <a:xfrm>
              <a:off x="7066024" y="6050140"/>
              <a:ext cx="2998911" cy="445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fr-FR" altLang="fr-FR" sz="2200" b="1" dirty="0">
                  <a:solidFill>
                    <a:srgbClr val="008CB4"/>
                  </a:solidFill>
                </a:rPr>
                <a:t>Certains professionnels </a:t>
              </a:r>
            </a:p>
          </p:txBody>
        </p:sp>
      </p:grpSp>
      <p:sp>
        <p:nvSpPr>
          <p:cNvPr id="32" name="Num 3">
            <a:extLst>
              <a:ext uri="{FF2B5EF4-FFF2-40B4-BE49-F238E27FC236}">
                <a16:creationId xmlns:a16="http://schemas.microsoft.com/office/drawing/2014/main" id="{95CF825A-0574-4F9C-B06A-50622A02D031}"/>
              </a:ext>
            </a:extLst>
          </p:cNvPr>
          <p:cNvSpPr/>
          <p:nvPr/>
        </p:nvSpPr>
        <p:spPr bwMode="auto">
          <a:xfrm>
            <a:off x="9717088" y="2103438"/>
            <a:ext cx="1014412" cy="1016000"/>
          </a:xfrm>
          <a:custGeom>
            <a:avLst/>
            <a:gdLst>
              <a:gd name="connsiteX0" fmla="*/ 0 w 5826377"/>
              <a:gd name="connsiteY0" fmla="*/ 1033411 h 2066821"/>
              <a:gd name="connsiteX1" fmla="*/ 2913189 w 5826377"/>
              <a:gd name="connsiteY1" fmla="*/ 0 h 2066821"/>
              <a:gd name="connsiteX2" fmla="*/ 5826378 w 5826377"/>
              <a:gd name="connsiteY2" fmla="*/ 1033411 h 2066821"/>
              <a:gd name="connsiteX3" fmla="*/ 2913189 w 5826377"/>
              <a:gd name="connsiteY3" fmla="*/ 2066822 h 2066821"/>
              <a:gd name="connsiteX4" fmla="*/ 0 w 5826377"/>
              <a:gd name="connsiteY4" fmla="*/ 1033411 h 2066821"/>
              <a:gd name="connsiteX0" fmla="*/ 0 w 5963004"/>
              <a:gd name="connsiteY0" fmla="*/ 1117673 h 2151084"/>
              <a:gd name="connsiteX1" fmla="*/ 2913189 w 5963004"/>
              <a:gd name="connsiteY1" fmla="*/ 84262 h 2151084"/>
              <a:gd name="connsiteX2" fmla="*/ 4908260 w 5963004"/>
              <a:gd name="connsiteY2" fmla="*/ 178808 h 2151084"/>
              <a:gd name="connsiteX3" fmla="*/ 5826378 w 5963004"/>
              <a:gd name="connsiteY3" fmla="*/ 1117673 h 2151084"/>
              <a:gd name="connsiteX4" fmla="*/ 2913189 w 5963004"/>
              <a:gd name="connsiteY4" fmla="*/ 2151084 h 2151084"/>
              <a:gd name="connsiteX5" fmla="*/ 0 w 5963004"/>
              <a:gd name="connsiteY5" fmla="*/ 1117673 h 2151084"/>
              <a:gd name="connsiteX0" fmla="*/ 0 w 5682491"/>
              <a:gd name="connsiteY0" fmla="*/ 1117673 h 2198926"/>
              <a:gd name="connsiteX1" fmla="*/ 2913189 w 5682491"/>
              <a:gd name="connsiteY1" fmla="*/ 84262 h 2198926"/>
              <a:gd name="connsiteX2" fmla="*/ 4908260 w 5682491"/>
              <a:gd name="connsiteY2" fmla="*/ 178808 h 2198926"/>
              <a:gd name="connsiteX3" fmla="*/ 5502993 w 5682491"/>
              <a:gd name="connsiteY3" fmla="*/ 1920561 h 2198926"/>
              <a:gd name="connsiteX4" fmla="*/ 2913189 w 5682491"/>
              <a:gd name="connsiteY4" fmla="*/ 2151084 h 2198926"/>
              <a:gd name="connsiteX5" fmla="*/ 0 w 5682491"/>
              <a:gd name="connsiteY5" fmla="*/ 1117673 h 2198926"/>
              <a:gd name="connsiteX0" fmla="*/ 0 w 5660189"/>
              <a:gd name="connsiteY0" fmla="*/ 926212 h 2198502"/>
              <a:gd name="connsiteX1" fmla="*/ 2890887 w 5660189"/>
              <a:gd name="connsiteY1" fmla="*/ 71221 h 2198502"/>
              <a:gd name="connsiteX2" fmla="*/ 4885958 w 5660189"/>
              <a:gd name="connsiteY2" fmla="*/ 165767 h 2198502"/>
              <a:gd name="connsiteX3" fmla="*/ 5480691 w 5660189"/>
              <a:gd name="connsiteY3" fmla="*/ 1907520 h 2198502"/>
              <a:gd name="connsiteX4" fmla="*/ 2890887 w 5660189"/>
              <a:gd name="connsiteY4" fmla="*/ 2138043 h 2198502"/>
              <a:gd name="connsiteX5" fmla="*/ 0 w 5660189"/>
              <a:gd name="connsiteY5" fmla="*/ 926212 h 2198502"/>
              <a:gd name="connsiteX0" fmla="*/ 13287 w 5673476"/>
              <a:gd name="connsiteY0" fmla="*/ 941739 h 2214029"/>
              <a:gd name="connsiteX1" fmla="*/ 1956320 w 5673476"/>
              <a:gd name="connsiteY1" fmla="*/ 64445 h 2214029"/>
              <a:gd name="connsiteX2" fmla="*/ 4899245 w 5673476"/>
              <a:gd name="connsiteY2" fmla="*/ 181294 h 2214029"/>
              <a:gd name="connsiteX3" fmla="*/ 5493978 w 5673476"/>
              <a:gd name="connsiteY3" fmla="*/ 1923047 h 2214029"/>
              <a:gd name="connsiteX4" fmla="*/ 2904174 w 5673476"/>
              <a:gd name="connsiteY4" fmla="*/ 2153570 h 2214029"/>
              <a:gd name="connsiteX5" fmla="*/ 13287 w 5673476"/>
              <a:gd name="connsiteY5" fmla="*/ 941739 h 2214029"/>
              <a:gd name="connsiteX0" fmla="*/ 101649 w 5761838"/>
              <a:gd name="connsiteY0" fmla="*/ 941739 h 2143739"/>
              <a:gd name="connsiteX1" fmla="*/ 2044682 w 5761838"/>
              <a:gd name="connsiteY1" fmla="*/ 64445 h 2143739"/>
              <a:gd name="connsiteX2" fmla="*/ 4987607 w 5761838"/>
              <a:gd name="connsiteY2" fmla="*/ 181294 h 2143739"/>
              <a:gd name="connsiteX3" fmla="*/ 5582340 w 5761838"/>
              <a:gd name="connsiteY3" fmla="*/ 1923047 h 2143739"/>
              <a:gd name="connsiteX4" fmla="*/ 840350 w 5761838"/>
              <a:gd name="connsiteY4" fmla="*/ 2064360 h 2143739"/>
              <a:gd name="connsiteX5" fmla="*/ 101649 w 5761838"/>
              <a:gd name="connsiteY5" fmla="*/ 941739 h 2143739"/>
              <a:gd name="connsiteX0" fmla="*/ 188442 w 5536397"/>
              <a:gd name="connsiteY0" fmla="*/ 630387 h 2143793"/>
              <a:gd name="connsiteX1" fmla="*/ 1819241 w 5536397"/>
              <a:gd name="connsiteY1" fmla="*/ 43025 h 2143793"/>
              <a:gd name="connsiteX2" fmla="*/ 4762166 w 5536397"/>
              <a:gd name="connsiteY2" fmla="*/ 159874 h 2143793"/>
              <a:gd name="connsiteX3" fmla="*/ 5356899 w 5536397"/>
              <a:gd name="connsiteY3" fmla="*/ 1901627 h 2143793"/>
              <a:gd name="connsiteX4" fmla="*/ 614909 w 5536397"/>
              <a:gd name="connsiteY4" fmla="*/ 2042940 h 2143793"/>
              <a:gd name="connsiteX5" fmla="*/ 188442 w 5536397"/>
              <a:gd name="connsiteY5" fmla="*/ 630387 h 2143793"/>
              <a:gd name="connsiteX0" fmla="*/ 174325 w 5321361"/>
              <a:gd name="connsiteY0" fmla="*/ 630387 h 2200733"/>
              <a:gd name="connsiteX1" fmla="*/ 1805124 w 5321361"/>
              <a:gd name="connsiteY1" fmla="*/ 43025 h 2200733"/>
              <a:gd name="connsiteX2" fmla="*/ 4748049 w 5321361"/>
              <a:gd name="connsiteY2" fmla="*/ 159874 h 2200733"/>
              <a:gd name="connsiteX3" fmla="*/ 5086304 w 5321361"/>
              <a:gd name="connsiteY3" fmla="*/ 2035442 h 2200733"/>
              <a:gd name="connsiteX4" fmla="*/ 600792 w 5321361"/>
              <a:gd name="connsiteY4" fmla="*/ 2042940 h 2200733"/>
              <a:gd name="connsiteX5" fmla="*/ 174325 w 5321361"/>
              <a:gd name="connsiteY5" fmla="*/ 630387 h 2200733"/>
              <a:gd name="connsiteX0" fmla="*/ 174325 w 5420438"/>
              <a:gd name="connsiteY0" fmla="*/ 630387 h 2200733"/>
              <a:gd name="connsiteX1" fmla="*/ 1805124 w 5420438"/>
              <a:gd name="connsiteY1" fmla="*/ 43025 h 2200733"/>
              <a:gd name="connsiteX2" fmla="*/ 4748049 w 5420438"/>
              <a:gd name="connsiteY2" fmla="*/ 159874 h 2200733"/>
              <a:gd name="connsiteX3" fmla="*/ 5086304 w 5420438"/>
              <a:gd name="connsiteY3" fmla="*/ 2035442 h 2200733"/>
              <a:gd name="connsiteX4" fmla="*/ 600792 w 5420438"/>
              <a:gd name="connsiteY4" fmla="*/ 2042940 h 2200733"/>
              <a:gd name="connsiteX5" fmla="*/ 174325 w 5420438"/>
              <a:gd name="connsiteY5" fmla="*/ 630387 h 2200733"/>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428298"/>
              <a:gd name="connsiteY0" fmla="*/ 682960 h 2297981"/>
              <a:gd name="connsiteX1" fmla="*/ 1805124 w 5428298"/>
              <a:gd name="connsiteY1" fmla="*/ 95598 h 2297981"/>
              <a:gd name="connsiteX2" fmla="*/ 4748049 w 5428298"/>
              <a:gd name="connsiteY2" fmla="*/ 212447 h 2297981"/>
              <a:gd name="connsiteX3" fmla="*/ 5086304 w 5428298"/>
              <a:gd name="connsiteY3" fmla="*/ 2088015 h 2297981"/>
              <a:gd name="connsiteX4" fmla="*/ 600792 w 5428298"/>
              <a:gd name="connsiteY4" fmla="*/ 2095513 h 2297981"/>
              <a:gd name="connsiteX5" fmla="*/ 174325 w 5428298"/>
              <a:gd name="connsiteY5" fmla="*/ 682960 h 2297981"/>
              <a:gd name="connsiteX0" fmla="*/ 151277 w 4978783"/>
              <a:gd name="connsiteY0" fmla="*/ 2095513 h 2334141"/>
              <a:gd name="connsiteX1" fmla="*/ 1355609 w 4978783"/>
              <a:gd name="connsiteY1" fmla="*/ 95598 h 2334141"/>
              <a:gd name="connsiteX2" fmla="*/ 4298534 w 4978783"/>
              <a:gd name="connsiteY2" fmla="*/ 212447 h 2334141"/>
              <a:gd name="connsiteX3" fmla="*/ 4636789 w 4978783"/>
              <a:gd name="connsiteY3" fmla="*/ 2088015 h 2334141"/>
              <a:gd name="connsiteX4" fmla="*/ 151277 w 4978783"/>
              <a:gd name="connsiteY4" fmla="*/ 2095513 h 2334141"/>
              <a:gd name="connsiteX0" fmla="*/ 470246 w 5297752"/>
              <a:gd name="connsiteY0" fmla="*/ 2066922 h 2301280"/>
              <a:gd name="connsiteX1" fmla="*/ 604061 w 5297752"/>
              <a:gd name="connsiteY1" fmla="*/ 133915 h 2301280"/>
              <a:gd name="connsiteX2" fmla="*/ 4617503 w 5297752"/>
              <a:gd name="connsiteY2" fmla="*/ 183856 h 2301280"/>
              <a:gd name="connsiteX3" fmla="*/ 4955758 w 5297752"/>
              <a:gd name="connsiteY3" fmla="*/ 2059424 h 2301280"/>
              <a:gd name="connsiteX4" fmla="*/ 470246 w 5297752"/>
              <a:gd name="connsiteY4" fmla="*/ 2066922 h 2301280"/>
              <a:gd name="connsiteX0" fmla="*/ 508312 w 5335818"/>
              <a:gd name="connsiteY0" fmla="*/ 2088925 h 2323283"/>
              <a:gd name="connsiteX1" fmla="*/ 642127 w 5335818"/>
              <a:gd name="connsiteY1" fmla="*/ 155918 h 2323283"/>
              <a:gd name="connsiteX2" fmla="*/ 4655569 w 5335818"/>
              <a:gd name="connsiteY2" fmla="*/ 205859 h 2323283"/>
              <a:gd name="connsiteX3" fmla="*/ 4993824 w 5335818"/>
              <a:gd name="connsiteY3" fmla="*/ 2081427 h 2323283"/>
              <a:gd name="connsiteX4" fmla="*/ 508312 w 5335818"/>
              <a:gd name="connsiteY4" fmla="*/ 2088925 h 2323283"/>
              <a:gd name="connsiteX0" fmla="*/ 537928 w 5365434"/>
              <a:gd name="connsiteY0" fmla="*/ 2041763 h 2267686"/>
              <a:gd name="connsiteX1" fmla="*/ 615987 w 5365434"/>
              <a:gd name="connsiteY1" fmla="*/ 242570 h 2267686"/>
              <a:gd name="connsiteX2" fmla="*/ 4685185 w 5365434"/>
              <a:gd name="connsiteY2" fmla="*/ 158697 h 2267686"/>
              <a:gd name="connsiteX3" fmla="*/ 5023440 w 5365434"/>
              <a:gd name="connsiteY3" fmla="*/ 2034265 h 2267686"/>
              <a:gd name="connsiteX4" fmla="*/ 537928 w 5365434"/>
              <a:gd name="connsiteY4" fmla="*/ 2041763 h 2267686"/>
              <a:gd name="connsiteX0" fmla="*/ 475390 w 5302896"/>
              <a:gd name="connsiteY0" fmla="*/ 2088286 h 2314209"/>
              <a:gd name="connsiteX1" fmla="*/ 553449 w 5302896"/>
              <a:gd name="connsiteY1" fmla="*/ 289093 h 2314209"/>
              <a:gd name="connsiteX2" fmla="*/ 4622647 w 5302896"/>
              <a:gd name="connsiteY2" fmla="*/ 205220 h 2314209"/>
              <a:gd name="connsiteX3" fmla="*/ 4960902 w 5302896"/>
              <a:gd name="connsiteY3" fmla="*/ 2080788 h 2314209"/>
              <a:gd name="connsiteX4" fmla="*/ 475390 w 5302896"/>
              <a:gd name="connsiteY4" fmla="*/ 2088286 h 2314209"/>
              <a:gd name="connsiteX0" fmla="*/ 500620 w 5340218"/>
              <a:gd name="connsiteY0" fmla="*/ 2050101 h 2276024"/>
              <a:gd name="connsiteX1" fmla="*/ 578679 w 5340218"/>
              <a:gd name="connsiteY1" fmla="*/ 250908 h 2276024"/>
              <a:gd name="connsiteX2" fmla="*/ 4688872 w 5340218"/>
              <a:gd name="connsiteY2" fmla="*/ 227606 h 2276024"/>
              <a:gd name="connsiteX3" fmla="*/ 4986132 w 5340218"/>
              <a:gd name="connsiteY3" fmla="*/ 2042603 h 2276024"/>
              <a:gd name="connsiteX4" fmla="*/ 500620 w 5340218"/>
              <a:gd name="connsiteY4" fmla="*/ 2050101 h 2276024"/>
              <a:gd name="connsiteX0" fmla="*/ 500620 w 5340214"/>
              <a:gd name="connsiteY0" fmla="*/ 2163226 h 2389149"/>
              <a:gd name="connsiteX1" fmla="*/ 578679 w 5340214"/>
              <a:gd name="connsiteY1" fmla="*/ 364033 h 2389149"/>
              <a:gd name="connsiteX2" fmla="*/ 4688872 w 5340214"/>
              <a:gd name="connsiteY2" fmla="*/ 340731 h 2389149"/>
              <a:gd name="connsiteX3" fmla="*/ 4986132 w 5340214"/>
              <a:gd name="connsiteY3" fmla="*/ 2155728 h 2389149"/>
              <a:gd name="connsiteX4" fmla="*/ 500620 w 5340214"/>
              <a:gd name="connsiteY4" fmla="*/ 2163226 h 2389149"/>
              <a:gd name="connsiteX0" fmla="*/ 500620 w 5475509"/>
              <a:gd name="connsiteY0" fmla="*/ 2163226 h 2389149"/>
              <a:gd name="connsiteX1" fmla="*/ 578679 w 5475509"/>
              <a:gd name="connsiteY1" fmla="*/ 364033 h 2389149"/>
              <a:gd name="connsiteX2" fmla="*/ 4688872 w 5475509"/>
              <a:gd name="connsiteY2" fmla="*/ 340731 h 2389149"/>
              <a:gd name="connsiteX3" fmla="*/ 4986132 w 5475509"/>
              <a:gd name="connsiteY3" fmla="*/ 2155728 h 2389149"/>
              <a:gd name="connsiteX4" fmla="*/ 500620 w 5475509"/>
              <a:gd name="connsiteY4" fmla="*/ 2163226 h 2389149"/>
              <a:gd name="connsiteX0" fmla="*/ 631244 w 5319168"/>
              <a:gd name="connsiteY0" fmla="*/ 2163227 h 2389149"/>
              <a:gd name="connsiteX1" fmla="*/ 422338 w 5319168"/>
              <a:gd name="connsiteY1" fmla="*/ 364033 h 2389149"/>
              <a:gd name="connsiteX2" fmla="*/ 4532531 w 5319168"/>
              <a:gd name="connsiteY2" fmla="*/ 340731 h 2389149"/>
              <a:gd name="connsiteX3" fmla="*/ 4829791 w 5319168"/>
              <a:gd name="connsiteY3" fmla="*/ 2155728 h 2389149"/>
              <a:gd name="connsiteX4" fmla="*/ 631244 w 5319168"/>
              <a:gd name="connsiteY4" fmla="*/ 2163227 h 2389149"/>
              <a:gd name="connsiteX0" fmla="*/ 716431 w 5404355"/>
              <a:gd name="connsiteY0" fmla="*/ 2163227 h 2486204"/>
              <a:gd name="connsiteX1" fmla="*/ 507525 w 5404355"/>
              <a:gd name="connsiteY1" fmla="*/ 364033 h 2486204"/>
              <a:gd name="connsiteX2" fmla="*/ 4617718 w 5404355"/>
              <a:gd name="connsiteY2" fmla="*/ 340731 h 2486204"/>
              <a:gd name="connsiteX3" fmla="*/ 4914978 w 5404355"/>
              <a:gd name="connsiteY3" fmla="*/ 2155728 h 2486204"/>
              <a:gd name="connsiteX4" fmla="*/ 716431 w 5404355"/>
              <a:gd name="connsiteY4" fmla="*/ 2163227 h 2486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4355" h="2486204">
                <a:moveTo>
                  <a:pt x="716431" y="2163227"/>
                </a:moveTo>
                <a:cubicBezTo>
                  <a:pt x="-264115" y="1622327"/>
                  <a:pt x="-142690" y="667782"/>
                  <a:pt x="507525" y="364033"/>
                </a:cubicBezTo>
                <a:cubicBezTo>
                  <a:pt x="1157740" y="60284"/>
                  <a:pt x="3250955" y="-263909"/>
                  <a:pt x="4617718" y="340731"/>
                </a:cubicBezTo>
                <a:cubicBezTo>
                  <a:pt x="5615527" y="793943"/>
                  <a:pt x="5606187" y="1841884"/>
                  <a:pt x="4914978" y="2155728"/>
                </a:cubicBezTo>
                <a:cubicBezTo>
                  <a:pt x="4223769" y="2469572"/>
                  <a:pt x="1696977" y="2704127"/>
                  <a:pt x="716431" y="2163227"/>
                </a:cubicBezTo>
                <a:close/>
              </a:path>
            </a:pathLst>
          </a:custGeom>
          <a:solidFill>
            <a:srgbClr val="0098BC"/>
          </a:solidFill>
          <a:ln>
            <a:solidFill>
              <a:srgbClr val="0098BC"/>
            </a:solidFill>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r>
              <a:rPr lang="fr-FR" sz="4800" b="1" dirty="0"/>
              <a:t>3</a:t>
            </a:r>
          </a:p>
        </p:txBody>
      </p:sp>
      <p:sp>
        <p:nvSpPr>
          <p:cNvPr id="33" name="Num 2">
            <a:extLst>
              <a:ext uri="{FF2B5EF4-FFF2-40B4-BE49-F238E27FC236}">
                <a16:creationId xmlns:a16="http://schemas.microsoft.com/office/drawing/2014/main" id="{A4F27DC1-D03F-6F11-93EC-201326CDF762}"/>
              </a:ext>
            </a:extLst>
          </p:cNvPr>
          <p:cNvSpPr/>
          <p:nvPr/>
        </p:nvSpPr>
        <p:spPr bwMode="auto">
          <a:xfrm>
            <a:off x="6297613" y="2105025"/>
            <a:ext cx="1014412" cy="1014413"/>
          </a:xfrm>
          <a:custGeom>
            <a:avLst/>
            <a:gdLst>
              <a:gd name="connsiteX0" fmla="*/ 0 w 5826377"/>
              <a:gd name="connsiteY0" fmla="*/ 1033411 h 2066821"/>
              <a:gd name="connsiteX1" fmla="*/ 2913189 w 5826377"/>
              <a:gd name="connsiteY1" fmla="*/ 0 h 2066821"/>
              <a:gd name="connsiteX2" fmla="*/ 5826378 w 5826377"/>
              <a:gd name="connsiteY2" fmla="*/ 1033411 h 2066821"/>
              <a:gd name="connsiteX3" fmla="*/ 2913189 w 5826377"/>
              <a:gd name="connsiteY3" fmla="*/ 2066822 h 2066821"/>
              <a:gd name="connsiteX4" fmla="*/ 0 w 5826377"/>
              <a:gd name="connsiteY4" fmla="*/ 1033411 h 2066821"/>
              <a:gd name="connsiteX0" fmla="*/ 0 w 5963004"/>
              <a:gd name="connsiteY0" fmla="*/ 1117673 h 2151084"/>
              <a:gd name="connsiteX1" fmla="*/ 2913189 w 5963004"/>
              <a:gd name="connsiteY1" fmla="*/ 84262 h 2151084"/>
              <a:gd name="connsiteX2" fmla="*/ 4908260 w 5963004"/>
              <a:gd name="connsiteY2" fmla="*/ 178808 h 2151084"/>
              <a:gd name="connsiteX3" fmla="*/ 5826378 w 5963004"/>
              <a:gd name="connsiteY3" fmla="*/ 1117673 h 2151084"/>
              <a:gd name="connsiteX4" fmla="*/ 2913189 w 5963004"/>
              <a:gd name="connsiteY4" fmla="*/ 2151084 h 2151084"/>
              <a:gd name="connsiteX5" fmla="*/ 0 w 5963004"/>
              <a:gd name="connsiteY5" fmla="*/ 1117673 h 2151084"/>
              <a:gd name="connsiteX0" fmla="*/ 0 w 5682491"/>
              <a:gd name="connsiteY0" fmla="*/ 1117673 h 2198926"/>
              <a:gd name="connsiteX1" fmla="*/ 2913189 w 5682491"/>
              <a:gd name="connsiteY1" fmla="*/ 84262 h 2198926"/>
              <a:gd name="connsiteX2" fmla="*/ 4908260 w 5682491"/>
              <a:gd name="connsiteY2" fmla="*/ 178808 h 2198926"/>
              <a:gd name="connsiteX3" fmla="*/ 5502993 w 5682491"/>
              <a:gd name="connsiteY3" fmla="*/ 1920561 h 2198926"/>
              <a:gd name="connsiteX4" fmla="*/ 2913189 w 5682491"/>
              <a:gd name="connsiteY4" fmla="*/ 2151084 h 2198926"/>
              <a:gd name="connsiteX5" fmla="*/ 0 w 5682491"/>
              <a:gd name="connsiteY5" fmla="*/ 1117673 h 2198926"/>
              <a:gd name="connsiteX0" fmla="*/ 0 w 5660189"/>
              <a:gd name="connsiteY0" fmla="*/ 926212 h 2198502"/>
              <a:gd name="connsiteX1" fmla="*/ 2890887 w 5660189"/>
              <a:gd name="connsiteY1" fmla="*/ 71221 h 2198502"/>
              <a:gd name="connsiteX2" fmla="*/ 4885958 w 5660189"/>
              <a:gd name="connsiteY2" fmla="*/ 165767 h 2198502"/>
              <a:gd name="connsiteX3" fmla="*/ 5480691 w 5660189"/>
              <a:gd name="connsiteY3" fmla="*/ 1907520 h 2198502"/>
              <a:gd name="connsiteX4" fmla="*/ 2890887 w 5660189"/>
              <a:gd name="connsiteY4" fmla="*/ 2138043 h 2198502"/>
              <a:gd name="connsiteX5" fmla="*/ 0 w 5660189"/>
              <a:gd name="connsiteY5" fmla="*/ 926212 h 2198502"/>
              <a:gd name="connsiteX0" fmla="*/ 13287 w 5673476"/>
              <a:gd name="connsiteY0" fmla="*/ 941739 h 2214029"/>
              <a:gd name="connsiteX1" fmla="*/ 1956320 w 5673476"/>
              <a:gd name="connsiteY1" fmla="*/ 64445 h 2214029"/>
              <a:gd name="connsiteX2" fmla="*/ 4899245 w 5673476"/>
              <a:gd name="connsiteY2" fmla="*/ 181294 h 2214029"/>
              <a:gd name="connsiteX3" fmla="*/ 5493978 w 5673476"/>
              <a:gd name="connsiteY3" fmla="*/ 1923047 h 2214029"/>
              <a:gd name="connsiteX4" fmla="*/ 2904174 w 5673476"/>
              <a:gd name="connsiteY4" fmla="*/ 2153570 h 2214029"/>
              <a:gd name="connsiteX5" fmla="*/ 13287 w 5673476"/>
              <a:gd name="connsiteY5" fmla="*/ 941739 h 2214029"/>
              <a:gd name="connsiteX0" fmla="*/ 101649 w 5761838"/>
              <a:gd name="connsiteY0" fmla="*/ 941739 h 2143739"/>
              <a:gd name="connsiteX1" fmla="*/ 2044682 w 5761838"/>
              <a:gd name="connsiteY1" fmla="*/ 64445 h 2143739"/>
              <a:gd name="connsiteX2" fmla="*/ 4987607 w 5761838"/>
              <a:gd name="connsiteY2" fmla="*/ 181294 h 2143739"/>
              <a:gd name="connsiteX3" fmla="*/ 5582340 w 5761838"/>
              <a:gd name="connsiteY3" fmla="*/ 1923047 h 2143739"/>
              <a:gd name="connsiteX4" fmla="*/ 840350 w 5761838"/>
              <a:gd name="connsiteY4" fmla="*/ 2064360 h 2143739"/>
              <a:gd name="connsiteX5" fmla="*/ 101649 w 5761838"/>
              <a:gd name="connsiteY5" fmla="*/ 941739 h 2143739"/>
              <a:gd name="connsiteX0" fmla="*/ 188442 w 5536397"/>
              <a:gd name="connsiteY0" fmla="*/ 630387 h 2143793"/>
              <a:gd name="connsiteX1" fmla="*/ 1819241 w 5536397"/>
              <a:gd name="connsiteY1" fmla="*/ 43025 h 2143793"/>
              <a:gd name="connsiteX2" fmla="*/ 4762166 w 5536397"/>
              <a:gd name="connsiteY2" fmla="*/ 159874 h 2143793"/>
              <a:gd name="connsiteX3" fmla="*/ 5356899 w 5536397"/>
              <a:gd name="connsiteY3" fmla="*/ 1901627 h 2143793"/>
              <a:gd name="connsiteX4" fmla="*/ 614909 w 5536397"/>
              <a:gd name="connsiteY4" fmla="*/ 2042940 h 2143793"/>
              <a:gd name="connsiteX5" fmla="*/ 188442 w 5536397"/>
              <a:gd name="connsiteY5" fmla="*/ 630387 h 2143793"/>
              <a:gd name="connsiteX0" fmla="*/ 174325 w 5321361"/>
              <a:gd name="connsiteY0" fmla="*/ 630387 h 2200733"/>
              <a:gd name="connsiteX1" fmla="*/ 1805124 w 5321361"/>
              <a:gd name="connsiteY1" fmla="*/ 43025 h 2200733"/>
              <a:gd name="connsiteX2" fmla="*/ 4748049 w 5321361"/>
              <a:gd name="connsiteY2" fmla="*/ 159874 h 2200733"/>
              <a:gd name="connsiteX3" fmla="*/ 5086304 w 5321361"/>
              <a:gd name="connsiteY3" fmla="*/ 2035442 h 2200733"/>
              <a:gd name="connsiteX4" fmla="*/ 600792 w 5321361"/>
              <a:gd name="connsiteY4" fmla="*/ 2042940 h 2200733"/>
              <a:gd name="connsiteX5" fmla="*/ 174325 w 5321361"/>
              <a:gd name="connsiteY5" fmla="*/ 630387 h 2200733"/>
              <a:gd name="connsiteX0" fmla="*/ 174325 w 5420438"/>
              <a:gd name="connsiteY0" fmla="*/ 630387 h 2200733"/>
              <a:gd name="connsiteX1" fmla="*/ 1805124 w 5420438"/>
              <a:gd name="connsiteY1" fmla="*/ 43025 h 2200733"/>
              <a:gd name="connsiteX2" fmla="*/ 4748049 w 5420438"/>
              <a:gd name="connsiteY2" fmla="*/ 159874 h 2200733"/>
              <a:gd name="connsiteX3" fmla="*/ 5086304 w 5420438"/>
              <a:gd name="connsiteY3" fmla="*/ 2035442 h 2200733"/>
              <a:gd name="connsiteX4" fmla="*/ 600792 w 5420438"/>
              <a:gd name="connsiteY4" fmla="*/ 2042940 h 2200733"/>
              <a:gd name="connsiteX5" fmla="*/ 174325 w 5420438"/>
              <a:gd name="connsiteY5" fmla="*/ 630387 h 2200733"/>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428298"/>
              <a:gd name="connsiteY0" fmla="*/ 682960 h 2297981"/>
              <a:gd name="connsiteX1" fmla="*/ 1805124 w 5428298"/>
              <a:gd name="connsiteY1" fmla="*/ 95598 h 2297981"/>
              <a:gd name="connsiteX2" fmla="*/ 4748049 w 5428298"/>
              <a:gd name="connsiteY2" fmla="*/ 212447 h 2297981"/>
              <a:gd name="connsiteX3" fmla="*/ 5086304 w 5428298"/>
              <a:gd name="connsiteY3" fmla="*/ 2088015 h 2297981"/>
              <a:gd name="connsiteX4" fmla="*/ 600792 w 5428298"/>
              <a:gd name="connsiteY4" fmla="*/ 2095513 h 2297981"/>
              <a:gd name="connsiteX5" fmla="*/ 174325 w 5428298"/>
              <a:gd name="connsiteY5" fmla="*/ 682960 h 2297981"/>
              <a:gd name="connsiteX0" fmla="*/ 151277 w 4978783"/>
              <a:gd name="connsiteY0" fmla="*/ 2095513 h 2334141"/>
              <a:gd name="connsiteX1" fmla="*/ 1355609 w 4978783"/>
              <a:gd name="connsiteY1" fmla="*/ 95598 h 2334141"/>
              <a:gd name="connsiteX2" fmla="*/ 4298534 w 4978783"/>
              <a:gd name="connsiteY2" fmla="*/ 212447 h 2334141"/>
              <a:gd name="connsiteX3" fmla="*/ 4636789 w 4978783"/>
              <a:gd name="connsiteY3" fmla="*/ 2088015 h 2334141"/>
              <a:gd name="connsiteX4" fmla="*/ 151277 w 4978783"/>
              <a:gd name="connsiteY4" fmla="*/ 2095513 h 2334141"/>
              <a:gd name="connsiteX0" fmla="*/ 470246 w 5297752"/>
              <a:gd name="connsiteY0" fmla="*/ 2066922 h 2301280"/>
              <a:gd name="connsiteX1" fmla="*/ 604061 w 5297752"/>
              <a:gd name="connsiteY1" fmla="*/ 133915 h 2301280"/>
              <a:gd name="connsiteX2" fmla="*/ 4617503 w 5297752"/>
              <a:gd name="connsiteY2" fmla="*/ 183856 h 2301280"/>
              <a:gd name="connsiteX3" fmla="*/ 4955758 w 5297752"/>
              <a:gd name="connsiteY3" fmla="*/ 2059424 h 2301280"/>
              <a:gd name="connsiteX4" fmla="*/ 470246 w 5297752"/>
              <a:gd name="connsiteY4" fmla="*/ 2066922 h 2301280"/>
              <a:gd name="connsiteX0" fmla="*/ 508312 w 5335818"/>
              <a:gd name="connsiteY0" fmla="*/ 2088925 h 2323283"/>
              <a:gd name="connsiteX1" fmla="*/ 642127 w 5335818"/>
              <a:gd name="connsiteY1" fmla="*/ 155918 h 2323283"/>
              <a:gd name="connsiteX2" fmla="*/ 4655569 w 5335818"/>
              <a:gd name="connsiteY2" fmla="*/ 205859 h 2323283"/>
              <a:gd name="connsiteX3" fmla="*/ 4993824 w 5335818"/>
              <a:gd name="connsiteY3" fmla="*/ 2081427 h 2323283"/>
              <a:gd name="connsiteX4" fmla="*/ 508312 w 5335818"/>
              <a:gd name="connsiteY4" fmla="*/ 2088925 h 2323283"/>
              <a:gd name="connsiteX0" fmla="*/ 537928 w 5365434"/>
              <a:gd name="connsiteY0" fmla="*/ 2041763 h 2267686"/>
              <a:gd name="connsiteX1" fmla="*/ 615987 w 5365434"/>
              <a:gd name="connsiteY1" fmla="*/ 242570 h 2267686"/>
              <a:gd name="connsiteX2" fmla="*/ 4685185 w 5365434"/>
              <a:gd name="connsiteY2" fmla="*/ 158697 h 2267686"/>
              <a:gd name="connsiteX3" fmla="*/ 5023440 w 5365434"/>
              <a:gd name="connsiteY3" fmla="*/ 2034265 h 2267686"/>
              <a:gd name="connsiteX4" fmla="*/ 537928 w 5365434"/>
              <a:gd name="connsiteY4" fmla="*/ 2041763 h 2267686"/>
              <a:gd name="connsiteX0" fmla="*/ 475390 w 5302896"/>
              <a:gd name="connsiteY0" fmla="*/ 2088286 h 2314209"/>
              <a:gd name="connsiteX1" fmla="*/ 553449 w 5302896"/>
              <a:gd name="connsiteY1" fmla="*/ 289093 h 2314209"/>
              <a:gd name="connsiteX2" fmla="*/ 4622647 w 5302896"/>
              <a:gd name="connsiteY2" fmla="*/ 205220 h 2314209"/>
              <a:gd name="connsiteX3" fmla="*/ 4960902 w 5302896"/>
              <a:gd name="connsiteY3" fmla="*/ 2080788 h 2314209"/>
              <a:gd name="connsiteX4" fmla="*/ 475390 w 5302896"/>
              <a:gd name="connsiteY4" fmla="*/ 2088286 h 2314209"/>
              <a:gd name="connsiteX0" fmla="*/ 500620 w 5340218"/>
              <a:gd name="connsiteY0" fmla="*/ 2050101 h 2276024"/>
              <a:gd name="connsiteX1" fmla="*/ 578679 w 5340218"/>
              <a:gd name="connsiteY1" fmla="*/ 250908 h 2276024"/>
              <a:gd name="connsiteX2" fmla="*/ 4688872 w 5340218"/>
              <a:gd name="connsiteY2" fmla="*/ 227606 h 2276024"/>
              <a:gd name="connsiteX3" fmla="*/ 4986132 w 5340218"/>
              <a:gd name="connsiteY3" fmla="*/ 2042603 h 2276024"/>
              <a:gd name="connsiteX4" fmla="*/ 500620 w 5340218"/>
              <a:gd name="connsiteY4" fmla="*/ 2050101 h 2276024"/>
              <a:gd name="connsiteX0" fmla="*/ 500620 w 5340214"/>
              <a:gd name="connsiteY0" fmla="*/ 2163226 h 2389149"/>
              <a:gd name="connsiteX1" fmla="*/ 578679 w 5340214"/>
              <a:gd name="connsiteY1" fmla="*/ 364033 h 2389149"/>
              <a:gd name="connsiteX2" fmla="*/ 4688872 w 5340214"/>
              <a:gd name="connsiteY2" fmla="*/ 340731 h 2389149"/>
              <a:gd name="connsiteX3" fmla="*/ 4986132 w 5340214"/>
              <a:gd name="connsiteY3" fmla="*/ 2155728 h 2389149"/>
              <a:gd name="connsiteX4" fmla="*/ 500620 w 5340214"/>
              <a:gd name="connsiteY4" fmla="*/ 2163226 h 2389149"/>
              <a:gd name="connsiteX0" fmla="*/ 500620 w 5475509"/>
              <a:gd name="connsiteY0" fmla="*/ 2163226 h 2389149"/>
              <a:gd name="connsiteX1" fmla="*/ 578679 w 5475509"/>
              <a:gd name="connsiteY1" fmla="*/ 364033 h 2389149"/>
              <a:gd name="connsiteX2" fmla="*/ 4688872 w 5475509"/>
              <a:gd name="connsiteY2" fmla="*/ 340731 h 2389149"/>
              <a:gd name="connsiteX3" fmla="*/ 4986132 w 5475509"/>
              <a:gd name="connsiteY3" fmla="*/ 2155728 h 2389149"/>
              <a:gd name="connsiteX4" fmla="*/ 500620 w 5475509"/>
              <a:gd name="connsiteY4" fmla="*/ 2163226 h 2389149"/>
              <a:gd name="connsiteX0" fmla="*/ 631244 w 5319168"/>
              <a:gd name="connsiteY0" fmla="*/ 2163227 h 2389149"/>
              <a:gd name="connsiteX1" fmla="*/ 422338 w 5319168"/>
              <a:gd name="connsiteY1" fmla="*/ 364033 h 2389149"/>
              <a:gd name="connsiteX2" fmla="*/ 4532531 w 5319168"/>
              <a:gd name="connsiteY2" fmla="*/ 340731 h 2389149"/>
              <a:gd name="connsiteX3" fmla="*/ 4829791 w 5319168"/>
              <a:gd name="connsiteY3" fmla="*/ 2155728 h 2389149"/>
              <a:gd name="connsiteX4" fmla="*/ 631244 w 5319168"/>
              <a:gd name="connsiteY4" fmla="*/ 2163227 h 2389149"/>
              <a:gd name="connsiteX0" fmla="*/ 716431 w 5404355"/>
              <a:gd name="connsiteY0" fmla="*/ 2163227 h 2486204"/>
              <a:gd name="connsiteX1" fmla="*/ 507525 w 5404355"/>
              <a:gd name="connsiteY1" fmla="*/ 364033 h 2486204"/>
              <a:gd name="connsiteX2" fmla="*/ 4617718 w 5404355"/>
              <a:gd name="connsiteY2" fmla="*/ 340731 h 2486204"/>
              <a:gd name="connsiteX3" fmla="*/ 4914978 w 5404355"/>
              <a:gd name="connsiteY3" fmla="*/ 2155728 h 2486204"/>
              <a:gd name="connsiteX4" fmla="*/ 716431 w 5404355"/>
              <a:gd name="connsiteY4" fmla="*/ 2163227 h 2486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4355" h="2486204">
                <a:moveTo>
                  <a:pt x="716431" y="2163227"/>
                </a:moveTo>
                <a:cubicBezTo>
                  <a:pt x="-264115" y="1622327"/>
                  <a:pt x="-142690" y="667782"/>
                  <a:pt x="507525" y="364033"/>
                </a:cubicBezTo>
                <a:cubicBezTo>
                  <a:pt x="1157740" y="60284"/>
                  <a:pt x="3250955" y="-263909"/>
                  <a:pt x="4617718" y="340731"/>
                </a:cubicBezTo>
                <a:cubicBezTo>
                  <a:pt x="5615527" y="793943"/>
                  <a:pt x="5606187" y="1841884"/>
                  <a:pt x="4914978" y="2155728"/>
                </a:cubicBezTo>
                <a:cubicBezTo>
                  <a:pt x="4223769" y="2469572"/>
                  <a:pt x="1696977" y="2704127"/>
                  <a:pt x="716431" y="2163227"/>
                </a:cubicBezTo>
                <a:close/>
              </a:path>
            </a:pathLst>
          </a:custGeom>
          <a:solidFill>
            <a:srgbClr val="0098BC"/>
          </a:solidFill>
          <a:ln>
            <a:solidFill>
              <a:srgbClr val="0098BC"/>
            </a:solidFill>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r>
              <a:rPr lang="fr-FR" sz="4800" b="1" dirty="0"/>
              <a:t>2</a:t>
            </a:r>
          </a:p>
        </p:txBody>
      </p:sp>
      <p:sp>
        <p:nvSpPr>
          <p:cNvPr id="34" name="Num 1">
            <a:extLst>
              <a:ext uri="{FF2B5EF4-FFF2-40B4-BE49-F238E27FC236}">
                <a16:creationId xmlns:a16="http://schemas.microsoft.com/office/drawing/2014/main" id="{A57ACD1B-5943-1149-6A11-8C2647F37AC7}"/>
              </a:ext>
            </a:extLst>
          </p:cNvPr>
          <p:cNvSpPr/>
          <p:nvPr/>
        </p:nvSpPr>
        <p:spPr bwMode="auto">
          <a:xfrm>
            <a:off x="2878138" y="2105025"/>
            <a:ext cx="1014412" cy="1014413"/>
          </a:xfrm>
          <a:custGeom>
            <a:avLst/>
            <a:gdLst>
              <a:gd name="connsiteX0" fmla="*/ 0 w 5826377"/>
              <a:gd name="connsiteY0" fmla="*/ 1033411 h 2066821"/>
              <a:gd name="connsiteX1" fmla="*/ 2913189 w 5826377"/>
              <a:gd name="connsiteY1" fmla="*/ 0 h 2066821"/>
              <a:gd name="connsiteX2" fmla="*/ 5826378 w 5826377"/>
              <a:gd name="connsiteY2" fmla="*/ 1033411 h 2066821"/>
              <a:gd name="connsiteX3" fmla="*/ 2913189 w 5826377"/>
              <a:gd name="connsiteY3" fmla="*/ 2066822 h 2066821"/>
              <a:gd name="connsiteX4" fmla="*/ 0 w 5826377"/>
              <a:gd name="connsiteY4" fmla="*/ 1033411 h 2066821"/>
              <a:gd name="connsiteX0" fmla="*/ 0 w 5963004"/>
              <a:gd name="connsiteY0" fmla="*/ 1117673 h 2151084"/>
              <a:gd name="connsiteX1" fmla="*/ 2913189 w 5963004"/>
              <a:gd name="connsiteY1" fmla="*/ 84262 h 2151084"/>
              <a:gd name="connsiteX2" fmla="*/ 4908260 w 5963004"/>
              <a:gd name="connsiteY2" fmla="*/ 178808 h 2151084"/>
              <a:gd name="connsiteX3" fmla="*/ 5826378 w 5963004"/>
              <a:gd name="connsiteY3" fmla="*/ 1117673 h 2151084"/>
              <a:gd name="connsiteX4" fmla="*/ 2913189 w 5963004"/>
              <a:gd name="connsiteY4" fmla="*/ 2151084 h 2151084"/>
              <a:gd name="connsiteX5" fmla="*/ 0 w 5963004"/>
              <a:gd name="connsiteY5" fmla="*/ 1117673 h 2151084"/>
              <a:gd name="connsiteX0" fmla="*/ 0 w 5682491"/>
              <a:gd name="connsiteY0" fmla="*/ 1117673 h 2198926"/>
              <a:gd name="connsiteX1" fmla="*/ 2913189 w 5682491"/>
              <a:gd name="connsiteY1" fmla="*/ 84262 h 2198926"/>
              <a:gd name="connsiteX2" fmla="*/ 4908260 w 5682491"/>
              <a:gd name="connsiteY2" fmla="*/ 178808 h 2198926"/>
              <a:gd name="connsiteX3" fmla="*/ 5502993 w 5682491"/>
              <a:gd name="connsiteY3" fmla="*/ 1920561 h 2198926"/>
              <a:gd name="connsiteX4" fmla="*/ 2913189 w 5682491"/>
              <a:gd name="connsiteY4" fmla="*/ 2151084 h 2198926"/>
              <a:gd name="connsiteX5" fmla="*/ 0 w 5682491"/>
              <a:gd name="connsiteY5" fmla="*/ 1117673 h 2198926"/>
              <a:gd name="connsiteX0" fmla="*/ 0 w 5660189"/>
              <a:gd name="connsiteY0" fmla="*/ 926212 h 2198502"/>
              <a:gd name="connsiteX1" fmla="*/ 2890887 w 5660189"/>
              <a:gd name="connsiteY1" fmla="*/ 71221 h 2198502"/>
              <a:gd name="connsiteX2" fmla="*/ 4885958 w 5660189"/>
              <a:gd name="connsiteY2" fmla="*/ 165767 h 2198502"/>
              <a:gd name="connsiteX3" fmla="*/ 5480691 w 5660189"/>
              <a:gd name="connsiteY3" fmla="*/ 1907520 h 2198502"/>
              <a:gd name="connsiteX4" fmla="*/ 2890887 w 5660189"/>
              <a:gd name="connsiteY4" fmla="*/ 2138043 h 2198502"/>
              <a:gd name="connsiteX5" fmla="*/ 0 w 5660189"/>
              <a:gd name="connsiteY5" fmla="*/ 926212 h 2198502"/>
              <a:gd name="connsiteX0" fmla="*/ 13287 w 5673476"/>
              <a:gd name="connsiteY0" fmla="*/ 941739 h 2214029"/>
              <a:gd name="connsiteX1" fmla="*/ 1956320 w 5673476"/>
              <a:gd name="connsiteY1" fmla="*/ 64445 h 2214029"/>
              <a:gd name="connsiteX2" fmla="*/ 4899245 w 5673476"/>
              <a:gd name="connsiteY2" fmla="*/ 181294 h 2214029"/>
              <a:gd name="connsiteX3" fmla="*/ 5493978 w 5673476"/>
              <a:gd name="connsiteY3" fmla="*/ 1923047 h 2214029"/>
              <a:gd name="connsiteX4" fmla="*/ 2904174 w 5673476"/>
              <a:gd name="connsiteY4" fmla="*/ 2153570 h 2214029"/>
              <a:gd name="connsiteX5" fmla="*/ 13287 w 5673476"/>
              <a:gd name="connsiteY5" fmla="*/ 941739 h 2214029"/>
              <a:gd name="connsiteX0" fmla="*/ 101649 w 5761838"/>
              <a:gd name="connsiteY0" fmla="*/ 941739 h 2143739"/>
              <a:gd name="connsiteX1" fmla="*/ 2044682 w 5761838"/>
              <a:gd name="connsiteY1" fmla="*/ 64445 h 2143739"/>
              <a:gd name="connsiteX2" fmla="*/ 4987607 w 5761838"/>
              <a:gd name="connsiteY2" fmla="*/ 181294 h 2143739"/>
              <a:gd name="connsiteX3" fmla="*/ 5582340 w 5761838"/>
              <a:gd name="connsiteY3" fmla="*/ 1923047 h 2143739"/>
              <a:gd name="connsiteX4" fmla="*/ 840350 w 5761838"/>
              <a:gd name="connsiteY4" fmla="*/ 2064360 h 2143739"/>
              <a:gd name="connsiteX5" fmla="*/ 101649 w 5761838"/>
              <a:gd name="connsiteY5" fmla="*/ 941739 h 2143739"/>
              <a:gd name="connsiteX0" fmla="*/ 188442 w 5536397"/>
              <a:gd name="connsiteY0" fmla="*/ 630387 h 2143793"/>
              <a:gd name="connsiteX1" fmla="*/ 1819241 w 5536397"/>
              <a:gd name="connsiteY1" fmla="*/ 43025 h 2143793"/>
              <a:gd name="connsiteX2" fmla="*/ 4762166 w 5536397"/>
              <a:gd name="connsiteY2" fmla="*/ 159874 h 2143793"/>
              <a:gd name="connsiteX3" fmla="*/ 5356899 w 5536397"/>
              <a:gd name="connsiteY3" fmla="*/ 1901627 h 2143793"/>
              <a:gd name="connsiteX4" fmla="*/ 614909 w 5536397"/>
              <a:gd name="connsiteY4" fmla="*/ 2042940 h 2143793"/>
              <a:gd name="connsiteX5" fmla="*/ 188442 w 5536397"/>
              <a:gd name="connsiteY5" fmla="*/ 630387 h 2143793"/>
              <a:gd name="connsiteX0" fmla="*/ 174325 w 5321361"/>
              <a:gd name="connsiteY0" fmla="*/ 630387 h 2200733"/>
              <a:gd name="connsiteX1" fmla="*/ 1805124 w 5321361"/>
              <a:gd name="connsiteY1" fmla="*/ 43025 h 2200733"/>
              <a:gd name="connsiteX2" fmla="*/ 4748049 w 5321361"/>
              <a:gd name="connsiteY2" fmla="*/ 159874 h 2200733"/>
              <a:gd name="connsiteX3" fmla="*/ 5086304 w 5321361"/>
              <a:gd name="connsiteY3" fmla="*/ 2035442 h 2200733"/>
              <a:gd name="connsiteX4" fmla="*/ 600792 w 5321361"/>
              <a:gd name="connsiteY4" fmla="*/ 2042940 h 2200733"/>
              <a:gd name="connsiteX5" fmla="*/ 174325 w 5321361"/>
              <a:gd name="connsiteY5" fmla="*/ 630387 h 2200733"/>
              <a:gd name="connsiteX0" fmla="*/ 174325 w 5420438"/>
              <a:gd name="connsiteY0" fmla="*/ 630387 h 2200733"/>
              <a:gd name="connsiteX1" fmla="*/ 1805124 w 5420438"/>
              <a:gd name="connsiteY1" fmla="*/ 43025 h 2200733"/>
              <a:gd name="connsiteX2" fmla="*/ 4748049 w 5420438"/>
              <a:gd name="connsiteY2" fmla="*/ 159874 h 2200733"/>
              <a:gd name="connsiteX3" fmla="*/ 5086304 w 5420438"/>
              <a:gd name="connsiteY3" fmla="*/ 2035442 h 2200733"/>
              <a:gd name="connsiteX4" fmla="*/ 600792 w 5420438"/>
              <a:gd name="connsiteY4" fmla="*/ 2042940 h 2200733"/>
              <a:gd name="connsiteX5" fmla="*/ 174325 w 5420438"/>
              <a:gd name="connsiteY5" fmla="*/ 630387 h 2200733"/>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428298"/>
              <a:gd name="connsiteY0" fmla="*/ 682960 h 2297981"/>
              <a:gd name="connsiteX1" fmla="*/ 1805124 w 5428298"/>
              <a:gd name="connsiteY1" fmla="*/ 95598 h 2297981"/>
              <a:gd name="connsiteX2" fmla="*/ 4748049 w 5428298"/>
              <a:gd name="connsiteY2" fmla="*/ 212447 h 2297981"/>
              <a:gd name="connsiteX3" fmla="*/ 5086304 w 5428298"/>
              <a:gd name="connsiteY3" fmla="*/ 2088015 h 2297981"/>
              <a:gd name="connsiteX4" fmla="*/ 600792 w 5428298"/>
              <a:gd name="connsiteY4" fmla="*/ 2095513 h 2297981"/>
              <a:gd name="connsiteX5" fmla="*/ 174325 w 5428298"/>
              <a:gd name="connsiteY5" fmla="*/ 682960 h 2297981"/>
              <a:gd name="connsiteX0" fmla="*/ 151277 w 4978783"/>
              <a:gd name="connsiteY0" fmla="*/ 2095513 h 2334141"/>
              <a:gd name="connsiteX1" fmla="*/ 1355609 w 4978783"/>
              <a:gd name="connsiteY1" fmla="*/ 95598 h 2334141"/>
              <a:gd name="connsiteX2" fmla="*/ 4298534 w 4978783"/>
              <a:gd name="connsiteY2" fmla="*/ 212447 h 2334141"/>
              <a:gd name="connsiteX3" fmla="*/ 4636789 w 4978783"/>
              <a:gd name="connsiteY3" fmla="*/ 2088015 h 2334141"/>
              <a:gd name="connsiteX4" fmla="*/ 151277 w 4978783"/>
              <a:gd name="connsiteY4" fmla="*/ 2095513 h 2334141"/>
              <a:gd name="connsiteX0" fmla="*/ 470246 w 5297752"/>
              <a:gd name="connsiteY0" fmla="*/ 2066922 h 2301280"/>
              <a:gd name="connsiteX1" fmla="*/ 604061 w 5297752"/>
              <a:gd name="connsiteY1" fmla="*/ 133915 h 2301280"/>
              <a:gd name="connsiteX2" fmla="*/ 4617503 w 5297752"/>
              <a:gd name="connsiteY2" fmla="*/ 183856 h 2301280"/>
              <a:gd name="connsiteX3" fmla="*/ 4955758 w 5297752"/>
              <a:gd name="connsiteY3" fmla="*/ 2059424 h 2301280"/>
              <a:gd name="connsiteX4" fmla="*/ 470246 w 5297752"/>
              <a:gd name="connsiteY4" fmla="*/ 2066922 h 2301280"/>
              <a:gd name="connsiteX0" fmla="*/ 508312 w 5335818"/>
              <a:gd name="connsiteY0" fmla="*/ 2088925 h 2323283"/>
              <a:gd name="connsiteX1" fmla="*/ 642127 w 5335818"/>
              <a:gd name="connsiteY1" fmla="*/ 155918 h 2323283"/>
              <a:gd name="connsiteX2" fmla="*/ 4655569 w 5335818"/>
              <a:gd name="connsiteY2" fmla="*/ 205859 h 2323283"/>
              <a:gd name="connsiteX3" fmla="*/ 4993824 w 5335818"/>
              <a:gd name="connsiteY3" fmla="*/ 2081427 h 2323283"/>
              <a:gd name="connsiteX4" fmla="*/ 508312 w 5335818"/>
              <a:gd name="connsiteY4" fmla="*/ 2088925 h 2323283"/>
              <a:gd name="connsiteX0" fmla="*/ 537928 w 5365434"/>
              <a:gd name="connsiteY0" fmla="*/ 2041763 h 2267686"/>
              <a:gd name="connsiteX1" fmla="*/ 615987 w 5365434"/>
              <a:gd name="connsiteY1" fmla="*/ 242570 h 2267686"/>
              <a:gd name="connsiteX2" fmla="*/ 4685185 w 5365434"/>
              <a:gd name="connsiteY2" fmla="*/ 158697 h 2267686"/>
              <a:gd name="connsiteX3" fmla="*/ 5023440 w 5365434"/>
              <a:gd name="connsiteY3" fmla="*/ 2034265 h 2267686"/>
              <a:gd name="connsiteX4" fmla="*/ 537928 w 5365434"/>
              <a:gd name="connsiteY4" fmla="*/ 2041763 h 2267686"/>
              <a:gd name="connsiteX0" fmla="*/ 475390 w 5302896"/>
              <a:gd name="connsiteY0" fmla="*/ 2088286 h 2314209"/>
              <a:gd name="connsiteX1" fmla="*/ 553449 w 5302896"/>
              <a:gd name="connsiteY1" fmla="*/ 289093 h 2314209"/>
              <a:gd name="connsiteX2" fmla="*/ 4622647 w 5302896"/>
              <a:gd name="connsiteY2" fmla="*/ 205220 h 2314209"/>
              <a:gd name="connsiteX3" fmla="*/ 4960902 w 5302896"/>
              <a:gd name="connsiteY3" fmla="*/ 2080788 h 2314209"/>
              <a:gd name="connsiteX4" fmla="*/ 475390 w 5302896"/>
              <a:gd name="connsiteY4" fmla="*/ 2088286 h 2314209"/>
              <a:gd name="connsiteX0" fmla="*/ 500620 w 5340218"/>
              <a:gd name="connsiteY0" fmla="*/ 2050101 h 2276024"/>
              <a:gd name="connsiteX1" fmla="*/ 578679 w 5340218"/>
              <a:gd name="connsiteY1" fmla="*/ 250908 h 2276024"/>
              <a:gd name="connsiteX2" fmla="*/ 4688872 w 5340218"/>
              <a:gd name="connsiteY2" fmla="*/ 227606 h 2276024"/>
              <a:gd name="connsiteX3" fmla="*/ 4986132 w 5340218"/>
              <a:gd name="connsiteY3" fmla="*/ 2042603 h 2276024"/>
              <a:gd name="connsiteX4" fmla="*/ 500620 w 5340218"/>
              <a:gd name="connsiteY4" fmla="*/ 2050101 h 2276024"/>
              <a:gd name="connsiteX0" fmla="*/ 500620 w 5340214"/>
              <a:gd name="connsiteY0" fmla="*/ 2163226 h 2389149"/>
              <a:gd name="connsiteX1" fmla="*/ 578679 w 5340214"/>
              <a:gd name="connsiteY1" fmla="*/ 364033 h 2389149"/>
              <a:gd name="connsiteX2" fmla="*/ 4688872 w 5340214"/>
              <a:gd name="connsiteY2" fmla="*/ 340731 h 2389149"/>
              <a:gd name="connsiteX3" fmla="*/ 4986132 w 5340214"/>
              <a:gd name="connsiteY3" fmla="*/ 2155728 h 2389149"/>
              <a:gd name="connsiteX4" fmla="*/ 500620 w 5340214"/>
              <a:gd name="connsiteY4" fmla="*/ 2163226 h 2389149"/>
              <a:gd name="connsiteX0" fmla="*/ 500620 w 5475509"/>
              <a:gd name="connsiteY0" fmla="*/ 2163226 h 2389149"/>
              <a:gd name="connsiteX1" fmla="*/ 578679 w 5475509"/>
              <a:gd name="connsiteY1" fmla="*/ 364033 h 2389149"/>
              <a:gd name="connsiteX2" fmla="*/ 4688872 w 5475509"/>
              <a:gd name="connsiteY2" fmla="*/ 340731 h 2389149"/>
              <a:gd name="connsiteX3" fmla="*/ 4986132 w 5475509"/>
              <a:gd name="connsiteY3" fmla="*/ 2155728 h 2389149"/>
              <a:gd name="connsiteX4" fmla="*/ 500620 w 5475509"/>
              <a:gd name="connsiteY4" fmla="*/ 2163226 h 2389149"/>
              <a:gd name="connsiteX0" fmla="*/ 631244 w 5319168"/>
              <a:gd name="connsiteY0" fmla="*/ 2163227 h 2389149"/>
              <a:gd name="connsiteX1" fmla="*/ 422338 w 5319168"/>
              <a:gd name="connsiteY1" fmla="*/ 364033 h 2389149"/>
              <a:gd name="connsiteX2" fmla="*/ 4532531 w 5319168"/>
              <a:gd name="connsiteY2" fmla="*/ 340731 h 2389149"/>
              <a:gd name="connsiteX3" fmla="*/ 4829791 w 5319168"/>
              <a:gd name="connsiteY3" fmla="*/ 2155728 h 2389149"/>
              <a:gd name="connsiteX4" fmla="*/ 631244 w 5319168"/>
              <a:gd name="connsiteY4" fmla="*/ 2163227 h 2389149"/>
              <a:gd name="connsiteX0" fmla="*/ 716431 w 5404355"/>
              <a:gd name="connsiteY0" fmla="*/ 2163227 h 2486204"/>
              <a:gd name="connsiteX1" fmla="*/ 507525 w 5404355"/>
              <a:gd name="connsiteY1" fmla="*/ 364033 h 2486204"/>
              <a:gd name="connsiteX2" fmla="*/ 4617718 w 5404355"/>
              <a:gd name="connsiteY2" fmla="*/ 340731 h 2486204"/>
              <a:gd name="connsiteX3" fmla="*/ 4914978 w 5404355"/>
              <a:gd name="connsiteY3" fmla="*/ 2155728 h 2486204"/>
              <a:gd name="connsiteX4" fmla="*/ 716431 w 5404355"/>
              <a:gd name="connsiteY4" fmla="*/ 2163227 h 2486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4355" h="2486204">
                <a:moveTo>
                  <a:pt x="716431" y="2163227"/>
                </a:moveTo>
                <a:cubicBezTo>
                  <a:pt x="-264115" y="1622327"/>
                  <a:pt x="-142690" y="667782"/>
                  <a:pt x="507525" y="364033"/>
                </a:cubicBezTo>
                <a:cubicBezTo>
                  <a:pt x="1157740" y="60284"/>
                  <a:pt x="3250955" y="-263909"/>
                  <a:pt x="4617718" y="340731"/>
                </a:cubicBezTo>
                <a:cubicBezTo>
                  <a:pt x="5615527" y="793943"/>
                  <a:pt x="5606187" y="1841884"/>
                  <a:pt x="4914978" y="2155728"/>
                </a:cubicBezTo>
                <a:cubicBezTo>
                  <a:pt x="4223769" y="2469572"/>
                  <a:pt x="1696977" y="2704127"/>
                  <a:pt x="716431" y="2163227"/>
                </a:cubicBezTo>
                <a:close/>
              </a:path>
            </a:pathLst>
          </a:custGeom>
          <a:solidFill>
            <a:srgbClr val="0098BC"/>
          </a:solidFill>
          <a:ln>
            <a:solidFill>
              <a:srgbClr val="0098BC"/>
            </a:solidFill>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r>
              <a:rPr lang="fr-FR" sz="4800" b="1" dirty="0"/>
              <a:t>1</a:t>
            </a:r>
          </a:p>
        </p:txBody>
      </p:sp>
      <p:sp>
        <p:nvSpPr>
          <p:cNvPr id="35" name="Num 4">
            <a:extLst>
              <a:ext uri="{FF2B5EF4-FFF2-40B4-BE49-F238E27FC236}">
                <a16:creationId xmlns:a16="http://schemas.microsoft.com/office/drawing/2014/main" id="{878AB5E9-AC2F-15CB-20A0-9BD46EC787B3}"/>
              </a:ext>
            </a:extLst>
          </p:cNvPr>
          <p:cNvSpPr/>
          <p:nvPr/>
        </p:nvSpPr>
        <p:spPr bwMode="auto">
          <a:xfrm>
            <a:off x="4065588" y="4854575"/>
            <a:ext cx="1012825" cy="1014413"/>
          </a:xfrm>
          <a:custGeom>
            <a:avLst/>
            <a:gdLst>
              <a:gd name="connsiteX0" fmla="*/ 0 w 5826377"/>
              <a:gd name="connsiteY0" fmla="*/ 1033411 h 2066821"/>
              <a:gd name="connsiteX1" fmla="*/ 2913189 w 5826377"/>
              <a:gd name="connsiteY1" fmla="*/ 0 h 2066821"/>
              <a:gd name="connsiteX2" fmla="*/ 5826378 w 5826377"/>
              <a:gd name="connsiteY2" fmla="*/ 1033411 h 2066821"/>
              <a:gd name="connsiteX3" fmla="*/ 2913189 w 5826377"/>
              <a:gd name="connsiteY3" fmla="*/ 2066822 h 2066821"/>
              <a:gd name="connsiteX4" fmla="*/ 0 w 5826377"/>
              <a:gd name="connsiteY4" fmla="*/ 1033411 h 2066821"/>
              <a:gd name="connsiteX0" fmla="*/ 0 w 5963004"/>
              <a:gd name="connsiteY0" fmla="*/ 1117673 h 2151084"/>
              <a:gd name="connsiteX1" fmla="*/ 2913189 w 5963004"/>
              <a:gd name="connsiteY1" fmla="*/ 84262 h 2151084"/>
              <a:gd name="connsiteX2" fmla="*/ 4908260 w 5963004"/>
              <a:gd name="connsiteY2" fmla="*/ 178808 h 2151084"/>
              <a:gd name="connsiteX3" fmla="*/ 5826378 w 5963004"/>
              <a:gd name="connsiteY3" fmla="*/ 1117673 h 2151084"/>
              <a:gd name="connsiteX4" fmla="*/ 2913189 w 5963004"/>
              <a:gd name="connsiteY4" fmla="*/ 2151084 h 2151084"/>
              <a:gd name="connsiteX5" fmla="*/ 0 w 5963004"/>
              <a:gd name="connsiteY5" fmla="*/ 1117673 h 2151084"/>
              <a:gd name="connsiteX0" fmla="*/ 0 w 5682491"/>
              <a:gd name="connsiteY0" fmla="*/ 1117673 h 2198926"/>
              <a:gd name="connsiteX1" fmla="*/ 2913189 w 5682491"/>
              <a:gd name="connsiteY1" fmla="*/ 84262 h 2198926"/>
              <a:gd name="connsiteX2" fmla="*/ 4908260 w 5682491"/>
              <a:gd name="connsiteY2" fmla="*/ 178808 h 2198926"/>
              <a:gd name="connsiteX3" fmla="*/ 5502993 w 5682491"/>
              <a:gd name="connsiteY3" fmla="*/ 1920561 h 2198926"/>
              <a:gd name="connsiteX4" fmla="*/ 2913189 w 5682491"/>
              <a:gd name="connsiteY4" fmla="*/ 2151084 h 2198926"/>
              <a:gd name="connsiteX5" fmla="*/ 0 w 5682491"/>
              <a:gd name="connsiteY5" fmla="*/ 1117673 h 2198926"/>
              <a:gd name="connsiteX0" fmla="*/ 0 w 5660189"/>
              <a:gd name="connsiteY0" fmla="*/ 926212 h 2198502"/>
              <a:gd name="connsiteX1" fmla="*/ 2890887 w 5660189"/>
              <a:gd name="connsiteY1" fmla="*/ 71221 h 2198502"/>
              <a:gd name="connsiteX2" fmla="*/ 4885958 w 5660189"/>
              <a:gd name="connsiteY2" fmla="*/ 165767 h 2198502"/>
              <a:gd name="connsiteX3" fmla="*/ 5480691 w 5660189"/>
              <a:gd name="connsiteY3" fmla="*/ 1907520 h 2198502"/>
              <a:gd name="connsiteX4" fmla="*/ 2890887 w 5660189"/>
              <a:gd name="connsiteY4" fmla="*/ 2138043 h 2198502"/>
              <a:gd name="connsiteX5" fmla="*/ 0 w 5660189"/>
              <a:gd name="connsiteY5" fmla="*/ 926212 h 2198502"/>
              <a:gd name="connsiteX0" fmla="*/ 13287 w 5673476"/>
              <a:gd name="connsiteY0" fmla="*/ 941739 h 2214029"/>
              <a:gd name="connsiteX1" fmla="*/ 1956320 w 5673476"/>
              <a:gd name="connsiteY1" fmla="*/ 64445 h 2214029"/>
              <a:gd name="connsiteX2" fmla="*/ 4899245 w 5673476"/>
              <a:gd name="connsiteY2" fmla="*/ 181294 h 2214029"/>
              <a:gd name="connsiteX3" fmla="*/ 5493978 w 5673476"/>
              <a:gd name="connsiteY3" fmla="*/ 1923047 h 2214029"/>
              <a:gd name="connsiteX4" fmla="*/ 2904174 w 5673476"/>
              <a:gd name="connsiteY4" fmla="*/ 2153570 h 2214029"/>
              <a:gd name="connsiteX5" fmla="*/ 13287 w 5673476"/>
              <a:gd name="connsiteY5" fmla="*/ 941739 h 2214029"/>
              <a:gd name="connsiteX0" fmla="*/ 101649 w 5761838"/>
              <a:gd name="connsiteY0" fmla="*/ 941739 h 2143739"/>
              <a:gd name="connsiteX1" fmla="*/ 2044682 w 5761838"/>
              <a:gd name="connsiteY1" fmla="*/ 64445 h 2143739"/>
              <a:gd name="connsiteX2" fmla="*/ 4987607 w 5761838"/>
              <a:gd name="connsiteY2" fmla="*/ 181294 h 2143739"/>
              <a:gd name="connsiteX3" fmla="*/ 5582340 w 5761838"/>
              <a:gd name="connsiteY3" fmla="*/ 1923047 h 2143739"/>
              <a:gd name="connsiteX4" fmla="*/ 840350 w 5761838"/>
              <a:gd name="connsiteY4" fmla="*/ 2064360 h 2143739"/>
              <a:gd name="connsiteX5" fmla="*/ 101649 w 5761838"/>
              <a:gd name="connsiteY5" fmla="*/ 941739 h 2143739"/>
              <a:gd name="connsiteX0" fmla="*/ 188442 w 5536397"/>
              <a:gd name="connsiteY0" fmla="*/ 630387 h 2143793"/>
              <a:gd name="connsiteX1" fmla="*/ 1819241 w 5536397"/>
              <a:gd name="connsiteY1" fmla="*/ 43025 h 2143793"/>
              <a:gd name="connsiteX2" fmla="*/ 4762166 w 5536397"/>
              <a:gd name="connsiteY2" fmla="*/ 159874 h 2143793"/>
              <a:gd name="connsiteX3" fmla="*/ 5356899 w 5536397"/>
              <a:gd name="connsiteY3" fmla="*/ 1901627 h 2143793"/>
              <a:gd name="connsiteX4" fmla="*/ 614909 w 5536397"/>
              <a:gd name="connsiteY4" fmla="*/ 2042940 h 2143793"/>
              <a:gd name="connsiteX5" fmla="*/ 188442 w 5536397"/>
              <a:gd name="connsiteY5" fmla="*/ 630387 h 2143793"/>
              <a:gd name="connsiteX0" fmla="*/ 174325 w 5321361"/>
              <a:gd name="connsiteY0" fmla="*/ 630387 h 2200733"/>
              <a:gd name="connsiteX1" fmla="*/ 1805124 w 5321361"/>
              <a:gd name="connsiteY1" fmla="*/ 43025 h 2200733"/>
              <a:gd name="connsiteX2" fmla="*/ 4748049 w 5321361"/>
              <a:gd name="connsiteY2" fmla="*/ 159874 h 2200733"/>
              <a:gd name="connsiteX3" fmla="*/ 5086304 w 5321361"/>
              <a:gd name="connsiteY3" fmla="*/ 2035442 h 2200733"/>
              <a:gd name="connsiteX4" fmla="*/ 600792 w 5321361"/>
              <a:gd name="connsiteY4" fmla="*/ 2042940 h 2200733"/>
              <a:gd name="connsiteX5" fmla="*/ 174325 w 5321361"/>
              <a:gd name="connsiteY5" fmla="*/ 630387 h 2200733"/>
              <a:gd name="connsiteX0" fmla="*/ 174325 w 5420438"/>
              <a:gd name="connsiteY0" fmla="*/ 630387 h 2200733"/>
              <a:gd name="connsiteX1" fmla="*/ 1805124 w 5420438"/>
              <a:gd name="connsiteY1" fmla="*/ 43025 h 2200733"/>
              <a:gd name="connsiteX2" fmla="*/ 4748049 w 5420438"/>
              <a:gd name="connsiteY2" fmla="*/ 159874 h 2200733"/>
              <a:gd name="connsiteX3" fmla="*/ 5086304 w 5420438"/>
              <a:gd name="connsiteY3" fmla="*/ 2035442 h 2200733"/>
              <a:gd name="connsiteX4" fmla="*/ 600792 w 5420438"/>
              <a:gd name="connsiteY4" fmla="*/ 2042940 h 2200733"/>
              <a:gd name="connsiteX5" fmla="*/ 174325 w 5420438"/>
              <a:gd name="connsiteY5" fmla="*/ 630387 h 2200733"/>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428298"/>
              <a:gd name="connsiteY0" fmla="*/ 682960 h 2297981"/>
              <a:gd name="connsiteX1" fmla="*/ 1805124 w 5428298"/>
              <a:gd name="connsiteY1" fmla="*/ 95598 h 2297981"/>
              <a:gd name="connsiteX2" fmla="*/ 4748049 w 5428298"/>
              <a:gd name="connsiteY2" fmla="*/ 212447 h 2297981"/>
              <a:gd name="connsiteX3" fmla="*/ 5086304 w 5428298"/>
              <a:gd name="connsiteY3" fmla="*/ 2088015 h 2297981"/>
              <a:gd name="connsiteX4" fmla="*/ 600792 w 5428298"/>
              <a:gd name="connsiteY4" fmla="*/ 2095513 h 2297981"/>
              <a:gd name="connsiteX5" fmla="*/ 174325 w 5428298"/>
              <a:gd name="connsiteY5" fmla="*/ 682960 h 2297981"/>
              <a:gd name="connsiteX0" fmla="*/ 151277 w 4978783"/>
              <a:gd name="connsiteY0" fmla="*/ 2095513 h 2334141"/>
              <a:gd name="connsiteX1" fmla="*/ 1355609 w 4978783"/>
              <a:gd name="connsiteY1" fmla="*/ 95598 h 2334141"/>
              <a:gd name="connsiteX2" fmla="*/ 4298534 w 4978783"/>
              <a:gd name="connsiteY2" fmla="*/ 212447 h 2334141"/>
              <a:gd name="connsiteX3" fmla="*/ 4636789 w 4978783"/>
              <a:gd name="connsiteY3" fmla="*/ 2088015 h 2334141"/>
              <a:gd name="connsiteX4" fmla="*/ 151277 w 4978783"/>
              <a:gd name="connsiteY4" fmla="*/ 2095513 h 2334141"/>
              <a:gd name="connsiteX0" fmla="*/ 470246 w 5297752"/>
              <a:gd name="connsiteY0" fmla="*/ 2066922 h 2301280"/>
              <a:gd name="connsiteX1" fmla="*/ 604061 w 5297752"/>
              <a:gd name="connsiteY1" fmla="*/ 133915 h 2301280"/>
              <a:gd name="connsiteX2" fmla="*/ 4617503 w 5297752"/>
              <a:gd name="connsiteY2" fmla="*/ 183856 h 2301280"/>
              <a:gd name="connsiteX3" fmla="*/ 4955758 w 5297752"/>
              <a:gd name="connsiteY3" fmla="*/ 2059424 h 2301280"/>
              <a:gd name="connsiteX4" fmla="*/ 470246 w 5297752"/>
              <a:gd name="connsiteY4" fmla="*/ 2066922 h 2301280"/>
              <a:gd name="connsiteX0" fmla="*/ 508312 w 5335818"/>
              <a:gd name="connsiteY0" fmla="*/ 2088925 h 2323283"/>
              <a:gd name="connsiteX1" fmla="*/ 642127 w 5335818"/>
              <a:gd name="connsiteY1" fmla="*/ 155918 h 2323283"/>
              <a:gd name="connsiteX2" fmla="*/ 4655569 w 5335818"/>
              <a:gd name="connsiteY2" fmla="*/ 205859 h 2323283"/>
              <a:gd name="connsiteX3" fmla="*/ 4993824 w 5335818"/>
              <a:gd name="connsiteY3" fmla="*/ 2081427 h 2323283"/>
              <a:gd name="connsiteX4" fmla="*/ 508312 w 5335818"/>
              <a:gd name="connsiteY4" fmla="*/ 2088925 h 2323283"/>
              <a:gd name="connsiteX0" fmla="*/ 537928 w 5365434"/>
              <a:gd name="connsiteY0" fmla="*/ 2041763 h 2267686"/>
              <a:gd name="connsiteX1" fmla="*/ 615987 w 5365434"/>
              <a:gd name="connsiteY1" fmla="*/ 242570 h 2267686"/>
              <a:gd name="connsiteX2" fmla="*/ 4685185 w 5365434"/>
              <a:gd name="connsiteY2" fmla="*/ 158697 h 2267686"/>
              <a:gd name="connsiteX3" fmla="*/ 5023440 w 5365434"/>
              <a:gd name="connsiteY3" fmla="*/ 2034265 h 2267686"/>
              <a:gd name="connsiteX4" fmla="*/ 537928 w 5365434"/>
              <a:gd name="connsiteY4" fmla="*/ 2041763 h 2267686"/>
              <a:gd name="connsiteX0" fmla="*/ 475390 w 5302896"/>
              <a:gd name="connsiteY0" fmla="*/ 2088286 h 2314209"/>
              <a:gd name="connsiteX1" fmla="*/ 553449 w 5302896"/>
              <a:gd name="connsiteY1" fmla="*/ 289093 h 2314209"/>
              <a:gd name="connsiteX2" fmla="*/ 4622647 w 5302896"/>
              <a:gd name="connsiteY2" fmla="*/ 205220 h 2314209"/>
              <a:gd name="connsiteX3" fmla="*/ 4960902 w 5302896"/>
              <a:gd name="connsiteY3" fmla="*/ 2080788 h 2314209"/>
              <a:gd name="connsiteX4" fmla="*/ 475390 w 5302896"/>
              <a:gd name="connsiteY4" fmla="*/ 2088286 h 2314209"/>
              <a:gd name="connsiteX0" fmla="*/ 500620 w 5340218"/>
              <a:gd name="connsiteY0" fmla="*/ 2050101 h 2276024"/>
              <a:gd name="connsiteX1" fmla="*/ 578679 w 5340218"/>
              <a:gd name="connsiteY1" fmla="*/ 250908 h 2276024"/>
              <a:gd name="connsiteX2" fmla="*/ 4688872 w 5340218"/>
              <a:gd name="connsiteY2" fmla="*/ 227606 h 2276024"/>
              <a:gd name="connsiteX3" fmla="*/ 4986132 w 5340218"/>
              <a:gd name="connsiteY3" fmla="*/ 2042603 h 2276024"/>
              <a:gd name="connsiteX4" fmla="*/ 500620 w 5340218"/>
              <a:gd name="connsiteY4" fmla="*/ 2050101 h 2276024"/>
              <a:gd name="connsiteX0" fmla="*/ 500620 w 5340214"/>
              <a:gd name="connsiteY0" fmla="*/ 2163226 h 2389149"/>
              <a:gd name="connsiteX1" fmla="*/ 578679 w 5340214"/>
              <a:gd name="connsiteY1" fmla="*/ 364033 h 2389149"/>
              <a:gd name="connsiteX2" fmla="*/ 4688872 w 5340214"/>
              <a:gd name="connsiteY2" fmla="*/ 340731 h 2389149"/>
              <a:gd name="connsiteX3" fmla="*/ 4986132 w 5340214"/>
              <a:gd name="connsiteY3" fmla="*/ 2155728 h 2389149"/>
              <a:gd name="connsiteX4" fmla="*/ 500620 w 5340214"/>
              <a:gd name="connsiteY4" fmla="*/ 2163226 h 2389149"/>
              <a:gd name="connsiteX0" fmla="*/ 500620 w 5475509"/>
              <a:gd name="connsiteY0" fmla="*/ 2163226 h 2389149"/>
              <a:gd name="connsiteX1" fmla="*/ 578679 w 5475509"/>
              <a:gd name="connsiteY1" fmla="*/ 364033 h 2389149"/>
              <a:gd name="connsiteX2" fmla="*/ 4688872 w 5475509"/>
              <a:gd name="connsiteY2" fmla="*/ 340731 h 2389149"/>
              <a:gd name="connsiteX3" fmla="*/ 4986132 w 5475509"/>
              <a:gd name="connsiteY3" fmla="*/ 2155728 h 2389149"/>
              <a:gd name="connsiteX4" fmla="*/ 500620 w 5475509"/>
              <a:gd name="connsiteY4" fmla="*/ 2163226 h 2389149"/>
              <a:gd name="connsiteX0" fmla="*/ 631244 w 5319168"/>
              <a:gd name="connsiteY0" fmla="*/ 2163227 h 2389149"/>
              <a:gd name="connsiteX1" fmla="*/ 422338 w 5319168"/>
              <a:gd name="connsiteY1" fmla="*/ 364033 h 2389149"/>
              <a:gd name="connsiteX2" fmla="*/ 4532531 w 5319168"/>
              <a:gd name="connsiteY2" fmla="*/ 340731 h 2389149"/>
              <a:gd name="connsiteX3" fmla="*/ 4829791 w 5319168"/>
              <a:gd name="connsiteY3" fmla="*/ 2155728 h 2389149"/>
              <a:gd name="connsiteX4" fmla="*/ 631244 w 5319168"/>
              <a:gd name="connsiteY4" fmla="*/ 2163227 h 2389149"/>
              <a:gd name="connsiteX0" fmla="*/ 716431 w 5404355"/>
              <a:gd name="connsiteY0" fmla="*/ 2163227 h 2486204"/>
              <a:gd name="connsiteX1" fmla="*/ 507525 w 5404355"/>
              <a:gd name="connsiteY1" fmla="*/ 364033 h 2486204"/>
              <a:gd name="connsiteX2" fmla="*/ 4617718 w 5404355"/>
              <a:gd name="connsiteY2" fmla="*/ 340731 h 2486204"/>
              <a:gd name="connsiteX3" fmla="*/ 4914978 w 5404355"/>
              <a:gd name="connsiteY3" fmla="*/ 2155728 h 2486204"/>
              <a:gd name="connsiteX4" fmla="*/ 716431 w 5404355"/>
              <a:gd name="connsiteY4" fmla="*/ 2163227 h 2486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4355" h="2486204">
                <a:moveTo>
                  <a:pt x="716431" y="2163227"/>
                </a:moveTo>
                <a:cubicBezTo>
                  <a:pt x="-264115" y="1622327"/>
                  <a:pt x="-142690" y="667782"/>
                  <a:pt x="507525" y="364033"/>
                </a:cubicBezTo>
                <a:cubicBezTo>
                  <a:pt x="1157740" y="60284"/>
                  <a:pt x="3250955" y="-263909"/>
                  <a:pt x="4617718" y="340731"/>
                </a:cubicBezTo>
                <a:cubicBezTo>
                  <a:pt x="5615527" y="793943"/>
                  <a:pt x="5606187" y="1841884"/>
                  <a:pt x="4914978" y="2155728"/>
                </a:cubicBezTo>
                <a:cubicBezTo>
                  <a:pt x="4223769" y="2469572"/>
                  <a:pt x="1696977" y="2704127"/>
                  <a:pt x="716431" y="2163227"/>
                </a:cubicBezTo>
                <a:close/>
              </a:path>
            </a:pathLst>
          </a:custGeom>
          <a:solidFill>
            <a:srgbClr val="0098BC"/>
          </a:solidFill>
          <a:ln>
            <a:solidFill>
              <a:srgbClr val="0098BC"/>
            </a:solidFill>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r>
              <a:rPr lang="fr-FR" sz="4800" b="1" dirty="0"/>
              <a:t>4</a:t>
            </a:r>
          </a:p>
        </p:txBody>
      </p:sp>
      <p:sp>
        <p:nvSpPr>
          <p:cNvPr id="36" name="Num 5">
            <a:extLst>
              <a:ext uri="{FF2B5EF4-FFF2-40B4-BE49-F238E27FC236}">
                <a16:creationId xmlns:a16="http://schemas.microsoft.com/office/drawing/2014/main" id="{98F4CD33-2EB2-A7EE-56F0-65F833CEA53B}"/>
              </a:ext>
            </a:extLst>
          </p:cNvPr>
          <p:cNvSpPr/>
          <p:nvPr/>
        </p:nvSpPr>
        <p:spPr bwMode="auto">
          <a:xfrm>
            <a:off x="8005763" y="4649788"/>
            <a:ext cx="1014412" cy="1014412"/>
          </a:xfrm>
          <a:custGeom>
            <a:avLst/>
            <a:gdLst>
              <a:gd name="connsiteX0" fmla="*/ 0 w 5826377"/>
              <a:gd name="connsiteY0" fmla="*/ 1033411 h 2066821"/>
              <a:gd name="connsiteX1" fmla="*/ 2913189 w 5826377"/>
              <a:gd name="connsiteY1" fmla="*/ 0 h 2066821"/>
              <a:gd name="connsiteX2" fmla="*/ 5826378 w 5826377"/>
              <a:gd name="connsiteY2" fmla="*/ 1033411 h 2066821"/>
              <a:gd name="connsiteX3" fmla="*/ 2913189 w 5826377"/>
              <a:gd name="connsiteY3" fmla="*/ 2066822 h 2066821"/>
              <a:gd name="connsiteX4" fmla="*/ 0 w 5826377"/>
              <a:gd name="connsiteY4" fmla="*/ 1033411 h 2066821"/>
              <a:gd name="connsiteX0" fmla="*/ 0 w 5963004"/>
              <a:gd name="connsiteY0" fmla="*/ 1117673 h 2151084"/>
              <a:gd name="connsiteX1" fmla="*/ 2913189 w 5963004"/>
              <a:gd name="connsiteY1" fmla="*/ 84262 h 2151084"/>
              <a:gd name="connsiteX2" fmla="*/ 4908260 w 5963004"/>
              <a:gd name="connsiteY2" fmla="*/ 178808 h 2151084"/>
              <a:gd name="connsiteX3" fmla="*/ 5826378 w 5963004"/>
              <a:gd name="connsiteY3" fmla="*/ 1117673 h 2151084"/>
              <a:gd name="connsiteX4" fmla="*/ 2913189 w 5963004"/>
              <a:gd name="connsiteY4" fmla="*/ 2151084 h 2151084"/>
              <a:gd name="connsiteX5" fmla="*/ 0 w 5963004"/>
              <a:gd name="connsiteY5" fmla="*/ 1117673 h 2151084"/>
              <a:gd name="connsiteX0" fmla="*/ 0 w 5682491"/>
              <a:gd name="connsiteY0" fmla="*/ 1117673 h 2198926"/>
              <a:gd name="connsiteX1" fmla="*/ 2913189 w 5682491"/>
              <a:gd name="connsiteY1" fmla="*/ 84262 h 2198926"/>
              <a:gd name="connsiteX2" fmla="*/ 4908260 w 5682491"/>
              <a:gd name="connsiteY2" fmla="*/ 178808 h 2198926"/>
              <a:gd name="connsiteX3" fmla="*/ 5502993 w 5682491"/>
              <a:gd name="connsiteY3" fmla="*/ 1920561 h 2198926"/>
              <a:gd name="connsiteX4" fmla="*/ 2913189 w 5682491"/>
              <a:gd name="connsiteY4" fmla="*/ 2151084 h 2198926"/>
              <a:gd name="connsiteX5" fmla="*/ 0 w 5682491"/>
              <a:gd name="connsiteY5" fmla="*/ 1117673 h 2198926"/>
              <a:gd name="connsiteX0" fmla="*/ 0 w 5660189"/>
              <a:gd name="connsiteY0" fmla="*/ 926212 h 2198502"/>
              <a:gd name="connsiteX1" fmla="*/ 2890887 w 5660189"/>
              <a:gd name="connsiteY1" fmla="*/ 71221 h 2198502"/>
              <a:gd name="connsiteX2" fmla="*/ 4885958 w 5660189"/>
              <a:gd name="connsiteY2" fmla="*/ 165767 h 2198502"/>
              <a:gd name="connsiteX3" fmla="*/ 5480691 w 5660189"/>
              <a:gd name="connsiteY3" fmla="*/ 1907520 h 2198502"/>
              <a:gd name="connsiteX4" fmla="*/ 2890887 w 5660189"/>
              <a:gd name="connsiteY4" fmla="*/ 2138043 h 2198502"/>
              <a:gd name="connsiteX5" fmla="*/ 0 w 5660189"/>
              <a:gd name="connsiteY5" fmla="*/ 926212 h 2198502"/>
              <a:gd name="connsiteX0" fmla="*/ 13287 w 5673476"/>
              <a:gd name="connsiteY0" fmla="*/ 941739 h 2214029"/>
              <a:gd name="connsiteX1" fmla="*/ 1956320 w 5673476"/>
              <a:gd name="connsiteY1" fmla="*/ 64445 h 2214029"/>
              <a:gd name="connsiteX2" fmla="*/ 4899245 w 5673476"/>
              <a:gd name="connsiteY2" fmla="*/ 181294 h 2214029"/>
              <a:gd name="connsiteX3" fmla="*/ 5493978 w 5673476"/>
              <a:gd name="connsiteY3" fmla="*/ 1923047 h 2214029"/>
              <a:gd name="connsiteX4" fmla="*/ 2904174 w 5673476"/>
              <a:gd name="connsiteY4" fmla="*/ 2153570 h 2214029"/>
              <a:gd name="connsiteX5" fmla="*/ 13287 w 5673476"/>
              <a:gd name="connsiteY5" fmla="*/ 941739 h 2214029"/>
              <a:gd name="connsiteX0" fmla="*/ 101649 w 5761838"/>
              <a:gd name="connsiteY0" fmla="*/ 941739 h 2143739"/>
              <a:gd name="connsiteX1" fmla="*/ 2044682 w 5761838"/>
              <a:gd name="connsiteY1" fmla="*/ 64445 h 2143739"/>
              <a:gd name="connsiteX2" fmla="*/ 4987607 w 5761838"/>
              <a:gd name="connsiteY2" fmla="*/ 181294 h 2143739"/>
              <a:gd name="connsiteX3" fmla="*/ 5582340 w 5761838"/>
              <a:gd name="connsiteY3" fmla="*/ 1923047 h 2143739"/>
              <a:gd name="connsiteX4" fmla="*/ 840350 w 5761838"/>
              <a:gd name="connsiteY4" fmla="*/ 2064360 h 2143739"/>
              <a:gd name="connsiteX5" fmla="*/ 101649 w 5761838"/>
              <a:gd name="connsiteY5" fmla="*/ 941739 h 2143739"/>
              <a:gd name="connsiteX0" fmla="*/ 188442 w 5536397"/>
              <a:gd name="connsiteY0" fmla="*/ 630387 h 2143793"/>
              <a:gd name="connsiteX1" fmla="*/ 1819241 w 5536397"/>
              <a:gd name="connsiteY1" fmla="*/ 43025 h 2143793"/>
              <a:gd name="connsiteX2" fmla="*/ 4762166 w 5536397"/>
              <a:gd name="connsiteY2" fmla="*/ 159874 h 2143793"/>
              <a:gd name="connsiteX3" fmla="*/ 5356899 w 5536397"/>
              <a:gd name="connsiteY3" fmla="*/ 1901627 h 2143793"/>
              <a:gd name="connsiteX4" fmla="*/ 614909 w 5536397"/>
              <a:gd name="connsiteY4" fmla="*/ 2042940 h 2143793"/>
              <a:gd name="connsiteX5" fmla="*/ 188442 w 5536397"/>
              <a:gd name="connsiteY5" fmla="*/ 630387 h 2143793"/>
              <a:gd name="connsiteX0" fmla="*/ 174325 w 5321361"/>
              <a:gd name="connsiteY0" fmla="*/ 630387 h 2200733"/>
              <a:gd name="connsiteX1" fmla="*/ 1805124 w 5321361"/>
              <a:gd name="connsiteY1" fmla="*/ 43025 h 2200733"/>
              <a:gd name="connsiteX2" fmla="*/ 4748049 w 5321361"/>
              <a:gd name="connsiteY2" fmla="*/ 159874 h 2200733"/>
              <a:gd name="connsiteX3" fmla="*/ 5086304 w 5321361"/>
              <a:gd name="connsiteY3" fmla="*/ 2035442 h 2200733"/>
              <a:gd name="connsiteX4" fmla="*/ 600792 w 5321361"/>
              <a:gd name="connsiteY4" fmla="*/ 2042940 h 2200733"/>
              <a:gd name="connsiteX5" fmla="*/ 174325 w 5321361"/>
              <a:gd name="connsiteY5" fmla="*/ 630387 h 2200733"/>
              <a:gd name="connsiteX0" fmla="*/ 174325 w 5420438"/>
              <a:gd name="connsiteY0" fmla="*/ 630387 h 2200733"/>
              <a:gd name="connsiteX1" fmla="*/ 1805124 w 5420438"/>
              <a:gd name="connsiteY1" fmla="*/ 43025 h 2200733"/>
              <a:gd name="connsiteX2" fmla="*/ 4748049 w 5420438"/>
              <a:gd name="connsiteY2" fmla="*/ 159874 h 2200733"/>
              <a:gd name="connsiteX3" fmla="*/ 5086304 w 5420438"/>
              <a:gd name="connsiteY3" fmla="*/ 2035442 h 2200733"/>
              <a:gd name="connsiteX4" fmla="*/ 600792 w 5420438"/>
              <a:gd name="connsiteY4" fmla="*/ 2042940 h 2200733"/>
              <a:gd name="connsiteX5" fmla="*/ 174325 w 5420438"/>
              <a:gd name="connsiteY5" fmla="*/ 630387 h 2200733"/>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428298"/>
              <a:gd name="connsiteY0" fmla="*/ 682960 h 2297981"/>
              <a:gd name="connsiteX1" fmla="*/ 1805124 w 5428298"/>
              <a:gd name="connsiteY1" fmla="*/ 95598 h 2297981"/>
              <a:gd name="connsiteX2" fmla="*/ 4748049 w 5428298"/>
              <a:gd name="connsiteY2" fmla="*/ 212447 h 2297981"/>
              <a:gd name="connsiteX3" fmla="*/ 5086304 w 5428298"/>
              <a:gd name="connsiteY3" fmla="*/ 2088015 h 2297981"/>
              <a:gd name="connsiteX4" fmla="*/ 600792 w 5428298"/>
              <a:gd name="connsiteY4" fmla="*/ 2095513 h 2297981"/>
              <a:gd name="connsiteX5" fmla="*/ 174325 w 5428298"/>
              <a:gd name="connsiteY5" fmla="*/ 682960 h 2297981"/>
              <a:gd name="connsiteX0" fmla="*/ 151277 w 4978783"/>
              <a:gd name="connsiteY0" fmla="*/ 2095513 h 2334141"/>
              <a:gd name="connsiteX1" fmla="*/ 1355609 w 4978783"/>
              <a:gd name="connsiteY1" fmla="*/ 95598 h 2334141"/>
              <a:gd name="connsiteX2" fmla="*/ 4298534 w 4978783"/>
              <a:gd name="connsiteY2" fmla="*/ 212447 h 2334141"/>
              <a:gd name="connsiteX3" fmla="*/ 4636789 w 4978783"/>
              <a:gd name="connsiteY3" fmla="*/ 2088015 h 2334141"/>
              <a:gd name="connsiteX4" fmla="*/ 151277 w 4978783"/>
              <a:gd name="connsiteY4" fmla="*/ 2095513 h 2334141"/>
              <a:gd name="connsiteX0" fmla="*/ 470246 w 5297752"/>
              <a:gd name="connsiteY0" fmla="*/ 2066922 h 2301280"/>
              <a:gd name="connsiteX1" fmla="*/ 604061 w 5297752"/>
              <a:gd name="connsiteY1" fmla="*/ 133915 h 2301280"/>
              <a:gd name="connsiteX2" fmla="*/ 4617503 w 5297752"/>
              <a:gd name="connsiteY2" fmla="*/ 183856 h 2301280"/>
              <a:gd name="connsiteX3" fmla="*/ 4955758 w 5297752"/>
              <a:gd name="connsiteY3" fmla="*/ 2059424 h 2301280"/>
              <a:gd name="connsiteX4" fmla="*/ 470246 w 5297752"/>
              <a:gd name="connsiteY4" fmla="*/ 2066922 h 2301280"/>
              <a:gd name="connsiteX0" fmla="*/ 508312 w 5335818"/>
              <a:gd name="connsiteY0" fmla="*/ 2088925 h 2323283"/>
              <a:gd name="connsiteX1" fmla="*/ 642127 w 5335818"/>
              <a:gd name="connsiteY1" fmla="*/ 155918 h 2323283"/>
              <a:gd name="connsiteX2" fmla="*/ 4655569 w 5335818"/>
              <a:gd name="connsiteY2" fmla="*/ 205859 h 2323283"/>
              <a:gd name="connsiteX3" fmla="*/ 4993824 w 5335818"/>
              <a:gd name="connsiteY3" fmla="*/ 2081427 h 2323283"/>
              <a:gd name="connsiteX4" fmla="*/ 508312 w 5335818"/>
              <a:gd name="connsiteY4" fmla="*/ 2088925 h 2323283"/>
              <a:gd name="connsiteX0" fmla="*/ 537928 w 5365434"/>
              <a:gd name="connsiteY0" fmla="*/ 2041763 h 2267686"/>
              <a:gd name="connsiteX1" fmla="*/ 615987 w 5365434"/>
              <a:gd name="connsiteY1" fmla="*/ 242570 h 2267686"/>
              <a:gd name="connsiteX2" fmla="*/ 4685185 w 5365434"/>
              <a:gd name="connsiteY2" fmla="*/ 158697 h 2267686"/>
              <a:gd name="connsiteX3" fmla="*/ 5023440 w 5365434"/>
              <a:gd name="connsiteY3" fmla="*/ 2034265 h 2267686"/>
              <a:gd name="connsiteX4" fmla="*/ 537928 w 5365434"/>
              <a:gd name="connsiteY4" fmla="*/ 2041763 h 2267686"/>
              <a:gd name="connsiteX0" fmla="*/ 475390 w 5302896"/>
              <a:gd name="connsiteY0" fmla="*/ 2088286 h 2314209"/>
              <a:gd name="connsiteX1" fmla="*/ 553449 w 5302896"/>
              <a:gd name="connsiteY1" fmla="*/ 289093 h 2314209"/>
              <a:gd name="connsiteX2" fmla="*/ 4622647 w 5302896"/>
              <a:gd name="connsiteY2" fmla="*/ 205220 h 2314209"/>
              <a:gd name="connsiteX3" fmla="*/ 4960902 w 5302896"/>
              <a:gd name="connsiteY3" fmla="*/ 2080788 h 2314209"/>
              <a:gd name="connsiteX4" fmla="*/ 475390 w 5302896"/>
              <a:gd name="connsiteY4" fmla="*/ 2088286 h 2314209"/>
              <a:gd name="connsiteX0" fmla="*/ 500620 w 5340218"/>
              <a:gd name="connsiteY0" fmla="*/ 2050101 h 2276024"/>
              <a:gd name="connsiteX1" fmla="*/ 578679 w 5340218"/>
              <a:gd name="connsiteY1" fmla="*/ 250908 h 2276024"/>
              <a:gd name="connsiteX2" fmla="*/ 4688872 w 5340218"/>
              <a:gd name="connsiteY2" fmla="*/ 227606 h 2276024"/>
              <a:gd name="connsiteX3" fmla="*/ 4986132 w 5340218"/>
              <a:gd name="connsiteY3" fmla="*/ 2042603 h 2276024"/>
              <a:gd name="connsiteX4" fmla="*/ 500620 w 5340218"/>
              <a:gd name="connsiteY4" fmla="*/ 2050101 h 2276024"/>
              <a:gd name="connsiteX0" fmla="*/ 500620 w 5340214"/>
              <a:gd name="connsiteY0" fmla="*/ 2163226 h 2389149"/>
              <a:gd name="connsiteX1" fmla="*/ 578679 w 5340214"/>
              <a:gd name="connsiteY1" fmla="*/ 364033 h 2389149"/>
              <a:gd name="connsiteX2" fmla="*/ 4688872 w 5340214"/>
              <a:gd name="connsiteY2" fmla="*/ 340731 h 2389149"/>
              <a:gd name="connsiteX3" fmla="*/ 4986132 w 5340214"/>
              <a:gd name="connsiteY3" fmla="*/ 2155728 h 2389149"/>
              <a:gd name="connsiteX4" fmla="*/ 500620 w 5340214"/>
              <a:gd name="connsiteY4" fmla="*/ 2163226 h 2389149"/>
              <a:gd name="connsiteX0" fmla="*/ 500620 w 5475509"/>
              <a:gd name="connsiteY0" fmla="*/ 2163226 h 2389149"/>
              <a:gd name="connsiteX1" fmla="*/ 578679 w 5475509"/>
              <a:gd name="connsiteY1" fmla="*/ 364033 h 2389149"/>
              <a:gd name="connsiteX2" fmla="*/ 4688872 w 5475509"/>
              <a:gd name="connsiteY2" fmla="*/ 340731 h 2389149"/>
              <a:gd name="connsiteX3" fmla="*/ 4986132 w 5475509"/>
              <a:gd name="connsiteY3" fmla="*/ 2155728 h 2389149"/>
              <a:gd name="connsiteX4" fmla="*/ 500620 w 5475509"/>
              <a:gd name="connsiteY4" fmla="*/ 2163226 h 2389149"/>
              <a:gd name="connsiteX0" fmla="*/ 631244 w 5319168"/>
              <a:gd name="connsiteY0" fmla="*/ 2163227 h 2389149"/>
              <a:gd name="connsiteX1" fmla="*/ 422338 w 5319168"/>
              <a:gd name="connsiteY1" fmla="*/ 364033 h 2389149"/>
              <a:gd name="connsiteX2" fmla="*/ 4532531 w 5319168"/>
              <a:gd name="connsiteY2" fmla="*/ 340731 h 2389149"/>
              <a:gd name="connsiteX3" fmla="*/ 4829791 w 5319168"/>
              <a:gd name="connsiteY3" fmla="*/ 2155728 h 2389149"/>
              <a:gd name="connsiteX4" fmla="*/ 631244 w 5319168"/>
              <a:gd name="connsiteY4" fmla="*/ 2163227 h 2389149"/>
              <a:gd name="connsiteX0" fmla="*/ 716431 w 5404355"/>
              <a:gd name="connsiteY0" fmla="*/ 2163227 h 2486204"/>
              <a:gd name="connsiteX1" fmla="*/ 507525 w 5404355"/>
              <a:gd name="connsiteY1" fmla="*/ 364033 h 2486204"/>
              <a:gd name="connsiteX2" fmla="*/ 4617718 w 5404355"/>
              <a:gd name="connsiteY2" fmla="*/ 340731 h 2486204"/>
              <a:gd name="connsiteX3" fmla="*/ 4914978 w 5404355"/>
              <a:gd name="connsiteY3" fmla="*/ 2155728 h 2486204"/>
              <a:gd name="connsiteX4" fmla="*/ 716431 w 5404355"/>
              <a:gd name="connsiteY4" fmla="*/ 2163227 h 2486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4355" h="2486204">
                <a:moveTo>
                  <a:pt x="716431" y="2163227"/>
                </a:moveTo>
                <a:cubicBezTo>
                  <a:pt x="-264115" y="1622327"/>
                  <a:pt x="-142690" y="667782"/>
                  <a:pt x="507525" y="364033"/>
                </a:cubicBezTo>
                <a:cubicBezTo>
                  <a:pt x="1157740" y="60284"/>
                  <a:pt x="3250955" y="-263909"/>
                  <a:pt x="4617718" y="340731"/>
                </a:cubicBezTo>
                <a:cubicBezTo>
                  <a:pt x="5615527" y="793943"/>
                  <a:pt x="5606187" y="1841884"/>
                  <a:pt x="4914978" y="2155728"/>
                </a:cubicBezTo>
                <a:cubicBezTo>
                  <a:pt x="4223769" y="2469572"/>
                  <a:pt x="1696977" y="2704127"/>
                  <a:pt x="716431" y="2163227"/>
                </a:cubicBezTo>
                <a:close/>
              </a:path>
            </a:pathLst>
          </a:custGeom>
          <a:solidFill>
            <a:srgbClr val="0098BC"/>
          </a:solidFill>
          <a:ln>
            <a:solidFill>
              <a:srgbClr val="0098BC"/>
            </a:solidFill>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r>
              <a:rPr lang="fr-FR" sz="4800" b="1" dirty="0"/>
              <a:t>5</a:t>
            </a:r>
          </a:p>
        </p:txBody>
      </p:sp>
      <p:sp>
        <p:nvSpPr>
          <p:cNvPr id="38" name="Fond Blanc">
            <a:extLst>
              <a:ext uri="{FF2B5EF4-FFF2-40B4-BE49-F238E27FC236}">
                <a16:creationId xmlns:a16="http://schemas.microsoft.com/office/drawing/2014/main" id="{D5D3C54E-0ACA-4072-9532-2EFBFE4787D8}"/>
              </a:ext>
            </a:extLst>
          </p:cNvPr>
          <p:cNvSpPr/>
          <p:nvPr/>
        </p:nvSpPr>
        <p:spPr>
          <a:xfrm>
            <a:off x="0" y="3861"/>
            <a:ext cx="1670132" cy="685800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9" name="Logo AtmoSud">
            <a:hlinkClick r:id="rId8"/>
            <a:extLst>
              <a:ext uri="{FF2B5EF4-FFF2-40B4-BE49-F238E27FC236}">
                <a16:creationId xmlns:a16="http://schemas.microsoft.com/office/drawing/2014/main" id="{2BC58934-7411-42FC-8743-ED0783CDFC3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7873" y="6188197"/>
            <a:ext cx="1440000" cy="574331"/>
          </a:xfrm>
          <a:prstGeom prst="rect">
            <a:avLst/>
          </a:prstGeom>
        </p:spPr>
      </p:pic>
      <p:grpSp>
        <p:nvGrpSpPr>
          <p:cNvPr id="40" name="TP">
            <a:extLst>
              <a:ext uri="{FF2B5EF4-FFF2-40B4-BE49-F238E27FC236}">
                <a16:creationId xmlns:a16="http://schemas.microsoft.com/office/drawing/2014/main" id="{1E78BC16-F82A-4388-852D-E70EE65E5116}"/>
              </a:ext>
            </a:extLst>
          </p:cNvPr>
          <p:cNvGrpSpPr/>
          <p:nvPr/>
        </p:nvGrpSpPr>
        <p:grpSpPr>
          <a:xfrm>
            <a:off x="330442" y="5258668"/>
            <a:ext cx="1084263" cy="830356"/>
            <a:chOff x="330442" y="5254806"/>
            <a:chExt cx="1084263" cy="830356"/>
          </a:xfrm>
        </p:grpSpPr>
        <p:sp>
          <p:nvSpPr>
            <p:cNvPr id="41" name="Txt tp">
              <a:extLst>
                <a:ext uri="{FF2B5EF4-FFF2-40B4-BE49-F238E27FC236}">
                  <a16:creationId xmlns:a16="http://schemas.microsoft.com/office/drawing/2014/main" id="{EFDCE4A1-9095-4D0D-9DB9-AE4DB92E9795}"/>
                </a:ext>
              </a:extLst>
            </p:cNvPr>
            <p:cNvSpPr txBox="1">
              <a:spLocks noChangeArrowheads="1"/>
            </p:cNvSpPr>
            <p:nvPr/>
          </p:nvSpPr>
          <p:spPr bwMode="auto">
            <a:xfrm>
              <a:off x="330442" y="5747025"/>
              <a:ext cx="1084263" cy="338137"/>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altLang="fr-FR" sz="1600" b="0" i="0" u="none" strike="noStrike" kern="0" cap="none" spc="0" normalizeH="0" baseline="0" noProof="0" dirty="0">
                  <a:ln>
                    <a:noFill/>
                  </a:ln>
                  <a:solidFill>
                    <a:srgbClr val="44546A"/>
                  </a:solidFill>
                  <a:effectLst/>
                  <a:uLnTx/>
                  <a:uFillTx/>
                  <a:latin typeface="Chelsea Market" panose="02000000000000000000" pitchFamily="2" charset="0"/>
                  <a:ea typeface="Chelsea Market" panose="02000000000000000000" pitchFamily="2" charset="0"/>
                  <a:cs typeface="Ebrima" panose="02000000000000000000" pitchFamily="2" charset="0"/>
                </a:rPr>
                <a:t>TP</a:t>
              </a:r>
            </a:p>
          </p:txBody>
        </p:sp>
        <p:pic>
          <p:nvPicPr>
            <p:cNvPr id="42" name="Picto">
              <a:extLst>
                <a:ext uri="{FF2B5EF4-FFF2-40B4-BE49-F238E27FC236}">
                  <a16:creationId xmlns:a16="http://schemas.microsoft.com/office/drawing/2014/main" id="{B021BCEA-0C1B-4BDA-8C5E-8D9E8248F65C}"/>
                </a:ext>
              </a:extLst>
            </p:cNvPr>
            <p:cNvPicPr>
              <a:picLocks noChangeAspect="1"/>
            </p:cNvPicPr>
            <p:nvPr/>
          </p:nvPicPr>
          <p:blipFill rotWithShape="1">
            <a:blip r:embed="rId10">
              <a:extLst>
                <a:ext uri="{28A0092B-C50C-407E-A947-70E740481C1C}">
                  <a14:useLocalDpi xmlns:a14="http://schemas.microsoft.com/office/drawing/2010/main" val="0"/>
                </a:ext>
              </a:extLst>
            </a:blip>
            <a:srcRect l="2040" t="2673" r="2116" b="5000"/>
            <a:stretch/>
          </p:blipFill>
          <p:spPr bwMode="auto">
            <a:xfrm>
              <a:off x="550102" y="5254806"/>
              <a:ext cx="681644" cy="5569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3" name="Video">
            <a:extLst>
              <a:ext uri="{FF2B5EF4-FFF2-40B4-BE49-F238E27FC236}">
                <a16:creationId xmlns:a16="http://schemas.microsoft.com/office/drawing/2014/main" id="{2BF15CBB-9F89-4D10-B6AF-036637943942}"/>
              </a:ext>
            </a:extLst>
          </p:cNvPr>
          <p:cNvGrpSpPr/>
          <p:nvPr/>
        </p:nvGrpSpPr>
        <p:grpSpPr>
          <a:xfrm>
            <a:off x="330443" y="4186380"/>
            <a:ext cx="1084263" cy="874441"/>
            <a:chOff x="330443" y="4182518"/>
            <a:chExt cx="1084263" cy="874441"/>
          </a:xfrm>
        </p:grpSpPr>
        <p:sp>
          <p:nvSpPr>
            <p:cNvPr id="44" name="Txt video">
              <a:extLst>
                <a:ext uri="{FF2B5EF4-FFF2-40B4-BE49-F238E27FC236}">
                  <a16:creationId xmlns:a16="http://schemas.microsoft.com/office/drawing/2014/main" id="{D76D1774-0F07-462F-8ECD-5A7792133086}"/>
                </a:ext>
              </a:extLst>
            </p:cNvPr>
            <p:cNvSpPr txBox="1">
              <a:spLocks noChangeArrowheads="1"/>
            </p:cNvSpPr>
            <p:nvPr/>
          </p:nvSpPr>
          <p:spPr bwMode="auto">
            <a:xfrm>
              <a:off x="330443" y="4718822"/>
              <a:ext cx="1084263" cy="338137"/>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altLang="fr-FR" sz="1600" b="0" i="0" u="none" strike="noStrike" kern="0" cap="none" spc="0" normalizeH="0" baseline="0" noProof="0" dirty="0">
                  <a:ln>
                    <a:noFill/>
                  </a:ln>
                  <a:solidFill>
                    <a:srgbClr val="44546A"/>
                  </a:solidFill>
                  <a:effectLst/>
                  <a:uLnTx/>
                  <a:uFillTx/>
                  <a:latin typeface="Chelsea Market" panose="02000000000000000000" pitchFamily="2" charset="0"/>
                  <a:ea typeface="Chelsea Market" panose="02000000000000000000" pitchFamily="2" charset="0"/>
                  <a:cs typeface="Ebrima" panose="02000000000000000000" pitchFamily="2" charset="0"/>
                </a:rPr>
                <a:t>VIDEO</a:t>
              </a:r>
            </a:p>
          </p:txBody>
        </p:sp>
        <p:pic>
          <p:nvPicPr>
            <p:cNvPr id="45" name="Picto guide">
              <a:extLst>
                <a:ext uri="{FF2B5EF4-FFF2-40B4-BE49-F238E27FC236}">
                  <a16:creationId xmlns:a16="http://schemas.microsoft.com/office/drawing/2014/main" id="{9A814DA5-BD7F-4A29-A53C-274B96382D70}"/>
                </a:ext>
              </a:extLst>
            </p:cNvPr>
            <p:cNvPicPr>
              <a:picLocks noChangeAspect="1"/>
            </p:cNvPicPr>
            <p:nvPr/>
          </p:nvPicPr>
          <p:blipFill rotWithShape="1">
            <a:blip r:embed="rId11">
              <a:extLst>
                <a:ext uri="{28A0092B-C50C-407E-A947-70E740481C1C}">
                  <a14:useLocalDpi xmlns:a14="http://schemas.microsoft.com/office/drawing/2010/main" val="0"/>
                </a:ext>
              </a:extLst>
            </a:blip>
            <a:srcRect l="4186" t="1958" r="10959" b="5944"/>
            <a:stretch/>
          </p:blipFill>
          <p:spPr bwMode="auto">
            <a:xfrm>
              <a:off x="545220" y="4182518"/>
              <a:ext cx="631767" cy="5818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6" name="Guide">
            <a:extLst>
              <a:ext uri="{FF2B5EF4-FFF2-40B4-BE49-F238E27FC236}">
                <a16:creationId xmlns:a16="http://schemas.microsoft.com/office/drawing/2014/main" id="{516702F1-7EB7-46BA-BA8F-3E0BF43519BB}"/>
              </a:ext>
            </a:extLst>
          </p:cNvPr>
          <p:cNvGrpSpPr/>
          <p:nvPr/>
        </p:nvGrpSpPr>
        <p:grpSpPr>
          <a:xfrm>
            <a:off x="330444" y="3123586"/>
            <a:ext cx="1084262" cy="891371"/>
            <a:chOff x="330444" y="3119724"/>
            <a:chExt cx="1084262" cy="891371"/>
          </a:xfrm>
        </p:grpSpPr>
        <p:sp>
          <p:nvSpPr>
            <p:cNvPr id="47" name="Txt guide">
              <a:extLst>
                <a:ext uri="{FF2B5EF4-FFF2-40B4-BE49-F238E27FC236}">
                  <a16:creationId xmlns:a16="http://schemas.microsoft.com/office/drawing/2014/main" id="{79843252-83ED-4C97-9EAD-54E6ECDC82C8}"/>
                </a:ext>
              </a:extLst>
            </p:cNvPr>
            <p:cNvSpPr txBox="1">
              <a:spLocks noChangeArrowheads="1"/>
            </p:cNvSpPr>
            <p:nvPr/>
          </p:nvSpPr>
          <p:spPr bwMode="auto">
            <a:xfrm>
              <a:off x="330444" y="3671370"/>
              <a:ext cx="1084262" cy="339725"/>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altLang="fr-FR" sz="1600" b="0" i="0" u="none" strike="noStrike" kern="0" cap="none" spc="0" normalizeH="0" baseline="0" noProof="0" dirty="0">
                  <a:ln>
                    <a:noFill/>
                  </a:ln>
                  <a:solidFill>
                    <a:srgbClr val="44546A"/>
                  </a:solidFill>
                  <a:effectLst/>
                  <a:uLnTx/>
                  <a:uFillTx/>
                  <a:latin typeface="Chelsea Market" panose="02000000000000000000" pitchFamily="2" charset="0"/>
                  <a:ea typeface="Chelsea Market" panose="02000000000000000000" pitchFamily="2" charset="0"/>
                  <a:cs typeface="Verdana" panose="020B0604030504040204" pitchFamily="34" charset="0"/>
                </a:rPr>
                <a:t>GUIDE</a:t>
              </a:r>
            </a:p>
          </p:txBody>
        </p:sp>
        <p:pic>
          <p:nvPicPr>
            <p:cNvPr id="48" name="Picto guide">
              <a:extLst>
                <a:ext uri="{FF2B5EF4-FFF2-40B4-BE49-F238E27FC236}">
                  <a16:creationId xmlns:a16="http://schemas.microsoft.com/office/drawing/2014/main" id="{4FAE9DE5-7DC3-4776-9AE4-089E7D2ECD81}"/>
                </a:ext>
              </a:extLst>
            </p:cNvPr>
            <p:cNvPicPr>
              <a:picLocks noChangeAspect="1"/>
            </p:cNvPicPr>
            <p:nvPr/>
          </p:nvPicPr>
          <p:blipFill rotWithShape="1">
            <a:blip r:embed="rId12">
              <a:extLst>
                <a:ext uri="{28A0092B-C50C-407E-A947-70E740481C1C}">
                  <a14:useLocalDpi xmlns:a14="http://schemas.microsoft.com/office/drawing/2010/main" val="0"/>
                </a:ext>
              </a:extLst>
            </a:blip>
            <a:srcRect l="5015" t="1565" r="10709" b="5873"/>
            <a:stretch/>
          </p:blipFill>
          <p:spPr bwMode="auto">
            <a:xfrm>
              <a:off x="545220" y="3119724"/>
              <a:ext cx="623454" cy="5818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9" name="Txt info">
            <a:extLst>
              <a:ext uri="{FF2B5EF4-FFF2-40B4-BE49-F238E27FC236}">
                <a16:creationId xmlns:a16="http://schemas.microsoft.com/office/drawing/2014/main" id="{2E596215-E968-4873-B678-BE18F2ADED67}"/>
              </a:ext>
            </a:extLst>
          </p:cNvPr>
          <p:cNvSpPr txBox="1">
            <a:spLocks noChangeArrowheads="1"/>
          </p:cNvSpPr>
          <p:nvPr/>
        </p:nvSpPr>
        <p:spPr bwMode="auto">
          <a:xfrm>
            <a:off x="314816" y="2530286"/>
            <a:ext cx="1084262" cy="338137"/>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altLang="fr-FR" sz="1600" b="0" i="0" u="none" strike="noStrike" kern="0" cap="none" spc="0" normalizeH="0" baseline="0" noProof="0" dirty="0">
                <a:ln>
                  <a:noFill/>
                </a:ln>
                <a:solidFill>
                  <a:srgbClr val="44546A"/>
                </a:solidFill>
                <a:effectLst/>
                <a:uLnTx/>
                <a:uFillTx/>
                <a:latin typeface="Chelsea Market" panose="02000000000000000000" pitchFamily="2" charset="0"/>
                <a:ea typeface="Chelsea Market" panose="02000000000000000000" pitchFamily="2" charset="0"/>
                <a:cs typeface="Ebrima" panose="02000000000000000000" pitchFamily="2" charset="0"/>
              </a:rPr>
              <a:t>INFO</a:t>
            </a:r>
          </a:p>
        </p:txBody>
      </p:sp>
      <p:sp>
        <p:nvSpPr>
          <p:cNvPr id="50" name="Module CO2">
            <a:extLst>
              <a:ext uri="{FF2B5EF4-FFF2-40B4-BE49-F238E27FC236}">
                <a16:creationId xmlns:a16="http://schemas.microsoft.com/office/drawing/2014/main" id="{441D89E7-3D68-4E43-995A-2F78B7E97433}"/>
              </a:ext>
            </a:extLst>
          </p:cNvPr>
          <p:cNvSpPr/>
          <p:nvPr/>
        </p:nvSpPr>
        <p:spPr>
          <a:xfrm>
            <a:off x="65263" y="1509203"/>
            <a:ext cx="1539605" cy="276999"/>
          </a:xfrm>
          <a:prstGeom prst="rect">
            <a:avLst/>
          </a:prstGeom>
          <a:solidFill>
            <a:srgbClr val="002060"/>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L’air de ma classe</a:t>
            </a:r>
            <a:endParaRPr kumimoji="0" lang="fr-FR"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51" name="Logo AEM">
            <a:extLst>
              <a:ext uri="{FF2B5EF4-FFF2-40B4-BE49-F238E27FC236}">
                <a16:creationId xmlns:a16="http://schemas.microsoft.com/office/drawing/2014/main" id="{9915B84B-2EB7-45AB-A042-B0E7D6D52EB4}"/>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57636" y="224669"/>
            <a:ext cx="954858" cy="1218997"/>
          </a:xfrm>
          <a:prstGeom prst="rect">
            <a:avLst/>
          </a:prstGeom>
        </p:spPr>
      </p:pic>
      <p:pic>
        <p:nvPicPr>
          <p:cNvPr id="53" name="Picto info active">
            <a:extLst>
              <a:ext uri="{FF2B5EF4-FFF2-40B4-BE49-F238E27FC236}">
                <a16:creationId xmlns:a16="http://schemas.microsoft.com/office/drawing/2014/main" id="{AB899348-4BC2-4CAB-B6E3-331899F41C4A}"/>
              </a:ext>
            </a:extLst>
          </p:cNvPr>
          <p:cNvPicPr>
            <a:picLocks noChangeAspect="1"/>
          </p:cNvPicPr>
          <p:nvPr/>
        </p:nvPicPr>
        <p:blipFill rotWithShape="1">
          <a:blip r:embed="rId14">
            <a:extLst>
              <a:ext uri="{28A0092B-C50C-407E-A947-70E740481C1C}">
                <a14:useLocalDpi xmlns:a14="http://schemas.microsoft.com/office/drawing/2010/main" val="0"/>
              </a:ext>
            </a:extLst>
          </a:blip>
          <a:srcRect l="6268" t="3278" r="13588" b="5866"/>
          <a:stretch/>
        </p:blipFill>
        <p:spPr bwMode="auto">
          <a:xfrm>
            <a:off x="530536" y="1995482"/>
            <a:ext cx="624689" cy="597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 name="Carré corné Info">
            <a:extLst>
              <a:ext uri="{FF2B5EF4-FFF2-40B4-BE49-F238E27FC236}">
                <a16:creationId xmlns:a16="http://schemas.microsoft.com/office/drawing/2014/main" id="{62831659-409A-4C86-BEE1-FD3235C93373}"/>
              </a:ext>
            </a:extLst>
          </p:cNvPr>
          <p:cNvSpPr/>
          <p:nvPr/>
        </p:nvSpPr>
        <p:spPr>
          <a:xfrm>
            <a:off x="46379" y="4186380"/>
            <a:ext cx="1609401" cy="2638595"/>
          </a:xfrm>
          <a:prstGeom prst="foldedCorner">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fr-FR" sz="1200" dirty="0">
                <a:solidFill>
                  <a:schemeClr val="tx1"/>
                </a:solidFill>
              </a:rPr>
              <a:t>    </a:t>
            </a:r>
          </a:p>
          <a:p>
            <a:pPr marL="228600" indent="-228600">
              <a:buFont typeface="+mj-lt"/>
              <a:buAutoNum type="arabicPeriod"/>
              <a:defRPr/>
            </a:pPr>
            <a:r>
              <a:rPr lang="fr-FR" sz="1200" b="1" dirty="0">
                <a:solidFill>
                  <a:srgbClr val="FFFFFF"/>
                </a:solidFill>
              </a:rPr>
              <a:t>Les bébés et les enfants </a:t>
            </a:r>
          </a:p>
          <a:p>
            <a:pPr marL="228600" indent="-228600">
              <a:buFont typeface="+mj-lt"/>
              <a:buAutoNum type="arabicPeriod"/>
              <a:defRPr/>
            </a:pPr>
            <a:r>
              <a:rPr lang="fr-FR" sz="1200" b="1" dirty="0">
                <a:solidFill>
                  <a:srgbClr val="FFFFFF"/>
                </a:solidFill>
              </a:rPr>
              <a:t>Les personnes asthmatiques et cardiaques </a:t>
            </a:r>
          </a:p>
          <a:p>
            <a:pPr marL="228600" indent="-228600">
              <a:buFont typeface="+mj-lt"/>
              <a:buAutoNum type="arabicPeriod"/>
              <a:defRPr/>
            </a:pPr>
            <a:r>
              <a:rPr lang="fr-FR" sz="1200" b="1" dirty="0">
                <a:solidFill>
                  <a:srgbClr val="FFFFFF"/>
                </a:solidFill>
              </a:rPr>
              <a:t>Les personnes âgées</a:t>
            </a:r>
          </a:p>
          <a:p>
            <a:pPr marL="228600" indent="-228600">
              <a:buFont typeface="+mj-lt"/>
              <a:buAutoNum type="arabicPeriod"/>
              <a:defRPr/>
            </a:pPr>
            <a:r>
              <a:rPr lang="fr-FR" sz="1200" b="1" dirty="0">
                <a:solidFill>
                  <a:srgbClr val="FFFFFF"/>
                </a:solidFill>
              </a:rPr>
              <a:t>Les femmes enceintes</a:t>
            </a:r>
          </a:p>
          <a:p>
            <a:pPr marL="228600" indent="-228600">
              <a:buFont typeface="+mj-lt"/>
              <a:buAutoNum type="arabicPeriod"/>
              <a:defRPr/>
            </a:pPr>
            <a:r>
              <a:rPr lang="fr-FR" sz="1200" b="1" dirty="0">
                <a:solidFill>
                  <a:srgbClr val="FFFFFF"/>
                </a:solidFill>
              </a:rPr>
              <a:t>Certains professionnels </a:t>
            </a:r>
          </a:p>
        </p:txBody>
      </p:sp>
      <p:sp>
        <p:nvSpPr>
          <p:cNvPr id="56" name="Espace réservé du numéro de diapositive 1">
            <a:extLst>
              <a:ext uri="{FF2B5EF4-FFF2-40B4-BE49-F238E27FC236}">
                <a16:creationId xmlns:a16="http://schemas.microsoft.com/office/drawing/2014/main" id="{C03A6735-57E6-4644-8900-EE9DF0D505D8}"/>
              </a:ext>
            </a:extLst>
          </p:cNvPr>
          <p:cNvSpPr txBox="1">
            <a:spLocks/>
          </p:cNvSpPr>
          <p:nvPr/>
        </p:nvSpPr>
        <p:spPr bwMode="auto">
          <a:xfrm>
            <a:off x="11126800" y="6409271"/>
            <a:ext cx="1018821" cy="365125"/>
          </a:xfrm>
          <a:prstGeom prst="rect">
            <a:avLst/>
          </a:prstGeom>
          <a:solidFill>
            <a:srgbClr val="002060"/>
          </a:solidFill>
          <a:ln>
            <a:noFill/>
          </a:ln>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dirty="0">
                <a:solidFill>
                  <a:schemeClr val="bg1"/>
                </a:solidFill>
              </a:rPr>
              <a:t>M</a:t>
            </a:r>
            <a:r>
              <a:rPr lang="fr-FR" altLang="fr-FR" sz="1800" b="1" baseline="30000" dirty="0">
                <a:solidFill>
                  <a:schemeClr val="bg1"/>
                </a:solidFill>
              </a:rPr>
              <a:t>8</a:t>
            </a:r>
            <a:r>
              <a:rPr lang="fr-FR" altLang="fr-FR" sz="1800" b="1" dirty="0">
                <a:solidFill>
                  <a:srgbClr val="CFEDEF"/>
                </a:solidFill>
              </a:rPr>
              <a:t> </a:t>
            </a:r>
            <a:r>
              <a:rPr lang="fr-FR" altLang="fr-FR" sz="1800" b="1" dirty="0">
                <a:solidFill>
                  <a:schemeClr val="bg1"/>
                </a:solidFill>
              </a:rPr>
              <a:t>- </a:t>
            </a:r>
            <a:fld id="{6B65CB28-E51F-4F6B-B370-8F5765EA14E9}" type="slidenum">
              <a:rPr lang="fr-FR" altLang="fr-FR" sz="1800" b="1" smtClean="0">
                <a:solidFill>
                  <a:schemeClr val="bg1"/>
                </a:solidFill>
              </a:rPr>
              <a:pPr algn="ctr" eaLnBrk="1" hangingPunct="1">
                <a:lnSpc>
                  <a:spcPct val="100000"/>
                </a:lnSpc>
                <a:spcBef>
                  <a:spcPct val="0"/>
                </a:spcBef>
                <a:buFontTx/>
                <a:buNone/>
              </a:pPr>
              <a:t>48</a:t>
            </a:fld>
            <a:endParaRPr lang="fr-FR" altLang="fr-FR" sz="1800" b="1" dirty="0">
              <a:solidFill>
                <a:schemeClr val="bg1"/>
              </a:solidFill>
            </a:endParaRPr>
          </a:p>
        </p:txBody>
      </p:sp>
    </p:spTree>
    <p:extLst>
      <p:ext uri="{BB962C8B-B14F-4D97-AF65-F5344CB8AC3E}">
        <p14:creationId xmlns:p14="http://schemas.microsoft.com/office/powerpoint/2010/main" val="203950325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4"/>
                    </p:tgtEl>
                  </p:cond>
                </p:stCondLst>
                <p:endSync evt="end" delay="0">
                  <p:rtn val="all"/>
                </p:endSync>
                <p:childTnLst>
                  <p:par>
                    <p:cTn id="3" fill="hold" nodeType="clickPar">
                      <p:stCondLst>
                        <p:cond delay="0"/>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xit" presetSubtype="0" fill="hold" grpId="0" nodeType="withEffect">
                                  <p:stCondLst>
                                    <p:cond delay="0"/>
                                  </p:stCondLst>
                                  <p:childTnLst>
                                    <p:set>
                                      <p:cBhvr>
                                        <p:cTn id="8" dur="1" fill="hold">
                                          <p:stCondLst>
                                            <p:cond delay="0"/>
                                          </p:stCondLst>
                                        </p:cTn>
                                        <p:tgtEl>
                                          <p:spTgt spid="34"/>
                                        </p:tgtEl>
                                        <p:attrNameLst>
                                          <p:attrName>style.visibility</p:attrName>
                                        </p:attrNameLst>
                                      </p:cBhvr>
                                      <p:to>
                                        <p:strVal val="hidden"/>
                                      </p:to>
                                    </p:set>
                                  </p:childTnLst>
                                </p:cTn>
                              </p:par>
                            </p:childTnLst>
                          </p:cTn>
                        </p:par>
                      </p:childTnLst>
                    </p:cTn>
                  </p:par>
                </p:childTnLst>
              </p:cTn>
              <p:nextCondLst>
                <p:cond evt="onClick" delay="0">
                  <p:tgtEl>
                    <p:spTgt spid="34"/>
                  </p:tgtEl>
                </p:cond>
              </p:nextCondLst>
            </p:seq>
            <p:seq concurrent="1" nextAc="seek">
              <p:cTn id="9" restart="whenNotActive" fill="hold" evtFilter="cancelBubble" nodeType="interactiveSeq">
                <p:stCondLst>
                  <p:cond evt="onClick" delay="0">
                    <p:tgtEl>
                      <p:spTgt spid="33"/>
                    </p:tgtEl>
                  </p:cond>
                </p:stCondLst>
                <p:endSync evt="end" delay="0">
                  <p:rtn val="all"/>
                </p:endSync>
                <p:childTnLst>
                  <p:par>
                    <p:cTn id="10" fill="hold" nodeType="clickPar">
                      <p:stCondLst>
                        <p:cond delay="0"/>
                      </p:stCondLst>
                      <p:childTnLst>
                        <p:par>
                          <p:cTn id="11" fill="hold" nodeType="withGroup">
                            <p:stCondLst>
                              <p:cond delay="0"/>
                            </p:stCondLst>
                            <p:childTnLst>
                              <p:par>
                                <p:cTn id="12" presetID="1" presetClass="entr" presetSubtype="0"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childTnLst>
                                </p:cTn>
                              </p:par>
                              <p:par>
                                <p:cTn id="14" presetID="1" presetClass="exit" presetSubtype="0" fill="hold" grpId="0" nodeType="withEffect">
                                  <p:stCondLst>
                                    <p:cond delay="0"/>
                                  </p:stCondLst>
                                  <p:childTnLst>
                                    <p:set>
                                      <p:cBhvr>
                                        <p:cTn id="15" dur="1" fill="hold">
                                          <p:stCondLst>
                                            <p:cond delay="0"/>
                                          </p:stCondLst>
                                        </p:cTn>
                                        <p:tgtEl>
                                          <p:spTgt spid="33"/>
                                        </p:tgtEl>
                                        <p:attrNameLst>
                                          <p:attrName>style.visibility</p:attrName>
                                        </p:attrNameLst>
                                      </p:cBhvr>
                                      <p:to>
                                        <p:strVal val="hidden"/>
                                      </p:to>
                                    </p:set>
                                  </p:childTnLst>
                                </p:cTn>
                              </p:par>
                            </p:childTnLst>
                          </p:cTn>
                        </p:par>
                      </p:childTnLst>
                    </p:cTn>
                  </p:par>
                </p:childTnLst>
              </p:cTn>
              <p:nextCondLst>
                <p:cond evt="onClick" delay="0">
                  <p:tgtEl>
                    <p:spTgt spid="33"/>
                  </p:tgtEl>
                </p:cond>
              </p:nextCondLst>
            </p:seq>
            <p:seq concurrent="1" nextAc="seek">
              <p:cTn id="16" restart="whenNotActive" fill="hold" evtFilter="cancelBubble" nodeType="interactiveSeq">
                <p:stCondLst>
                  <p:cond evt="onClick" delay="0">
                    <p:tgtEl>
                      <p:spTgt spid="32"/>
                    </p:tgtEl>
                  </p:cond>
                </p:stCondLst>
                <p:endSync evt="end" delay="0">
                  <p:rtn val="all"/>
                </p:endSync>
                <p:childTnLst>
                  <p:par>
                    <p:cTn id="17" fill="hold" nodeType="clickPar">
                      <p:stCondLst>
                        <p:cond delay="0"/>
                      </p:stCondLst>
                      <p:childTnLst>
                        <p:par>
                          <p:cTn id="18" fill="hold" nodeType="withGroup">
                            <p:stCondLst>
                              <p:cond delay="0"/>
                            </p:stCondLst>
                            <p:childTnLst>
                              <p:par>
                                <p:cTn id="19" presetID="1" presetClass="entr" presetSubtype="0" fill="hold" nodeType="click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par>
                                <p:cTn id="21" presetID="1" presetClass="exit" presetSubtype="0" fill="hold" grpId="0" nodeType="withEffect">
                                  <p:stCondLst>
                                    <p:cond delay="0"/>
                                  </p:stCondLst>
                                  <p:childTnLst>
                                    <p:set>
                                      <p:cBhvr>
                                        <p:cTn id="22" dur="1" fill="hold">
                                          <p:stCondLst>
                                            <p:cond delay="0"/>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32"/>
                  </p:tgtEl>
                </p:cond>
              </p:nextCondLst>
            </p:seq>
            <p:seq concurrent="1" nextAc="seek">
              <p:cTn id="23" restart="whenNotActive" fill="hold" evtFilter="cancelBubble" nodeType="interactiveSeq">
                <p:stCondLst>
                  <p:cond evt="onClick" delay="0">
                    <p:tgtEl>
                      <p:spTgt spid="35"/>
                    </p:tgtEl>
                  </p:cond>
                </p:stCondLst>
                <p:endSync evt="end" delay="0">
                  <p:rtn val="all"/>
                </p:endSync>
                <p:childTnLst>
                  <p:par>
                    <p:cTn id="24" fill="hold" nodeType="clickPar">
                      <p:stCondLst>
                        <p:cond delay="0"/>
                      </p:stCondLst>
                      <p:childTnLst>
                        <p:par>
                          <p:cTn id="25" fill="hold" nodeType="withGroup">
                            <p:stCondLst>
                              <p:cond delay="0"/>
                            </p:stCondLst>
                            <p:childTnLst>
                              <p:par>
                                <p:cTn id="26" presetID="1" presetClass="entr" presetSubtype="0" fill="hold" nodeType="clickEffect">
                                  <p:stCondLst>
                                    <p:cond delay="0"/>
                                  </p:stCondLst>
                                  <p:childTnLst>
                                    <p:set>
                                      <p:cBhvr>
                                        <p:cTn id="27" dur="1" fill="hold">
                                          <p:stCondLst>
                                            <p:cond delay="0"/>
                                          </p:stCondLst>
                                        </p:cTn>
                                        <p:tgtEl>
                                          <p:spTgt spid="16"/>
                                        </p:tgtEl>
                                        <p:attrNameLst>
                                          <p:attrName>style.visibility</p:attrName>
                                        </p:attrNameLst>
                                      </p:cBhvr>
                                      <p:to>
                                        <p:strVal val="visible"/>
                                      </p:to>
                                    </p:set>
                                  </p:childTnLst>
                                </p:cTn>
                              </p:par>
                              <p:par>
                                <p:cTn id="28" presetID="1" presetClass="exit" presetSubtype="0" fill="hold" grpId="0" nodeType="withEffect">
                                  <p:stCondLst>
                                    <p:cond delay="0"/>
                                  </p:stCondLst>
                                  <p:childTnLst>
                                    <p:set>
                                      <p:cBhvr>
                                        <p:cTn id="29" dur="1" fill="hold">
                                          <p:stCondLst>
                                            <p:cond delay="0"/>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35"/>
                  </p:tgtEl>
                </p:cond>
              </p:nextCondLst>
            </p:seq>
            <p:seq concurrent="1" nextAc="seek">
              <p:cTn id="30" restart="whenNotActive" fill="hold" evtFilter="cancelBubble" nodeType="interactiveSeq">
                <p:stCondLst>
                  <p:cond evt="onClick" delay="0">
                    <p:tgtEl>
                      <p:spTgt spid="36"/>
                    </p:tgtEl>
                  </p:cond>
                </p:stCondLst>
                <p:endSync evt="end" delay="0">
                  <p:rtn val="all"/>
                </p:endSync>
                <p:childTnLst>
                  <p:par>
                    <p:cTn id="31" fill="hold" nodeType="clickPar">
                      <p:stCondLst>
                        <p:cond delay="0"/>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17"/>
                                        </p:tgtEl>
                                        <p:attrNameLst>
                                          <p:attrName>style.visibility</p:attrName>
                                        </p:attrNameLst>
                                      </p:cBhvr>
                                      <p:to>
                                        <p:strVal val="visible"/>
                                      </p:to>
                                    </p:set>
                                  </p:childTnLst>
                                </p:cTn>
                              </p:par>
                              <p:par>
                                <p:cTn id="35" presetID="1" presetClass="exit" presetSubtype="0" fill="hold" grpId="0" nodeType="withEffect">
                                  <p:stCondLst>
                                    <p:cond delay="0"/>
                                  </p:stCondLst>
                                  <p:childTnLst>
                                    <p:set>
                                      <p:cBhvr>
                                        <p:cTn id="36" dur="1" fill="hold">
                                          <p:stCondLst>
                                            <p:cond delay="0"/>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36"/>
                  </p:tgtEl>
                </p:cond>
              </p:nextCondLst>
            </p:seq>
            <p:seq concurrent="1" nextAc="seek">
              <p:cTn id="37" restart="whenNotActive" fill="hold" evtFilter="cancelBubble" nodeType="interactiveSeq">
                <p:stCondLst>
                  <p:cond evt="onClick" delay="0">
                    <p:tgtEl>
                      <p:spTgt spid="53"/>
                    </p:tgtEl>
                  </p:cond>
                </p:stCondLst>
                <p:endSync evt="end" delay="0">
                  <p:rtn val="all"/>
                </p:endSync>
                <p:childTnLst>
                  <p:par>
                    <p:cTn id="38" fill="hold">
                      <p:stCondLst>
                        <p:cond delay="0"/>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55"/>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xit" presetSubtype="0" fill="hold" grpId="1" nodeType="clickEffect">
                                  <p:stCondLst>
                                    <p:cond delay="0"/>
                                  </p:stCondLst>
                                  <p:childTnLst>
                                    <p:set>
                                      <p:cBhvr>
                                        <p:cTn id="45" dur="1" fill="hold">
                                          <p:stCondLst>
                                            <p:cond delay="0"/>
                                          </p:stCondLst>
                                        </p:cTn>
                                        <p:tgtEl>
                                          <p:spTgt spid="55"/>
                                        </p:tgtEl>
                                        <p:attrNameLst>
                                          <p:attrName>style.visibility</p:attrName>
                                        </p:attrNameLst>
                                      </p:cBhvr>
                                      <p:to>
                                        <p:strVal val="hidden"/>
                                      </p:to>
                                    </p:set>
                                  </p:childTnLst>
                                </p:cTn>
                              </p:par>
                            </p:childTnLst>
                          </p:cTn>
                        </p:par>
                      </p:childTnLst>
                    </p:cTn>
                  </p:par>
                </p:childTnLst>
              </p:cTn>
              <p:nextCondLst>
                <p:cond evt="onClick" delay="0">
                  <p:tgtEl>
                    <p:spTgt spid="53"/>
                  </p:tgtEl>
                </p:cond>
              </p:nextCondLst>
            </p:seq>
          </p:childTnLst>
        </p:cTn>
      </p:par>
    </p:tnLst>
    <p:bldLst>
      <p:bldP spid="32" grpId="0" animBg="1"/>
      <p:bldP spid="33" grpId="0" animBg="1"/>
      <p:bldP spid="34" grpId="0" animBg="1"/>
      <p:bldP spid="35" grpId="0" animBg="1"/>
      <p:bldP spid="36" grpId="0" animBg="1"/>
      <p:bldP spid="55" grpId="0" animBg="1"/>
      <p:bldP spid="55" grpId="1"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ond Blanc">
            <a:extLst>
              <a:ext uri="{FF2B5EF4-FFF2-40B4-BE49-F238E27FC236}">
                <a16:creationId xmlns:a16="http://schemas.microsoft.com/office/drawing/2014/main" id="{C3594856-2C84-4328-AF10-F3774B843475}"/>
              </a:ext>
            </a:extLst>
          </p:cNvPr>
          <p:cNvSpPr/>
          <p:nvPr/>
        </p:nvSpPr>
        <p:spPr>
          <a:xfrm>
            <a:off x="0" y="3861"/>
            <a:ext cx="1670132" cy="685800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Logo AtmoSud">
            <a:hlinkClick r:id="rId2"/>
            <a:extLst>
              <a:ext uri="{FF2B5EF4-FFF2-40B4-BE49-F238E27FC236}">
                <a16:creationId xmlns:a16="http://schemas.microsoft.com/office/drawing/2014/main" id="{EB0C67F0-3B90-49B0-97FD-649496596E9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873" y="6188197"/>
            <a:ext cx="1440000" cy="574331"/>
          </a:xfrm>
          <a:prstGeom prst="rect">
            <a:avLst/>
          </a:prstGeom>
        </p:spPr>
      </p:pic>
      <p:grpSp>
        <p:nvGrpSpPr>
          <p:cNvPr id="13" name="TP">
            <a:extLst>
              <a:ext uri="{FF2B5EF4-FFF2-40B4-BE49-F238E27FC236}">
                <a16:creationId xmlns:a16="http://schemas.microsoft.com/office/drawing/2014/main" id="{D6BDD644-C315-4CD8-8944-12356D4BE098}"/>
              </a:ext>
            </a:extLst>
          </p:cNvPr>
          <p:cNvGrpSpPr/>
          <p:nvPr/>
        </p:nvGrpSpPr>
        <p:grpSpPr>
          <a:xfrm>
            <a:off x="330442" y="5258668"/>
            <a:ext cx="1084263" cy="830356"/>
            <a:chOff x="330442" y="5254806"/>
            <a:chExt cx="1084263" cy="830356"/>
          </a:xfrm>
        </p:grpSpPr>
        <p:sp>
          <p:nvSpPr>
            <p:cNvPr id="14" name="Txt tp">
              <a:extLst>
                <a:ext uri="{FF2B5EF4-FFF2-40B4-BE49-F238E27FC236}">
                  <a16:creationId xmlns:a16="http://schemas.microsoft.com/office/drawing/2014/main" id="{469F1FDF-D10B-4657-8333-F2BCA8DF8AA6}"/>
                </a:ext>
              </a:extLst>
            </p:cNvPr>
            <p:cNvSpPr txBox="1">
              <a:spLocks noChangeArrowheads="1"/>
            </p:cNvSpPr>
            <p:nvPr/>
          </p:nvSpPr>
          <p:spPr bwMode="auto">
            <a:xfrm>
              <a:off x="330442" y="5747025"/>
              <a:ext cx="1084263" cy="338137"/>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altLang="fr-FR" sz="1600" b="0" i="0" u="none" strike="noStrike" kern="0" cap="none" spc="0" normalizeH="0" baseline="0" noProof="0" dirty="0">
                  <a:ln>
                    <a:noFill/>
                  </a:ln>
                  <a:solidFill>
                    <a:srgbClr val="44546A"/>
                  </a:solidFill>
                  <a:effectLst/>
                  <a:uLnTx/>
                  <a:uFillTx/>
                  <a:latin typeface="Chelsea Market" panose="02000000000000000000" pitchFamily="2" charset="0"/>
                  <a:ea typeface="Chelsea Market" panose="02000000000000000000" pitchFamily="2" charset="0"/>
                  <a:cs typeface="Ebrima" panose="02000000000000000000" pitchFamily="2" charset="0"/>
                </a:rPr>
                <a:t>TP</a:t>
              </a:r>
            </a:p>
          </p:txBody>
        </p:sp>
        <p:pic>
          <p:nvPicPr>
            <p:cNvPr id="15" name="Picto">
              <a:extLst>
                <a:ext uri="{FF2B5EF4-FFF2-40B4-BE49-F238E27FC236}">
                  <a16:creationId xmlns:a16="http://schemas.microsoft.com/office/drawing/2014/main" id="{59A7FD99-353C-46FB-A9B7-D1109F8E4225}"/>
                </a:ext>
              </a:extLst>
            </p:cNvPr>
            <p:cNvPicPr>
              <a:picLocks noChangeAspect="1"/>
            </p:cNvPicPr>
            <p:nvPr/>
          </p:nvPicPr>
          <p:blipFill rotWithShape="1">
            <a:blip r:embed="rId4">
              <a:extLst>
                <a:ext uri="{28A0092B-C50C-407E-A947-70E740481C1C}">
                  <a14:useLocalDpi xmlns:a14="http://schemas.microsoft.com/office/drawing/2010/main" val="0"/>
                </a:ext>
              </a:extLst>
            </a:blip>
            <a:srcRect l="2040" t="2673" r="2116" b="5000"/>
            <a:stretch/>
          </p:blipFill>
          <p:spPr bwMode="auto">
            <a:xfrm>
              <a:off x="550102" y="5254806"/>
              <a:ext cx="681644" cy="5569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7" name="Txt video">
            <a:extLst>
              <a:ext uri="{FF2B5EF4-FFF2-40B4-BE49-F238E27FC236}">
                <a16:creationId xmlns:a16="http://schemas.microsoft.com/office/drawing/2014/main" id="{64968387-899E-407D-994D-209305B9C627}"/>
              </a:ext>
            </a:extLst>
          </p:cNvPr>
          <p:cNvSpPr txBox="1">
            <a:spLocks noChangeArrowheads="1"/>
          </p:cNvSpPr>
          <p:nvPr/>
        </p:nvSpPr>
        <p:spPr bwMode="auto">
          <a:xfrm>
            <a:off x="330443" y="4722684"/>
            <a:ext cx="1084263" cy="338137"/>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altLang="fr-FR" sz="1600" b="0" i="0" u="none" strike="noStrike" kern="0" cap="none" spc="0" normalizeH="0" baseline="0" noProof="0" dirty="0">
                <a:ln>
                  <a:noFill/>
                </a:ln>
                <a:solidFill>
                  <a:srgbClr val="44546A"/>
                </a:solidFill>
                <a:effectLst/>
                <a:uLnTx/>
                <a:uFillTx/>
                <a:latin typeface="Chelsea Market" panose="02000000000000000000" pitchFamily="2" charset="0"/>
                <a:ea typeface="Chelsea Market" panose="02000000000000000000" pitchFamily="2" charset="0"/>
                <a:cs typeface="Ebrima" panose="02000000000000000000" pitchFamily="2" charset="0"/>
              </a:rPr>
              <a:t>VIDEO</a:t>
            </a:r>
          </a:p>
        </p:txBody>
      </p:sp>
      <p:pic>
        <p:nvPicPr>
          <p:cNvPr id="18" name="Picto guide">
            <a:hlinkClick r:id="rId5"/>
            <a:extLst>
              <a:ext uri="{FF2B5EF4-FFF2-40B4-BE49-F238E27FC236}">
                <a16:creationId xmlns:a16="http://schemas.microsoft.com/office/drawing/2014/main" id="{CFB12395-8EB3-4C45-8341-7B9F506B5B3E}"/>
              </a:ext>
            </a:extLst>
          </p:cNvPr>
          <p:cNvPicPr>
            <a:picLocks noChangeAspect="1"/>
          </p:cNvPicPr>
          <p:nvPr/>
        </p:nvPicPr>
        <p:blipFill rotWithShape="1">
          <a:blip r:embed="rId6">
            <a:duotone>
              <a:schemeClr val="accent6">
                <a:shade val="45000"/>
                <a:satMod val="135000"/>
              </a:schemeClr>
              <a:prstClr val="white"/>
            </a:duotone>
            <a:extLst>
              <a:ext uri="{28A0092B-C50C-407E-A947-70E740481C1C}">
                <a14:useLocalDpi xmlns:a14="http://schemas.microsoft.com/office/drawing/2010/main" val="0"/>
              </a:ext>
            </a:extLst>
          </a:blip>
          <a:srcRect l="4186" t="1958" r="10959" b="5944"/>
          <a:stretch/>
        </p:blipFill>
        <p:spPr bwMode="auto">
          <a:xfrm>
            <a:off x="545220" y="4186380"/>
            <a:ext cx="631767" cy="5818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9" name="Guide">
            <a:extLst>
              <a:ext uri="{FF2B5EF4-FFF2-40B4-BE49-F238E27FC236}">
                <a16:creationId xmlns:a16="http://schemas.microsoft.com/office/drawing/2014/main" id="{681F5EB0-CE1C-485D-922D-6EA2BC985BE6}"/>
              </a:ext>
            </a:extLst>
          </p:cNvPr>
          <p:cNvGrpSpPr/>
          <p:nvPr/>
        </p:nvGrpSpPr>
        <p:grpSpPr>
          <a:xfrm>
            <a:off x="330444" y="3123586"/>
            <a:ext cx="1084262" cy="891371"/>
            <a:chOff x="330444" y="3119724"/>
            <a:chExt cx="1084262" cy="891371"/>
          </a:xfrm>
        </p:grpSpPr>
        <p:sp>
          <p:nvSpPr>
            <p:cNvPr id="20" name="Txt guide">
              <a:extLst>
                <a:ext uri="{FF2B5EF4-FFF2-40B4-BE49-F238E27FC236}">
                  <a16:creationId xmlns:a16="http://schemas.microsoft.com/office/drawing/2014/main" id="{5EEFEE1E-9EF3-43F8-855E-1DFE73BF2925}"/>
                </a:ext>
              </a:extLst>
            </p:cNvPr>
            <p:cNvSpPr txBox="1">
              <a:spLocks noChangeArrowheads="1"/>
            </p:cNvSpPr>
            <p:nvPr/>
          </p:nvSpPr>
          <p:spPr bwMode="auto">
            <a:xfrm>
              <a:off x="330444" y="3671370"/>
              <a:ext cx="1084262" cy="339725"/>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altLang="fr-FR" sz="1600" b="0" i="0" u="none" strike="noStrike" kern="0" cap="none" spc="0" normalizeH="0" baseline="0" noProof="0" dirty="0">
                  <a:ln>
                    <a:noFill/>
                  </a:ln>
                  <a:solidFill>
                    <a:srgbClr val="44546A"/>
                  </a:solidFill>
                  <a:effectLst/>
                  <a:uLnTx/>
                  <a:uFillTx/>
                  <a:latin typeface="Chelsea Market" panose="02000000000000000000" pitchFamily="2" charset="0"/>
                  <a:ea typeface="Chelsea Market" panose="02000000000000000000" pitchFamily="2" charset="0"/>
                  <a:cs typeface="Verdana" panose="020B0604030504040204" pitchFamily="34" charset="0"/>
                </a:rPr>
                <a:t>GUIDE</a:t>
              </a:r>
            </a:p>
          </p:txBody>
        </p:sp>
        <p:pic>
          <p:nvPicPr>
            <p:cNvPr id="21" name="Picto guide">
              <a:extLst>
                <a:ext uri="{FF2B5EF4-FFF2-40B4-BE49-F238E27FC236}">
                  <a16:creationId xmlns:a16="http://schemas.microsoft.com/office/drawing/2014/main" id="{65780975-BD8C-4B63-814A-545C8F048C29}"/>
                </a:ext>
              </a:extLst>
            </p:cNvPr>
            <p:cNvPicPr>
              <a:picLocks noChangeAspect="1"/>
            </p:cNvPicPr>
            <p:nvPr/>
          </p:nvPicPr>
          <p:blipFill rotWithShape="1">
            <a:blip r:embed="rId7">
              <a:extLst>
                <a:ext uri="{28A0092B-C50C-407E-A947-70E740481C1C}">
                  <a14:useLocalDpi xmlns:a14="http://schemas.microsoft.com/office/drawing/2010/main" val="0"/>
                </a:ext>
              </a:extLst>
            </a:blip>
            <a:srcRect l="5015" t="1565" r="10709" b="5873"/>
            <a:stretch/>
          </p:blipFill>
          <p:spPr bwMode="auto">
            <a:xfrm>
              <a:off x="545220" y="3119724"/>
              <a:ext cx="623454" cy="5818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2" name="Txt info">
            <a:extLst>
              <a:ext uri="{FF2B5EF4-FFF2-40B4-BE49-F238E27FC236}">
                <a16:creationId xmlns:a16="http://schemas.microsoft.com/office/drawing/2014/main" id="{141E83D4-A726-4354-98C5-7A2FBDEBFE93}"/>
              </a:ext>
            </a:extLst>
          </p:cNvPr>
          <p:cNvSpPr txBox="1">
            <a:spLocks noChangeArrowheads="1"/>
          </p:cNvSpPr>
          <p:nvPr/>
        </p:nvSpPr>
        <p:spPr bwMode="auto">
          <a:xfrm>
            <a:off x="314816" y="2530286"/>
            <a:ext cx="1084262" cy="338137"/>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altLang="fr-FR" sz="1600" b="0" i="0" u="none" strike="noStrike" kern="0" cap="none" spc="0" normalizeH="0" baseline="0" noProof="0" dirty="0">
                <a:ln>
                  <a:noFill/>
                </a:ln>
                <a:solidFill>
                  <a:srgbClr val="44546A"/>
                </a:solidFill>
                <a:effectLst/>
                <a:uLnTx/>
                <a:uFillTx/>
                <a:latin typeface="Chelsea Market" panose="02000000000000000000" pitchFamily="2" charset="0"/>
                <a:ea typeface="Chelsea Market" panose="02000000000000000000" pitchFamily="2" charset="0"/>
                <a:cs typeface="Ebrima" panose="02000000000000000000" pitchFamily="2" charset="0"/>
              </a:rPr>
              <a:t>INFO</a:t>
            </a:r>
          </a:p>
        </p:txBody>
      </p:sp>
      <p:sp>
        <p:nvSpPr>
          <p:cNvPr id="23" name="Module CO2">
            <a:extLst>
              <a:ext uri="{FF2B5EF4-FFF2-40B4-BE49-F238E27FC236}">
                <a16:creationId xmlns:a16="http://schemas.microsoft.com/office/drawing/2014/main" id="{4F1A4C6C-22E7-47D4-9F58-DC214171358F}"/>
              </a:ext>
            </a:extLst>
          </p:cNvPr>
          <p:cNvSpPr/>
          <p:nvPr/>
        </p:nvSpPr>
        <p:spPr>
          <a:xfrm>
            <a:off x="65263" y="1509203"/>
            <a:ext cx="1539605" cy="276999"/>
          </a:xfrm>
          <a:prstGeom prst="rect">
            <a:avLst/>
          </a:prstGeom>
          <a:solidFill>
            <a:srgbClr val="002060"/>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L’air de ma classe</a:t>
            </a:r>
            <a:endParaRPr kumimoji="0" lang="fr-FR"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4" name="Logo AEM">
            <a:extLst>
              <a:ext uri="{FF2B5EF4-FFF2-40B4-BE49-F238E27FC236}">
                <a16:creationId xmlns:a16="http://schemas.microsoft.com/office/drawing/2014/main" id="{9C3AFB0C-8B07-4E92-BC48-4BACA981BC0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57636" y="224669"/>
            <a:ext cx="954858" cy="1218997"/>
          </a:xfrm>
          <a:prstGeom prst="rect">
            <a:avLst/>
          </a:prstGeom>
        </p:spPr>
      </p:pic>
      <p:pic>
        <p:nvPicPr>
          <p:cNvPr id="25" name="Picto info active">
            <a:extLst>
              <a:ext uri="{FF2B5EF4-FFF2-40B4-BE49-F238E27FC236}">
                <a16:creationId xmlns:a16="http://schemas.microsoft.com/office/drawing/2014/main" id="{91029E5A-2D0E-42CE-94EB-C9FFE706ACD7}"/>
              </a:ext>
            </a:extLst>
          </p:cNvPr>
          <p:cNvPicPr>
            <a:picLocks noChangeAspect="1"/>
          </p:cNvPicPr>
          <p:nvPr/>
        </p:nvPicPr>
        <p:blipFill rotWithShape="1">
          <a:blip r:embed="rId9">
            <a:extLst>
              <a:ext uri="{28A0092B-C50C-407E-A947-70E740481C1C}">
                <a14:useLocalDpi xmlns:a14="http://schemas.microsoft.com/office/drawing/2010/main" val="0"/>
              </a:ext>
            </a:extLst>
          </a:blip>
          <a:srcRect l="6268" t="3278" r="13588" b="5866"/>
          <a:stretch/>
        </p:blipFill>
        <p:spPr bwMode="auto">
          <a:xfrm>
            <a:off x="530536" y="1995482"/>
            <a:ext cx="624689" cy="597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Carré corné Info">
            <a:extLst>
              <a:ext uri="{FF2B5EF4-FFF2-40B4-BE49-F238E27FC236}">
                <a16:creationId xmlns:a16="http://schemas.microsoft.com/office/drawing/2014/main" id="{8937EE4D-4D1A-4E99-B085-64D4257F0320}"/>
              </a:ext>
            </a:extLst>
          </p:cNvPr>
          <p:cNvSpPr/>
          <p:nvPr/>
        </p:nvSpPr>
        <p:spPr>
          <a:xfrm>
            <a:off x="46379" y="3116410"/>
            <a:ext cx="1609401" cy="3650810"/>
          </a:xfrm>
          <a:prstGeom prst="foldedCorner">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fr-FR" sz="1200" dirty="0">
                <a:solidFill>
                  <a:schemeClr val="tx1"/>
                </a:solidFill>
              </a:rPr>
              <a:t>    </a:t>
            </a:r>
          </a:p>
          <a:p>
            <a:pPr marL="171450" indent="-171450">
              <a:buFont typeface="Arial" panose="020B0604020202020204" pitchFamily="34" charset="0"/>
              <a:buChar char="•"/>
              <a:defRPr/>
            </a:pPr>
            <a:r>
              <a:rPr lang="fr-FR" sz="1200" b="1" dirty="0">
                <a:solidFill>
                  <a:srgbClr val="FFFFFF"/>
                </a:solidFill>
              </a:rPr>
              <a:t>Picotements de la gorge, des yeux</a:t>
            </a:r>
          </a:p>
          <a:p>
            <a:pPr marL="171450" indent="-171450">
              <a:buFont typeface="Arial" panose="020B0604020202020204" pitchFamily="34" charset="0"/>
              <a:buChar char="•"/>
              <a:defRPr/>
            </a:pPr>
            <a:r>
              <a:rPr lang="fr-FR" sz="1200" b="1" dirty="0">
                <a:solidFill>
                  <a:srgbClr val="FFFFFF"/>
                </a:solidFill>
              </a:rPr>
              <a:t>Allergies</a:t>
            </a:r>
          </a:p>
          <a:p>
            <a:pPr marL="171450" indent="-171450">
              <a:buFont typeface="Arial" panose="020B0604020202020204" pitchFamily="34" charset="0"/>
              <a:buChar char="•"/>
              <a:defRPr/>
            </a:pPr>
            <a:r>
              <a:rPr lang="fr-FR" sz="1200" b="1" dirty="0">
                <a:solidFill>
                  <a:srgbClr val="FFFFFF"/>
                </a:solidFill>
              </a:rPr>
              <a:t>Toux</a:t>
            </a:r>
          </a:p>
          <a:p>
            <a:pPr marL="171450" indent="-171450">
              <a:buFont typeface="Arial" panose="020B0604020202020204" pitchFamily="34" charset="0"/>
              <a:buChar char="•"/>
              <a:defRPr/>
            </a:pPr>
            <a:r>
              <a:rPr lang="fr-FR" sz="1200" b="1" dirty="0">
                <a:solidFill>
                  <a:srgbClr val="FFFFFF"/>
                </a:solidFill>
              </a:rPr>
              <a:t>Asthme</a:t>
            </a:r>
          </a:p>
          <a:p>
            <a:pPr marL="171450" indent="-171450">
              <a:buFont typeface="Arial" panose="020B0604020202020204" pitchFamily="34" charset="0"/>
              <a:buChar char="•"/>
              <a:defRPr/>
            </a:pPr>
            <a:r>
              <a:rPr lang="fr-FR" sz="1200" b="1" dirty="0">
                <a:solidFill>
                  <a:srgbClr val="FFFFFF"/>
                </a:solidFill>
              </a:rPr>
              <a:t>Maladies respiratoires </a:t>
            </a:r>
          </a:p>
          <a:p>
            <a:pPr marL="171450" indent="-171450">
              <a:buFont typeface="Arial" panose="020B0604020202020204" pitchFamily="34" charset="0"/>
              <a:buChar char="•"/>
              <a:defRPr/>
            </a:pPr>
            <a:r>
              <a:rPr lang="fr-FR" sz="1200" b="1" dirty="0">
                <a:solidFill>
                  <a:srgbClr val="FFFFFF"/>
                </a:solidFill>
              </a:rPr>
              <a:t>Maladies cardiaques, AVC</a:t>
            </a:r>
          </a:p>
          <a:p>
            <a:pPr marL="171450" indent="-171450">
              <a:buFont typeface="Arial" panose="020B0604020202020204" pitchFamily="34" charset="0"/>
              <a:buChar char="•"/>
              <a:defRPr/>
            </a:pPr>
            <a:r>
              <a:rPr lang="fr-FR" sz="1200" b="1" dirty="0">
                <a:solidFill>
                  <a:srgbClr val="FFFFFF"/>
                </a:solidFill>
              </a:rPr>
              <a:t> Atteinte du développement neurologique de l’enfant</a:t>
            </a:r>
          </a:p>
          <a:p>
            <a:pPr marL="171450" indent="-171450">
              <a:buFont typeface="Arial" panose="020B0604020202020204" pitchFamily="34" charset="0"/>
              <a:buChar char="•"/>
              <a:defRPr/>
            </a:pPr>
            <a:r>
              <a:rPr lang="fr-FR" sz="1200" b="1" dirty="0">
                <a:solidFill>
                  <a:srgbClr val="FFFFFF"/>
                </a:solidFill>
              </a:rPr>
              <a:t>Diabète</a:t>
            </a:r>
          </a:p>
          <a:p>
            <a:pPr marL="171450" indent="-171450">
              <a:buFont typeface="Arial" panose="020B0604020202020204" pitchFamily="34" charset="0"/>
              <a:buChar char="•"/>
              <a:defRPr/>
            </a:pPr>
            <a:r>
              <a:rPr lang="fr-FR" sz="1200" b="1" dirty="0">
                <a:solidFill>
                  <a:srgbClr val="FFFFFF"/>
                </a:solidFill>
              </a:rPr>
              <a:t>Troubles de la fertilité</a:t>
            </a:r>
          </a:p>
          <a:p>
            <a:pPr marL="171450" indent="-171450">
              <a:buFont typeface="Arial" panose="020B0604020202020204" pitchFamily="34" charset="0"/>
              <a:buChar char="•"/>
              <a:defRPr/>
            </a:pPr>
            <a:r>
              <a:rPr lang="fr-FR" sz="1200" b="1" dirty="0">
                <a:solidFill>
                  <a:srgbClr val="FFFFFF"/>
                </a:solidFill>
              </a:rPr>
              <a:t>Cancers (poumon, vessie…)...</a:t>
            </a:r>
          </a:p>
        </p:txBody>
      </p:sp>
      <p:sp>
        <p:nvSpPr>
          <p:cNvPr id="27" name="Rectangle 26">
            <a:extLst>
              <a:ext uri="{FF2B5EF4-FFF2-40B4-BE49-F238E27FC236}">
                <a16:creationId xmlns:a16="http://schemas.microsoft.com/office/drawing/2014/main" id="{75196E16-9372-440C-AEBA-2130C38AB531}"/>
              </a:ext>
            </a:extLst>
          </p:cNvPr>
          <p:cNvSpPr/>
          <p:nvPr/>
        </p:nvSpPr>
        <p:spPr>
          <a:xfrm>
            <a:off x="2089150" y="1725613"/>
            <a:ext cx="3981450" cy="37052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dirty="0">
              <a:solidFill>
                <a:srgbClr val="002060"/>
              </a:solidFill>
              <a:latin typeface="Calibri" panose="020F0502020204030204" pitchFamily="34" charset="0"/>
              <a:cs typeface="Calibri" panose="020F0502020204030204" pitchFamily="34" charset="0"/>
            </a:endParaRPr>
          </a:p>
        </p:txBody>
      </p:sp>
      <p:pic>
        <p:nvPicPr>
          <p:cNvPr id="28" name="ImaDr patient">
            <a:extLst>
              <a:ext uri="{FF2B5EF4-FFF2-40B4-BE49-F238E27FC236}">
                <a16:creationId xmlns:a16="http://schemas.microsoft.com/office/drawing/2014/main" id="{0617CD86-5013-4A23-B2B6-23C95E927CA0}"/>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bwMode="auto">
          <a:xfrm flipH="1">
            <a:off x="2525462" y="1211878"/>
            <a:ext cx="2978177" cy="555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Titre 2">
            <a:extLst>
              <a:ext uri="{FF2B5EF4-FFF2-40B4-BE49-F238E27FC236}">
                <a16:creationId xmlns:a16="http://schemas.microsoft.com/office/drawing/2014/main" id="{5C378499-B400-4872-B261-99C8EB972D9B}"/>
              </a:ext>
            </a:extLst>
          </p:cNvPr>
          <p:cNvSpPr>
            <a:spLocks noGrp="1"/>
          </p:cNvSpPr>
          <p:nvPr>
            <p:ph type="title"/>
          </p:nvPr>
        </p:nvSpPr>
        <p:spPr>
          <a:xfrm>
            <a:off x="1674662" y="5369"/>
            <a:ext cx="10517338" cy="1260000"/>
          </a:xfr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Autofit/>
          </a:bodyPr>
          <a:lstStyle/>
          <a:p>
            <a:pPr algn="ctr"/>
            <a:r>
              <a:rPr lang="fr-FR" sz="4000" b="1" dirty="0">
                <a:solidFill>
                  <a:srgbClr val="002060"/>
                </a:solidFill>
                <a:latin typeface="Century Gothic" panose="020B0502020202020204" pitchFamily="34" charset="0"/>
                <a:ea typeface="+mn-ea"/>
                <a:cs typeface="+mn-cs"/>
              </a:rPr>
              <a:t>Quelles sont les conséquences</a:t>
            </a:r>
            <a:br>
              <a:rPr lang="fr-FR" sz="4000" b="1" dirty="0">
                <a:solidFill>
                  <a:srgbClr val="002060"/>
                </a:solidFill>
                <a:latin typeface="Century Gothic" panose="020B0502020202020204" pitchFamily="34" charset="0"/>
                <a:ea typeface="+mn-ea"/>
                <a:cs typeface="+mn-cs"/>
              </a:rPr>
            </a:br>
            <a:r>
              <a:rPr lang="fr-FR" sz="4000" b="1" dirty="0">
                <a:solidFill>
                  <a:srgbClr val="002060"/>
                </a:solidFill>
                <a:latin typeface="Century Gothic" panose="020B0502020202020204" pitchFamily="34" charset="0"/>
                <a:ea typeface="+mn-ea"/>
                <a:cs typeface="+mn-cs"/>
              </a:rPr>
              <a:t>de la pollution de l’air sur l’homme ?</a:t>
            </a:r>
          </a:p>
        </p:txBody>
      </p:sp>
      <p:sp>
        <p:nvSpPr>
          <p:cNvPr id="30" name="Espace réservé du contenu 3">
            <a:extLst>
              <a:ext uri="{FF2B5EF4-FFF2-40B4-BE49-F238E27FC236}">
                <a16:creationId xmlns:a16="http://schemas.microsoft.com/office/drawing/2014/main" id="{C84D1AB5-F01D-45FD-AC57-D4E399D86039}"/>
              </a:ext>
            </a:extLst>
          </p:cNvPr>
          <p:cNvSpPr txBox="1">
            <a:spLocks/>
          </p:cNvSpPr>
          <p:nvPr/>
        </p:nvSpPr>
        <p:spPr>
          <a:xfrm>
            <a:off x="6045014" y="2148533"/>
            <a:ext cx="5591196" cy="426073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fr-FR" altLang="fr-FR" sz="2000" dirty="0">
                <a:solidFill>
                  <a:srgbClr val="002060"/>
                </a:solidFill>
                <a:cs typeface="Calibri" panose="020F0502020204030204" pitchFamily="34" charset="0"/>
              </a:rPr>
              <a:t>La pollution de l’air provoque des </a:t>
            </a:r>
            <a:r>
              <a:rPr lang="fr-FR" altLang="fr-FR" sz="2000" b="1" dirty="0">
                <a:solidFill>
                  <a:srgbClr val="002060"/>
                </a:solidFill>
                <a:cs typeface="Calibri" panose="020F0502020204030204" pitchFamily="34" charset="0"/>
              </a:rPr>
              <a:t>problèmes de santé </a:t>
            </a:r>
            <a:r>
              <a:rPr lang="fr-FR" altLang="fr-FR" sz="2000" dirty="0">
                <a:solidFill>
                  <a:srgbClr val="002060"/>
                </a:solidFill>
                <a:cs typeface="Calibri" panose="020F0502020204030204" pitchFamily="34" charset="0"/>
              </a:rPr>
              <a:t>tels que :</a:t>
            </a:r>
            <a:endParaRPr lang="fr-FR" sz="2000" dirty="0"/>
          </a:p>
        </p:txBody>
      </p:sp>
      <p:pic>
        <p:nvPicPr>
          <p:cNvPr id="32" name="Google Shape;263;p41">
            <a:extLst>
              <a:ext uri="{FF2B5EF4-FFF2-40B4-BE49-F238E27FC236}">
                <a16:creationId xmlns:a16="http://schemas.microsoft.com/office/drawing/2014/main" id="{047CF4F2-AB7F-4CDF-BD4B-E7F506AA459A}"/>
              </a:ext>
            </a:extLst>
          </p:cNvPr>
          <p:cNvPicPr preferRelativeResize="0"/>
          <p:nvPr/>
        </p:nvPicPr>
        <p:blipFill rotWithShape="1">
          <a:blip r:embed="rId11">
            <a:alphaModFix/>
          </a:blip>
          <a:srcRect/>
          <a:stretch/>
        </p:blipFill>
        <p:spPr>
          <a:xfrm>
            <a:off x="10951489" y="785595"/>
            <a:ext cx="1369442" cy="1447216"/>
          </a:xfrm>
          <a:prstGeom prst="rect">
            <a:avLst/>
          </a:prstGeom>
          <a:noFill/>
          <a:ln>
            <a:noFill/>
          </a:ln>
        </p:spPr>
      </p:pic>
      <p:sp>
        <p:nvSpPr>
          <p:cNvPr id="33" name="Espace réservé du numéro de diapositive 1">
            <a:extLst>
              <a:ext uri="{FF2B5EF4-FFF2-40B4-BE49-F238E27FC236}">
                <a16:creationId xmlns:a16="http://schemas.microsoft.com/office/drawing/2014/main" id="{0A8A79D9-5A97-47DB-9C98-146B77C4D705}"/>
              </a:ext>
            </a:extLst>
          </p:cNvPr>
          <p:cNvSpPr txBox="1">
            <a:spLocks/>
          </p:cNvSpPr>
          <p:nvPr/>
        </p:nvSpPr>
        <p:spPr bwMode="auto">
          <a:xfrm>
            <a:off x="11126800" y="6409271"/>
            <a:ext cx="1018821" cy="365125"/>
          </a:xfrm>
          <a:prstGeom prst="rect">
            <a:avLst/>
          </a:prstGeom>
          <a:solidFill>
            <a:srgbClr val="002060"/>
          </a:solidFill>
          <a:ln>
            <a:noFill/>
          </a:ln>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dirty="0">
                <a:solidFill>
                  <a:schemeClr val="bg1"/>
                </a:solidFill>
              </a:rPr>
              <a:t>M</a:t>
            </a:r>
            <a:r>
              <a:rPr lang="fr-FR" altLang="fr-FR" sz="1800" b="1" baseline="30000" dirty="0">
                <a:solidFill>
                  <a:schemeClr val="bg1"/>
                </a:solidFill>
              </a:rPr>
              <a:t>8</a:t>
            </a:r>
            <a:r>
              <a:rPr lang="fr-FR" altLang="fr-FR" sz="1800" b="1" dirty="0">
                <a:solidFill>
                  <a:srgbClr val="CFEDEF"/>
                </a:solidFill>
              </a:rPr>
              <a:t> </a:t>
            </a:r>
            <a:r>
              <a:rPr lang="fr-FR" altLang="fr-FR" sz="1800" b="1" dirty="0">
                <a:solidFill>
                  <a:schemeClr val="bg1"/>
                </a:solidFill>
              </a:rPr>
              <a:t>- </a:t>
            </a:r>
            <a:fld id="{6B65CB28-E51F-4F6B-B370-8F5765EA14E9}" type="slidenum">
              <a:rPr lang="fr-FR" altLang="fr-FR" sz="1800" b="1" smtClean="0">
                <a:solidFill>
                  <a:schemeClr val="bg1"/>
                </a:solidFill>
              </a:rPr>
              <a:pPr algn="ctr" eaLnBrk="1" hangingPunct="1">
                <a:lnSpc>
                  <a:spcPct val="100000"/>
                </a:lnSpc>
                <a:spcBef>
                  <a:spcPct val="0"/>
                </a:spcBef>
                <a:buFontTx/>
                <a:buNone/>
              </a:pPr>
              <a:t>49</a:t>
            </a:fld>
            <a:endParaRPr lang="fr-FR" altLang="fr-FR" sz="1800" b="1" dirty="0">
              <a:solidFill>
                <a:schemeClr val="bg1"/>
              </a:solidFill>
            </a:endParaRPr>
          </a:p>
        </p:txBody>
      </p:sp>
      <p:sp>
        <p:nvSpPr>
          <p:cNvPr id="2" name="Espace réservé du contenu 3">
            <a:extLst>
              <a:ext uri="{FF2B5EF4-FFF2-40B4-BE49-F238E27FC236}">
                <a16:creationId xmlns:a16="http://schemas.microsoft.com/office/drawing/2014/main" id="{BEDD69C8-9973-90E9-92EA-63D98A19CA35}"/>
              </a:ext>
            </a:extLst>
          </p:cNvPr>
          <p:cNvSpPr txBox="1">
            <a:spLocks/>
          </p:cNvSpPr>
          <p:nvPr/>
        </p:nvSpPr>
        <p:spPr>
          <a:xfrm>
            <a:off x="6045014" y="2747973"/>
            <a:ext cx="5591196" cy="426073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lvl="1" indent="-285750">
              <a:lnSpc>
                <a:spcPct val="100000"/>
              </a:lnSpc>
              <a:spcBef>
                <a:spcPct val="20000"/>
              </a:spcBef>
            </a:pPr>
            <a:r>
              <a:rPr lang="fr-FR" altLang="fr-FR" sz="1800" dirty="0">
                <a:solidFill>
                  <a:srgbClr val="002060"/>
                </a:solidFill>
                <a:cs typeface="Calibri" panose="020F0502020204030204" pitchFamily="34" charset="0"/>
              </a:rPr>
              <a:t>Picotements de la gorge, des yeux</a:t>
            </a:r>
          </a:p>
          <a:p>
            <a:pPr marL="285750" lvl="1" indent="-285750">
              <a:lnSpc>
                <a:spcPct val="100000"/>
              </a:lnSpc>
              <a:spcBef>
                <a:spcPct val="20000"/>
              </a:spcBef>
            </a:pPr>
            <a:r>
              <a:rPr lang="fr-FR" altLang="fr-FR" sz="1800" dirty="0">
                <a:solidFill>
                  <a:srgbClr val="002060"/>
                </a:solidFill>
                <a:cs typeface="Calibri" panose="020F0502020204030204" pitchFamily="34" charset="0"/>
              </a:rPr>
              <a:t>Allergies</a:t>
            </a:r>
          </a:p>
          <a:p>
            <a:pPr marL="285750" lvl="1" indent="-285750">
              <a:lnSpc>
                <a:spcPct val="100000"/>
              </a:lnSpc>
              <a:spcBef>
                <a:spcPct val="20000"/>
              </a:spcBef>
            </a:pPr>
            <a:r>
              <a:rPr lang="fr-FR" altLang="fr-FR" sz="1800" dirty="0">
                <a:solidFill>
                  <a:srgbClr val="002060"/>
                </a:solidFill>
                <a:cs typeface="Calibri" panose="020F0502020204030204" pitchFamily="34" charset="0"/>
              </a:rPr>
              <a:t>Toux</a:t>
            </a:r>
          </a:p>
          <a:p>
            <a:pPr marL="285750" lvl="1" indent="-285750">
              <a:lnSpc>
                <a:spcPct val="100000"/>
              </a:lnSpc>
              <a:spcBef>
                <a:spcPct val="20000"/>
              </a:spcBef>
            </a:pPr>
            <a:r>
              <a:rPr lang="fr-FR" altLang="fr-FR" sz="1800" dirty="0">
                <a:solidFill>
                  <a:srgbClr val="002060"/>
                </a:solidFill>
                <a:cs typeface="Calibri" panose="020F0502020204030204" pitchFamily="34" charset="0"/>
              </a:rPr>
              <a:t>Asthme</a:t>
            </a:r>
          </a:p>
          <a:p>
            <a:pPr marL="285750" lvl="1" indent="-285750">
              <a:lnSpc>
                <a:spcPct val="100000"/>
              </a:lnSpc>
              <a:spcBef>
                <a:spcPct val="20000"/>
              </a:spcBef>
            </a:pPr>
            <a:r>
              <a:rPr lang="fr-FR" altLang="fr-FR" sz="1800" dirty="0">
                <a:solidFill>
                  <a:srgbClr val="002060"/>
                </a:solidFill>
                <a:cs typeface="Calibri" panose="020F0502020204030204" pitchFamily="34" charset="0"/>
              </a:rPr>
              <a:t>Maladies respiratoires </a:t>
            </a:r>
          </a:p>
          <a:p>
            <a:pPr marL="285750" lvl="1" indent="-285750">
              <a:lnSpc>
                <a:spcPct val="100000"/>
              </a:lnSpc>
              <a:spcBef>
                <a:spcPct val="20000"/>
              </a:spcBef>
            </a:pPr>
            <a:r>
              <a:rPr lang="fr-FR" altLang="fr-FR" sz="1800" dirty="0">
                <a:solidFill>
                  <a:srgbClr val="002060"/>
                </a:solidFill>
                <a:cs typeface="Calibri" panose="020F0502020204030204" pitchFamily="34" charset="0"/>
              </a:rPr>
              <a:t>Maladies cardiaques, AVC (Accidents Vasculaires Cérébraux), maux de tête</a:t>
            </a:r>
          </a:p>
          <a:p>
            <a:pPr marL="285750" lvl="1" indent="-285750">
              <a:spcBef>
                <a:spcPct val="20000"/>
              </a:spcBef>
            </a:pPr>
            <a:r>
              <a:rPr lang="fr-FR" altLang="fr-FR" sz="1800" dirty="0">
                <a:solidFill>
                  <a:srgbClr val="002060"/>
                </a:solidFill>
                <a:cs typeface="Calibri" panose="020F0502020204030204" pitchFamily="34" charset="0"/>
              </a:rPr>
              <a:t>Atteinte du développement neurologique de l’enfant</a:t>
            </a:r>
          </a:p>
          <a:p>
            <a:pPr marL="285750" lvl="1" indent="-285750">
              <a:spcBef>
                <a:spcPct val="20000"/>
              </a:spcBef>
            </a:pPr>
            <a:r>
              <a:rPr lang="fr-FR" altLang="fr-FR" sz="1800" dirty="0">
                <a:solidFill>
                  <a:srgbClr val="002060"/>
                </a:solidFill>
                <a:cs typeface="Calibri" panose="020F0502020204030204" pitchFamily="34" charset="0"/>
              </a:rPr>
              <a:t>Diabète</a:t>
            </a:r>
          </a:p>
          <a:p>
            <a:pPr marL="285750" lvl="1" indent="-285750">
              <a:spcBef>
                <a:spcPct val="20000"/>
              </a:spcBef>
            </a:pPr>
            <a:r>
              <a:rPr lang="fr-FR" altLang="fr-FR" sz="1800" dirty="0">
                <a:solidFill>
                  <a:srgbClr val="002060"/>
                </a:solidFill>
                <a:cs typeface="Calibri" panose="020F0502020204030204" pitchFamily="34" charset="0"/>
              </a:rPr>
              <a:t>Troubles de la fertilité</a:t>
            </a:r>
          </a:p>
          <a:p>
            <a:pPr marL="285750" lvl="1" indent="-285750">
              <a:lnSpc>
                <a:spcPct val="100000"/>
              </a:lnSpc>
              <a:spcBef>
                <a:spcPct val="20000"/>
              </a:spcBef>
            </a:pPr>
            <a:r>
              <a:rPr lang="fr-FR" altLang="fr-FR" sz="1800" dirty="0">
                <a:solidFill>
                  <a:srgbClr val="002060"/>
                </a:solidFill>
                <a:cs typeface="Calibri" panose="020F0502020204030204" pitchFamily="34" charset="0"/>
              </a:rPr>
              <a:t>Cancers (poumon, vessie…)...</a:t>
            </a:r>
          </a:p>
          <a:p>
            <a:pPr marL="0" indent="0">
              <a:buFont typeface="Arial" panose="020B0604020202020204" pitchFamily="34" charset="0"/>
              <a:buNone/>
            </a:pPr>
            <a:endParaRPr lang="fr-FR" altLang="fr-FR" sz="2000" dirty="0">
              <a:cs typeface="Calibri" panose="020F0502020204030204" pitchFamily="34" charset="0"/>
            </a:endParaRPr>
          </a:p>
          <a:p>
            <a:pPr marL="0" indent="0">
              <a:buFont typeface="Arial" panose="020B0604020202020204" pitchFamily="34" charset="0"/>
              <a:buNone/>
            </a:pPr>
            <a:endParaRPr lang="fr-FR" sz="2000" dirty="0"/>
          </a:p>
        </p:txBody>
      </p:sp>
    </p:spTree>
    <p:extLst>
      <p:ext uri="{BB962C8B-B14F-4D97-AF65-F5344CB8AC3E}">
        <p14:creationId xmlns:p14="http://schemas.microsoft.com/office/powerpoint/2010/main" val="4111135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25"/>
                    </p:tgtEl>
                  </p:cond>
                </p:stCondLst>
                <p:endSync evt="end" delay="0">
                  <p:rtn val="all"/>
                </p:endSync>
                <p:childTnLst>
                  <p:par>
                    <p:cTn id="14" fill="hold">
                      <p:stCondLst>
                        <p:cond delay="0"/>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26"/>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xit" presetSubtype="0" fill="hold" grpId="1" nodeType="clickEffect">
                                  <p:stCondLst>
                                    <p:cond delay="0"/>
                                  </p:stCondLst>
                                  <p:childTnLst>
                                    <p:set>
                                      <p:cBhvr>
                                        <p:cTn id="21" dur="1" fill="hold">
                                          <p:stCondLst>
                                            <p:cond delay="0"/>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5"/>
                  </p:tgtEl>
                </p:cond>
              </p:nextCondLst>
            </p:seq>
          </p:childTnLst>
        </p:cTn>
      </p:par>
    </p:tnLst>
    <p:bldLst>
      <p:bldP spid="26" grpId="0" animBg="1"/>
      <p:bldP spid="26" grpId="1" animBg="1"/>
      <p:bldP spid="30" grpId="0"/>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Mongolfière"/>
          <p:cNvGrpSpPr/>
          <p:nvPr/>
        </p:nvGrpSpPr>
        <p:grpSpPr>
          <a:xfrm>
            <a:off x="7050148" y="1528318"/>
            <a:ext cx="4270786" cy="4808668"/>
            <a:chOff x="7218381" y="1601470"/>
            <a:chExt cx="4270786" cy="4808668"/>
          </a:xfrm>
        </p:grpSpPr>
        <p:pic>
          <p:nvPicPr>
            <p:cNvPr id="73" name="Mongolfière"/>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4094" t="7020" r="13548" b="10180"/>
            <a:stretch/>
          </p:blipFill>
          <p:spPr bwMode="auto">
            <a:xfrm>
              <a:off x="7218381" y="1601470"/>
              <a:ext cx="4270786" cy="4808668"/>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e"/>
            <p:cNvSpPr txBox="1"/>
            <p:nvPr/>
          </p:nvSpPr>
          <p:spPr>
            <a:xfrm>
              <a:off x="7705131" y="2918213"/>
              <a:ext cx="3592650" cy="830997"/>
            </a:xfrm>
            <a:prstGeom prst="rect">
              <a:avLst/>
            </a:prstGeom>
            <a:noFill/>
          </p:spPr>
          <p:txBody>
            <a:bodyPr wrap="none" rtlCol="0">
              <a:spAutoFit/>
            </a:bodyPr>
            <a:lstStyle/>
            <a:p>
              <a:r>
                <a:rPr lang="fr-FR" sz="4800" b="1" dirty="0">
                  <a:solidFill>
                    <a:srgbClr val="00B050"/>
                  </a:solidFill>
                  <a:latin typeface="Century Gothic" panose="020B0502020202020204" pitchFamily="34" charset="0"/>
                </a:rPr>
                <a:t>15 000 l</a:t>
              </a:r>
              <a:r>
                <a:rPr lang="fr-FR" sz="4800" b="1" dirty="0">
                  <a:solidFill>
                    <a:srgbClr val="00B050"/>
                  </a:solidFill>
                  <a:latin typeface="Century Gothic" panose="020B0502020202020204" pitchFamily="34" charset="0"/>
                  <a:cs typeface="Calibri" panose="020F0502020204030204" pitchFamily="34" charset="0"/>
                </a:rPr>
                <a:t>itres</a:t>
              </a:r>
              <a:endParaRPr lang="fr-FR" sz="4800" b="1" dirty="0">
                <a:latin typeface="Century Gothic" panose="020B0502020202020204" pitchFamily="34" charset="0"/>
              </a:endParaRPr>
            </a:p>
          </p:txBody>
        </p:sp>
      </p:grpSp>
      <p:grpSp>
        <p:nvGrpSpPr>
          <p:cNvPr id="4" name="Réponse 4"/>
          <p:cNvGrpSpPr/>
          <p:nvPr/>
        </p:nvGrpSpPr>
        <p:grpSpPr>
          <a:xfrm>
            <a:off x="3711549" y="5350926"/>
            <a:ext cx="2384451" cy="1001301"/>
            <a:chOff x="4397351" y="5777646"/>
            <a:chExt cx="2144819" cy="1001301"/>
          </a:xfrm>
        </p:grpSpPr>
        <p:sp>
          <p:nvSpPr>
            <p:cNvPr id="15391" name="Texte"/>
            <p:cNvSpPr txBox="1">
              <a:spLocks noChangeArrowheads="1"/>
            </p:cNvSpPr>
            <p:nvPr/>
          </p:nvSpPr>
          <p:spPr bwMode="auto">
            <a:xfrm>
              <a:off x="4397351" y="5824840"/>
              <a:ext cx="2144819"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fr-FR"/>
              </a:defPPr>
              <a:lvl1pPr marL="6350" indent="-6350">
                <a:lnSpc>
                  <a:spcPct val="100000"/>
                </a:lnSpc>
                <a:spcBef>
                  <a:spcPct val="50000"/>
                </a:spcBef>
                <a:buFontTx/>
                <a:buNone/>
                <a:defRPr sz="2800" b="1">
                  <a:solidFill>
                    <a:srgbClr val="0098BC"/>
                  </a:solidFill>
                  <a:cs typeface="Arial" panose="020B0604020202020204" pitchFamily="34" charset="0"/>
                </a:defRPr>
              </a:lvl1pPr>
              <a:lvl2pPr marL="742950" indent="-28575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eaLnBrk="0" fontAlgn="base" hangingPunct="0">
                <a:lnSpc>
                  <a:spcPct val="90000"/>
                </a:lnSpc>
                <a:spcBef>
                  <a:spcPts val="500"/>
                </a:spcBef>
                <a:spcAft>
                  <a:spcPct val="0"/>
                </a:spcAft>
                <a:buFont typeface="Arial" panose="020B0604020202020204" pitchFamily="34" charset="0"/>
                <a:buChar char="•"/>
              </a:lvl6pPr>
              <a:lvl7pPr marL="2971800" indent="-228600" eaLnBrk="0" fontAlgn="base" hangingPunct="0">
                <a:lnSpc>
                  <a:spcPct val="90000"/>
                </a:lnSpc>
                <a:spcBef>
                  <a:spcPts val="500"/>
                </a:spcBef>
                <a:spcAft>
                  <a:spcPct val="0"/>
                </a:spcAft>
                <a:buFont typeface="Arial" panose="020B0604020202020204" pitchFamily="34" charset="0"/>
                <a:buChar char="•"/>
              </a:lvl7pPr>
              <a:lvl8pPr marL="3429000" indent="-228600" eaLnBrk="0" fontAlgn="base" hangingPunct="0">
                <a:lnSpc>
                  <a:spcPct val="90000"/>
                </a:lnSpc>
                <a:spcBef>
                  <a:spcPts val="500"/>
                </a:spcBef>
                <a:spcAft>
                  <a:spcPct val="0"/>
                </a:spcAft>
                <a:buFont typeface="Arial" panose="020B0604020202020204" pitchFamily="34" charset="0"/>
                <a:buChar char="•"/>
              </a:lvl8pPr>
              <a:lvl9pPr marL="3886200" indent="-228600" eaLnBrk="0" fontAlgn="base" hangingPunct="0">
                <a:lnSpc>
                  <a:spcPct val="90000"/>
                </a:lnSpc>
                <a:spcBef>
                  <a:spcPts val="500"/>
                </a:spcBef>
                <a:spcAft>
                  <a:spcPct val="0"/>
                </a:spcAft>
                <a:buFont typeface="Arial" panose="020B0604020202020204" pitchFamily="34" charset="0"/>
                <a:buChar char="•"/>
              </a:lvl9pPr>
            </a:lstStyle>
            <a:p>
              <a:r>
                <a:rPr lang="fr-FR" altLang="fr-FR" dirty="0">
                  <a:latin typeface="Century Gothic" panose="020B0502020202020204" pitchFamily="34" charset="0"/>
                </a:rPr>
                <a:t>15 000 litres</a:t>
              </a:r>
            </a:p>
          </p:txBody>
        </p:sp>
        <p:sp>
          <p:nvSpPr>
            <p:cNvPr id="21" name="Cadre vert">
              <a:extLst>
                <a:ext uri="{FF2B5EF4-FFF2-40B4-BE49-F238E27FC236}">
                  <a16:creationId xmlns:a16="http://schemas.microsoft.com/office/drawing/2014/main" id="{04F5609A-BB7E-4580-8DF6-9E28201441ED}"/>
                </a:ext>
              </a:extLst>
            </p:cNvPr>
            <p:cNvSpPr/>
            <p:nvPr/>
          </p:nvSpPr>
          <p:spPr>
            <a:xfrm>
              <a:off x="4407539" y="5777646"/>
              <a:ext cx="195846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6350" indent="-6350">
                <a:spcBef>
                  <a:spcPct val="50000"/>
                </a:spcBef>
              </a:pPr>
              <a:endParaRPr lang="fr-FR" sz="2800" b="1">
                <a:solidFill>
                  <a:srgbClr val="0098BC"/>
                </a:solidFill>
                <a:latin typeface="Century Gothic" panose="020B0502020202020204" pitchFamily="34" charset="0"/>
                <a:cs typeface="Arial" panose="020B0604020202020204" pitchFamily="34" charset="0"/>
              </a:endParaRPr>
            </a:p>
          </p:txBody>
        </p:sp>
      </p:grpSp>
      <p:sp>
        <p:nvSpPr>
          <p:cNvPr id="41" name="Numéro 4">
            <a:extLst>
              <a:ext uri="{FF2B5EF4-FFF2-40B4-BE49-F238E27FC236}">
                <a16:creationId xmlns:a16="http://schemas.microsoft.com/office/drawing/2014/main" id="{7587B0AF-15DD-4285-B7D9-1B7CF8175833}"/>
              </a:ext>
            </a:extLst>
          </p:cNvPr>
          <p:cNvSpPr/>
          <p:nvPr/>
        </p:nvSpPr>
        <p:spPr bwMode="auto">
          <a:xfrm>
            <a:off x="2777727" y="5283617"/>
            <a:ext cx="837979" cy="837979"/>
          </a:xfrm>
          <a:custGeom>
            <a:avLst/>
            <a:gdLst>
              <a:gd name="connsiteX0" fmla="*/ 0 w 5826377"/>
              <a:gd name="connsiteY0" fmla="*/ 1033411 h 2066821"/>
              <a:gd name="connsiteX1" fmla="*/ 2913189 w 5826377"/>
              <a:gd name="connsiteY1" fmla="*/ 0 h 2066821"/>
              <a:gd name="connsiteX2" fmla="*/ 5826378 w 5826377"/>
              <a:gd name="connsiteY2" fmla="*/ 1033411 h 2066821"/>
              <a:gd name="connsiteX3" fmla="*/ 2913189 w 5826377"/>
              <a:gd name="connsiteY3" fmla="*/ 2066822 h 2066821"/>
              <a:gd name="connsiteX4" fmla="*/ 0 w 5826377"/>
              <a:gd name="connsiteY4" fmla="*/ 1033411 h 2066821"/>
              <a:gd name="connsiteX0" fmla="*/ 0 w 5963004"/>
              <a:gd name="connsiteY0" fmla="*/ 1117673 h 2151084"/>
              <a:gd name="connsiteX1" fmla="*/ 2913189 w 5963004"/>
              <a:gd name="connsiteY1" fmla="*/ 84262 h 2151084"/>
              <a:gd name="connsiteX2" fmla="*/ 4908260 w 5963004"/>
              <a:gd name="connsiteY2" fmla="*/ 178808 h 2151084"/>
              <a:gd name="connsiteX3" fmla="*/ 5826378 w 5963004"/>
              <a:gd name="connsiteY3" fmla="*/ 1117673 h 2151084"/>
              <a:gd name="connsiteX4" fmla="*/ 2913189 w 5963004"/>
              <a:gd name="connsiteY4" fmla="*/ 2151084 h 2151084"/>
              <a:gd name="connsiteX5" fmla="*/ 0 w 5963004"/>
              <a:gd name="connsiteY5" fmla="*/ 1117673 h 2151084"/>
              <a:gd name="connsiteX0" fmla="*/ 0 w 5682491"/>
              <a:gd name="connsiteY0" fmla="*/ 1117673 h 2198926"/>
              <a:gd name="connsiteX1" fmla="*/ 2913189 w 5682491"/>
              <a:gd name="connsiteY1" fmla="*/ 84262 h 2198926"/>
              <a:gd name="connsiteX2" fmla="*/ 4908260 w 5682491"/>
              <a:gd name="connsiteY2" fmla="*/ 178808 h 2198926"/>
              <a:gd name="connsiteX3" fmla="*/ 5502993 w 5682491"/>
              <a:gd name="connsiteY3" fmla="*/ 1920561 h 2198926"/>
              <a:gd name="connsiteX4" fmla="*/ 2913189 w 5682491"/>
              <a:gd name="connsiteY4" fmla="*/ 2151084 h 2198926"/>
              <a:gd name="connsiteX5" fmla="*/ 0 w 5682491"/>
              <a:gd name="connsiteY5" fmla="*/ 1117673 h 2198926"/>
              <a:gd name="connsiteX0" fmla="*/ 0 w 5660189"/>
              <a:gd name="connsiteY0" fmla="*/ 926212 h 2198502"/>
              <a:gd name="connsiteX1" fmla="*/ 2890887 w 5660189"/>
              <a:gd name="connsiteY1" fmla="*/ 71221 h 2198502"/>
              <a:gd name="connsiteX2" fmla="*/ 4885958 w 5660189"/>
              <a:gd name="connsiteY2" fmla="*/ 165767 h 2198502"/>
              <a:gd name="connsiteX3" fmla="*/ 5480691 w 5660189"/>
              <a:gd name="connsiteY3" fmla="*/ 1907520 h 2198502"/>
              <a:gd name="connsiteX4" fmla="*/ 2890887 w 5660189"/>
              <a:gd name="connsiteY4" fmla="*/ 2138043 h 2198502"/>
              <a:gd name="connsiteX5" fmla="*/ 0 w 5660189"/>
              <a:gd name="connsiteY5" fmla="*/ 926212 h 2198502"/>
              <a:gd name="connsiteX0" fmla="*/ 13287 w 5673476"/>
              <a:gd name="connsiteY0" fmla="*/ 941739 h 2214029"/>
              <a:gd name="connsiteX1" fmla="*/ 1956320 w 5673476"/>
              <a:gd name="connsiteY1" fmla="*/ 64445 h 2214029"/>
              <a:gd name="connsiteX2" fmla="*/ 4899245 w 5673476"/>
              <a:gd name="connsiteY2" fmla="*/ 181294 h 2214029"/>
              <a:gd name="connsiteX3" fmla="*/ 5493978 w 5673476"/>
              <a:gd name="connsiteY3" fmla="*/ 1923047 h 2214029"/>
              <a:gd name="connsiteX4" fmla="*/ 2904174 w 5673476"/>
              <a:gd name="connsiteY4" fmla="*/ 2153570 h 2214029"/>
              <a:gd name="connsiteX5" fmla="*/ 13287 w 5673476"/>
              <a:gd name="connsiteY5" fmla="*/ 941739 h 2214029"/>
              <a:gd name="connsiteX0" fmla="*/ 101649 w 5761838"/>
              <a:gd name="connsiteY0" fmla="*/ 941739 h 2143739"/>
              <a:gd name="connsiteX1" fmla="*/ 2044682 w 5761838"/>
              <a:gd name="connsiteY1" fmla="*/ 64445 h 2143739"/>
              <a:gd name="connsiteX2" fmla="*/ 4987607 w 5761838"/>
              <a:gd name="connsiteY2" fmla="*/ 181294 h 2143739"/>
              <a:gd name="connsiteX3" fmla="*/ 5582340 w 5761838"/>
              <a:gd name="connsiteY3" fmla="*/ 1923047 h 2143739"/>
              <a:gd name="connsiteX4" fmla="*/ 840350 w 5761838"/>
              <a:gd name="connsiteY4" fmla="*/ 2064360 h 2143739"/>
              <a:gd name="connsiteX5" fmla="*/ 101649 w 5761838"/>
              <a:gd name="connsiteY5" fmla="*/ 941739 h 2143739"/>
              <a:gd name="connsiteX0" fmla="*/ 188442 w 5536397"/>
              <a:gd name="connsiteY0" fmla="*/ 630387 h 2143793"/>
              <a:gd name="connsiteX1" fmla="*/ 1819241 w 5536397"/>
              <a:gd name="connsiteY1" fmla="*/ 43025 h 2143793"/>
              <a:gd name="connsiteX2" fmla="*/ 4762166 w 5536397"/>
              <a:gd name="connsiteY2" fmla="*/ 159874 h 2143793"/>
              <a:gd name="connsiteX3" fmla="*/ 5356899 w 5536397"/>
              <a:gd name="connsiteY3" fmla="*/ 1901627 h 2143793"/>
              <a:gd name="connsiteX4" fmla="*/ 614909 w 5536397"/>
              <a:gd name="connsiteY4" fmla="*/ 2042940 h 2143793"/>
              <a:gd name="connsiteX5" fmla="*/ 188442 w 5536397"/>
              <a:gd name="connsiteY5" fmla="*/ 630387 h 2143793"/>
              <a:gd name="connsiteX0" fmla="*/ 174325 w 5321361"/>
              <a:gd name="connsiteY0" fmla="*/ 630387 h 2200733"/>
              <a:gd name="connsiteX1" fmla="*/ 1805124 w 5321361"/>
              <a:gd name="connsiteY1" fmla="*/ 43025 h 2200733"/>
              <a:gd name="connsiteX2" fmla="*/ 4748049 w 5321361"/>
              <a:gd name="connsiteY2" fmla="*/ 159874 h 2200733"/>
              <a:gd name="connsiteX3" fmla="*/ 5086304 w 5321361"/>
              <a:gd name="connsiteY3" fmla="*/ 2035442 h 2200733"/>
              <a:gd name="connsiteX4" fmla="*/ 600792 w 5321361"/>
              <a:gd name="connsiteY4" fmla="*/ 2042940 h 2200733"/>
              <a:gd name="connsiteX5" fmla="*/ 174325 w 5321361"/>
              <a:gd name="connsiteY5" fmla="*/ 630387 h 2200733"/>
              <a:gd name="connsiteX0" fmla="*/ 174325 w 5420438"/>
              <a:gd name="connsiteY0" fmla="*/ 630387 h 2200733"/>
              <a:gd name="connsiteX1" fmla="*/ 1805124 w 5420438"/>
              <a:gd name="connsiteY1" fmla="*/ 43025 h 2200733"/>
              <a:gd name="connsiteX2" fmla="*/ 4748049 w 5420438"/>
              <a:gd name="connsiteY2" fmla="*/ 159874 h 2200733"/>
              <a:gd name="connsiteX3" fmla="*/ 5086304 w 5420438"/>
              <a:gd name="connsiteY3" fmla="*/ 2035442 h 2200733"/>
              <a:gd name="connsiteX4" fmla="*/ 600792 w 5420438"/>
              <a:gd name="connsiteY4" fmla="*/ 2042940 h 2200733"/>
              <a:gd name="connsiteX5" fmla="*/ 174325 w 5420438"/>
              <a:gd name="connsiteY5" fmla="*/ 630387 h 2200733"/>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428298"/>
              <a:gd name="connsiteY0" fmla="*/ 682960 h 2297981"/>
              <a:gd name="connsiteX1" fmla="*/ 1805124 w 5428298"/>
              <a:gd name="connsiteY1" fmla="*/ 95598 h 2297981"/>
              <a:gd name="connsiteX2" fmla="*/ 4748049 w 5428298"/>
              <a:gd name="connsiteY2" fmla="*/ 212447 h 2297981"/>
              <a:gd name="connsiteX3" fmla="*/ 5086304 w 5428298"/>
              <a:gd name="connsiteY3" fmla="*/ 2088015 h 2297981"/>
              <a:gd name="connsiteX4" fmla="*/ 600792 w 5428298"/>
              <a:gd name="connsiteY4" fmla="*/ 2095513 h 2297981"/>
              <a:gd name="connsiteX5" fmla="*/ 174325 w 5428298"/>
              <a:gd name="connsiteY5" fmla="*/ 682960 h 2297981"/>
              <a:gd name="connsiteX0" fmla="*/ 151277 w 4978783"/>
              <a:gd name="connsiteY0" fmla="*/ 2095513 h 2334141"/>
              <a:gd name="connsiteX1" fmla="*/ 1355609 w 4978783"/>
              <a:gd name="connsiteY1" fmla="*/ 95598 h 2334141"/>
              <a:gd name="connsiteX2" fmla="*/ 4298534 w 4978783"/>
              <a:gd name="connsiteY2" fmla="*/ 212447 h 2334141"/>
              <a:gd name="connsiteX3" fmla="*/ 4636789 w 4978783"/>
              <a:gd name="connsiteY3" fmla="*/ 2088015 h 2334141"/>
              <a:gd name="connsiteX4" fmla="*/ 151277 w 4978783"/>
              <a:gd name="connsiteY4" fmla="*/ 2095513 h 2334141"/>
              <a:gd name="connsiteX0" fmla="*/ 470246 w 5297752"/>
              <a:gd name="connsiteY0" fmla="*/ 2066922 h 2301280"/>
              <a:gd name="connsiteX1" fmla="*/ 604061 w 5297752"/>
              <a:gd name="connsiteY1" fmla="*/ 133915 h 2301280"/>
              <a:gd name="connsiteX2" fmla="*/ 4617503 w 5297752"/>
              <a:gd name="connsiteY2" fmla="*/ 183856 h 2301280"/>
              <a:gd name="connsiteX3" fmla="*/ 4955758 w 5297752"/>
              <a:gd name="connsiteY3" fmla="*/ 2059424 h 2301280"/>
              <a:gd name="connsiteX4" fmla="*/ 470246 w 5297752"/>
              <a:gd name="connsiteY4" fmla="*/ 2066922 h 2301280"/>
              <a:gd name="connsiteX0" fmla="*/ 508312 w 5335818"/>
              <a:gd name="connsiteY0" fmla="*/ 2088925 h 2323283"/>
              <a:gd name="connsiteX1" fmla="*/ 642127 w 5335818"/>
              <a:gd name="connsiteY1" fmla="*/ 155918 h 2323283"/>
              <a:gd name="connsiteX2" fmla="*/ 4655569 w 5335818"/>
              <a:gd name="connsiteY2" fmla="*/ 205859 h 2323283"/>
              <a:gd name="connsiteX3" fmla="*/ 4993824 w 5335818"/>
              <a:gd name="connsiteY3" fmla="*/ 2081427 h 2323283"/>
              <a:gd name="connsiteX4" fmla="*/ 508312 w 5335818"/>
              <a:gd name="connsiteY4" fmla="*/ 2088925 h 2323283"/>
              <a:gd name="connsiteX0" fmla="*/ 537928 w 5365434"/>
              <a:gd name="connsiteY0" fmla="*/ 2041763 h 2267686"/>
              <a:gd name="connsiteX1" fmla="*/ 615987 w 5365434"/>
              <a:gd name="connsiteY1" fmla="*/ 242570 h 2267686"/>
              <a:gd name="connsiteX2" fmla="*/ 4685185 w 5365434"/>
              <a:gd name="connsiteY2" fmla="*/ 158697 h 2267686"/>
              <a:gd name="connsiteX3" fmla="*/ 5023440 w 5365434"/>
              <a:gd name="connsiteY3" fmla="*/ 2034265 h 2267686"/>
              <a:gd name="connsiteX4" fmla="*/ 537928 w 5365434"/>
              <a:gd name="connsiteY4" fmla="*/ 2041763 h 2267686"/>
              <a:gd name="connsiteX0" fmla="*/ 475390 w 5302896"/>
              <a:gd name="connsiteY0" fmla="*/ 2088286 h 2314209"/>
              <a:gd name="connsiteX1" fmla="*/ 553449 w 5302896"/>
              <a:gd name="connsiteY1" fmla="*/ 289093 h 2314209"/>
              <a:gd name="connsiteX2" fmla="*/ 4622647 w 5302896"/>
              <a:gd name="connsiteY2" fmla="*/ 205220 h 2314209"/>
              <a:gd name="connsiteX3" fmla="*/ 4960902 w 5302896"/>
              <a:gd name="connsiteY3" fmla="*/ 2080788 h 2314209"/>
              <a:gd name="connsiteX4" fmla="*/ 475390 w 5302896"/>
              <a:gd name="connsiteY4" fmla="*/ 2088286 h 2314209"/>
              <a:gd name="connsiteX0" fmla="*/ 500620 w 5340218"/>
              <a:gd name="connsiteY0" fmla="*/ 2050101 h 2276024"/>
              <a:gd name="connsiteX1" fmla="*/ 578679 w 5340218"/>
              <a:gd name="connsiteY1" fmla="*/ 250908 h 2276024"/>
              <a:gd name="connsiteX2" fmla="*/ 4688872 w 5340218"/>
              <a:gd name="connsiteY2" fmla="*/ 227606 h 2276024"/>
              <a:gd name="connsiteX3" fmla="*/ 4986132 w 5340218"/>
              <a:gd name="connsiteY3" fmla="*/ 2042603 h 2276024"/>
              <a:gd name="connsiteX4" fmla="*/ 500620 w 5340218"/>
              <a:gd name="connsiteY4" fmla="*/ 2050101 h 2276024"/>
              <a:gd name="connsiteX0" fmla="*/ 500620 w 5340214"/>
              <a:gd name="connsiteY0" fmla="*/ 2163226 h 2389149"/>
              <a:gd name="connsiteX1" fmla="*/ 578679 w 5340214"/>
              <a:gd name="connsiteY1" fmla="*/ 364033 h 2389149"/>
              <a:gd name="connsiteX2" fmla="*/ 4688872 w 5340214"/>
              <a:gd name="connsiteY2" fmla="*/ 340731 h 2389149"/>
              <a:gd name="connsiteX3" fmla="*/ 4986132 w 5340214"/>
              <a:gd name="connsiteY3" fmla="*/ 2155728 h 2389149"/>
              <a:gd name="connsiteX4" fmla="*/ 500620 w 5340214"/>
              <a:gd name="connsiteY4" fmla="*/ 2163226 h 2389149"/>
              <a:gd name="connsiteX0" fmla="*/ 500620 w 5475509"/>
              <a:gd name="connsiteY0" fmla="*/ 2163226 h 2389149"/>
              <a:gd name="connsiteX1" fmla="*/ 578679 w 5475509"/>
              <a:gd name="connsiteY1" fmla="*/ 364033 h 2389149"/>
              <a:gd name="connsiteX2" fmla="*/ 4688872 w 5475509"/>
              <a:gd name="connsiteY2" fmla="*/ 340731 h 2389149"/>
              <a:gd name="connsiteX3" fmla="*/ 4986132 w 5475509"/>
              <a:gd name="connsiteY3" fmla="*/ 2155728 h 2389149"/>
              <a:gd name="connsiteX4" fmla="*/ 500620 w 5475509"/>
              <a:gd name="connsiteY4" fmla="*/ 2163226 h 2389149"/>
              <a:gd name="connsiteX0" fmla="*/ 631244 w 5319168"/>
              <a:gd name="connsiteY0" fmla="*/ 2163227 h 2389149"/>
              <a:gd name="connsiteX1" fmla="*/ 422338 w 5319168"/>
              <a:gd name="connsiteY1" fmla="*/ 364033 h 2389149"/>
              <a:gd name="connsiteX2" fmla="*/ 4532531 w 5319168"/>
              <a:gd name="connsiteY2" fmla="*/ 340731 h 2389149"/>
              <a:gd name="connsiteX3" fmla="*/ 4829791 w 5319168"/>
              <a:gd name="connsiteY3" fmla="*/ 2155728 h 2389149"/>
              <a:gd name="connsiteX4" fmla="*/ 631244 w 5319168"/>
              <a:gd name="connsiteY4" fmla="*/ 2163227 h 2389149"/>
              <a:gd name="connsiteX0" fmla="*/ 716431 w 5404355"/>
              <a:gd name="connsiteY0" fmla="*/ 2163227 h 2486204"/>
              <a:gd name="connsiteX1" fmla="*/ 507525 w 5404355"/>
              <a:gd name="connsiteY1" fmla="*/ 364033 h 2486204"/>
              <a:gd name="connsiteX2" fmla="*/ 4617718 w 5404355"/>
              <a:gd name="connsiteY2" fmla="*/ 340731 h 2486204"/>
              <a:gd name="connsiteX3" fmla="*/ 4914978 w 5404355"/>
              <a:gd name="connsiteY3" fmla="*/ 2155728 h 2486204"/>
              <a:gd name="connsiteX4" fmla="*/ 716431 w 5404355"/>
              <a:gd name="connsiteY4" fmla="*/ 2163227 h 2486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4355" h="2486204">
                <a:moveTo>
                  <a:pt x="716431" y="2163227"/>
                </a:moveTo>
                <a:cubicBezTo>
                  <a:pt x="-264115" y="1622327"/>
                  <a:pt x="-142690" y="667782"/>
                  <a:pt x="507525" y="364033"/>
                </a:cubicBezTo>
                <a:cubicBezTo>
                  <a:pt x="1157740" y="60284"/>
                  <a:pt x="3250955" y="-263909"/>
                  <a:pt x="4617718" y="340731"/>
                </a:cubicBezTo>
                <a:cubicBezTo>
                  <a:pt x="5615527" y="793943"/>
                  <a:pt x="5606187" y="1841884"/>
                  <a:pt x="4914978" y="2155728"/>
                </a:cubicBezTo>
                <a:cubicBezTo>
                  <a:pt x="4223769" y="2469572"/>
                  <a:pt x="1696977" y="2704127"/>
                  <a:pt x="716431" y="2163227"/>
                </a:cubicBezTo>
                <a:close/>
              </a:path>
            </a:pathLst>
          </a:custGeom>
          <a:solidFill>
            <a:srgbClr val="1898BE"/>
          </a:solidFill>
          <a:ln>
            <a:solidFill>
              <a:srgbClr val="1898BE"/>
            </a:solidFill>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r>
              <a:rPr lang="fr-FR" sz="4800" b="1" dirty="0"/>
              <a:t>4</a:t>
            </a:r>
            <a:endParaRPr lang="fr-FR" sz="4800" dirty="0"/>
          </a:p>
        </p:txBody>
      </p:sp>
      <p:sp>
        <p:nvSpPr>
          <p:cNvPr id="15395" name="Réponse 3"/>
          <p:cNvSpPr txBox="1">
            <a:spLocks noChangeArrowheads="1"/>
          </p:cNvSpPr>
          <p:nvPr/>
        </p:nvSpPr>
        <p:spPr bwMode="auto">
          <a:xfrm>
            <a:off x="3716780" y="4189879"/>
            <a:ext cx="234632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fr-FR"/>
            </a:defPPr>
            <a:lvl1pPr marL="6350" indent="-6350" eaLnBrk="1" hangingPunct="1">
              <a:lnSpc>
                <a:spcPct val="100000"/>
              </a:lnSpc>
              <a:spcBef>
                <a:spcPct val="50000"/>
              </a:spcBef>
              <a:buFontTx/>
              <a:buNone/>
              <a:defRPr sz="2400" b="1">
                <a:latin typeface="+mn-lt"/>
                <a:cs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eaLnBrk="0" fontAlgn="base" hangingPunct="0">
              <a:lnSpc>
                <a:spcPct val="90000"/>
              </a:lnSpc>
              <a:spcBef>
                <a:spcPts val="500"/>
              </a:spcBef>
              <a:spcAft>
                <a:spcPct val="0"/>
              </a:spcAft>
              <a:buFont typeface="Arial" panose="020B0604020202020204" pitchFamily="34" charset="0"/>
              <a:buChar char="•"/>
            </a:lvl6pPr>
            <a:lvl7pPr marL="2971800" indent="-228600" eaLnBrk="0" fontAlgn="base" hangingPunct="0">
              <a:lnSpc>
                <a:spcPct val="90000"/>
              </a:lnSpc>
              <a:spcBef>
                <a:spcPts val="500"/>
              </a:spcBef>
              <a:spcAft>
                <a:spcPct val="0"/>
              </a:spcAft>
              <a:buFont typeface="Arial" panose="020B0604020202020204" pitchFamily="34" charset="0"/>
              <a:buChar char="•"/>
            </a:lvl7pPr>
            <a:lvl8pPr marL="3429000" indent="-228600" eaLnBrk="0" fontAlgn="base" hangingPunct="0">
              <a:lnSpc>
                <a:spcPct val="90000"/>
              </a:lnSpc>
              <a:spcBef>
                <a:spcPts val="500"/>
              </a:spcBef>
              <a:spcAft>
                <a:spcPct val="0"/>
              </a:spcAft>
              <a:buFont typeface="Arial" panose="020B0604020202020204" pitchFamily="34" charset="0"/>
              <a:buChar char="•"/>
            </a:lvl8pPr>
            <a:lvl9pPr marL="3886200" indent="-228600" eaLnBrk="0" fontAlgn="base" hangingPunct="0">
              <a:lnSpc>
                <a:spcPct val="90000"/>
              </a:lnSpc>
              <a:spcBef>
                <a:spcPts val="500"/>
              </a:spcBef>
              <a:spcAft>
                <a:spcPct val="0"/>
              </a:spcAft>
              <a:buFont typeface="Arial" panose="020B0604020202020204" pitchFamily="34" charset="0"/>
              <a:buChar char="•"/>
            </a:lvl9pPr>
          </a:lstStyle>
          <a:p>
            <a:r>
              <a:rPr lang="fr-FR" altLang="fr-FR" sz="2800" dirty="0">
                <a:solidFill>
                  <a:srgbClr val="0098BC"/>
                </a:solidFill>
                <a:latin typeface="Century Gothic" panose="020B0502020202020204" pitchFamily="34" charset="0"/>
                <a:cs typeface="Arial" panose="020B0604020202020204" pitchFamily="34" charset="0"/>
              </a:rPr>
              <a:t>3 000 litres</a:t>
            </a:r>
          </a:p>
        </p:txBody>
      </p:sp>
      <p:sp>
        <p:nvSpPr>
          <p:cNvPr id="40" name="Numéro 3">
            <a:extLst>
              <a:ext uri="{FF2B5EF4-FFF2-40B4-BE49-F238E27FC236}">
                <a16:creationId xmlns:a16="http://schemas.microsoft.com/office/drawing/2014/main" id="{7587B0AF-15DD-4285-B7D9-1B7CF8175833}"/>
              </a:ext>
            </a:extLst>
          </p:cNvPr>
          <p:cNvSpPr/>
          <p:nvPr/>
        </p:nvSpPr>
        <p:spPr bwMode="auto">
          <a:xfrm>
            <a:off x="2791607" y="4042328"/>
            <a:ext cx="837979" cy="837979"/>
          </a:xfrm>
          <a:custGeom>
            <a:avLst/>
            <a:gdLst>
              <a:gd name="connsiteX0" fmla="*/ 0 w 5826377"/>
              <a:gd name="connsiteY0" fmla="*/ 1033411 h 2066821"/>
              <a:gd name="connsiteX1" fmla="*/ 2913189 w 5826377"/>
              <a:gd name="connsiteY1" fmla="*/ 0 h 2066821"/>
              <a:gd name="connsiteX2" fmla="*/ 5826378 w 5826377"/>
              <a:gd name="connsiteY2" fmla="*/ 1033411 h 2066821"/>
              <a:gd name="connsiteX3" fmla="*/ 2913189 w 5826377"/>
              <a:gd name="connsiteY3" fmla="*/ 2066822 h 2066821"/>
              <a:gd name="connsiteX4" fmla="*/ 0 w 5826377"/>
              <a:gd name="connsiteY4" fmla="*/ 1033411 h 2066821"/>
              <a:gd name="connsiteX0" fmla="*/ 0 w 5963004"/>
              <a:gd name="connsiteY0" fmla="*/ 1117673 h 2151084"/>
              <a:gd name="connsiteX1" fmla="*/ 2913189 w 5963004"/>
              <a:gd name="connsiteY1" fmla="*/ 84262 h 2151084"/>
              <a:gd name="connsiteX2" fmla="*/ 4908260 w 5963004"/>
              <a:gd name="connsiteY2" fmla="*/ 178808 h 2151084"/>
              <a:gd name="connsiteX3" fmla="*/ 5826378 w 5963004"/>
              <a:gd name="connsiteY3" fmla="*/ 1117673 h 2151084"/>
              <a:gd name="connsiteX4" fmla="*/ 2913189 w 5963004"/>
              <a:gd name="connsiteY4" fmla="*/ 2151084 h 2151084"/>
              <a:gd name="connsiteX5" fmla="*/ 0 w 5963004"/>
              <a:gd name="connsiteY5" fmla="*/ 1117673 h 2151084"/>
              <a:gd name="connsiteX0" fmla="*/ 0 w 5682491"/>
              <a:gd name="connsiteY0" fmla="*/ 1117673 h 2198926"/>
              <a:gd name="connsiteX1" fmla="*/ 2913189 w 5682491"/>
              <a:gd name="connsiteY1" fmla="*/ 84262 h 2198926"/>
              <a:gd name="connsiteX2" fmla="*/ 4908260 w 5682491"/>
              <a:gd name="connsiteY2" fmla="*/ 178808 h 2198926"/>
              <a:gd name="connsiteX3" fmla="*/ 5502993 w 5682491"/>
              <a:gd name="connsiteY3" fmla="*/ 1920561 h 2198926"/>
              <a:gd name="connsiteX4" fmla="*/ 2913189 w 5682491"/>
              <a:gd name="connsiteY4" fmla="*/ 2151084 h 2198926"/>
              <a:gd name="connsiteX5" fmla="*/ 0 w 5682491"/>
              <a:gd name="connsiteY5" fmla="*/ 1117673 h 2198926"/>
              <a:gd name="connsiteX0" fmla="*/ 0 w 5660189"/>
              <a:gd name="connsiteY0" fmla="*/ 926212 h 2198502"/>
              <a:gd name="connsiteX1" fmla="*/ 2890887 w 5660189"/>
              <a:gd name="connsiteY1" fmla="*/ 71221 h 2198502"/>
              <a:gd name="connsiteX2" fmla="*/ 4885958 w 5660189"/>
              <a:gd name="connsiteY2" fmla="*/ 165767 h 2198502"/>
              <a:gd name="connsiteX3" fmla="*/ 5480691 w 5660189"/>
              <a:gd name="connsiteY3" fmla="*/ 1907520 h 2198502"/>
              <a:gd name="connsiteX4" fmla="*/ 2890887 w 5660189"/>
              <a:gd name="connsiteY4" fmla="*/ 2138043 h 2198502"/>
              <a:gd name="connsiteX5" fmla="*/ 0 w 5660189"/>
              <a:gd name="connsiteY5" fmla="*/ 926212 h 2198502"/>
              <a:gd name="connsiteX0" fmla="*/ 13287 w 5673476"/>
              <a:gd name="connsiteY0" fmla="*/ 941739 h 2214029"/>
              <a:gd name="connsiteX1" fmla="*/ 1956320 w 5673476"/>
              <a:gd name="connsiteY1" fmla="*/ 64445 h 2214029"/>
              <a:gd name="connsiteX2" fmla="*/ 4899245 w 5673476"/>
              <a:gd name="connsiteY2" fmla="*/ 181294 h 2214029"/>
              <a:gd name="connsiteX3" fmla="*/ 5493978 w 5673476"/>
              <a:gd name="connsiteY3" fmla="*/ 1923047 h 2214029"/>
              <a:gd name="connsiteX4" fmla="*/ 2904174 w 5673476"/>
              <a:gd name="connsiteY4" fmla="*/ 2153570 h 2214029"/>
              <a:gd name="connsiteX5" fmla="*/ 13287 w 5673476"/>
              <a:gd name="connsiteY5" fmla="*/ 941739 h 2214029"/>
              <a:gd name="connsiteX0" fmla="*/ 101649 w 5761838"/>
              <a:gd name="connsiteY0" fmla="*/ 941739 h 2143739"/>
              <a:gd name="connsiteX1" fmla="*/ 2044682 w 5761838"/>
              <a:gd name="connsiteY1" fmla="*/ 64445 h 2143739"/>
              <a:gd name="connsiteX2" fmla="*/ 4987607 w 5761838"/>
              <a:gd name="connsiteY2" fmla="*/ 181294 h 2143739"/>
              <a:gd name="connsiteX3" fmla="*/ 5582340 w 5761838"/>
              <a:gd name="connsiteY3" fmla="*/ 1923047 h 2143739"/>
              <a:gd name="connsiteX4" fmla="*/ 840350 w 5761838"/>
              <a:gd name="connsiteY4" fmla="*/ 2064360 h 2143739"/>
              <a:gd name="connsiteX5" fmla="*/ 101649 w 5761838"/>
              <a:gd name="connsiteY5" fmla="*/ 941739 h 2143739"/>
              <a:gd name="connsiteX0" fmla="*/ 188442 w 5536397"/>
              <a:gd name="connsiteY0" fmla="*/ 630387 h 2143793"/>
              <a:gd name="connsiteX1" fmla="*/ 1819241 w 5536397"/>
              <a:gd name="connsiteY1" fmla="*/ 43025 h 2143793"/>
              <a:gd name="connsiteX2" fmla="*/ 4762166 w 5536397"/>
              <a:gd name="connsiteY2" fmla="*/ 159874 h 2143793"/>
              <a:gd name="connsiteX3" fmla="*/ 5356899 w 5536397"/>
              <a:gd name="connsiteY3" fmla="*/ 1901627 h 2143793"/>
              <a:gd name="connsiteX4" fmla="*/ 614909 w 5536397"/>
              <a:gd name="connsiteY4" fmla="*/ 2042940 h 2143793"/>
              <a:gd name="connsiteX5" fmla="*/ 188442 w 5536397"/>
              <a:gd name="connsiteY5" fmla="*/ 630387 h 2143793"/>
              <a:gd name="connsiteX0" fmla="*/ 174325 w 5321361"/>
              <a:gd name="connsiteY0" fmla="*/ 630387 h 2200733"/>
              <a:gd name="connsiteX1" fmla="*/ 1805124 w 5321361"/>
              <a:gd name="connsiteY1" fmla="*/ 43025 h 2200733"/>
              <a:gd name="connsiteX2" fmla="*/ 4748049 w 5321361"/>
              <a:gd name="connsiteY2" fmla="*/ 159874 h 2200733"/>
              <a:gd name="connsiteX3" fmla="*/ 5086304 w 5321361"/>
              <a:gd name="connsiteY3" fmla="*/ 2035442 h 2200733"/>
              <a:gd name="connsiteX4" fmla="*/ 600792 w 5321361"/>
              <a:gd name="connsiteY4" fmla="*/ 2042940 h 2200733"/>
              <a:gd name="connsiteX5" fmla="*/ 174325 w 5321361"/>
              <a:gd name="connsiteY5" fmla="*/ 630387 h 2200733"/>
              <a:gd name="connsiteX0" fmla="*/ 174325 w 5420438"/>
              <a:gd name="connsiteY0" fmla="*/ 630387 h 2200733"/>
              <a:gd name="connsiteX1" fmla="*/ 1805124 w 5420438"/>
              <a:gd name="connsiteY1" fmla="*/ 43025 h 2200733"/>
              <a:gd name="connsiteX2" fmla="*/ 4748049 w 5420438"/>
              <a:gd name="connsiteY2" fmla="*/ 159874 h 2200733"/>
              <a:gd name="connsiteX3" fmla="*/ 5086304 w 5420438"/>
              <a:gd name="connsiteY3" fmla="*/ 2035442 h 2200733"/>
              <a:gd name="connsiteX4" fmla="*/ 600792 w 5420438"/>
              <a:gd name="connsiteY4" fmla="*/ 2042940 h 2200733"/>
              <a:gd name="connsiteX5" fmla="*/ 174325 w 5420438"/>
              <a:gd name="connsiteY5" fmla="*/ 630387 h 2200733"/>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428298"/>
              <a:gd name="connsiteY0" fmla="*/ 682960 h 2297981"/>
              <a:gd name="connsiteX1" fmla="*/ 1805124 w 5428298"/>
              <a:gd name="connsiteY1" fmla="*/ 95598 h 2297981"/>
              <a:gd name="connsiteX2" fmla="*/ 4748049 w 5428298"/>
              <a:gd name="connsiteY2" fmla="*/ 212447 h 2297981"/>
              <a:gd name="connsiteX3" fmla="*/ 5086304 w 5428298"/>
              <a:gd name="connsiteY3" fmla="*/ 2088015 h 2297981"/>
              <a:gd name="connsiteX4" fmla="*/ 600792 w 5428298"/>
              <a:gd name="connsiteY4" fmla="*/ 2095513 h 2297981"/>
              <a:gd name="connsiteX5" fmla="*/ 174325 w 5428298"/>
              <a:gd name="connsiteY5" fmla="*/ 682960 h 2297981"/>
              <a:gd name="connsiteX0" fmla="*/ 151277 w 4978783"/>
              <a:gd name="connsiteY0" fmla="*/ 2095513 h 2334141"/>
              <a:gd name="connsiteX1" fmla="*/ 1355609 w 4978783"/>
              <a:gd name="connsiteY1" fmla="*/ 95598 h 2334141"/>
              <a:gd name="connsiteX2" fmla="*/ 4298534 w 4978783"/>
              <a:gd name="connsiteY2" fmla="*/ 212447 h 2334141"/>
              <a:gd name="connsiteX3" fmla="*/ 4636789 w 4978783"/>
              <a:gd name="connsiteY3" fmla="*/ 2088015 h 2334141"/>
              <a:gd name="connsiteX4" fmla="*/ 151277 w 4978783"/>
              <a:gd name="connsiteY4" fmla="*/ 2095513 h 2334141"/>
              <a:gd name="connsiteX0" fmla="*/ 470246 w 5297752"/>
              <a:gd name="connsiteY0" fmla="*/ 2066922 h 2301280"/>
              <a:gd name="connsiteX1" fmla="*/ 604061 w 5297752"/>
              <a:gd name="connsiteY1" fmla="*/ 133915 h 2301280"/>
              <a:gd name="connsiteX2" fmla="*/ 4617503 w 5297752"/>
              <a:gd name="connsiteY2" fmla="*/ 183856 h 2301280"/>
              <a:gd name="connsiteX3" fmla="*/ 4955758 w 5297752"/>
              <a:gd name="connsiteY3" fmla="*/ 2059424 h 2301280"/>
              <a:gd name="connsiteX4" fmla="*/ 470246 w 5297752"/>
              <a:gd name="connsiteY4" fmla="*/ 2066922 h 2301280"/>
              <a:gd name="connsiteX0" fmla="*/ 508312 w 5335818"/>
              <a:gd name="connsiteY0" fmla="*/ 2088925 h 2323283"/>
              <a:gd name="connsiteX1" fmla="*/ 642127 w 5335818"/>
              <a:gd name="connsiteY1" fmla="*/ 155918 h 2323283"/>
              <a:gd name="connsiteX2" fmla="*/ 4655569 w 5335818"/>
              <a:gd name="connsiteY2" fmla="*/ 205859 h 2323283"/>
              <a:gd name="connsiteX3" fmla="*/ 4993824 w 5335818"/>
              <a:gd name="connsiteY3" fmla="*/ 2081427 h 2323283"/>
              <a:gd name="connsiteX4" fmla="*/ 508312 w 5335818"/>
              <a:gd name="connsiteY4" fmla="*/ 2088925 h 2323283"/>
              <a:gd name="connsiteX0" fmla="*/ 537928 w 5365434"/>
              <a:gd name="connsiteY0" fmla="*/ 2041763 h 2267686"/>
              <a:gd name="connsiteX1" fmla="*/ 615987 w 5365434"/>
              <a:gd name="connsiteY1" fmla="*/ 242570 h 2267686"/>
              <a:gd name="connsiteX2" fmla="*/ 4685185 w 5365434"/>
              <a:gd name="connsiteY2" fmla="*/ 158697 h 2267686"/>
              <a:gd name="connsiteX3" fmla="*/ 5023440 w 5365434"/>
              <a:gd name="connsiteY3" fmla="*/ 2034265 h 2267686"/>
              <a:gd name="connsiteX4" fmla="*/ 537928 w 5365434"/>
              <a:gd name="connsiteY4" fmla="*/ 2041763 h 2267686"/>
              <a:gd name="connsiteX0" fmla="*/ 475390 w 5302896"/>
              <a:gd name="connsiteY0" fmla="*/ 2088286 h 2314209"/>
              <a:gd name="connsiteX1" fmla="*/ 553449 w 5302896"/>
              <a:gd name="connsiteY1" fmla="*/ 289093 h 2314209"/>
              <a:gd name="connsiteX2" fmla="*/ 4622647 w 5302896"/>
              <a:gd name="connsiteY2" fmla="*/ 205220 h 2314209"/>
              <a:gd name="connsiteX3" fmla="*/ 4960902 w 5302896"/>
              <a:gd name="connsiteY3" fmla="*/ 2080788 h 2314209"/>
              <a:gd name="connsiteX4" fmla="*/ 475390 w 5302896"/>
              <a:gd name="connsiteY4" fmla="*/ 2088286 h 2314209"/>
              <a:gd name="connsiteX0" fmla="*/ 500620 w 5340218"/>
              <a:gd name="connsiteY0" fmla="*/ 2050101 h 2276024"/>
              <a:gd name="connsiteX1" fmla="*/ 578679 w 5340218"/>
              <a:gd name="connsiteY1" fmla="*/ 250908 h 2276024"/>
              <a:gd name="connsiteX2" fmla="*/ 4688872 w 5340218"/>
              <a:gd name="connsiteY2" fmla="*/ 227606 h 2276024"/>
              <a:gd name="connsiteX3" fmla="*/ 4986132 w 5340218"/>
              <a:gd name="connsiteY3" fmla="*/ 2042603 h 2276024"/>
              <a:gd name="connsiteX4" fmla="*/ 500620 w 5340218"/>
              <a:gd name="connsiteY4" fmla="*/ 2050101 h 2276024"/>
              <a:gd name="connsiteX0" fmla="*/ 500620 w 5340214"/>
              <a:gd name="connsiteY0" fmla="*/ 2163226 h 2389149"/>
              <a:gd name="connsiteX1" fmla="*/ 578679 w 5340214"/>
              <a:gd name="connsiteY1" fmla="*/ 364033 h 2389149"/>
              <a:gd name="connsiteX2" fmla="*/ 4688872 w 5340214"/>
              <a:gd name="connsiteY2" fmla="*/ 340731 h 2389149"/>
              <a:gd name="connsiteX3" fmla="*/ 4986132 w 5340214"/>
              <a:gd name="connsiteY3" fmla="*/ 2155728 h 2389149"/>
              <a:gd name="connsiteX4" fmla="*/ 500620 w 5340214"/>
              <a:gd name="connsiteY4" fmla="*/ 2163226 h 2389149"/>
              <a:gd name="connsiteX0" fmla="*/ 500620 w 5475509"/>
              <a:gd name="connsiteY0" fmla="*/ 2163226 h 2389149"/>
              <a:gd name="connsiteX1" fmla="*/ 578679 w 5475509"/>
              <a:gd name="connsiteY1" fmla="*/ 364033 h 2389149"/>
              <a:gd name="connsiteX2" fmla="*/ 4688872 w 5475509"/>
              <a:gd name="connsiteY2" fmla="*/ 340731 h 2389149"/>
              <a:gd name="connsiteX3" fmla="*/ 4986132 w 5475509"/>
              <a:gd name="connsiteY3" fmla="*/ 2155728 h 2389149"/>
              <a:gd name="connsiteX4" fmla="*/ 500620 w 5475509"/>
              <a:gd name="connsiteY4" fmla="*/ 2163226 h 2389149"/>
              <a:gd name="connsiteX0" fmla="*/ 631244 w 5319168"/>
              <a:gd name="connsiteY0" fmla="*/ 2163227 h 2389149"/>
              <a:gd name="connsiteX1" fmla="*/ 422338 w 5319168"/>
              <a:gd name="connsiteY1" fmla="*/ 364033 h 2389149"/>
              <a:gd name="connsiteX2" fmla="*/ 4532531 w 5319168"/>
              <a:gd name="connsiteY2" fmla="*/ 340731 h 2389149"/>
              <a:gd name="connsiteX3" fmla="*/ 4829791 w 5319168"/>
              <a:gd name="connsiteY3" fmla="*/ 2155728 h 2389149"/>
              <a:gd name="connsiteX4" fmla="*/ 631244 w 5319168"/>
              <a:gd name="connsiteY4" fmla="*/ 2163227 h 2389149"/>
              <a:gd name="connsiteX0" fmla="*/ 716431 w 5404355"/>
              <a:gd name="connsiteY0" fmla="*/ 2163227 h 2486204"/>
              <a:gd name="connsiteX1" fmla="*/ 507525 w 5404355"/>
              <a:gd name="connsiteY1" fmla="*/ 364033 h 2486204"/>
              <a:gd name="connsiteX2" fmla="*/ 4617718 w 5404355"/>
              <a:gd name="connsiteY2" fmla="*/ 340731 h 2486204"/>
              <a:gd name="connsiteX3" fmla="*/ 4914978 w 5404355"/>
              <a:gd name="connsiteY3" fmla="*/ 2155728 h 2486204"/>
              <a:gd name="connsiteX4" fmla="*/ 716431 w 5404355"/>
              <a:gd name="connsiteY4" fmla="*/ 2163227 h 2486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4355" h="2486204">
                <a:moveTo>
                  <a:pt x="716431" y="2163227"/>
                </a:moveTo>
                <a:cubicBezTo>
                  <a:pt x="-264115" y="1622327"/>
                  <a:pt x="-142690" y="667782"/>
                  <a:pt x="507525" y="364033"/>
                </a:cubicBezTo>
                <a:cubicBezTo>
                  <a:pt x="1157740" y="60284"/>
                  <a:pt x="3250955" y="-263909"/>
                  <a:pt x="4617718" y="340731"/>
                </a:cubicBezTo>
                <a:cubicBezTo>
                  <a:pt x="5615527" y="793943"/>
                  <a:pt x="5606187" y="1841884"/>
                  <a:pt x="4914978" y="2155728"/>
                </a:cubicBezTo>
                <a:cubicBezTo>
                  <a:pt x="4223769" y="2469572"/>
                  <a:pt x="1696977" y="2704127"/>
                  <a:pt x="716431" y="2163227"/>
                </a:cubicBezTo>
                <a:close/>
              </a:path>
            </a:pathLst>
          </a:custGeom>
          <a:solidFill>
            <a:srgbClr val="0098BC"/>
          </a:solidFill>
          <a:ln>
            <a:solidFill>
              <a:srgbClr val="0098BC"/>
            </a:solidFill>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1" hangingPunct="1">
              <a:defRPr/>
            </a:pPr>
            <a:r>
              <a:rPr lang="fr-FR" sz="4800" b="1" dirty="0"/>
              <a:t>3</a:t>
            </a:r>
          </a:p>
        </p:txBody>
      </p:sp>
      <p:sp>
        <p:nvSpPr>
          <p:cNvPr id="15399" name="Réponse 2"/>
          <p:cNvSpPr txBox="1">
            <a:spLocks noChangeArrowheads="1"/>
          </p:cNvSpPr>
          <p:nvPr/>
        </p:nvSpPr>
        <p:spPr bwMode="auto">
          <a:xfrm>
            <a:off x="3711549" y="2939076"/>
            <a:ext cx="243211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fr-FR"/>
            </a:defPPr>
            <a:lvl1pPr marL="6350" indent="-6350" eaLnBrk="1" hangingPunct="1">
              <a:lnSpc>
                <a:spcPct val="100000"/>
              </a:lnSpc>
              <a:spcBef>
                <a:spcPct val="50000"/>
              </a:spcBef>
              <a:buFontTx/>
              <a:buNone/>
              <a:defRPr sz="2400" b="1">
                <a:latin typeface="+mn-lt"/>
                <a:cs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eaLnBrk="0" fontAlgn="base" hangingPunct="0">
              <a:lnSpc>
                <a:spcPct val="90000"/>
              </a:lnSpc>
              <a:spcBef>
                <a:spcPts val="500"/>
              </a:spcBef>
              <a:spcAft>
                <a:spcPct val="0"/>
              </a:spcAft>
              <a:buFont typeface="Arial" panose="020B0604020202020204" pitchFamily="34" charset="0"/>
              <a:buChar char="•"/>
            </a:lvl6pPr>
            <a:lvl7pPr marL="2971800" indent="-228600" eaLnBrk="0" fontAlgn="base" hangingPunct="0">
              <a:lnSpc>
                <a:spcPct val="90000"/>
              </a:lnSpc>
              <a:spcBef>
                <a:spcPts val="500"/>
              </a:spcBef>
              <a:spcAft>
                <a:spcPct val="0"/>
              </a:spcAft>
              <a:buFont typeface="Arial" panose="020B0604020202020204" pitchFamily="34" charset="0"/>
              <a:buChar char="•"/>
            </a:lvl7pPr>
            <a:lvl8pPr marL="3429000" indent="-228600" eaLnBrk="0" fontAlgn="base" hangingPunct="0">
              <a:lnSpc>
                <a:spcPct val="90000"/>
              </a:lnSpc>
              <a:spcBef>
                <a:spcPts val="500"/>
              </a:spcBef>
              <a:spcAft>
                <a:spcPct val="0"/>
              </a:spcAft>
              <a:buFont typeface="Arial" panose="020B0604020202020204" pitchFamily="34" charset="0"/>
              <a:buChar char="•"/>
            </a:lvl8pPr>
            <a:lvl9pPr marL="3886200" indent="-228600" eaLnBrk="0" fontAlgn="base" hangingPunct="0">
              <a:lnSpc>
                <a:spcPct val="90000"/>
              </a:lnSpc>
              <a:spcBef>
                <a:spcPts val="500"/>
              </a:spcBef>
              <a:spcAft>
                <a:spcPct val="0"/>
              </a:spcAft>
              <a:buFont typeface="Arial" panose="020B0604020202020204" pitchFamily="34" charset="0"/>
              <a:buChar char="•"/>
            </a:lvl9pPr>
          </a:lstStyle>
          <a:p>
            <a:r>
              <a:rPr lang="fr-FR" altLang="fr-FR" sz="2800" dirty="0">
                <a:solidFill>
                  <a:srgbClr val="0098BC"/>
                </a:solidFill>
                <a:latin typeface="Century Gothic" panose="020B0502020202020204" pitchFamily="34" charset="0"/>
                <a:cs typeface="Arial" panose="020B0604020202020204" pitchFamily="34" charset="0"/>
              </a:rPr>
              <a:t>1 500 litres</a:t>
            </a:r>
          </a:p>
        </p:txBody>
      </p:sp>
      <p:sp>
        <p:nvSpPr>
          <p:cNvPr id="42" name="Numéro 2">
            <a:extLst>
              <a:ext uri="{FF2B5EF4-FFF2-40B4-BE49-F238E27FC236}">
                <a16:creationId xmlns:a16="http://schemas.microsoft.com/office/drawing/2014/main" id="{7587B0AF-15DD-4285-B7D9-1B7CF8175833}"/>
              </a:ext>
            </a:extLst>
          </p:cNvPr>
          <p:cNvSpPr/>
          <p:nvPr/>
        </p:nvSpPr>
        <p:spPr bwMode="auto">
          <a:xfrm>
            <a:off x="2780549" y="2791321"/>
            <a:ext cx="837979" cy="837979"/>
          </a:xfrm>
          <a:custGeom>
            <a:avLst/>
            <a:gdLst>
              <a:gd name="connsiteX0" fmla="*/ 0 w 5826377"/>
              <a:gd name="connsiteY0" fmla="*/ 1033411 h 2066821"/>
              <a:gd name="connsiteX1" fmla="*/ 2913189 w 5826377"/>
              <a:gd name="connsiteY1" fmla="*/ 0 h 2066821"/>
              <a:gd name="connsiteX2" fmla="*/ 5826378 w 5826377"/>
              <a:gd name="connsiteY2" fmla="*/ 1033411 h 2066821"/>
              <a:gd name="connsiteX3" fmla="*/ 2913189 w 5826377"/>
              <a:gd name="connsiteY3" fmla="*/ 2066822 h 2066821"/>
              <a:gd name="connsiteX4" fmla="*/ 0 w 5826377"/>
              <a:gd name="connsiteY4" fmla="*/ 1033411 h 2066821"/>
              <a:gd name="connsiteX0" fmla="*/ 0 w 5963004"/>
              <a:gd name="connsiteY0" fmla="*/ 1117673 h 2151084"/>
              <a:gd name="connsiteX1" fmla="*/ 2913189 w 5963004"/>
              <a:gd name="connsiteY1" fmla="*/ 84262 h 2151084"/>
              <a:gd name="connsiteX2" fmla="*/ 4908260 w 5963004"/>
              <a:gd name="connsiteY2" fmla="*/ 178808 h 2151084"/>
              <a:gd name="connsiteX3" fmla="*/ 5826378 w 5963004"/>
              <a:gd name="connsiteY3" fmla="*/ 1117673 h 2151084"/>
              <a:gd name="connsiteX4" fmla="*/ 2913189 w 5963004"/>
              <a:gd name="connsiteY4" fmla="*/ 2151084 h 2151084"/>
              <a:gd name="connsiteX5" fmla="*/ 0 w 5963004"/>
              <a:gd name="connsiteY5" fmla="*/ 1117673 h 2151084"/>
              <a:gd name="connsiteX0" fmla="*/ 0 w 5682491"/>
              <a:gd name="connsiteY0" fmla="*/ 1117673 h 2198926"/>
              <a:gd name="connsiteX1" fmla="*/ 2913189 w 5682491"/>
              <a:gd name="connsiteY1" fmla="*/ 84262 h 2198926"/>
              <a:gd name="connsiteX2" fmla="*/ 4908260 w 5682491"/>
              <a:gd name="connsiteY2" fmla="*/ 178808 h 2198926"/>
              <a:gd name="connsiteX3" fmla="*/ 5502993 w 5682491"/>
              <a:gd name="connsiteY3" fmla="*/ 1920561 h 2198926"/>
              <a:gd name="connsiteX4" fmla="*/ 2913189 w 5682491"/>
              <a:gd name="connsiteY4" fmla="*/ 2151084 h 2198926"/>
              <a:gd name="connsiteX5" fmla="*/ 0 w 5682491"/>
              <a:gd name="connsiteY5" fmla="*/ 1117673 h 2198926"/>
              <a:gd name="connsiteX0" fmla="*/ 0 w 5660189"/>
              <a:gd name="connsiteY0" fmla="*/ 926212 h 2198502"/>
              <a:gd name="connsiteX1" fmla="*/ 2890887 w 5660189"/>
              <a:gd name="connsiteY1" fmla="*/ 71221 h 2198502"/>
              <a:gd name="connsiteX2" fmla="*/ 4885958 w 5660189"/>
              <a:gd name="connsiteY2" fmla="*/ 165767 h 2198502"/>
              <a:gd name="connsiteX3" fmla="*/ 5480691 w 5660189"/>
              <a:gd name="connsiteY3" fmla="*/ 1907520 h 2198502"/>
              <a:gd name="connsiteX4" fmla="*/ 2890887 w 5660189"/>
              <a:gd name="connsiteY4" fmla="*/ 2138043 h 2198502"/>
              <a:gd name="connsiteX5" fmla="*/ 0 w 5660189"/>
              <a:gd name="connsiteY5" fmla="*/ 926212 h 2198502"/>
              <a:gd name="connsiteX0" fmla="*/ 13287 w 5673476"/>
              <a:gd name="connsiteY0" fmla="*/ 941739 h 2214029"/>
              <a:gd name="connsiteX1" fmla="*/ 1956320 w 5673476"/>
              <a:gd name="connsiteY1" fmla="*/ 64445 h 2214029"/>
              <a:gd name="connsiteX2" fmla="*/ 4899245 w 5673476"/>
              <a:gd name="connsiteY2" fmla="*/ 181294 h 2214029"/>
              <a:gd name="connsiteX3" fmla="*/ 5493978 w 5673476"/>
              <a:gd name="connsiteY3" fmla="*/ 1923047 h 2214029"/>
              <a:gd name="connsiteX4" fmla="*/ 2904174 w 5673476"/>
              <a:gd name="connsiteY4" fmla="*/ 2153570 h 2214029"/>
              <a:gd name="connsiteX5" fmla="*/ 13287 w 5673476"/>
              <a:gd name="connsiteY5" fmla="*/ 941739 h 2214029"/>
              <a:gd name="connsiteX0" fmla="*/ 101649 w 5761838"/>
              <a:gd name="connsiteY0" fmla="*/ 941739 h 2143739"/>
              <a:gd name="connsiteX1" fmla="*/ 2044682 w 5761838"/>
              <a:gd name="connsiteY1" fmla="*/ 64445 h 2143739"/>
              <a:gd name="connsiteX2" fmla="*/ 4987607 w 5761838"/>
              <a:gd name="connsiteY2" fmla="*/ 181294 h 2143739"/>
              <a:gd name="connsiteX3" fmla="*/ 5582340 w 5761838"/>
              <a:gd name="connsiteY3" fmla="*/ 1923047 h 2143739"/>
              <a:gd name="connsiteX4" fmla="*/ 840350 w 5761838"/>
              <a:gd name="connsiteY4" fmla="*/ 2064360 h 2143739"/>
              <a:gd name="connsiteX5" fmla="*/ 101649 w 5761838"/>
              <a:gd name="connsiteY5" fmla="*/ 941739 h 2143739"/>
              <a:gd name="connsiteX0" fmla="*/ 188442 w 5536397"/>
              <a:gd name="connsiteY0" fmla="*/ 630387 h 2143793"/>
              <a:gd name="connsiteX1" fmla="*/ 1819241 w 5536397"/>
              <a:gd name="connsiteY1" fmla="*/ 43025 h 2143793"/>
              <a:gd name="connsiteX2" fmla="*/ 4762166 w 5536397"/>
              <a:gd name="connsiteY2" fmla="*/ 159874 h 2143793"/>
              <a:gd name="connsiteX3" fmla="*/ 5356899 w 5536397"/>
              <a:gd name="connsiteY3" fmla="*/ 1901627 h 2143793"/>
              <a:gd name="connsiteX4" fmla="*/ 614909 w 5536397"/>
              <a:gd name="connsiteY4" fmla="*/ 2042940 h 2143793"/>
              <a:gd name="connsiteX5" fmla="*/ 188442 w 5536397"/>
              <a:gd name="connsiteY5" fmla="*/ 630387 h 2143793"/>
              <a:gd name="connsiteX0" fmla="*/ 174325 w 5321361"/>
              <a:gd name="connsiteY0" fmla="*/ 630387 h 2200733"/>
              <a:gd name="connsiteX1" fmla="*/ 1805124 w 5321361"/>
              <a:gd name="connsiteY1" fmla="*/ 43025 h 2200733"/>
              <a:gd name="connsiteX2" fmla="*/ 4748049 w 5321361"/>
              <a:gd name="connsiteY2" fmla="*/ 159874 h 2200733"/>
              <a:gd name="connsiteX3" fmla="*/ 5086304 w 5321361"/>
              <a:gd name="connsiteY3" fmla="*/ 2035442 h 2200733"/>
              <a:gd name="connsiteX4" fmla="*/ 600792 w 5321361"/>
              <a:gd name="connsiteY4" fmla="*/ 2042940 h 2200733"/>
              <a:gd name="connsiteX5" fmla="*/ 174325 w 5321361"/>
              <a:gd name="connsiteY5" fmla="*/ 630387 h 2200733"/>
              <a:gd name="connsiteX0" fmla="*/ 174325 w 5420438"/>
              <a:gd name="connsiteY0" fmla="*/ 630387 h 2200733"/>
              <a:gd name="connsiteX1" fmla="*/ 1805124 w 5420438"/>
              <a:gd name="connsiteY1" fmla="*/ 43025 h 2200733"/>
              <a:gd name="connsiteX2" fmla="*/ 4748049 w 5420438"/>
              <a:gd name="connsiteY2" fmla="*/ 159874 h 2200733"/>
              <a:gd name="connsiteX3" fmla="*/ 5086304 w 5420438"/>
              <a:gd name="connsiteY3" fmla="*/ 2035442 h 2200733"/>
              <a:gd name="connsiteX4" fmla="*/ 600792 w 5420438"/>
              <a:gd name="connsiteY4" fmla="*/ 2042940 h 2200733"/>
              <a:gd name="connsiteX5" fmla="*/ 174325 w 5420438"/>
              <a:gd name="connsiteY5" fmla="*/ 630387 h 2200733"/>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428298"/>
              <a:gd name="connsiteY0" fmla="*/ 682960 h 2297981"/>
              <a:gd name="connsiteX1" fmla="*/ 1805124 w 5428298"/>
              <a:gd name="connsiteY1" fmla="*/ 95598 h 2297981"/>
              <a:gd name="connsiteX2" fmla="*/ 4748049 w 5428298"/>
              <a:gd name="connsiteY2" fmla="*/ 212447 h 2297981"/>
              <a:gd name="connsiteX3" fmla="*/ 5086304 w 5428298"/>
              <a:gd name="connsiteY3" fmla="*/ 2088015 h 2297981"/>
              <a:gd name="connsiteX4" fmla="*/ 600792 w 5428298"/>
              <a:gd name="connsiteY4" fmla="*/ 2095513 h 2297981"/>
              <a:gd name="connsiteX5" fmla="*/ 174325 w 5428298"/>
              <a:gd name="connsiteY5" fmla="*/ 682960 h 2297981"/>
              <a:gd name="connsiteX0" fmla="*/ 151277 w 4978783"/>
              <a:gd name="connsiteY0" fmla="*/ 2095513 h 2334141"/>
              <a:gd name="connsiteX1" fmla="*/ 1355609 w 4978783"/>
              <a:gd name="connsiteY1" fmla="*/ 95598 h 2334141"/>
              <a:gd name="connsiteX2" fmla="*/ 4298534 w 4978783"/>
              <a:gd name="connsiteY2" fmla="*/ 212447 h 2334141"/>
              <a:gd name="connsiteX3" fmla="*/ 4636789 w 4978783"/>
              <a:gd name="connsiteY3" fmla="*/ 2088015 h 2334141"/>
              <a:gd name="connsiteX4" fmla="*/ 151277 w 4978783"/>
              <a:gd name="connsiteY4" fmla="*/ 2095513 h 2334141"/>
              <a:gd name="connsiteX0" fmla="*/ 470246 w 5297752"/>
              <a:gd name="connsiteY0" fmla="*/ 2066922 h 2301280"/>
              <a:gd name="connsiteX1" fmla="*/ 604061 w 5297752"/>
              <a:gd name="connsiteY1" fmla="*/ 133915 h 2301280"/>
              <a:gd name="connsiteX2" fmla="*/ 4617503 w 5297752"/>
              <a:gd name="connsiteY2" fmla="*/ 183856 h 2301280"/>
              <a:gd name="connsiteX3" fmla="*/ 4955758 w 5297752"/>
              <a:gd name="connsiteY3" fmla="*/ 2059424 h 2301280"/>
              <a:gd name="connsiteX4" fmla="*/ 470246 w 5297752"/>
              <a:gd name="connsiteY4" fmla="*/ 2066922 h 2301280"/>
              <a:gd name="connsiteX0" fmla="*/ 508312 w 5335818"/>
              <a:gd name="connsiteY0" fmla="*/ 2088925 h 2323283"/>
              <a:gd name="connsiteX1" fmla="*/ 642127 w 5335818"/>
              <a:gd name="connsiteY1" fmla="*/ 155918 h 2323283"/>
              <a:gd name="connsiteX2" fmla="*/ 4655569 w 5335818"/>
              <a:gd name="connsiteY2" fmla="*/ 205859 h 2323283"/>
              <a:gd name="connsiteX3" fmla="*/ 4993824 w 5335818"/>
              <a:gd name="connsiteY3" fmla="*/ 2081427 h 2323283"/>
              <a:gd name="connsiteX4" fmla="*/ 508312 w 5335818"/>
              <a:gd name="connsiteY4" fmla="*/ 2088925 h 2323283"/>
              <a:gd name="connsiteX0" fmla="*/ 537928 w 5365434"/>
              <a:gd name="connsiteY0" fmla="*/ 2041763 h 2267686"/>
              <a:gd name="connsiteX1" fmla="*/ 615987 w 5365434"/>
              <a:gd name="connsiteY1" fmla="*/ 242570 h 2267686"/>
              <a:gd name="connsiteX2" fmla="*/ 4685185 w 5365434"/>
              <a:gd name="connsiteY2" fmla="*/ 158697 h 2267686"/>
              <a:gd name="connsiteX3" fmla="*/ 5023440 w 5365434"/>
              <a:gd name="connsiteY3" fmla="*/ 2034265 h 2267686"/>
              <a:gd name="connsiteX4" fmla="*/ 537928 w 5365434"/>
              <a:gd name="connsiteY4" fmla="*/ 2041763 h 2267686"/>
              <a:gd name="connsiteX0" fmla="*/ 475390 w 5302896"/>
              <a:gd name="connsiteY0" fmla="*/ 2088286 h 2314209"/>
              <a:gd name="connsiteX1" fmla="*/ 553449 w 5302896"/>
              <a:gd name="connsiteY1" fmla="*/ 289093 h 2314209"/>
              <a:gd name="connsiteX2" fmla="*/ 4622647 w 5302896"/>
              <a:gd name="connsiteY2" fmla="*/ 205220 h 2314209"/>
              <a:gd name="connsiteX3" fmla="*/ 4960902 w 5302896"/>
              <a:gd name="connsiteY3" fmla="*/ 2080788 h 2314209"/>
              <a:gd name="connsiteX4" fmla="*/ 475390 w 5302896"/>
              <a:gd name="connsiteY4" fmla="*/ 2088286 h 2314209"/>
              <a:gd name="connsiteX0" fmla="*/ 500620 w 5340218"/>
              <a:gd name="connsiteY0" fmla="*/ 2050101 h 2276024"/>
              <a:gd name="connsiteX1" fmla="*/ 578679 w 5340218"/>
              <a:gd name="connsiteY1" fmla="*/ 250908 h 2276024"/>
              <a:gd name="connsiteX2" fmla="*/ 4688872 w 5340218"/>
              <a:gd name="connsiteY2" fmla="*/ 227606 h 2276024"/>
              <a:gd name="connsiteX3" fmla="*/ 4986132 w 5340218"/>
              <a:gd name="connsiteY3" fmla="*/ 2042603 h 2276024"/>
              <a:gd name="connsiteX4" fmla="*/ 500620 w 5340218"/>
              <a:gd name="connsiteY4" fmla="*/ 2050101 h 2276024"/>
              <a:gd name="connsiteX0" fmla="*/ 500620 w 5340214"/>
              <a:gd name="connsiteY0" fmla="*/ 2163226 h 2389149"/>
              <a:gd name="connsiteX1" fmla="*/ 578679 w 5340214"/>
              <a:gd name="connsiteY1" fmla="*/ 364033 h 2389149"/>
              <a:gd name="connsiteX2" fmla="*/ 4688872 w 5340214"/>
              <a:gd name="connsiteY2" fmla="*/ 340731 h 2389149"/>
              <a:gd name="connsiteX3" fmla="*/ 4986132 w 5340214"/>
              <a:gd name="connsiteY3" fmla="*/ 2155728 h 2389149"/>
              <a:gd name="connsiteX4" fmla="*/ 500620 w 5340214"/>
              <a:gd name="connsiteY4" fmla="*/ 2163226 h 2389149"/>
              <a:gd name="connsiteX0" fmla="*/ 500620 w 5475509"/>
              <a:gd name="connsiteY0" fmla="*/ 2163226 h 2389149"/>
              <a:gd name="connsiteX1" fmla="*/ 578679 w 5475509"/>
              <a:gd name="connsiteY1" fmla="*/ 364033 h 2389149"/>
              <a:gd name="connsiteX2" fmla="*/ 4688872 w 5475509"/>
              <a:gd name="connsiteY2" fmla="*/ 340731 h 2389149"/>
              <a:gd name="connsiteX3" fmla="*/ 4986132 w 5475509"/>
              <a:gd name="connsiteY3" fmla="*/ 2155728 h 2389149"/>
              <a:gd name="connsiteX4" fmla="*/ 500620 w 5475509"/>
              <a:gd name="connsiteY4" fmla="*/ 2163226 h 2389149"/>
              <a:gd name="connsiteX0" fmla="*/ 631244 w 5319168"/>
              <a:gd name="connsiteY0" fmla="*/ 2163227 h 2389149"/>
              <a:gd name="connsiteX1" fmla="*/ 422338 w 5319168"/>
              <a:gd name="connsiteY1" fmla="*/ 364033 h 2389149"/>
              <a:gd name="connsiteX2" fmla="*/ 4532531 w 5319168"/>
              <a:gd name="connsiteY2" fmla="*/ 340731 h 2389149"/>
              <a:gd name="connsiteX3" fmla="*/ 4829791 w 5319168"/>
              <a:gd name="connsiteY3" fmla="*/ 2155728 h 2389149"/>
              <a:gd name="connsiteX4" fmla="*/ 631244 w 5319168"/>
              <a:gd name="connsiteY4" fmla="*/ 2163227 h 2389149"/>
              <a:gd name="connsiteX0" fmla="*/ 716431 w 5404355"/>
              <a:gd name="connsiteY0" fmla="*/ 2163227 h 2486204"/>
              <a:gd name="connsiteX1" fmla="*/ 507525 w 5404355"/>
              <a:gd name="connsiteY1" fmla="*/ 364033 h 2486204"/>
              <a:gd name="connsiteX2" fmla="*/ 4617718 w 5404355"/>
              <a:gd name="connsiteY2" fmla="*/ 340731 h 2486204"/>
              <a:gd name="connsiteX3" fmla="*/ 4914978 w 5404355"/>
              <a:gd name="connsiteY3" fmla="*/ 2155728 h 2486204"/>
              <a:gd name="connsiteX4" fmla="*/ 716431 w 5404355"/>
              <a:gd name="connsiteY4" fmla="*/ 2163227 h 2486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4355" h="2486204">
                <a:moveTo>
                  <a:pt x="716431" y="2163227"/>
                </a:moveTo>
                <a:cubicBezTo>
                  <a:pt x="-264115" y="1622327"/>
                  <a:pt x="-142690" y="667782"/>
                  <a:pt x="507525" y="364033"/>
                </a:cubicBezTo>
                <a:cubicBezTo>
                  <a:pt x="1157740" y="60284"/>
                  <a:pt x="3250955" y="-263909"/>
                  <a:pt x="4617718" y="340731"/>
                </a:cubicBezTo>
                <a:cubicBezTo>
                  <a:pt x="5615527" y="793943"/>
                  <a:pt x="5606187" y="1841884"/>
                  <a:pt x="4914978" y="2155728"/>
                </a:cubicBezTo>
                <a:cubicBezTo>
                  <a:pt x="4223769" y="2469572"/>
                  <a:pt x="1696977" y="2704127"/>
                  <a:pt x="716431" y="2163227"/>
                </a:cubicBezTo>
                <a:close/>
              </a:path>
            </a:pathLst>
          </a:custGeom>
          <a:solidFill>
            <a:srgbClr val="0098BC"/>
          </a:solidFill>
          <a:ln>
            <a:solidFill>
              <a:srgbClr val="0098BC"/>
            </a:solidFill>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1" hangingPunct="1">
              <a:defRPr/>
            </a:pPr>
            <a:r>
              <a:rPr lang="fr-FR" sz="4800" b="1" dirty="0"/>
              <a:t>2</a:t>
            </a:r>
          </a:p>
        </p:txBody>
      </p:sp>
      <p:sp>
        <p:nvSpPr>
          <p:cNvPr id="15403" name="Réponse 1"/>
          <p:cNvSpPr txBox="1">
            <a:spLocks noChangeArrowheads="1"/>
          </p:cNvSpPr>
          <p:nvPr/>
        </p:nvSpPr>
        <p:spPr bwMode="auto">
          <a:xfrm>
            <a:off x="3715802" y="1688273"/>
            <a:ext cx="238473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6350" indent="-635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50000"/>
              </a:spcBef>
              <a:buFontTx/>
              <a:buNone/>
            </a:pPr>
            <a:r>
              <a:rPr lang="fr-FR" altLang="fr-FR" b="1" dirty="0">
                <a:solidFill>
                  <a:srgbClr val="0098BC"/>
                </a:solidFill>
                <a:latin typeface="Century Gothic" panose="020B0502020202020204" pitchFamily="34" charset="0"/>
                <a:cs typeface="Arial" panose="020B0604020202020204" pitchFamily="34" charset="0"/>
              </a:rPr>
              <a:t>100 litres</a:t>
            </a:r>
          </a:p>
        </p:txBody>
      </p:sp>
      <p:sp>
        <p:nvSpPr>
          <p:cNvPr id="39" name="Numéro 1">
            <a:extLst>
              <a:ext uri="{FF2B5EF4-FFF2-40B4-BE49-F238E27FC236}">
                <a16:creationId xmlns:a16="http://schemas.microsoft.com/office/drawing/2014/main" id="{7587B0AF-15DD-4285-B7D9-1B7CF8175833}"/>
              </a:ext>
            </a:extLst>
          </p:cNvPr>
          <p:cNvSpPr/>
          <p:nvPr/>
        </p:nvSpPr>
        <p:spPr bwMode="auto">
          <a:xfrm>
            <a:off x="2780549" y="1540314"/>
            <a:ext cx="837979" cy="837979"/>
          </a:xfrm>
          <a:custGeom>
            <a:avLst/>
            <a:gdLst>
              <a:gd name="connsiteX0" fmla="*/ 0 w 5826377"/>
              <a:gd name="connsiteY0" fmla="*/ 1033411 h 2066821"/>
              <a:gd name="connsiteX1" fmla="*/ 2913189 w 5826377"/>
              <a:gd name="connsiteY1" fmla="*/ 0 h 2066821"/>
              <a:gd name="connsiteX2" fmla="*/ 5826378 w 5826377"/>
              <a:gd name="connsiteY2" fmla="*/ 1033411 h 2066821"/>
              <a:gd name="connsiteX3" fmla="*/ 2913189 w 5826377"/>
              <a:gd name="connsiteY3" fmla="*/ 2066822 h 2066821"/>
              <a:gd name="connsiteX4" fmla="*/ 0 w 5826377"/>
              <a:gd name="connsiteY4" fmla="*/ 1033411 h 2066821"/>
              <a:gd name="connsiteX0" fmla="*/ 0 w 5963004"/>
              <a:gd name="connsiteY0" fmla="*/ 1117673 h 2151084"/>
              <a:gd name="connsiteX1" fmla="*/ 2913189 w 5963004"/>
              <a:gd name="connsiteY1" fmla="*/ 84262 h 2151084"/>
              <a:gd name="connsiteX2" fmla="*/ 4908260 w 5963004"/>
              <a:gd name="connsiteY2" fmla="*/ 178808 h 2151084"/>
              <a:gd name="connsiteX3" fmla="*/ 5826378 w 5963004"/>
              <a:gd name="connsiteY3" fmla="*/ 1117673 h 2151084"/>
              <a:gd name="connsiteX4" fmla="*/ 2913189 w 5963004"/>
              <a:gd name="connsiteY4" fmla="*/ 2151084 h 2151084"/>
              <a:gd name="connsiteX5" fmla="*/ 0 w 5963004"/>
              <a:gd name="connsiteY5" fmla="*/ 1117673 h 2151084"/>
              <a:gd name="connsiteX0" fmla="*/ 0 w 5682491"/>
              <a:gd name="connsiteY0" fmla="*/ 1117673 h 2198926"/>
              <a:gd name="connsiteX1" fmla="*/ 2913189 w 5682491"/>
              <a:gd name="connsiteY1" fmla="*/ 84262 h 2198926"/>
              <a:gd name="connsiteX2" fmla="*/ 4908260 w 5682491"/>
              <a:gd name="connsiteY2" fmla="*/ 178808 h 2198926"/>
              <a:gd name="connsiteX3" fmla="*/ 5502993 w 5682491"/>
              <a:gd name="connsiteY3" fmla="*/ 1920561 h 2198926"/>
              <a:gd name="connsiteX4" fmla="*/ 2913189 w 5682491"/>
              <a:gd name="connsiteY4" fmla="*/ 2151084 h 2198926"/>
              <a:gd name="connsiteX5" fmla="*/ 0 w 5682491"/>
              <a:gd name="connsiteY5" fmla="*/ 1117673 h 2198926"/>
              <a:gd name="connsiteX0" fmla="*/ 0 w 5660189"/>
              <a:gd name="connsiteY0" fmla="*/ 926212 h 2198502"/>
              <a:gd name="connsiteX1" fmla="*/ 2890887 w 5660189"/>
              <a:gd name="connsiteY1" fmla="*/ 71221 h 2198502"/>
              <a:gd name="connsiteX2" fmla="*/ 4885958 w 5660189"/>
              <a:gd name="connsiteY2" fmla="*/ 165767 h 2198502"/>
              <a:gd name="connsiteX3" fmla="*/ 5480691 w 5660189"/>
              <a:gd name="connsiteY3" fmla="*/ 1907520 h 2198502"/>
              <a:gd name="connsiteX4" fmla="*/ 2890887 w 5660189"/>
              <a:gd name="connsiteY4" fmla="*/ 2138043 h 2198502"/>
              <a:gd name="connsiteX5" fmla="*/ 0 w 5660189"/>
              <a:gd name="connsiteY5" fmla="*/ 926212 h 2198502"/>
              <a:gd name="connsiteX0" fmla="*/ 13287 w 5673476"/>
              <a:gd name="connsiteY0" fmla="*/ 941739 h 2214029"/>
              <a:gd name="connsiteX1" fmla="*/ 1956320 w 5673476"/>
              <a:gd name="connsiteY1" fmla="*/ 64445 h 2214029"/>
              <a:gd name="connsiteX2" fmla="*/ 4899245 w 5673476"/>
              <a:gd name="connsiteY2" fmla="*/ 181294 h 2214029"/>
              <a:gd name="connsiteX3" fmla="*/ 5493978 w 5673476"/>
              <a:gd name="connsiteY3" fmla="*/ 1923047 h 2214029"/>
              <a:gd name="connsiteX4" fmla="*/ 2904174 w 5673476"/>
              <a:gd name="connsiteY4" fmla="*/ 2153570 h 2214029"/>
              <a:gd name="connsiteX5" fmla="*/ 13287 w 5673476"/>
              <a:gd name="connsiteY5" fmla="*/ 941739 h 2214029"/>
              <a:gd name="connsiteX0" fmla="*/ 101649 w 5761838"/>
              <a:gd name="connsiteY0" fmla="*/ 941739 h 2143739"/>
              <a:gd name="connsiteX1" fmla="*/ 2044682 w 5761838"/>
              <a:gd name="connsiteY1" fmla="*/ 64445 h 2143739"/>
              <a:gd name="connsiteX2" fmla="*/ 4987607 w 5761838"/>
              <a:gd name="connsiteY2" fmla="*/ 181294 h 2143739"/>
              <a:gd name="connsiteX3" fmla="*/ 5582340 w 5761838"/>
              <a:gd name="connsiteY3" fmla="*/ 1923047 h 2143739"/>
              <a:gd name="connsiteX4" fmla="*/ 840350 w 5761838"/>
              <a:gd name="connsiteY4" fmla="*/ 2064360 h 2143739"/>
              <a:gd name="connsiteX5" fmla="*/ 101649 w 5761838"/>
              <a:gd name="connsiteY5" fmla="*/ 941739 h 2143739"/>
              <a:gd name="connsiteX0" fmla="*/ 188442 w 5536397"/>
              <a:gd name="connsiteY0" fmla="*/ 630387 h 2143793"/>
              <a:gd name="connsiteX1" fmla="*/ 1819241 w 5536397"/>
              <a:gd name="connsiteY1" fmla="*/ 43025 h 2143793"/>
              <a:gd name="connsiteX2" fmla="*/ 4762166 w 5536397"/>
              <a:gd name="connsiteY2" fmla="*/ 159874 h 2143793"/>
              <a:gd name="connsiteX3" fmla="*/ 5356899 w 5536397"/>
              <a:gd name="connsiteY3" fmla="*/ 1901627 h 2143793"/>
              <a:gd name="connsiteX4" fmla="*/ 614909 w 5536397"/>
              <a:gd name="connsiteY4" fmla="*/ 2042940 h 2143793"/>
              <a:gd name="connsiteX5" fmla="*/ 188442 w 5536397"/>
              <a:gd name="connsiteY5" fmla="*/ 630387 h 2143793"/>
              <a:gd name="connsiteX0" fmla="*/ 174325 w 5321361"/>
              <a:gd name="connsiteY0" fmla="*/ 630387 h 2200733"/>
              <a:gd name="connsiteX1" fmla="*/ 1805124 w 5321361"/>
              <a:gd name="connsiteY1" fmla="*/ 43025 h 2200733"/>
              <a:gd name="connsiteX2" fmla="*/ 4748049 w 5321361"/>
              <a:gd name="connsiteY2" fmla="*/ 159874 h 2200733"/>
              <a:gd name="connsiteX3" fmla="*/ 5086304 w 5321361"/>
              <a:gd name="connsiteY3" fmla="*/ 2035442 h 2200733"/>
              <a:gd name="connsiteX4" fmla="*/ 600792 w 5321361"/>
              <a:gd name="connsiteY4" fmla="*/ 2042940 h 2200733"/>
              <a:gd name="connsiteX5" fmla="*/ 174325 w 5321361"/>
              <a:gd name="connsiteY5" fmla="*/ 630387 h 2200733"/>
              <a:gd name="connsiteX0" fmla="*/ 174325 w 5420438"/>
              <a:gd name="connsiteY0" fmla="*/ 630387 h 2200733"/>
              <a:gd name="connsiteX1" fmla="*/ 1805124 w 5420438"/>
              <a:gd name="connsiteY1" fmla="*/ 43025 h 2200733"/>
              <a:gd name="connsiteX2" fmla="*/ 4748049 w 5420438"/>
              <a:gd name="connsiteY2" fmla="*/ 159874 h 2200733"/>
              <a:gd name="connsiteX3" fmla="*/ 5086304 w 5420438"/>
              <a:gd name="connsiteY3" fmla="*/ 2035442 h 2200733"/>
              <a:gd name="connsiteX4" fmla="*/ 600792 w 5420438"/>
              <a:gd name="connsiteY4" fmla="*/ 2042940 h 2200733"/>
              <a:gd name="connsiteX5" fmla="*/ 174325 w 5420438"/>
              <a:gd name="connsiteY5" fmla="*/ 630387 h 2200733"/>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428298"/>
              <a:gd name="connsiteY0" fmla="*/ 682960 h 2297981"/>
              <a:gd name="connsiteX1" fmla="*/ 1805124 w 5428298"/>
              <a:gd name="connsiteY1" fmla="*/ 95598 h 2297981"/>
              <a:gd name="connsiteX2" fmla="*/ 4748049 w 5428298"/>
              <a:gd name="connsiteY2" fmla="*/ 212447 h 2297981"/>
              <a:gd name="connsiteX3" fmla="*/ 5086304 w 5428298"/>
              <a:gd name="connsiteY3" fmla="*/ 2088015 h 2297981"/>
              <a:gd name="connsiteX4" fmla="*/ 600792 w 5428298"/>
              <a:gd name="connsiteY4" fmla="*/ 2095513 h 2297981"/>
              <a:gd name="connsiteX5" fmla="*/ 174325 w 5428298"/>
              <a:gd name="connsiteY5" fmla="*/ 682960 h 2297981"/>
              <a:gd name="connsiteX0" fmla="*/ 151277 w 4978783"/>
              <a:gd name="connsiteY0" fmla="*/ 2095513 h 2334141"/>
              <a:gd name="connsiteX1" fmla="*/ 1355609 w 4978783"/>
              <a:gd name="connsiteY1" fmla="*/ 95598 h 2334141"/>
              <a:gd name="connsiteX2" fmla="*/ 4298534 w 4978783"/>
              <a:gd name="connsiteY2" fmla="*/ 212447 h 2334141"/>
              <a:gd name="connsiteX3" fmla="*/ 4636789 w 4978783"/>
              <a:gd name="connsiteY3" fmla="*/ 2088015 h 2334141"/>
              <a:gd name="connsiteX4" fmla="*/ 151277 w 4978783"/>
              <a:gd name="connsiteY4" fmla="*/ 2095513 h 2334141"/>
              <a:gd name="connsiteX0" fmla="*/ 470246 w 5297752"/>
              <a:gd name="connsiteY0" fmla="*/ 2066922 h 2301280"/>
              <a:gd name="connsiteX1" fmla="*/ 604061 w 5297752"/>
              <a:gd name="connsiteY1" fmla="*/ 133915 h 2301280"/>
              <a:gd name="connsiteX2" fmla="*/ 4617503 w 5297752"/>
              <a:gd name="connsiteY2" fmla="*/ 183856 h 2301280"/>
              <a:gd name="connsiteX3" fmla="*/ 4955758 w 5297752"/>
              <a:gd name="connsiteY3" fmla="*/ 2059424 h 2301280"/>
              <a:gd name="connsiteX4" fmla="*/ 470246 w 5297752"/>
              <a:gd name="connsiteY4" fmla="*/ 2066922 h 2301280"/>
              <a:gd name="connsiteX0" fmla="*/ 508312 w 5335818"/>
              <a:gd name="connsiteY0" fmla="*/ 2088925 h 2323283"/>
              <a:gd name="connsiteX1" fmla="*/ 642127 w 5335818"/>
              <a:gd name="connsiteY1" fmla="*/ 155918 h 2323283"/>
              <a:gd name="connsiteX2" fmla="*/ 4655569 w 5335818"/>
              <a:gd name="connsiteY2" fmla="*/ 205859 h 2323283"/>
              <a:gd name="connsiteX3" fmla="*/ 4993824 w 5335818"/>
              <a:gd name="connsiteY3" fmla="*/ 2081427 h 2323283"/>
              <a:gd name="connsiteX4" fmla="*/ 508312 w 5335818"/>
              <a:gd name="connsiteY4" fmla="*/ 2088925 h 2323283"/>
              <a:gd name="connsiteX0" fmla="*/ 537928 w 5365434"/>
              <a:gd name="connsiteY0" fmla="*/ 2041763 h 2267686"/>
              <a:gd name="connsiteX1" fmla="*/ 615987 w 5365434"/>
              <a:gd name="connsiteY1" fmla="*/ 242570 h 2267686"/>
              <a:gd name="connsiteX2" fmla="*/ 4685185 w 5365434"/>
              <a:gd name="connsiteY2" fmla="*/ 158697 h 2267686"/>
              <a:gd name="connsiteX3" fmla="*/ 5023440 w 5365434"/>
              <a:gd name="connsiteY3" fmla="*/ 2034265 h 2267686"/>
              <a:gd name="connsiteX4" fmla="*/ 537928 w 5365434"/>
              <a:gd name="connsiteY4" fmla="*/ 2041763 h 2267686"/>
              <a:gd name="connsiteX0" fmla="*/ 475390 w 5302896"/>
              <a:gd name="connsiteY0" fmla="*/ 2088286 h 2314209"/>
              <a:gd name="connsiteX1" fmla="*/ 553449 w 5302896"/>
              <a:gd name="connsiteY1" fmla="*/ 289093 h 2314209"/>
              <a:gd name="connsiteX2" fmla="*/ 4622647 w 5302896"/>
              <a:gd name="connsiteY2" fmla="*/ 205220 h 2314209"/>
              <a:gd name="connsiteX3" fmla="*/ 4960902 w 5302896"/>
              <a:gd name="connsiteY3" fmla="*/ 2080788 h 2314209"/>
              <a:gd name="connsiteX4" fmla="*/ 475390 w 5302896"/>
              <a:gd name="connsiteY4" fmla="*/ 2088286 h 2314209"/>
              <a:gd name="connsiteX0" fmla="*/ 500620 w 5340218"/>
              <a:gd name="connsiteY0" fmla="*/ 2050101 h 2276024"/>
              <a:gd name="connsiteX1" fmla="*/ 578679 w 5340218"/>
              <a:gd name="connsiteY1" fmla="*/ 250908 h 2276024"/>
              <a:gd name="connsiteX2" fmla="*/ 4688872 w 5340218"/>
              <a:gd name="connsiteY2" fmla="*/ 227606 h 2276024"/>
              <a:gd name="connsiteX3" fmla="*/ 4986132 w 5340218"/>
              <a:gd name="connsiteY3" fmla="*/ 2042603 h 2276024"/>
              <a:gd name="connsiteX4" fmla="*/ 500620 w 5340218"/>
              <a:gd name="connsiteY4" fmla="*/ 2050101 h 2276024"/>
              <a:gd name="connsiteX0" fmla="*/ 500620 w 5340214"/>
              <a:gd name="connsiteY0" fmla="*/ 2163226 h 2389149"/>
              <a:gd name="connsiteX1" fmla="*/ 578679 w 5340214"/>
              <a:gd name="connsiteY1" fmla="*/ 364033 h 2389149"/>
              <a:gd name="connsiteX2" fmla="*/ 4688872 w 5340214"/>
              <a:gd name="connsiteY2" fmla="*/ 340731 h 2389149"/>
              <a:gd name="connsiteX3" fmla="*/ 4986132 w 5340214"/>
              <a:gd name="connsiteY3" fmla="*/ 2155728 h 2389149"/>
              <a:gd name="connsiteX4" fmla="*/ 500620 w 5340214"/>
              <a:gd name="connsiteY4" fmla="*/ 2163226 h 2389149"/>
              <a:gd name="connsiteX0" fmla="*/ 500620 w 5475509"/>
              <a:gd name="connsiteY0" fmla="*/ 2163226 h 2389149"/>
              <a:gd name="connsiteX1" fmla="*/ 578679 w 5475509"/>
              <a:gd name="connsiteY1" fmla="*/ 364033 h 2389149"/>
              <a:gd name="connsiteX2" fmla="*/ 4688872 w 5475509"/>
              <a:gd name="connsiteY2" fmla="*/ 340731 h 2389149"/>
              <a:gd name="connsiteX3" fmla="*/ 4986132 w 5475509"/>
              <a:gd name="connsiteY3" fmla="*/ 2155728 h 2389149"/>
              <a:gd name="connsiteX4" fmla="*/ 500620 w 5475509"/>
              <a:gd name="connsiteY4" fmla="*/ 2163226 h 2389149"/>
              <a:gd name="connsiteX0" fmla="*/ 631244 w 5319168"/>
              <a:gd name="connsiteY0" fmla="*/ 2163227 h 2389149"/>
              <a:gd name="connsiteX1" fmla="*/ 422338 w 5319168"/>
              <a:gd name="connsiteY1" fmla="*/ 364033 h 2389149"/>
              <a:gd name="connsiteX2" fmla="*/ 4532531 w 5319168"/>
              <a:gd name="connsiteY2" fmla="*/ 340731 h 2389149"/>
              <a:gd name="connsiteX3" fmla="*/ 4829791 w 5319168"/>
              <a:gd name="connsiteY3" fmla="*/ 2155728 h 2389149"/>
              <a:gd name="connsiteX4" fmla="*/ 631244 w 5319168"/>
              <a:gd name="connsiteY4" fmla="*/ 2163227 h 2389149"/>
              <a:gd name="connsiteX0" fmla="*/ 716431 w 5404355"/>
              <a:gd name="connsiteY0" fmla="*/ 2163227 h 2486204"/>
              <a:gd name="connsiteX1" fmla="*/ 507525 w 5404355"/>
              <a:gd name="connsiteY1" fmla="*/ 364033 h 2486204"/>
              <a:gd name="connsiteX2" fmla="*/ 4617718 w 5404355"/>
              <a:gd name="connsiteY2" fmla="*/ 340731 h 2486204"/>
              <a:gd name="connsiteX3" fmla="*/ 4914978 w 5404355"/>
              <a:gd name="connsiteY3" fmla="*/ 2155728 h 2486204"/>
              <a:gd name="connsiteX4" fmla="*/ 716431 w 5404355"/>
              <a:gd name="connsiteY4" fmla="*/ 2163227 h 2486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4355" h="2486204">
                <a:moveTo>
                  <a:pt x="716431" y="2163227"/>
                </a:moveTo>
                <a:cubicBezTo>
                  <a:pt x="-264115" y="1622327"/>
                  <a:pt x="-142690" y="667782"/>
                  <a:pt x="507525" y="364033"/>
                </a:cubicBezTo>
                <a:cubicBezTo>
                  <a:pt x="1157740" y="60284"/>
                  <a:pt x="3250955" y="-263909"/>
                  <a:pt x="4617718" y="340731"/>
                </a:cubicBezTo>
                <a:cubicBezTo>
                  <a:pt x="5615527" y="793943"/>
                  <a:pt x="5606187" y="1841884"/>
                  <a:pt x="4914978" y="2155728"/>
                </a:cubicBezTo>
                <a:cubicBezTo>
                  <a:pt x="4223769" y="2469572"/>
                  <a:pt x="1696977" y="2704127"/>
                  <a:pt x="716431" y="2163227"/>
                </a:cubicBezTo>
                <a:close/>
              </a:path>
            </a:pathLst>
          </a:custGeom>
          <a:solidFill>
            <a:srgbClr val="0098BC"/>
          </a:solidFill>
          <a:ln>
            <a:solidFill>
              <a:srgbClr val="0098BC"/>
            </a:solidFill>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1" hangingPunct="1">
              <a:defRPr/>
            </a:pPr>
            <a:r>
              <a:rPr lang="fr-FR" sz="4800" b="1" dirty="0"/>
              <a:t>1</a:t>
            </a:r>
          </a:p>
        </p:txBody>
      </p:sp>
      <p:pic>
        <p:nvPicPr>
          <p:cNvPr id="72" name="Oui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861577" y="5098044"/>
            <a:ext cx="842212" cy="885374"/>
          </a:xfrm>
          <a:prstGeom prst="rect">
            <a:avLst/>
          </a:prstGeom>
        </p:spPr>
      </p:pic>
      <p:pic>
        <p:nvPicPr>
          <p:cNvPr id="102" name="Non 3"/>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756584" y="4141492"/>
            <a:ext cx="756857" cy="759706"/>
          </a:xfrm>
          <a:prstGeom prst="rect">
            <a:avLst/>
          </a:prstGeom>
        </p:spPr>
      </p:pic>
      <p:pic>
        <p:nvPicPr>
          <p:cNvPr id="101" name="Non 2"/>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756583" y="2906992"/>
            <a:ext cx="756857" cy="759706"/>
          </a:xfrm>
          <a:prstGeom prst="rect">
            <a:avLst/>
          </a:prstGeom>
        </p:spPr>
      </p:pic>
      <p:pic>
        <p:nvPicPr>
          <p:cNvPr id="70" name="Non 1"/>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777727" y="1657290"/>
            <a:ext cx="756857" cy="759706"/>
          </a:xfrm>
          <a:prstGeom prst="rect">
            <a:avLst/>
          </a:prstGeom>
        </p:spPr>
      </p:pic>
      <p:sp>
        <p:nvSpPr>
          <p:cNvPr id="3" name="Titre"/>
          <p:cNvSpPr>
            <a:spLocks noGrp="1"/>
          </p:cNvSpPr>
          <p:nvPr>
            <p:ph type="title" idx="4294967295"/>
          </p:nvPr>
        </p:nvSpPr>
        <p:spPr>
          <a:xfrm>
            <a:off x="1670130" y="455"/>
            <a:ext cx="10521871" cy="1325563"/>
          </a:xfr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Autofit/>
          </a:bodyPr>
          <a:lstStyle/>
          <a:p>
            <a:pPr algn="ctr"/>
            <a:r>
              <a:rPr lang="fr-FR" sz="4000" b="1" dirty="0">
                <a:solidFill>
                  <a:srgbClr val="002060"/>
                </a:solidFill>
                <a:latin typeface="Century Gothic" panose="020B0502020202020204" pitchFamily="34" charset="0"/>
                <a:ea typeface="+mn-ea"/>
                <a:cs typeface="+mn-cs"/>
              </a:rPr>
              <a:t>Combien de litres d’air est-ce que</a:t>
            </a:r>
            <a:br>
              <a:rPr lang="fr-FR" sz="4000" b="1" dirty="0">
                <a:solidFill>
                  <a:srgbClr val="002060"/>
                </a:solidFill>
                <a:latin typeface="Century Gothic" panose="020B0502020202020204" pitchFamily="34" charset="0"/>
                <a:ea typeface="+mn-ea"/>
                <a:cs typeface="+mn-cs"/>
              </a:rPr>
            </a:br>
            <a:r>
              <a:rPr lang="fr-FR" sz="4000" b="1" dirty="0">
                <a:solidFill>
                  <a:srgbClr val="002060"/>
                </a:solidFill>
                <a:latin typeface="Century Gothic" panose="020B0502020202020204" pitchFamily="34" charset="0"/>
                <a:ea typeface="+mn-ea"/>
                <a:cs typeface="+mn-cs"/>
              </a:rPr>
              <a:t>je respire approximativement par jour ? </a:t>
            </a:r>
          </a:p>
        </p:txBody>
      </p:sp>
      <p:sp>
        <p:nvSpPr>
          <p:cNvPr id="56" name="Fond Blanc">
            <a:extLst>
              <a:ext uri="{FF2B5EF4-FFF2-40B4-BE49-F238E27FC236}">
                <a16:creationId xmlns:a16="http://schemas.microsoft.com/office/drawing/2014/main" id="{FA3B2686-94FE-40EF-960C-4F0A2531B978}"/>
              </a:ext>
            </a:extLst>
          </p:cNvPr>
          <p:cNvSpPr/>
          <p:nvPr/>
        </p:nvSpPr>
        <p:spPr>
          <a:xfrm>
            <a:off x="0" y="3861"/>
            <a:ext cx="1670132" cy="685800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58" name="TP"/>
          <p:cNvGrpSpPr/>
          <p:nvPr/>
        </p:nvGrpSpPr>
        <p:grpSpPr>
          <a:xfrm>
            <a:off x="330442" y="5258668"/>
            <a:ext cx="1084263" cy="830356"/>
            <a:chOff x="330442" y="5254806"/>
            <a:chExt cx="1084263" cy="830356"/>
          </a:xfrm>
        </p:grpSpPr>
        <p:sp>
          <p:nvSpPr>
            <p:cNvPr id="71" name="Txt tp">
              <a:extLst>
                <a:ext uri="{FF2B5EF4-FFF2-40B4-BE49-F238E27FC236}">
                  <a16:creationId xmlns:a16="http://schemas.microsoft.com/office/drawing/2014/main" id="{068AD82C-35A7-4983-827A-713281010F7B}"/>
                </a:ext>
              </a:extLst>
            </p:cNvPr>
            <p:cNvSpPr txBox="1">
              <a:spLocks noChangeArrowheads="1"/>
            </p:cNvSpPr>
            <p:nvPr/>
          </p:nvSpPr>
          <p:spPr bwMode="auto">
            <a:xfrm>
              <a:off x="330442" y="5747025"/>
              <a:ext cx="1084263" cy="338137"/>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TP</a:t>
              </a:r>
            </a:p>
          </p:txBody>
        </p:sp>
        <p:pic>
          <p:nvPicPr>
            <p:cNvPr id="74" name="Picto">
              <a:extLst>
                <a:ext uri="{FF2B5EF4-FFF2-40B4-BE49-F238E27FC236}">
                  <a16:creationId xmlns:a16="http://schemas.microsoft.com/office/drawing/2014/main" id="{75391B0D-8C13-4486-817C-65EA0FA7CAAE}"/>
                </a:ext>
              </a:extLst>
            </p:cNvPr>
            <p:cNvPicPr>
              <a:picLocks noChangeAspect="1"/>
            </p:cNvPicPr>
            <p:nvPr/>
          </p:nvPicPr>
          <p:blipFill rotWithShape="1">
            <a:blip r:embed="rId8">
              <a:extLst>
                <a:ext uri="{28A0092B-C50C-407E-A947-70E740481C1C}">
                  <a14:useLocalDpi xmlns:a14="http://schemas.microsoft.com/office/drawing/2010/main" val="0"/>
                </a:ext>
              </a:extLst>
            </a:blip>
            <a:srcRect l="2040" t="2673" r="2116" b="5000"/>
            <a:stretch/>
          </p:blipFill>
          <p:spPr bwMode="auto">
            <a:xfrm>
              <a:off x="550102" y="5254806"/>
              <a:ext cx="681644" cy="5569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59" name="Video"/>
          <p:cNvGrpSpPr/>
          <p:nvPr/>
        </p:nvGrpSpPr>
        <p:grpSpPr>
          <a:xfrm>
            <a:off x="330443" y="4186380"/>
            <a:ext cx="1084263" cy="874441"/>
            <a:chOff x="330443" y="4182518"/>
            <a:chExt cx="1084263" cy="874441"/>
          </a:xfrm>
        </p:grpSpPr>
        <p:sp>
          <p:nvSpPr>
            <p:cNvPr id="68" name="Txt video">
              <a:extLst>
                <a:ext uri="{FF2B5EF4-FFF2-40B4-BE49-F238E27FC236}">
                  <a16:creationId xmlns:a16="http://schemas.microsoft.com/office/drawing/2014/main" id="{497FE70E-A465-4313-ACA4-D25B0274D1AF}"/>
                </a:ext>
              </a:extLst>
            </p:cNvPr>
            <p:cNvSpPr txBox="1">
              <a:spLocks noChangeArrowheads="1"/>
            </p:cNvSpPr>
            <p:nvPr/>
          </p:nvSpPr>
          <p:spPr bwMode="auto">
            <a:xfrm>
              <a:off x="330443" y="4718822"/>
              <a:ext cx="1084263" cy="338137"/>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VIDEO</a:t>
              </a:r>
            </a:p>
          </p:txBody>
        </p:sp>
        <p:pic>
          <p:nvPicPr>
            <p:cNvPr id="69" name="Picto guide">
              <a:extLst>
                <a:ext uri="{FF2B5EF4-FFF2-40B4-BE49-F238E27FC236}">
                  <a16:creationId xmlns:a16="http://schemas.microsoft.com/office/drawing/2014/main" id="{10D6FA2E-1F17-41B3-964A-E622C2DB457D}"/>
                </a:ext>
              </a:extLst>
            </p:cNvPr>
            <p:cNvPicPr>
              <a:picLocks noChangeAspect="1"/>
            </p:cNvPicPr>
            <p:nvPr/>
          </p:nvPicPr>
          <p:blipFill rotWithShape="1">
            <a:blip r:embed="rId9">
              <a:extLst>
                <a:ext uri="{28A0092B-C50C-407E-A947-70E740481C1C}">
                  <a14:useLocalDpi xmlns:a14="http://schemas.microsoft.com/office/drawing/2010/main" val="0"/>
                </a:ext>
              </a:extLst>
            </a:blip>
            <a:srcRect l="4186" t="1958" r="10959" b="5944"/>
            <a:stretch/>
          </p:blipFill>
          <p:spPr bwMode="auto">
            <a:xfrm>
              <a:off x="545220" y="4182518"/>
              <a:ext cx="631767" cy="5818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60" name="Guide"/>
          <p:cNvGrpSpPr/>
          <p:nvPr/>
        </p:nvGrpSpPr>
        <p:grpSpPr>
          <a:xfrm>
            <a:off x="330444" y="3123586"/>
            <a:ext cx="1084262" cy="891371"/>
            <a:chOff x="330444" y="3119724"/>
            <a:chExt cx="1084262" cy="891371"/>
          </a:xfrm>
        </p:grpSpPr>
        <p:sp>
          <p:nvSpPr>
            <p:cNvPr id="66" name="Txt guide">
              <a:extLst>
                <a:ext uri="{FF2B5EF4-FFF2-40B4-BE49-F238E27FC236}">
                  <a16:creationId xmlns:a16="http://schemas.microsoft.com/office/drawing/2014/main" id="{CD90D079-7F62-48CC-8B04-9EDA9213D908}"/>
                </a:ext>
              </a:extLst>
            </p:cNvPr>
            <p:cNvSpPr txBox="1">
              <a:spLocks noChangeArrowheads="1"/>
            </p:cNvSpPr>
            <p:nvPr/>
          </p:nvSpPr>
          <p:spPr bwMode="auto">
            <a:xfrm>
              <a:off x="330444" y="3671370"/>
              <a:ext cx="1084262" cy="339725"/>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Verdana" panose="020B0604030504040204" pitchFamily="34" charset="0"/>
                </a:rPr>
                <a:t>GUIDE</a:t>
              </a:r>
            </a:p>
          </p:txBody>
        </p:sp>
        <p:pic>
          <p:nvPicPr>
            <p:cNvPr id="67" name="Picto guide">
              <a:extLst>
                <a:ext uri="{FF2B5EF4-FFF2-40B4-BE49-F238E27FC236}">
                  <a16:creationId xmlns:a16="http://schemas.microsoft.com/office/drawing/2014/main" id="{4784EAE9-EC02-44D3-9F43-AC31EE721370}"/>
                </a:ext>
              </a:extLst>
            </p:cNvPr>
            <p:cNvPicPr>
              <a:picLocks noChangeAspect="1"/>
            </p:cNvPicPr>
            <p:nvPr/>
          </p:nvPicPr>
          <p:blipFill rotWithShape="1">
            <a:blip r:embed="rId10">
              <a:extLst>
                <a:ext uri="{28A0092B-C50C-407E-A947-70E740481C1C}">
                  <a14:useLocalDpi xmlns:a14="http://schemas.microsoft.com/office/drawing/2010/main" val="0"/>
                </a:ext>
              </a:extLst>
            </a:blip>
            <a:srcRect l="5015" t="1565" r="10709" b="5873"/>
            <a:stretch/>
          </p:blipFill>
          <p:spPr bwMode="auto">
            <a:xfrm>
              <a:off x="545220" y="3119724"/>
              <a:ext cx="623454" cy="5818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4" name="Txt info">
            <a:extLst>
              <a:ext uri="{FF2B5EF4-FFF2-40B4-BE49-F238E27FC236}">
                <a16:creationId xmlns:a16="http://schemas.microsoft.com/office/drawing/2014/main" id="{80C3DAD2-B6EA-4E7C-933D-5756572579F7}"/>
              </a:ext>
            </a:extLst>
          </p:cNvPr>
          <p:cNvSpPr txBox="1">
            <a:spLocks noChangeArrowheads="1"/>
          </p:cNvSpPr>
          <p:nvPr/>
        </p:nvSpPr>
        <p:spPr bwMode="auto">
          <a:xfrm>
            <a:off x="314816" y="2530286"/>
            <a:ext cx="1084262" cy="338137"/>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INFO</a:t>
            </a:r>
          </a:p>
        </p:txBody>
      </p:sp>
      <p:sp>
        <p:nvSpPr>
          <p:cNvPr id="62" name="Module CO2">
            <a:extLst>
              <a:ext uri="{FF2B5EF4-FFF2-40B4-BE49-F238E27FC236}">
                <a16:creationId xmlns:a16="http://schemas.microsoft.com/office/drawing/2014/main" id="{ED7333EA-7CC1-4589-A171-23DE7A5DE385}"/>
              </a:ext>
            </a:extLst>
          </p:cNvPr>
          <p:cNvSpPr/>
          <p:nvPr/>
        </p:nvSpPr>
        <p:spPr>
          <a:xfrm>
            <a:off x="65263" y="1509203"/>
            <a:ext cx="1539605" cy="276999"/>
          </a:xfrm>
          <a:prstGeom prst="rect">
            <a:avLst/>
          </a:prstGeom>
          <a:solidFill>
            <a:srgbClr val="002060"/>
          </a:solidFill>
        </p:spPr>
        <p:txBody>
          <a:bodyPr wrap="square">
            <a:spAutoFit/>
          </a:bodyPr>
          <a:lstStyle/>
          <a:p>
            <a:pPr algn="ctr"/>
            <a:r>
              <a:rPr lang="fr-FR" sz="1200" b="1" dirty="0">
                <a:solidFill>
                  <a:schemeClr val="bg1"/>
                </a:solidFill>
                <a:latin typeface="Century Gothic" panose="020B0502020202020204" pitchFamily="34" charset="0"/>
              </a:rPr>
              <a:t>L’air de ma classe</a:t>
            </a:r>
            <a:endParaRPr lang="fr-FR" sz="1200" dirty="0">
              <a:solidFill>
                <a:schemeClr val="bg1"/>
              </a:solidFill>
            </a:endParaRPr>
          </a:p>
        </p:txBody>
      </p:sp>
      <p:pic>
        <p:nvPicPr>
          <p:cNvPr id="63" name="Logo AEM">
            <a:extLst>
              <a:ext uri="{FF2B5EF4-FFF2-40B4-BE49-F238E27FC236}">
                <a16:creationId xmlns:a16="http://schemas.microsoft.com/office/drawing/2014/main" id="{74F59558-1101-451A-ACCC-8D43FF7E327C}"/>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57636" y="224669"/>
            <a:ext cx="954858" cy="1218997"/>
          </a:xfrm>
          <a:prstGeom prst="rect">
            <a:avLst/>
          </a:prstGeom>
        </p:spPr>
      </p:pic>
      <p:sp>
        <p:nvSpPr>
          <p:cNvPr id="35" name="Carré corné Info">
            <a:extLst>
              <a:ext uri="{FF2B5EF4-FFF2-40B4-BE49-F238E27FC236}">
                <a16:creationId xmlns:a16="http://schemas.microsoft.com/office/drawing/2014/main" id="{0A14D3BB-B616-4595-9AB0-26D5AFC82ECF}"/>
              </a:ext>
            </a:extLst>
          </p:cNvPr>
          <p:cNvSpPr/>
          <p:nvPr/>
        </p:nvSpPr>
        <p:spPr>
          <a:xfrm>
            <a:off x="141102" y="6013466"/>
            <a:ext cx="1440001" cy="651757"/>
          </a:xfrm>
          <a:prstGeom prst="foldedCorner">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fr-FR" sz="1200" dirty="0">
              <a:solidFill>
                <a:schemeClr val="tx1"/>
              </a:solidFill>
            </a:endParaRPr>
          </a:p>
          <a:p>
            <a:pPr>
              <a:defRPr/>
            </a:pPr>
            <a:r>
              <a:rPr lang="fr-FR" sz="1200" b="1" dirty="0">
                <a:solidFill>
                  <a:srgbClr val="FFFFFF"/>
                </a:solidFill>
              </a:rPr>
              <a:t> 4. 15 000 litres</a:t>
            </a:r>
          </a:p>
        </p:txBody>
      </p:sp>
      <p:pic>
        <p:nvPicPr>
          <p:cNvPr id="38" name="Picto info active">
            <a:extLst>
              <a:ext uri="{FF2B5EF4-FFF2-40B4-BE49-F238E27FC236}">
                <a16:creationId xmlns:a16="http://schemas.microsoft.com/office/drawing/2014/main" id="{0F78F5AC-D754-496A-8588-12A4FC7F106C}"/>
              </a:ext>
            </a:extLst>
          </p:cNvPr>
          <p:cNvPicPr>
            <a:picLocks noChangeAspect="1"/>
          </p:cNvPicPr>
          <p:nvPr/>
        </p:nvPicPr>
        <p:blipFill rotWithShape="1">
          <a:blip r:embed="rId12">
            <a:extLst>
              <a:ext uri="{28A0092B-C50C-407E-A947-70E740481C1C}">
                <a14:useLocalDpi xmlns:a14="http://schemas.microsoft.com/office/drawing/2010/main" val="0"/>
              </a:ext>
            </a:extLst>
          </a:blip>
          <a:srcRect l="6268" t="3278" r="13588" b="5866"/>
          <a:stretch/>
        </p:blipFill>
        <p:spPr bwMode="auto">
          <a:xfrm>
            <a:off x="530536" y="1995482"/>
            <a:ext cx="624689" cy="597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 name="Image 2">
            <a:hlinkClick r:id="rId13" action="ppaction://hlinksldjump"/>
          </p:cNvPr>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9674553" y="5471272"/>
            <a:ext cx="797779" cy="7976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 name="Espace réservé du numéro de diapositive 1">
            <a:extLst>
              <a:ext uri="{FF2B5EF4-FFF2-40B4-BE49-F238E27FC236}">
                <a16:creationId xmlns:a16="http://schemas.microsoft.com/office/drawing/2014/main" id="{330D00A0-6898-419E-AA67-198F3B73BE1C}"/>
              </a:ext>
            </a:extLst>
          </p:cNvPr>
          <p:cNvSpPr txBox="1">
            <a:spLocks/>
          </p:cNvSpPr>
          <p:nvPr/>
        </p:nvSpPr>
        <p:spPr bwMode="auto">
          <a:xfrm>
            <a:off x="11126800" y="6409271"/>
            <a:ext cx="1018821" cy="365125"/>
          </a:xfrm>
          <a:prstGeom prst="rect">
            <a:avLst/>
          </a:prstGeom>
          <a:solidFill>
            <a:srgbClr val="002060"/>
          </a:solidFill>
          <a:ln>
            <a:noFill/>
          </a:ln>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dirty="0">
                <a:solidFill>
                  <a:schemeClr val="bg1"/>
                </a:solidFill>
              </a:rPr>
              <a:t>M</a:t>
            </a:r>
            <a:r>
              <a:rPr lang="fr-FR" altLang="fr-FR" sz="1800" b="1" baseline="30000" dirty="0">
                <a:solidFill>
                  <a:schemeClr val="bg1"/>
                </a:solidFill>
              </a:rPr>
              <a:t>8</a:t>
            </a:r>
            <a:r>
              <a:rPr lang="fr-FR" altLang="fr-FR" sz="1800" b="1" dirty="0">
                <a:solidFill>
                  <a:srgbClr val="CFEDEF"/>
                </a:solidFill>
              </a:rPr>
              <a:t> </a:t>
            </a:r>
            <a:r>
              <a:rPr lang="fr-FR" altLang="fr-FR" sz="1800" b="1" dirty="0">
                <a:solidFill>
                  <a:schemeClr val="bg1"/>
                </a:solidFill>
              </a:rPr>
              <a:t>- </a:t>
            </a:r>
            <a:fld id="{6B65CB28-E51F-4F6B-B370-8F5765EA14E9}" type="slidenum">
              <a:rPr lang="fr-FR" altLang="fr-FR" sz="1800" b="1" smtClean="0">
                <a:solidFill>
                  <a:schemeClr val="bg1"/>
                </a:solidFill>
              </a:rPr>
              <a:pPr algn="ctr" eaLnBrk="1" hangingPunct="1">
                <a:lnSpc>
                  <a:spcPct val="100000"/>
                </a:lnSpc>
                <a:spcBef>
                  <a:spcPct val="0"/>
                </a:spcBef>
                <a:buFontTx/>
                <a:buNone/>
              </a:pPr>
              <a:t>5</a:t>
            </a:fld>
            <a:endParaRPr lang="fr-FR" altLang="fr-FR" sz="1800" b="1" dirty="0">
              <a:solidFill>
                <a:schemeClr val="bg1"/>
              </a:solidFill>
            </a:endParaRPr>
          </a:p>
        </p:txBody>
      </p:sp>
      <p:sp>
        <p:nvSpPr>
          <p:cNvPr id="2" name="ZoneTexte 6">
            <a:extLst>
              <a:ext uri="{FF2B5EF4-FFF2-40B4-BE49-F238E27FC236}">
                <a16:creationId xmlns:a16="http://schemas.microsoft.com/office/drawing/2014/main" id="{AE93F185-0CCD-D63C-8F59-DC57939BF584}"/>
              </a:ext>
            </a:extLst>
          </p:cNvPr>
          <p:cNvSpPr txBox="1">
            <a:spLocks noChangeArrowheads="1"/>
          </p:cNvSpPr>
          <p:nvPr/>
        </p:nvSpPr>
        <p:spPr bwMode="auto">
          <a:xfrm>
            <a:off x="2116138" y="6291136"/>
            <a:ext cx="913606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fr-FR" altLang="fr-FR" sz="1400" dirty="0">
                <a:solidFill>
                  <a:srgbClr val="002060"/>
                </a:solidFill>
                <a:latin typeface="+mn-lt"/>
                <a:cs typeface="Arial" panose="020B0604020202020204" pitchFamily="34" charset="0"/>
              </a:rPr>
              <a:t>* La quantité d’air exacte que je respire dépend de mon sexe, de ma taille, de ma corpulence et surtout de l'activité physique que je réalise.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9"/>
                    </p:tgtEl>
                  </p:cond>
                </p:stCondLst>
                <p:endSync evt="end" delay="0">
                  <p:rtn val="all"/>
                </p:endSync>
                <p:childTnLst>
                  <p:par>
                    <p:cTn id="8" fill="hold">
                      <p:stCondLst>
                        <p:cond delay="0"/>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70"/>
                                        </p:tgtEl>
                                        <p:attrNameLst>
                                          <p:attrName>style.visibility</p:attrName>
                                        </p:attrNameLst>
                                      </p:cBhvr>
                                      <p:to>
                                        <p:strVal val="visible"/>
                                      </p:to>
                                    </p:set>
                                    <p:anim calcmode="lin" valueType="num">
                                      <p:cBhvr>
                                        <p:cTn id="12" dur="1000" fill="hold"/>
                                        <p:tgtEl>
                                          <p:spTgt spid="70"/>
                                        </p:tgtEl>
                                        <p:attrNameLst>
                                          <p:attrName>ppt_w</p:attrName>
                                        </p:attrNameLst>
                                      </p:cBhvr>
                                      <p:tavLst>
                                        <p:tav tm="0">
                                          <p:val>
                                            <p:fltVal val="0"/>
                                          </p:val>
                                        </p:tav>
                                        <p:tav tm="100000">
                                          <p:val>
                                            <p:strVal val="#ppt_w"/>
                                          </p:val>
                                        </p:tav>
                                      </p:tavLst>
                                    </p:anim>
                                    <p:anim calcmode="lin" valueType="num">
                                      <p:cBhvr>
                                        <p:cTn id="13" dur="1000" fill="hold"/>
                                        <p:tgtEl>
                                          <p:spTgt spid="70"/>
                                        </p:tgtEl>
                                        <p:attrNameLst>
                                          <p:attrName>ppt_h</p:attrName>
                                        </p:attrNameLst>
                                      </p:cBhvr>
                                      <p:tavLst>
                                        <p:tav tm="0">
                                          <p:val>
                                            <p:fltVal val="0"/>
                                          </p:val>
                                        </p:tav>
                                        <p:tav tm="100000">
                                          <p:val>
                                            <p:strVal val="#ppt_h"/>
                                          </p:val>
                                        </p:tav>
                                      </p:tavLst>
                                    </p:anim>
                                    <p:anim calcmode="lin" valueType="num">
                                      <p:cBhvr>
                                        <p:cTn id="14" dur="1000" fill="hold"/>
                                        <p:tgtEl>
                                          <p:spTgt spid="70"/>
                                        </p:tgtEl>
                                        <p:attrNameLst>
                                          <p:attrName>style.rotation</p:attrName>
                                        </p:attrNameLst>
                                      </p:cBhvr>
                                      <p:tavLst>
                                        <p:tav tm="0">
                                          <p:val>
                                            <p:fltVal val="90"/>
                                          </p:val>
                                        </p:tav>
                                        <p:tav tm="100000">
                                          <p:val>
                                            <p:fltVal val="0"/>
                                          </p:val>
                                        </p:tav>
                                      </p:tavLst>
                                    </p:anim>
                                    <p:animEffect transition="in" filter="fade">
                                      <p:cBhvr>
                                        <p:cTn id="15" dur="1000"/>
                                        <p:tgtEl>
                                          <p:spTgt spid="70"/>
                                        </p:tgtEl>
                                      </p:cBhvr>
                                    </p:animEffect>
                                  </p:childTnLst>
                                </p:cTn>
                              </p:par>
                            </p:childTnLst>
                          </p:cTn>
                        </p:par>
                      </p:childTnLst>
                    </p:cTn>
                  </p:par>
                </p:childTnLst>
              </p:cTn>
              <p:nextCondLst>
                <p:cond evt="onClick" delay="0">
                  <p:tgtEl>
                    <p:spTgt spid="39"/>
                  </p:tgtEl>
                </p:cond>
              </p:nextCondLst>
            </p:seq>
            <p:seq concurrent="1" nextAc="seek">
              <p:cTn id="16" restart="whenNotActive" fill="hold" evtFilter="cancelBubble" nodeType="interactiveSeq">
                <p:stCondLst>
                  <p:cond evt="onClick" delay="0">
                    <p:tgtEl>
                      <p:spTgt spid="42"/>
                    </p:tgtEl>
                  </p:cond>
                </p:stCondLst>
                <p:endSync evt="end" delay="0">
                  <p:rtn val="all"/>
                </p:endSync>
                <p:childTnLst>
                  <p:par>
                    <p:cTn id="17" fill="hold">
                      <p:stCondLst>
                        <p:cond delay="0"/>
                      </p:stCondLst>
                      <p:childTnLst>
                        <p:par>
                          <p:cTn id="18" fill="hold">
                            <p:stCondLst>
                              <p:cond delay="0"/>
                            </p:stCondLst>
                            <p:childTnLst>
                              <p:par>
                                <p:cTn id="19" presetID="31" presetClass="entr" presetSubtype="0" fill="hold" nodeType="clickEffect">
                                  <p:stCondLst>
                                    <p:cond delay="0"/>
                                  </p:stCondLst>
                                  <p:childTnLst>
                                    <p:set>
                                      <p:cBhvr>
                                        <p:cTn id="20" dur="1" fill="hold">
                                          <p:stCondLst>
                                            <p:cond delay="0"/>
                                          </p:stCondLst>
                                        </p:cTn>
                                        <p:tgtEl>
                                          <p:spTgt spid="101"/>
                                        </p:tgtEl>
                                        <p:attrNameLst>
                                          <p:attrName>style.visibility</p:attrName>
                                        </p:attrNameLst>
                                      </p:cBhvr>
                                      <p:to>
                                        <p:strVal val="visible"/>
                                      </p:to>
                                    </p:set>
                                    <p:anim calcmode="lin" valueType="num">
                                      <p:cBhvr>
                                        <p:cTn id="21" dur="1000" fill="hold"/>
                                        <p:tgtEl>
                                          <p:spTgt spid="101"/>
                                        </p:tgtEl>
                                        <p:attrNameLst>
                                          <p:attrName>ppt_w</p:attrName>
                                        </p:attrNameLst>
                                      </p:cBhvr>
                                      <p:tavLst>
                                        <p:tav tm="0">
                                          <p:val>
                                            <p:fltVal val="0"/>
                                          </p:val>
                                        </p:tav>
                                        <p:tav tm="100000">
                                          <p:val>
                                            <p:strVal val="#ppt_w"/>
                                          </p:val>
                                        </p:tav>
                                      </p:tavLst>
                                    </p:anim>
                                    <p:anim calcmode="lin" valueType="num">
                                      <p:cBhvr>
                                        <p:cTn id="22" dur="1000" fill="hold"/>
                                        <p:tgtEl>
                                          <p:spTgt spid="101"/>
                                        </p:tgtEl>
                                        <p:attrNameLst>
                                          <p:attrName>ppt_h</p:attrName>
                                        </p:attrNameLst>
                                      </p:cBhvr>
                                      <p:tavLst>
                                        <p:tav tm="0">
                                          <p:val>
                                            <p:fltVal val="0"/>
                                          </p:val>
                                        </p:tav>
                                        <p:tav tm="100000">
                                          <p:val>
                                            <p:strVal val="#ppt_h"/>
                                          </p:val>
                                        </p:tav>
                                      </p:tavLst>
                                    </p:anim>
                                    <p:anim calcmode="lin" valueType="num">
                                      <p:cBhvr>
                                        <p:cTn id="23" dur="1000" fill="hold"/>
                                        <p:tgtEl>
                                          <p:spTgt spid="101"/>
                                        </p:tgtEl>
                                        <p:attrNameLst>
                                          <p:attrName>style.rotation</p:attrName>
                                        </p:attrNameLst>
                                      </p:cBhvr>
                                      <p:tavLst>
                                        <p:tav tm="0">
                                          <p:val>
                                            <p:fltVal val="90"/>
                                          </p:val>
                                        </p:tav>
                                        <p:tav tm="100000">
                                          <p:val>
                                            <p:fltVal val="0"/>
                                          </p:val>
                                        </p:tav>
                                      </p:tavLst>
                                    </p:anim>
                                    <p:animEffect transition="in" filter="fade">
                                      <p:cBhvr>
                                        <p:cTn id="24" dur="1000"/>
                                        <p:tgtEl>
                                          <p:spTgt spid="101"/>
                                        </p:tgtEl>
                                      </p:cBhvr>
                                    </p:animEffect>
                                  </p:childTnLst>
                                </p:cTn>
                              </p:par>
                            </p:childTnLst>
                          </p:cTn>
                        </p:par>
                      </p:childTnLst>
                    </p:cTn>
                  </p:par>
                </p:childTnLst>
              </p:cTn>
              <p:nextCondLst>
                <p:cond evt="onClick" delay="0">
                  <p:tgtEl>
                    <p:spTgt spid="42"/>
                  </p:tgtEl>
                </p:cond>
              </p:nextCondLst>
            </p:seq>
            <p:seq concurrent="1" nextAc="seek">
              <p:cTn id="25" restart="whenNotActive" fill="hold" evtFilter="cancelBubble" nodeType="interactiveSeq">
                <p:stCondLst>
                  <p:cond evt="onClick" delay="0">
                    <p:tgtEl>
                      <p:spTgt spid="40"/>
                    </p:tgtEl>
                  </p:cond>
                </p:stCondLst>
                <p:endSync evt="end" delay="0">
                  <p:rtn val="all"/>
                </p:endSync>
                <p:childTnLst>
                  <p:par>
                    <p:cTn id="26" fill="hold">
                      <p:stCondLst>
                        <p:cond delay="0"/>
                      </p:stCondLst>
                      <p:childTnLst>
                        <p:par>
                          <p:cTn id="27" fill="hold">
                            <p:stCondLst>
                              <p:cond delay="0"/>
                            </p:stCondLst>
                            <p:childTnLst>
                              <p:par>
                                <p:cTn id="28" presetID="31" presetClass="entr" presetSubtype="0" fill="hold" nodeType="clickEffect">
                                  <p:stCondLst>
                                    <p:cond delay="0"/>
                                  </p:stCondLst>
                                  <p:childTnLst>
                                    <p:set>
                                      <p:cBhvr>
                                        <p:cTn id="29" dur="1" fill="hold">
                                          <p:stCondLst>
                                            <p:cond delay="0"/>
                                          </p:stCondLst>
                                        </p:cTn>
                                        <p:tgtEl>
                                          <p:spTgt spid="102"/>
                                        </p:tgtEl>
                                        <p:attrNameLst>
                                          <p:attrName>style.visibility</p:attrName>
                                        </p:attrNameLst>
                                      </p:cBhvr>
                                      <p:to>
                                        <p:strVal val="visible"/>
                                      </p:to>
                                    </p:set>
                                    <p:anim calcmode="lin" valueType="num">
                                      <p:cBhvr>
                                        <p:cTn id="30" dur="1000" fill="hold"/>
                                        <p:tgtEl>
                                          <p:spTgt spid="102"/>
                                        </p:tgtEl>
                                        <p:attrNameLst>
                                          <p:attrName>ppt_w</p:attrName>
                                        </p:attrNameLst>
                                      </p:cBhvr>
                                      <p:tavLst>
                                        <p:tav tm="0">
                                          <p:val>
                                            <p:fltVal val="0"/>
                                          </p:val>
                                        </p:tav>
                                        <p:tav tm="100000">
                                          <p:val>
                                            <p:strVal val="#ppt_w"/>
                                          </p:val>
                                        </p:tav>
                                      </p:tavLst>
                                    </p:anim>
                                    <p:anim calcmode="lin" valueType="num">
                                      <p:cBhvr>
                                        <p:cTn id="31" dur="1000" fill="hold"/>
                                        <p:tgtEl>
                                          <p:spTgt spid="102"/>
                                        </p:tgtEl>
                                        <p:attrNameLst>
                                          <p:attrName>ppt_h</p:attrName>
                                        </p:attrNameLst>
                                      </p:cBhvr>
                                      <p:tavLst>
                                        <p:tav tm="0">
                                          <p:val>
                                            <p:fltVal val="0"/>
                                          </p:val>
                                        </p:tav>
                                        <p:tav tm="100000">
                                          <p:val>
                                            <p:strVal val="#ppt_h"/>
                                          </p:val>
                                        </p:tav>
                                      </p:tavLst>
                                    </p:anim>
                                    <p:anim calcmode="lin" valueType="num">
                                      <p:cBhvr>
                                        <p:cTn id="32" dur="1000" fill="hold"/>
                                        <p:tgtEl>
                                          <p:spTgt spid="102"/>
                                        </p:tgtEl>
                                        <p:attrNameLst>
                                          <p:attrName>style.rotation</p:attrName>
                                        </p:attrNameLst>
                                      </p:cBhvr>
                                      <p:tavLst>
                                        <p:tav tm="0">
                                          <p:val>
                                            <p:fltVal val="90"/>
                                          </p:val>
                                        </p:tav>
                                        <p:tav tm="100000">
                                          <p:val>
                                            <p:fltVal val="0"/>
                                          </p:val>
                                        </p:tav>
                                      </p:tavLst>
                                    </p:anim>
                                    <p:animEffect transition="in" filter="fade">
                                      <p:cBhvr>
                                        <p:cTn id="33" dur="1000"/>
                                        <p:tgtEl>
                                          <p:spTgt spid="102"/>
                                        </p:tgtEl>
                                      </p:cBhvr>
                                    </p:animEffect>
                                  </p:childTnLst>
                                </p:cTn>
                              </p:par>
                            </p:childTnLst>
                          </p:cTn>
                        </p:par>
                      </p:childTnLst>
                    </p:cTn>
                  </p:par>
                </p:childTnLst>
              </p:cTn>
              <p:nextCondLst>
                <p:cond evt="onClick" delay="0">
                  <p:tgtEl>
                    <p:spTgt spid="40"/>
                  </p:tgtEl>
                </p:cond>
              </p:nextCondLst>
            </p:seq>
            <p:seq concurrent="1" nextAc="seek">
              <p:cTn id="34" restart="whenNotActive" fill="hold" evtFilter="cancelBubble" nodeType="interactiveSeq">
                <p:stCondLst>
                  <p:cond evt="onClick" delay="0">
                    <p:tgtEl>
                      <p:spTgt spid="41"/>
                    </p:tgtEl>
                  </p:cond>
                </p:stCondLst>
                <p:endSync evt="end" delay="0">
                  <p:rtn val="all"/>
                </p:endSync>
                <p:childTnLst>
                  <p:par>
                    <p:cTn id="35" fill="hold">
                      <p:stCondLst>
                        <p:cond delay="0"/>
                      </p:stCondLst>
                      <p:childTnLst>
                        <p:par>
                          <p:cTn id="36" fill="hold">
                            <p:stCondLst>
                              <p:cond delay="0"/>
                            </p:stCondLst>
                            <p:childTnLst>
                              <p:par>
                                <p:cTn id="37" presetID="26" presetClass="entr" presetSubtype="0" fill="hold" nodeType="clickEffect">
                                  <p:stCondLst>
                                    <p:cond delay="0"/>
                                  </p:stCondLst>
                                  <p:childTnLst>
                                    <p:set>
                                      <p:cBhvr>
                                        <p:cTn id="38" dur="1" fill="hold">
                                          <p:stCondLst>
                                            <p:cond delay="0"/>
                                          </p:stCondLst>
                                        </p:cTn>
                                        <p:tgtEl>
                                          <p:spTgt spid="72"/>
                                        </p:tgtEl>
                                        <p:attrNameLst>
                                          <p:attrName>style.visibility</p:attrName>
                                        </p:attrNameLst>
                                      </p:cBhvr>
                                      <p:to>
                                        <p:strVal val="visible"/>
                                      </p:to>
                                    </p:set>
                                    <p:animEffect transition="in" filter="wipe(down)">
                                      <p:cBhvr>
                                        <p:cTn id="39" dur="580">
                                          <p:stCondLst>
                                            <p:cond delay="0"/>
                                          </p:stCondLst>
                                        </p:cTn>
                                        <p:tgtEl>
                                          <p:spTgt spid="72"/>
                                        </p:tgtEl>
                                      </p:cBhvr>
                                    </p:animEffect>
                                    <p:anim calcmode="lin" valueType="num">
                                      <p:cBhvr>
                                        <p:cTn id="40" dur="1822" tmFilter="0,0; 0.14,0.36; 0.43,0.73; 0.71,0.91; 1.0,1.0">
                                          <p:stCondLst>
                                            <p:cond delay="0"/>
                                          </p:stCondLst>
                                        </p:cTn>
                                        <p:tgtEl>
                                          <p:spTgt spid="72"/>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72"/>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72"/>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72"/>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72"/>
                                        </p:tgtEl>
                                        <p:attrNameLst>
                                          <p:attrName>ppt_y</p:attrName>
                                        </p:attrNameLst>
                                      </p:cBhvr>
                                      <p:tavLst>
                                        <p:tav tm="0" fmla="#ppt_y-sin(pi*$)/81">
                                          <p:val>
                                            <p:fltVal val="0"/>
                                          </p:val>
                                        </p:tav>
                                        <p:tav tm="100000">
                                          <p:val>
                                            <p:fltVal val="1"/>
                                          </p:val>
                                        </p:tav>
                                      </p:tavLst>
                                    </p:anim>
                                    <p:animScale>
                                      <p:cBhvr>
                                        <p:cTn id="45" dur="26">
                                          <p:stCondLst>
                                            <p:cond delay="650"/>
                                          </p:stCondLst>
                                        </p:cTn>
                                        <p:tgtEl>
                                          <p:spTgt spid="72"/>
                                        </p:tgtEl>
                                      </p:cBhvr>
                                      <p:to x="100000" y="60000"/>
                                    </p:animScale>
                                    <p:animScale>
                                      <p:cBhvr>
                                        <p:cTn id="46" dur="166" decel="50000">
                                          <p:stCondLst>
                                            <p:cond delay="676"/>
                                          </p:stCondLst>
                                        </p:cTn>
                                        <p:tgtEl>
                                          <p:spTgt spid="72"/>
                                        </p:tgtEl>
                                      </p:cBhvr>
                                      <p:to x="100000" y="100000"/>
                                    </p:animScale>
                                    <p:animScale>
                                      <p:cBhvr>
                                        <p:cTn id="47" dur="26">
                                          <p:stCondLst>
                                            <p:cond delay="1312"/>
                                          </p:stCondLst>
                                        </p:cTn>
                                        <p:tgtEl>
                                          <p:spTgt spid="72"/>
                                        </p:tgtEl>
                                      </p:cBhvr>
                                      <p:to x="100000" y="80000"/>
                                    </p:animScale>
                                    <p:animScale>
                                      <p:cBhvr>
                                        <p:cTn id="48" dur="166" decel="50000">
                                          <p:stCondLst>
                                            <p:cond delay="1338"/>
                                          </p:stCondLst>
                                        </p:cTn>
                                        <p:tgtEl>
                                          <p:spTgt spid="72"/>
                                        </p:tgtEl>
                                      </p:cBhvr>
                                      <p:to x="100000" y="100000"/>
                                    </p:animScale>
                                    <p:animScale>
                                      <p:cBhvr>
                                        <p:cTn id="49" dur="26">
                                          <p:stCondLst>
                                            <p:cond delay="1642"/>
                                          </p:stCondLst>
                                        </p:cTn>
                                        <p:tgtEl>
                                          <p:spTgt spid="72"/>
                                        </p:tgtEl>
                                      </p:cBhvr>
                                      <p:to x="100000" y="90000"/>
                                    </p:animScale>
                                    <p:animScale>
                                      <p:cBhvr>
                                        <p:cTn id="50" dur="166" decel="50000">
                                          <p:stCondLst>
                                            <p:cond delay="1668"/>
                                          </p:stCondLst>
                                        </p:cTn>
                                        <p:tgtEl>
                                          <p:spTgt spid="72"/>
                                        </p:tgtEl>
                                      </p:cBhvr>
                                      <p:to x="100000" y="100000"/>
                                    </p:animScale>
                                    <p:animScale>
                                      <p:cBhvr>
                                        <p:cTn id="51" dur="26">
                                          <p:stCondLst>
                                            <p:cond delay="1808"/>
                                          </p:stCondLst>
                                        </p:cTn>
                                        <p:tgtEl>
                                          <p:spTgt spid="72"/>
                                        </p:tgtEl>
                                      </p:cBhvr>
                                      <p:to x="100000" y="95000"/>
                                    </p:animScale>
                                    <p:animScale>
                                      <p:cBhvr>
                                        <p:cTn id="52" dur="166" decel="50000">
                                          <p:stCondLst>
                                            <p:cond delay="1834"/>
                                          </p:stCondLst>
                                        </p:cTn>
                                        <p:tgtEl>
                                          <p:spTgt spid="72"/>
                                        </p:tgtEl>
                                      </p:cBhvr>
                                      <p:to x="100000" y="100000"/>
                                    </p:animScale>
                                  </p:childTnLst>
                                </p:cTn>
                              </p:par>
                              <p:par>
                                <p:cTn id="53" presetID="2" presetClass="entr" presetSubtype="4" fill="hold" nodeType="withEffect">
                                  <p:stCondLst>
                                    <p:cond delay="0"/>
                                  </p:stCondLst>
                                  <p:childTnLst>
                                    <p:set>
                                      <p:cBhvr>
                                        <p:cTn id="54" dur="1" fill="hold">
                                          <p:stCondLst>
                                            <p:cond delay="0"/>
                                          </p:stCondLst>
                                        </p:cTn>
                                        <p:tgtEl>
                                          <p:spTgt spid="8"/>
                                        </p:tgtEl>
                                        <p:attrNameLst>
                                          <p:attrName>style.visibility</p:attrName>
                                        </p:attrNameLst>
                                      </p:cBhvr>
                                      <p:to>
                                        <p:strVal val="visible"/>
                                      </p:to>
                                    </p:set>
                                    <p:anim calcmode="lin" valueType="num">
                                      <p:cBhvr additive="base">
                                        <p:cTn id="55" dur="500" fill="hold"/>
                                        <p:tgtEl>
                                          <p:spTgt spid="8"/>
                                        </p:tgtEl>
                                        <p:attrNameLst>
                                          <p:attrName>ppt_x</p:attrName>
                                        </p:attrNameLst>
                                      </p:cBhvr>
                                      <p:tavLst>
                                        <p:tav tm="0">
                                          <p:val>
                                            <p:strVal val="#ppt_x"/>
                                          </p:val>
                                        </p:tav>
                                        <p:tav tm="100000">
                                          <p:val>
                                            <p:strVal val="#ppt_x"/>
                                          </p:val>
                                        </p:tav>
                                      </p:tavLst>
                                    </p:anim>
                                    <p:anim calcmode="lin" valueType="num">
                                      <p:cBhvr additive="base">
                                        <p:cTn id="56" dur="500" fill="hold"/>
                                        <p:tgtEl>
                                          <p:spTgt spid="8"/>
                                        </p:tgtEl>
                                        <p:attrNameLst>
                                          <p:attrName>ppt_y</p:attrName>
                                        </p:attrNameLst>
                                      </p:cBhvr>
                                      <p:tavLst>
                                        <p:tav tm="0">
                                          <p:val>
                                            <p:strVal val="1+#ppt_h/2"/>
                                          </p:val>
                                        </p:tav>
                                        <p:tav tm="100000">
                                          <p:val>
                                            <p:strVal val="#ppt_y"/>
                                          </p:val>
                                        </p:tav>
                                      </p:tavLst>
                                    </p:anim>
                                  </p:childTnLst>
                                </p:cTn>
                              </p:par>
                              <p:par>
                                <p:cTn id="57" presetID="2" presetClass="entr" presetSubtype="4" fill="hold" nodeType="withEffect">
                                  <p:stCondLst>
                                    <p:cond delay="0"/>
                                  </p:stCondLst>
                                  <p:childTnLst>
                                    <p:set>
                                      <p:cBhvr>
                                        <p:cTn id="58" dur="1" fill="hold">
                                          <p:stCondLst>
                                            <p:cond delay="0"/>
                                          </p:stCondLst>
                                        </p:cTn>
                                        <p:tgtEl>
                                          <p:spTgt spid="43"/>
                                        </p:tgtEl>
                                        <p:attrNameLst>
                                          <p:attrName>style.visibility</p:attrName>
                                        </p:attrNameLst>
                                      </p:cBhvr>
                                      <p:to>
                                        <p:strVal val="visible"/>
                                      </p:to>
                                    </p:set>
                                    <p:anim calcmode="lin" valueType="num">
                                      <p:cBhvr additive="base">
                                        <p:cTn id="59" dur="500" fill="hold"/>
                                        <p:tgtEl>
                                          <p:spTgt spid="43"/>
                                        </p:tgtEl>
                                        <p:attrNameLst>
                                          <p:attrName>ppt_x</p:attrName>
                                        </p:attrNameLst>
                                      </p:cBhvr>
                                      <p:tavLst>
                                        <p:tav tm="0">
                                          <p:val>
                                            <p:strVal val="#ppt_x"/>
                                          </p:val>
                                        </p:tav>
                                        <p:tav tm="100000">
                                          <p:val>
                                            <p:strVal val="#ppt_x"/>
                                          </p:val>
                                        </p:tav>
                                      </p:tavLst>
                                    </p:anim>
                                    <p:anim calcmode="lin" valueType="num">
                                      <p:cBhvr additive="base">
                                        <p:cTn id="60"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childTnLst>
              </p:cTn>
              <p:nextCondLst>
                <p:cond evt="onClick" delay="0">
                  <p:tgtEl>
                    <p:spTgt spid="41"/>
                  </p:tgtEl>
                </p:cond>
              </p:nextCondLst>
            </p:seq>
            <p:seq concurrent="1" nextAc="seek">
              <p:cTn id="61" restart="whenNotActive" fill="hold" evtFilter="cancelBubble" nodeType="interactiveSeq">
                <p:stCondLst>
                  <p:cond evt="onClick" delay="0">
                    <p:tgtEl>
                      <p:spTgt spid="38"/>
                    </p:tgtEl>
                  </p:cond>
                </p:stCondLst>
                <p:endSync evt="end" delay="0">
                  <p:rtn val="all"/>
                </p:endSync>
                <p:childTnLst>
                  <p:par>
                    <p:cTn id="62" fill="hold">
                      <p:stCondLst>
                        <p:cond delay="0"/>
                      </p:stCondLst>
                      <p:childTnLst>
                        <p:par>
                          <p:cTn id="63" fill="hold">
                            <p:stCondLst>
                              <p:cond delay="0"/>
                            </p:stCondLst>
                            <p:childTnLst>
                              <p:par>
                                <p:cTn id="64" presetID="1" presetClass="entr" presetSubtype="0" fill="hold" grpId="2" nodeType="clickEffect">
                                  <p:stCondLst>
                                    <p:cond delay="0"/>
                                  </p:stCondLst>
                                  <p:childTnLst>
                                    <p:set>
                                      <p:cBhvr>
                                        <p:cTn id="65" dur="1" fill="hold">
                                          <p:stCondLst>
                                            <p:cond delay="0"/>
                                          </p:stCondLst>
                                        </p:cTn>
                                        <p:tgtEl>
                                          <p:spTgt spid="35"/>
                                        </p:tgtEl>
                                        <p:attrNameLst>
                                          <p:attrName>style.visibility</p:attrName>
                                        </p:attrNameLst>
                                      </p:cBhvr>
                                      <p:to>
                                        <p:strVal val="visible"/>
                                      </p:to>
                                    </p:set>
                                  </p:childTnLst>
                                </p:cTn>
                              </p:par>
                            </p:childTnLst>
                          </p:cTn>
                        </p:par>
                      </p:childTnLst>
                    </p:cTn>
                  </p:par>
                  <p:par>
                    <p:cTn id="66" fill="hold">
                      <p:stCondLst>
                        <p:cond delay="indefinite"/>
                      </p:stCondLst>
                      <p:childTnLst>
                        <p:par>
                          <p:cTn id="67" fill="hold">
                            <p:stCondLst>
                              <p:cond delay="0"/>
                            </p:stCondLst>
                            <p:childTnLst>
                              <p:par>
                                <p:cTn id="68" presetID="1" presetClass="exit" presetSubtype="0" fill="hold" grpId="3" nodeType="clickEffect">
                                  <p:stCondLst>
                                    <p:cond delay="0"/>
                                  </p:stCondLst>
                                  <p:childTnLst>
                                    <p:set>
                                      <p:cBhvr>
                                        <p:cTn id="69" dur="1" fill="hold">
                                          <p:stCondLst>
                                            <p:cond delay="0"/>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38"/>
                  </p:tgtEl>
                </p:cond>
              </p:nextCondLst>
            </p:seq>
          </p:childTnLst>
        </p:cTn>
      </p:par>
    </p:tnLst>
    <p:bldLst>
      <p:bldP spid="35" grpId="2" animBg="1"/>
      <p:bldP spid="35" grpId="3" animBg="1"/>
      <p:bldP spid="2"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ond Blanc">
            <a:extLst>
              <a:ext uri="{FF2B5EF4-FFF2-40B4-BE49-F238E27FC236}">
                <a16:creationId xmlns:a16="http://schemas.microsoft.com/office/drawing/2014/main" id="{C3594856-2C84-4328-AF10-F3774B843475}"/>
              </a:ext>
            </a:extLst>
          </p:cNvPr>
          <p:cNvSpPr/>
          <p:nvPr/>
        </p:nvSpPr>
        <p:spPr>
          <a:xfrm>
            <a:off x="0" y="3861"/>
            <a:ext cx="1670132" cy="685800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Logo AtmoSud">
            <a:hlinkClick r:id="rId2"/>
            <a:extLst>
              <a:ext uri="{FF2B5EF4-FFF2-40B4-BE49-F238E27FC236}">
                <a16:creationId xmlns:a16="http://schemas.microsoft.com/office/drawing/2014/main" id="{EB0C67F0-3B90-49B0-97FD-649496596E9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873" y="6188197"/>
            <a:ext cx="1440000" cy="574331"/>
          </a:xfrm>
          <a:prstGeom prst="rect">
            <a:avLst/>
          </a:prstGeom>
        </p:spPr>
      </p:pic>
      <p:grpSp>
        <p:nvGrpSpPr>
          <p:cNvPr id="13" name="TP">
            <a:extLst>
              <a:ext uri="{FF2B5EF4-FFF2-40B4-BE49-F238E27FC236}">
                <a16:creationId xmlns:a16="http://schemas.microsoft.com/office/drawing/2014/main" id="{D6BDD644-C315-4CD8-8944-12356D4BE098}"/>
              </a:ext>
            </a:extLst>
          </p:cNvPr>
          <p:cNvGrpSpPr/>
          <p:nvPr/>
        </p:nvGrpSpPr>
        <p:grpSpPr>
          <a:xfrm>
            <a:off x="330442" y="5258668"/>
            <a:ext cx="1084263" cy="830356"/>
            <a:chOff x="330442" y="5254806"/>
            <a:chExt cx="1084263" cy="830356"/>
          </a:xfrm>
        </p:grpSpPr>
        <p:sp>
          <p:nvSpPr>
            <p:cNvPr id="14" name="Txt tp">
              <a:extLst>
                <a:ext uri="{FF2B5EF4-FFF2-40B4-BE49-F238E27FC236}">
                  <a16:creationId xmlns:a16="http://schemas.microsoft.com/office/drawing/2014/main" id="{469F1FDF-D10B-4657-8333-F2BCA8DF8AA6}"/>
                </a:ext>
              </a:extLst>
            </p:cNvPr>
            <p:cNvSpPr txBox="1">
              <a:spLocks noChangeArrowheads="1"/>
            </p:cNvSpPr>
            <p:nvPr/>
          </p:nvSpPr>
          <p:spPr bwMode="auto">
            <a:xfrm>
              <a:off x="330442" y="5747025"/>
              <a:ext cx="1084263" cy="338137"/>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altLang="fr-FR" sz="1600" b="0" i="0" u="none" strike="noStrike" kern="0" cap="none" spc="0" normalizeH="0" baseline="0" noProof="0" dirty="0">
                  <a:ln>
                    <a:noFill/>
                  </a:ln>
                  <a:solidFill>
                    <a:srgbClr val="44546A"/>
                  </a:solidFill>
                  <a:effectLst/>
                  <a:uLnTx/>
                  <a:uFillTx/>
                  <a:latin typeface="Chelsea Market" panose="02000000000000000000" pitchFamily="2" charset="0"/>
                  <a:ea typeface="Chelsea Market" panose="02000000000000000000" pitchFamily="2" charset="0"/>
                  <a:cs typeface="Ebrima" panose="02000000000000000000" pitchFamily="2" charset="0"/>
                </a:rPr>
                <a:t>TP</a:t>
              </a:r>
            </a:p>
          </p:txBody>
        </p:sp>
        <p:pic>
          <p:nvPicPr>
            <p:cNvPr id="15" name="Picto">
              <a:extLst>
                <a:ext uri="{FF2B5EF4-FFF2-40B4-BE49-F238E27FC236}">
                  <a16:creationId xmlns:a16="http://schemas.microsoft.com/office/drawing/2014/main" id="{59A7FD99-353C-46FB-A9B7-D1109F8E4225}"/>
                </a:ext>
              </a:extLst>
            </p:cNvPr>
            <p:cNvPicPr>
              <a:picLocks noChangeAspect="1"/>
            </p:cNvPicPr>
            <p:nvPr/>
          </p:nvPicPr>
          <p:blipFill rotWithShape="1">
            <a:blip r:embed="rId4">
              <a:extLst>
                <a:ext uri="{28A0092B-C50C-407E-A947-70E740481C1C}">
                  <a14:useLocalDpi xmlns:a14="http://schemas.microsoft.com/office/drawing/2010/main" val="0"/>
                </a:ext>
              </a:extLst>
            </a:blip>
            <a:srcRect l="2040" t="2673" r="2116" b="5000"/>
            <a:stretch/>
          </p:blipFill>
          <p:spPr bwMode="auto">
            <a:xfrm>
              <a:off x="550102" y="5254806"/>
              <a:ext cx="681644" cy="5569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6" name="Video">
            <a:extLst>
              <a:ext uri="{FF2B5EF4-FFF2-40B4-BE49-F238E27FC236}">
                <a16:creationId xmlns:a16="http://schemas.microsoft.com/office/drawing/2014/main" id="{BCA45A17-39EE-4313-B675-F1ED2AF864DB}"/>
              </a:ext>
            </a:extLst>
          </p:cNvPr>
          <p:cNvGrpSpPr/>
          <p:nvPr/>
        </p:nvGrpSpPr>
        <p:grpSpPr>
          <a:xfrm>
            <a:off x="330443" y="4186380"/>
            <a:ext cx="1084263" cy="874441"/>
            <a:chOff x="330443" y="4182518"/>
            <a:chExt cx="1084263" cy="874441"/>
          </a:xfrm>
        </p:grpSpPr>
        <p:sp>
          <p:nvSpPr>
            <p:cNvPr id="17" name="Txt video">
              <a:extLst>
                <a:ext uri="{FF2B5EF4-FFF2-40B4-BE49-F238E27FC236}">
                  <a16:creationId xmlns:a16="http://schemas.microsoft.com/office/drawing/2014/main" id="{64968387-899E-407D-994D-209305B9C627}"/>
                </a:ext>
              </a:extLst>
            </p:cNvPr>
            <p:cNvSpPr txBox="1">
              <a:spLocks noChangeArrowheads="1"/>
            </p:cNvSpPr>
            <p:nvPr/>
          </p:nvSpPr>
          <p:spPr bwMode="auto">
            <a:xfrm>
              <a:off x="330443" y="4718822"/>
              <a:ext cx="1084263" cy="338137"/>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altLang="fr-FR" sz="1600" b="0" i="0" u="none" strike="noStrike" kern="0" cap="none" spc="0" normalizeH="0" baseline="0" noProof="0" dirty="0">
                  <a:ln>
                    <a:noFill/>
                  </a:ln>
                  <a:solidFill>
                    <a:srgbClr val="44546A"/>
                  </a:solidFill>
                  <a:effectLst/>
                  <a:uLnTx/>
                  <a:uFillTx/>
                  <a:latin typeface="Chelsea Market" panose="02000000000000000000" pitchFamily="2" charset="0"/>
                  <a:ea typeface="Chelsea Market" panose="02000000000000000000" pitchFamily="2" charset="0"/>
                  <a:cs typeface="Ebrima" panose="02000000000000000000" pitchFamily="2" charset="0"/>
                </a:rPr>
                <a:t>VIDEO</a:t>
              </a:r>
            </a:p>
          </p:txBody>
        </p:sp>
        <p:pic>
          <p:nvPicPr>
            <p:cNvPr id="18" name="Picto guide">
              <a:extLst>
                <a:ext uri="{FF2B5EF4-FFF2-40B4-BE49-F238E27FC236}">
                  <a16:creationId xmlns:a16="http://schemas.microsoft.com/office/drawing/2014/main" id="{CFB12395-8EB3-4C45-8341-7B9F506B5B3E}"/>
                </a:ext>
              </a:extLst>
            </p:cNvPr>
            <p:cNvPicPr>
              <a:picLocks noChangeAspect="1"/>
            </p:cNvPicPr>
            <p:nvPr/>
          </p:nvPicPr>
          <p:blipFill rotWithShape="1">
            <a:blip r:embed="rId5">
              <a:extLst>
                <a:ext uri="{28A0092B-C50C-407E-A947-70E740481C1C}">
                  <a14:useLocalDpi xmlns:a14="http://schemas.microsoft.com/office/drawing/2010/main" val="0"/>
                </a:ext>
              </a:extLst>
            </a:blip>
            <a:srcRect l="4186" t="1958" r="10959" b="5944"/>
            <a:stretch/>
          </p:blipFill>
          <p:spPr bwMode="auto">
            <a:xfrm>
              <a:off x="545220" y="4182518"/>
              <a:ext cx="631767" cy="5818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9" name="Guide">
            <a:extLst>
              <a:ext uri="{FF2B5EF4-FFF2-40B4-BE49-F238E27FC236}">
                <a16:creationId xmlns:a16="http://schemas.microsoft.com/office/drawing/2014/main" id="{681F5EB0-CE1C-485D-922D-6EA2BC985BE6}"/>
              </a:ext>
            </a:extLst>
          </p:cNvPr>
          <p:cNvGrpSpPr/>
          <p:nvPr/>
        </p:nvGrpSpPr>
        <p:grpSpPr>
          <a:xfrm>
            <a:off x="330444" y="3123586"/>
            <a:ext cx="1084262" cy="891371"/>
            <a:chOff x="330444" y="3119724"/>
            <a:chExt cx="1084262" cy="891371"/>
          </a:xfrm>
        </p:grpSpPr>
        <p:sp>
          <p:nvSpPr>
            <p:cNvPr id="20" name="Txt guide">
              <a:extLst>
                <a:ext uri="{FF2B5EF4-FFF2-40B4-BE49-F238E27FC236}">
                  <a16:creationId xmlns:a16="http://schemas.microsoft.com/office/drawing/2014/main" id="{5EEFEE1E-9EF3-43F8-855E-1DFE73BF2925}"/>
                </a:ext>
              </a:extLst>
            </p:cNvPr>
            <p:cNvSpPr txBox="1">
              <a:spLocks noChangeArrowheads="1"/>
            </p:cNvSpPr>
            <p:nvPr/>
          </p:nvSpPr>
          <p:spPr bwMode="auto">
            <a:xfrm>
              <a:off x="330444" y="3671370"/>
              <a:ext cx="1084262" cy="339725"/>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altLang="fr-FR" sz="1600" b="0" i="0" u="none" strike="noStrike" kern="0" cap="none" spc="0" normalizeH="0" baseline="0" noProof="0" dirty="0">
                  <a:ln>
                    <a:noFill/>
                  </a:ln>
                  <a:solidFill>
                    <a:srgbClr val="44546A"/>
                  </a:solidFill>
                  <a:effectLst/>
                  <a:uLnTx/>
                  <a:uFillTx/>
                  <a:latin typeface="Chelsea Market" panose="02000000000000000000" pitchFamily="2" charset="0"/>
                  <a:ea typeface="Chelsea Market" panose="02000000000000000000" pitchFamily="2" charset="0"/>
                  <a:cs typeface="Verdana" panose="020B0604030504040204" pitchFamily="34" charset="0"/>
                </a:rPr>
                <a:t>GUIDE</a:t>
              </a:r>
            </a:p>
          </p:txBody>
        </p:sp>
        <p:pic>
          <p:nvPicPr>
            <p:cNvPr id="21" name="Picto guide">
              <a:extLst>
                <a:ext uri="{FF2B5EF4-FFF2-40B4-BE49-F238E27FC236}">
                  <a16:creationId xmlns:a16="http://schemas.microsoft.com/office/drawing/2014/main" id="{65780975-BD8C-4B63-814A-545C8F048C29}"/>
                </a:ext>
              </a:extLst>
            </p:cNvPr>
            <p:cNvPicPr>
              <a:picLocks noChangeAspect="1"/>
            </p:cNvPicPr>
            <p:nvPr/>
          </p:nvPicPr>
          <p:blipFill rotWithShape="1">
            <a:blip r:embed="rId6">
              <a:extLst>
                <a:ext uri="{28A0092B-C50C-407E-A947-70E740481C1C}">
                  <a14:useLocalDpi xmlns:a14="http://schemas.microsoft.com/office/drawing/2010/main" val="0"/>
                </a:ext>
              </a:extLst>
            </a:blip>
            <a:srcRect l="5015" t="1565" r="10709" b="5873"/>
            <a:stretch/>
          </p:blipFill>
          <p:spPr bwMode="auto">
            <a:xfrm>
              <a:off x="545220" y="3119724"/>
              <a:ext cx="623454" cy="5818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2" name="Txt info">
            <a:extLst>
              <a:ext uri="{FF2B5EF4-FFF2-40B4-BE49-F238E27FC236}">
                <a16:creationId xmlns:a16="http://schemas.microsoft.com/office/drawing/2014/main" id="{141E83D4-A726-4354-98C5-7A2FBDEBFE93}"/>
              </a:ext>
            </a:extLst>
          </p:cNvPr>
          <p:cNvSpPr txBox="1">
            <a:spLocks noChangeArrowheads="1"/>
          </p:cNvSpPr>
          <p:nvPr/>
        </p:nvSpPr>
        <p:spPr bwMode="auto">
          <a:xfrm>
            <a:off x="314816" y="2530286"/>
            <a:ext cx="1084262" cy="338137"/>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altLang="fr-FR" sz="1600" b="0" i="0" u="none" strike="noStrike" kern="0" cap="none" spc="0" normalizeH="0" baseline="0" noProof="0" dirty="0">
                <a:ln>
                  <a:noFill/>
                </a:ln>
                <a:solidFill>
                  <a:srgbClr val="44546A"/>
                </a:solidFill>
                <a:effectLst/>
                <a:uLnTx/>
                <a:uFillTx/>
                <a:latin typeface="Chelsea Market" panose="02000000000000000000" pitchFamily="2" charset="0"/>
                <a:ea typeface="Chelsea Market" panose="02000000000000000000" pitchFamily="2" charset="0"/>
                <a:cs typeface="Ebrima" panose="02000000000000000000" pitchFamily="2" charset="0"/>
              </a:rPr>
              <a:t>INFO</a:t>
            </a:r>
          </a:p>
        </p:txBody>
      </p:sp>
      <p:sp>
        <p:nvSpPr>
          <p:cNvPr id="23" name="Module CO2">
            <a:extLst>
              <a:ext uri="{FF2B5EF4-FFF2-40B4-BE49-F238E27FC236}">
                <a16:creationId xmlns:a16="http://schemas.microsoft.com/office/drawing/2014/main" id="{4F1A4C6C-22E7-47D4-9F58-DC214171358F}"/>
              </a:ext>
            </a:extLst>
          </p:cNvPr>
          <p:cNvSpPr/>
          <p:nvPr/>
        </p:nvSpPr>
        <p:spPr>
          <a:xfrm>
            <a:off x="65263" y="1509203"/>
            <a:ext cx="1539605" cy="276999"/>
          </a:xfrm>
          <a:prstGeom prst="rect">
            <a:avLst/>
          </a:prstGeom>
          <a:solidFill>
            <a:srgbClr val="002060"/>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L’air de ma classe</a:t>
            </a:r>
            <a:endParaRPr kumimoji="0" lang="fr-FR"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4" name="Logo AEM">
            <a:extLst>
              <a:ext uri="{FF2B5EF4-FFF2-40B4-BE49-F238E27FC236}">
                <a16:creationId xmlns:a16="http://schemas.microsoft.com/office/drawing/2014/main" id="{9C3AFB0C-8B07-4E92-BC48-4BACA981BC0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57636" y="224669"/>
            <a:ext cx="954858" cy="1218997"/>
          </a:xfrm>
          <a:prstGeom prst="rect">
            <a:avLst/>
          </a:prstGeom>
        </p:spPr>
      </p:pic>
      <p:pic>
        <p:nvPicPr>
          <p:cNvPr id="25" name="Picto info active">
            <a:extLst>
              <a:ext uri="{FF2B5EF4-FFF2-40B4-BE49-F238E27FC236}">
                <a16:creationId xmlns:a16="http://schemas.microsoft.com/office/drawing/2014/main" id="{91029E5A-2D0E-42CE-94EB-C9FFE706ACD7}"/>
              </a:ext>
            </a:extLst>
          </p:cNvPr>
          <p:cNvPicPr>
            <a:picLocks noChangeAspect="1"/>
          </p:cNvPicPr>
          <p:nvPr/>
        </p:nvPicPr>
        <p:blipFill rotWithShape="1">
          <a:blip r:embed="rId8">
            <a:extLst>
              <a:ext uri="{28A0092B-C50C-407E-A947-70E740481C1C}">
                <a14:useLocalDpi xmlns:a14="http://schemas.microsoft.com/office/drawing/2010/main" val="0"/>
              </a:ext>
            </a:extLst>
          </a:blip>
          <a:srcRect l="6268" t="3278" r="13588" b="5866"/>
          <a:stretch/>
        </p:blipFill>
        <p:spPr bwMode="auto">
          <a:xfrm>
            <a:off x="530536" y="1995482"/>
            <a:ext cx="624689" cy="597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Carré corné Info">
            <a:extLst>
              <a:ext uri="{FF2B5EF4-FFF2-40B4-BE49-F238E27FC236}">
                <a16:creationId xmlns:a16="http://schemas.microsoft.com/office/drawing/2014/main" id="{8937EE4D-4D1A-4E99-B085-64D4257F0320}"/>
              </a:ext>
            </a:extLst>
          </p:cNvPr>
          <p:cNvSpPr/>
          <p:nvPr/>
        </p:nvSpPr>
        <p:spPr>
          <a:xfrm>
            <a:off x="46379" y="4768270"/>
            <a:ext cx="1609401" cy="2056705"/>
          </a:xfrm>
          <a:prstGeom prst="foldedCorner">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fr-FR" sz="1200">
                <a:solidFill>
                  <a:schemeClr val="tx1"/>
                </a:solidFill>
              </a:rPr>
              <a:t>Le savais-tu ? </a:t>
            </a:r>
          </a:p>
          <a:p>
            <a:pPr>
              <a:defRPr/>
            </a:pPr>
            <a:r>
              <a:rPr lang="fr-FR" sz="1200">
                <a:solidFill>
                  <a:schemeClr val="tx1"/>
                </a:solidFill>
              </a:rPr>
              <a:t>Le mécanisme de l’allergie a été découvert par Bostock en 1819 (début de l’ère industrielle). </a:t>
            </a:r>
            <a:endParaRPr lang="fr-FR" sz="1200" dirty="0">
              <a:solidFill>
                <a:schemeClr val="tx1"/>
              </a:solidFill>
            </a:endParaRPr>
          </a:p>
        </p:txBody>
      </p:sp>
      <p:sp>
        <p:nvSpPr>
          <p:cNvPr id="28" name="Titre 5">
            <a:extLst>
              <a:ext uri="{FF2B5EF4-FFF2-40B4-BE49-F238E27FC236}">
                <a16:creationId xmlns:a16="http://schemas.microsoft.com/office/drawing/2014/main" id="{B15915E1-9286-43ED-BEBD-FE0534258D74}"/>
              </a:ext>
            </a:extLst>
          </p:cNvPr>
          <p:cNvSpPr>
            <a:spLocks noGrp="1"/>
          </p:cNvSpPr>
          <p:nvPr>
            <p:ph type="title"/>
          </p:nvPr>
        </p:nvSpPr>
        <p:spPr>
          <a:xfrm>
            <a:off x="1674662" y="5555"/>
            <a:ext cx="10517338" cy="1080000"/>
          </a:xfr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Autofit/>
          </a:bodyPr>
          <a:lstStyle/>
          <a:p>
            <a:pPr algn="ctr"/>
            <a:r>
              <a:rPr lang="fr-FR" sz="4000" b="1" dirty="0">
                <a:solidFill>
                  <a:srgbClr val="002060"/>
                </a:solidFill>
                <a:latin typeface="Century Gothic" panose="020B0502020202020204" pitchFamily="34" charset="0"/>
              </a:rPr>
              <a:t>Qu’est-ce que les allergies ?</a:t>
            </a:r>
          </a:p>
        </p:txBody>
      </p:sp>
      <p:sp>
        <p:nvSpPr>
          <p:cNvPr id="29" name="Espace réservé du contenu 6">
            <a:extLst>
              <a:ext uri="{FF2B5EF4-FFF2-40B4-BE49-F238E27FC236}">
                <a16:creationId xmlns:a16="http://schemas.microsoft.com/office/drawing/2014/main" id="{806059B4-7033-48A7-964C-3F295625A795}"/>
              </a:ext>
            </a:extLst>
          </p:cNvPr>
          <p:cNvSpPr txBox="1">
            <a:spLocks/>
          </p:cNvSpPr>
          <p:nvPr/>
        </p:nvSpPr>
        <p:spPr>
          <a:xfrm>
            <a:off x="6322866" y="2069236"/>
            <a:ext cx="5032522" cy="412042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fr-FR" sz="2000" dirty="0">
                <a:solidFill>
                  <a:srgbClr val="002060"/>
                </a:solidFill>
                <a:ea typeface="Times New Roman" panose="02020603050405020304" pitchFamily="18" charset="0"/>
              </a:rPr>
              <a:t>Les allergies sont un dérèglement du système immunitaire qui correspond à une perte de la tolérance vis-à-vis de substances généralement inoffensives : les allergènes. </a:t>
            </a:r>
          </a:p>
          <a:p>
            <a:pPr marL="0" indent="0">
              <a:buNone/>
            </a:pPr>
            <a:endParaRPr lang="fr-FR" sz="2000" dirty="0">
              <a:solidFill>
                <a:srgbClr val="002060"/>
              </a:solidFill>
              <a:ea typeface="Times New Roman" panose="02020603050405020304" pitchFamily="18" charset="0"/>
            </a:endParaRPr>
          </a:p>
          <a:p>
            <a:pPr marL="0" indent="0">
              <a:buNone/>
            </a:pPr>
            <a:r>
              <a:rPr lang="fr-FR" sz="2000" b="1" dirty="0">
                <a:solidFill>
                  <a:srgbClr val="002060"/>
                </a:solidFill>
                <a:ea typeface="Times New Roman" panose="02020603050405020304" pitchFamily="18" charset="0"/>
              </a:rPr>
              <a:t>25 à 30% de la population est allergique à quelque chose</a:t>
            </a:r>
            <a:r>
              <a:rPr lang="fr-FR" sz="2000" dirty="0">
                <a:solidFill>
                  <a:srgbClr val="002060"/>
                </a:solidFill>
                <a:ea typeface="Times New Roman" panose="02020603050405020304" pitchFamily="18" charset="0"/>
              </a:rPr>
              <a:t> et le nombre de personnes allergiques semble considérablement augmenter depuis plusieurs décennies.</a:t>
            </a:r>
          </a:p>
          <a:p>
            <a:pPr marL="0" indent="0">
              <a:lnSpc>
                <a:spcPct val="100000"/>
              </a:lnSpc>
              <a:buFont typeface="Arial" panose="020B0604020202020204" pitchFamily="34" charset="0"/>
              <a:buNone/>
            </a:pPr>
            <a:endParaRPr lang="fr-FR" sz="2000" dirty="0"/>
          </a:p>
        </p:txBody>
      </p:sp>
      <p:pic>
        <p:nvPicPr>
          <p:cNvPr id="30" name="Image 7">
            <a:extLst>
              <a:ext uri="{FF2B5EF4-FFF2-40B4-BE49-F238E27FC236}">
                <a16:creationId xmlns:a16="http://schemas.microsoft.com/office/drawing/2014/main" id="{B17B402F-AD01-4753-B697-54257FA41388}"/>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bwMode="auto">
          <a:xfrm>
            <a:off x="2007565" y="1690688"/>
            <a:ext cx="3654326" cy="45790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 name="Espace réservé du numéro de diapositive 1">
            <a:extLst>
              <a:ext uri="{FF2B5EF4-FFF2-40B4-BE49-F238E27FC236}">
                <a16:creationId xmlns:a16="http://schemas.microsoft.com/office/drawing/2014/main" id="{B92B2AB4-0238-428A-8FA6-98C0E1BDA304}"/>
              </a:ext>
            </a:extLst>
          </p:cNvPr>
          <p:cNvSpPr txBox="1">
            <a:spLocks/>
          </p:cNvSpPr>
          <p:nvPr/>
        </p:nvSpPr>
        <p:spPr bwMode="auto">
          <a:xfrm>
            <a:off x="11126800" y="6409271"/>
            <a:ext cx="1018821" cy="365125"/>
          </a:xfrm>
          <a:prstGeom prst="rect">
            <a:avLst/>
          </a:prstGeom>
          <a:solidFill>
            <a:srgbClr val="002060"/>
          </a:solidFill>
          <a:ln>
            <a:noFill/>
          </a:ln>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dirty="0">
                <a:solidFill>
                  <a:schemeClr val="bg1"/>
                </a:solidFill>
              </a:rPr>
              <a:t>M</a:t>
            </a:r>
            <a:r>
              <a:rPr lang="fr-FR" altLang="fr-FR" sz="1800" b="1" baseline="30000" dirty="0">
                <a:solidFill>
                  <a:schemeClr val="bg1"/>
                </a:solidFill>
              </a:rPr>
              <a:t>8</a:t>
            </a:r>
            <a:r>
              <a:rPr lang="fr-FR" altLang="fr-FR" sz="1800" b="1" dirty="0">
                <a:solidFill>
                  <a:srgbClr val="CFEDEF"/>
                </a:solidFill>
              </a:rPr>
              <a:t> </a:t>
            </a:r>
            <a:r>
              <a:rPr lang="fr-FR" altLang="fr-FR" sz="1800" b="1" dirty="0">
                <a:solidFill>
                  <a:schemeClr val="bg1"/>
                </a:solidFill>
              </a:rPr>
              <a:t>- </a:t>
            </a:r>
            <a:fld id="{6B65CB28-E51F-4F6B-B370-8F5765EA14E9}" type="slidenum">
              <a:rPr lang="fr-FR" altLang="fr-FR" sz="1800" b="1" smtClean="0">
                <a:solidFill>
                  <a:schemeClr val="bg1"/>
                </a:solidFill>
              </a:rPr>
              <a:pPr algn="ctr" eaLnBrk="1" hangingPunct="1">
                <a:lnSpc>
                  <a:spcPct val="100000"/>
                </a:lnSpc>
                <a:spcBef>
                  <a:spcPct val="0"/>
                </a:spcBef>
                <a:buFontTx/>
                <a:buNone/>
              </a:pPr>
              <a:t>50</a:t>
            </a:fld>
            <a:endParaRPr lang="fr-FR" altLang="fr-FR" sz="1800" b="1" dirty="0">
              <a:solidFill>
                <a:schemeClr val="bg1"/>
              </a:solidFill>
            </a:endParaRPr>
          </a:p>
        </p:txBody>
      </p:sp>
    </p:spTree>
    <p:extLst>
      <p:ext uri="{BB962C8B-B14F-4D97-AF65-F5344CB8AC3E}">
        <p14:creationId xmlns:p14="http://schemas.microsoft.com/office/powerpoint/2010/main" val="3603320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25"/>
                    </p:tgtEl>
                  </p:cond>
                </p:stCondLst>
                <p:endSync evt="end" delay="0">
                  <p:rtn val="all"/>
                </p:endSync>
                <p:childTnLst>
                  <p:par>
                    <p:cTn id="10" fill="hold">
                      <p:stCondLst>
                        <p:cond delay="0"/>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26"/>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xit" presetSubtype="0" fill="hold" grpId="1" nodeType="clickEffect">
                                  <p:stCondLst>
                                    <p:cond delay="0"/>
                                  </p:stCondLst>
                                  <p:childTnLst>
                                    <p:set>
                                      <p:cBhvr>
                                        <p:cTn id="17" dur="1" fill="hold">
                                          <p:stCondLst>
                                            <p:cond delay="0"/>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18" restart="whenNotActive" fill="hold" evtFilter="cancelBubble" nodeType="interactiveSeq">
                <p:stCondLst>
                  <p:cond evt="onClick" delay="0">
                    <p:tgtEl>
                      <p:spTgt spid="26"/>
                    </p:tgtEl>
                  </p:cond>
                </p:stCondLst>
                <p:endSync evt="end" delay="0">
                  <p:rtn val="all"/>
                </p:endSync>
                <p:childTnLst>
                  <p:par>
                    <p:cTn id="19" fill="hold">
                      <p:stCondLst>
                        <p:cond delay="0"/>
                      </p:stCondLst>
                      <p:childTnLst>
                        <p:par>
                          <p:cTn id="20" fill="hold">
                            <p:stCondLst>
                              <p:cond delay="0"/>
                            </p:stCondLst>
                            <p:childTnLst>
                              <p:par>
                                <p:cTn id="21" presetID="1" presetClass="entr" presetSubtype="0" fill="hold" grpId="2" nodeType="click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3" nodeType="clickEffect">
                                  <p:stCondLst>
                                    <p:cond delay="0"/>
                                  </p:stCondLst>
                                  <p:childTnLst>
                                    <p:set>
                                      <p:cBhvr>
                                        <p:cTn id="26" dur="1" fill="hold">
                                          <p:stCondLst>
                                            <p:cond delay="0"/>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childTnLst>
        </p:cTn>
      </p:par>
    </p:tnLst>
    <p:bldLst>
      <p:bldP spid="26" grpId="0" animBg="1"/>
      <p:bldP spid="26" grpId="1" animBg="1"/>
      <p:bldP spid="26" grpId="2" animBg="1"/>
      <p:bldP spid="26" grpId="3" animBg="1"/>
      <p:bldP spid="29" grpId="0" uiExpand="1" build="p"/>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e 2">
            <a:extLst>
              <a:ext uri="{FF2B5EF4-FFF2-40B4-BE49-F238E27FC236}">
                <a16:creationId xmlns:a16="http://schemas.microsoft.com/office/drawing/2014/main" id="{74442AC5-8212-4465-8E1C-030EC9804688}"/>
              </a:ext>
            </a:extLst>
          </p:cNvPr>
          <p:cNvGrpSpPr/>
          <p:nvPr/>
        </p:nvGrpSpPr>
        <p:grpSpPr>
          <a:xfrm>
            <a:off x="6153836" y="1167379"/>
            <a:ext cx="2138090" cy="2518526"/>
            <a:chOff x="6153836" y="1167379"/>
            <a:chExt cx="2138090" cy="2518526"/>
          </a:xfrm>
        </p:grpSpPr>
        <p:pic>
          <p:nvPicPr>
            <p:cNvPr id="34" name="Ima2 Polen">
              <a:extLst>
                <a:ext uri="{FF2B5EF4-FFF2-40B4-BE49-F238E27FC236}">
                  <a16:creationId xmlns:a16="http://schemas.microsoft.com/office/drawing/2014/main" id="{AE854C4D-B3D1-4025-B908-AD816CC426E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auto">
            <a:xfrm>
              <a:off x="6153836" y="1167379"/>
              <a:ext cx="1618849" cy="2028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 name="TXT2 Les pollens">
              <a:extLst>
                <a:ext uri="{FF2B5EF4-FFF2-40B4-BE49-F238E27FC236}">
                  <a16:creationId xmlns:a16="http://schemas.microsoft.com/office/drawing/2014/main" id="{29DEF97F-AEB7-4B76-987D-00BE1D2FE11D}"/>
                </a:ext>
              </a:extLst>
            </p:cNvPr>
            <p:cNvSpPr>
              <a:spLocks noChangeArrowheads="1"/>
            </p:cNvSpPr>
            <p:nvPr/>
          </p:nvSpPr>
          <p:spPr bwMode="auto">
            <a:xfrm>
              <a:off x="6248470" y="3182019"/>
              <a:ext cx="142958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2000" b="1" dirty="0">
                  <a:solidFill>
                    <a:srgbClr val="008CB4"/>
                  </a:solidFill>
                  <a:latin typeface="+mn-lt"/>
                  <a:cs typeface="Calibri" panose="020F0502020204030204" pitchFamily="34" charset="0"/>
                </a:rPr>
                <a:t>Les pollens</a:t>
              </a:r>
            </a:p>
          </p:txBody>
        </p:sp>
        <p:pic>
          <p:nvPicPr>
            <p:cNvPr id="72" name="Picto photo 2">
              <a:hlinkClick r:id="rId3" action="ppaction://hlinksldjump"/>
              <a:extLst>
                <a:ext uri="{FF2B5EF4-FFF2-40B4-BE49-F238E27FC236}">
                  <a16:creationId xmlns:a16="http://schemas.microsoft.com/office/drawing/2014/main" id="{91F42A32-FB4A-4798-8C9F-FD81ABBEEF8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1140" t="11069" r="10647" b="8232"/>
            <a:stretch/>
          </p:blipFill>
          <p:spPr bwMode="auto">
            <a:xfrm>
              <a:off x="7649877" y="3123586"/>
              <a:ext cx="642049" cy="562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9" name="Groupe 1">
            <a:extLst>
              <a:ext uri="{FF2B5EF4-FFF2-40B4-BE49-F238E27FC236}">
                <a16:creationId xmlns:a16="http://schemas.microsoft.com/office/drawing/2014/main" id="{A39984C1-1596-4787-A3A6-756775F005BE}"/>
              </a:ext>
            </a:extLst>
          </p:cNvPr>
          <p:cNvGrpSpPr/>
          <p:nvPr/>
        </p:nvGrpSpPr>
        <p:grpSpPr>
          <a:xfrm>
            <a:off x="2776906" y="1150811"/>
            <a:ext cx="2484875" cy="2535094"/>
            <a:chOff x="2776906" y="1150811"/>
            <a:chExt cx="2484875" cy="2535094"/>
          </a:xfrm>
        </p:grpSpPr>
        <p:pic>
          <p:nvPicPr>
            <p:cNvPr id="35" name="Ima1 Acarien">
              <a:extLst>
                <a:ext uri="{FF2B5EF4-FFF2-40B4-BE49-F238E27FC236}">
                  <a16:creationId xmlns:a16="http://schemas.microsoft.com/office/drawing/2014/main" id="{08DA2E49-0574-41A0-A25D-9521E91EC993}"/>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776906" y="1150811"/>
              <a:ext cx="2181847" cy="2144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 name="TXT1 Les acariens">
              <a:extLst>
                <a:ext uri="{FF2B5EF4-FFF2-40B4-BE49-F238E27FC236}">
                  <a16:creationId xmlns:a16="http://schemas.microsoft.com/office/drawing/2014/main" id="{9A027FB4-CC03-42B0-824B-E22F78A5B40B}"/>
                </a:ext>
              </a:extLst>
            </p:cNvPr>
            <p:cNvSpPr>
              <a:spLocks noChangeArrowheads="1"/>
            </p:cNvSpPr>
            <p:nvPr/>
          </p:nvSpPr>
          <p:spPr bwMode="auto">
            <a:xfrm>
              <a:off x="2953587" y="3232955"/>
              <a:ext cx="182848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2000" b="1" dirty="0">
                  <a:solidFill>
                    <a:srgbClr val="008CB4"/>
                  </a:solidFill>
                  <a:latin typeface="+mn-lt"/>
                  <a:cs typeface="Calibri" panose="020F0502020204030204" pitchFamily="34" charset="0"/>
                </a:rPr>
                <a:t>Les acariens</a:t>
              </a:r>
            </a:p>
          </p:txBody>
        </p:sp>
        <p:pic>
          <p:nvPicPr>
            <p:cNvPr id="71" name="Picto photo 1">
              <a:hlinkClick r:id="rId6" action="ppaction://hlinksldjump"/>
              <a:extLst>
                <a:ext uri="{FF2B5EF4-FFF2-40B4-BE49-F238E27FC236}">
                  <a16:creationId xmlns:a16="http://schemas.microsoft.com/office/drawing/2014/main" id="{584CBA54-6733-46A0-B6FD-1BF1F10002D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1140" t="11069" r="10647" b="8232"/>
            <a:stretch/>
          </p:blipFill>
          <p:spPr bwMode="auto">
            <a:xfrm>
              <a:off x="4619732" y="3123586"/>
              <a:ext cx="642049" cy="562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1" name="Fond Blanc">
            <a:extLst>
              <a:ext uri="{FF2B5EF4-FFF2-40B4-BE49-F238E27FC236}">
                <a16:creationId xmlns:a16="http://schemas.microsoft.com/office/drawing/2014/main" id="{C3594856-2C84-4328-AF10-F3774B843475}"/>
              </a:ext>
            </a:extLst>
          </p:cNvPr>
          <p:cNvSpPr/>
          <p:nvPr/>
        </p:nvSpPr>
        <p:spPr>
          <a:xfrm>
            <a:off x="0" y="3861"/>
            <a:ext cx="1670132" cy="685800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Logo AtmoSud">
            <a:hlinkClick r:id="rId7"/>
            <a:extLst>
              <a:ext uri="{FF2B5EF4-FFF2-40B4-BE49-F238E27FC236}">
                <a16:creationId xmlns:a16="http://schemas.microsoft.com/office/drawing/2014/main" id="{EB0C67F0-3B90-49B0-97FD-649496596E9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7873" y="6188197"/>
            <a:ext cx="1440000" cy="574331"/>
          </a:xfrm>
          <a:prstGeom prst="rect">
            <a:avLst/>
          </a:prstGeom>
        </p:spPr>
      </p:pic>
      <p:sp>
        <p:nvSpPr>
          <p:cNvPr id="14" name="Txt tp">
            <a:extLst>
              <a:ext uri="{FF2B5EF4-FFF2-40B4-BE49-F238E27FC236}">
                <a16:creationId xmlns:a16="http://schemas.microsoft.com/office/drawing/2014/main" id="{469F1FDF-D10B-4657-8333-F2BCA8DF8AA6}"/>
              </a:ext>
            </a:extLst>
          </p:cNvPr>
          <p:cNvSpPr txBox="1">
            <a:spLocks noChangeArrowheads="1"/>
          </p:cNvSpPr>
          <p:nvPr/>
        </p:nvSpPr>
        <p:spPr bwMode="auto">
          <a:xfrm>
            <a:off x="330442" y="5750887"/>
            <a:ext cx="1084263" cy="338137"/>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altLang="fr-FR" sz="1600" b="0" i="0" u="none" strike="noStrike" kern="0" cap="none" spc="0" normalizeH="0" baseline="0" noProof="0" dirty="0">
                <a:ln>
                  <a:noFill/>
                </a:ln>
                <a:solidFill>
                  <a:srgbClr val="44546A"/>
                </a:solidFill>
                <a:effectLst/>
                <a:uLnTx/>
                <a:uFillTx/>
                <a:latin typeface="Chelsea Market" panose="02000000000000000000" pitchFamily="2" charset="0"/>
                <a:ea typeface="Chelsea Market" panose="02000000000000000000" pitchFamily="2" charset="0"/>
                <a:cs typeface="Ebrima" panose="02000000000000000000" pitchFamily="2" charset="0"/>
              </a:rPr>
              <a:t>TP</a:t>
            </a:r>
          </a:p>
        </p:txBody>
      </p:sp>
      <p:pic>
        <p:nvPicPr>
          <p:cNvPr id="15" name="Picto">
            <a:extLst>
              <a:ext uri="{FF2B5EF4-FFF2-40B4-BE49-F238E27FC236}">
                <a16:creationId xmlns:a16="http://schemas.microsoft.com/office/drawing/2014/main" id="{59A7FD99-353C-46FB-A9B7-D1109F8E4225}"/>
              </a:ext>
            </a:extLst>
          </p:cNvPr>
          <p:cNvPicPr>
            <a:picLocks noChangeAspect="1"/>
          </p:cNvPicPr>
          <p:nvPr/>
        </p:nvPicPr>
        <p:blipFill rotWithShape="1">
          <a:blip r:embed="rId9">
            <a:extLst>
              <a:ext uri="{28A0092B-C50C-407E-A947-70E740481C1C}">
                <a14:useLocalDpi xmlns:a14="http://schemas.microsoft.com/office/drawing/2010/main" val="0"/>
              </a:ext>
            </a:extLst>
          </a:blip>
          <a:srcRect l="2040" t="2673" r="2116" b="5000"/>
          <a:stretch/>
        </p:blipFill>
        <p:spPr bwMode="auto">
          <a:xfrm>
            <a:off x="550102" y="5258668"/>
            <a:ext cx="681644" cy="5569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xt video">
            <a:extLst>
              <a:ext uri="{FF2B5EF4-FFF2-40B4-BE49-F238E27FC236}">
                <a16:creationId xmlns:a16="http://schemas.microsoft.com/office/drawing/2014/main" id="{64968387-899E-407D-994D-209305B9C627}"/>
              </a:ext>
            </a:extLst>
          </p:cNvPr>
          <p:cNvSpPr txBox="1">
            <a:spLocks noChangeArrowheads="1"/>
          </p:cNvSpPr>
          <p:nvPr/>
        </p:nvSpPr>
        <p:spPr bwMode="auto">
          <a:xfrm>
            <a:off x="330443" y="4722684"/>
            <a:ext cx="1084263" cy="338137"/>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altLang="fr-FR" sz="1600" b="0" i="0" u="none" strike="noStrike" kern="0" cap="none" spc="0" normalizeH="0" baseline="0" noProof="0" dirty="0">
                <a:ln>
                  <a:noFill/>
                </a:ln>
                <a:solidFill>
                  <a:srgbClr val="44546A"/>
                </a:solidFill>
                <a:effectLst/>
                <a:uLnTx/>
                <a:uFillTx/>
                <a:latin typeface="Chelsea Market" panose="02000000000000000000" pitchFamily="2" charset="0"/>
                <a:ea typeface="Chelsea Market" panose="02000000000000000000" pitchFamily="2" charset="0"/>
                <a:cs typeface="Ebrima" panose="02000000000000000000" pitchFamily="2" charset="0"/>
              </a:rPr>
              <a:t>VIDEO</a:t>
            </a:r>
          </a:p>
        </p:txBody>
      </p:sp>
      <p:pic>
        <p:nvPicPr>
          <p:cNvPr id="18" name="Picto guide">
            <a:extLst>
              <a:ext uri="{FF2B5EF4-FFF2-40B4-BE49-F238E27FC236}">
                <a16:creationId xmlns:a16="http://schemas.microsoft.com/office/drawing/2014/main" id="{CFB12395-8EB3-4C45-8341-7B9F506B5B3E}"/>
              </a:ext>
            </a:extLst>
          </p:cNvPr>
          <p:cNvPicPr>
            <a:picLocks noChangeAspect="1"/>
          </p:cNvPicPr>
          <p:nvPr/>
        </p:nvPicPr>
        <p:blipFill rotWithShape="1">
          <a:blip r:embed="rId10">
            <a:extLst>
              <a:ext uri="{28A0092B-C50C-407E-A947-70E740481C1C}">
                <a14:useLocalDpi xmlns:a14="http://schemas.microsoft.com/office/drawing/2010/main" val="0"/>
              </a:ext>
            </a:extLst>
          </a:blip>
          <a:srcRect l="4186" t="1958" r="10959" b="5944"/>
          <a:stretch/>
        </p:blipFill>
        <p:spPr bwMode="auto">
          <a:xfrm>
            <a:off x="545220" y="4186380"/>
            <a:ext cx="631767" cy="5818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Txt guide">
            <a:extLst>
              <a:ext uri="{FF2B5EF4-FFF2-40B4-BE49-F238E27FC236}">
                <a16:creationId xmlns:a16="http://schemas.microsoft.com/office/drawing/2014/main" id="{5EEFEE1E-9EF3-43F8-855E-1DFE73BF2925}"/>
              </a:ext>
            </a:extLst>
          </p:cNvPr>
          <p:cNvSpPr txBox="1">
            <a:spLocks noChangeArrowheads="1"/>
          </p:cNvSpPr>
          <p:nvPr/>
        </p:nvSpPr>
        <p:spPr bwMode="auto">
          <a:xfrm>
            <a:off x="330444" y="3675232"/>
            <a:ext cx="1084262" cy="339725"/>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altLang="fr-FR" sz="1600" b="0" i="0" u="none" strike="noStrike" kern="0" cap="none" spc="0" normalizeH="0" baseline="0" noProof="0" dirty="0">
                <a:ln>
                  <a:noFill/>
                </a:ln>
                <a:solidFill>
                  <a:srgbClr val="44546A"/>
                </a:solidFill>
                <a:effectLst/>
                <a:uLnTx/>
                <a:uFillTx/>
                <a:latin typeface="Chelsea Market" panose="02000000000000000000" pitchFamily="2" charset="0"/>
                <a:ea typeface="Chelsea Market" panose="02000000000000000000" pitchFamily="2" charset="0"/>
                <a:cs typeface="Verdana" panose="020B0604030504040204" pitchFamily="34" charset="0"/>
              </a:rPr>
              <a:t>GUIDE</a:t>
            </a:r>
          </a:p>
        </p:txBody>
      </p:sp>
      <p:pic>
        <p:nvPicPr>
          <p:cNvPr id="21" name="Picto guide">
            <a:extLst>
              <a:ext uri="{FF2B5EF4-FFF2-40B4-BE49-F238E27FC236}">
                <a16:creationId xmlns:a16="http://schemas.microsoft.com/office/drawing/2014/main" id="{65780975-BD8C-4B63-814A-545C8F048C29}"/>
              </a:ext>
            </a:extLst>
          </p:cNvPr>
          <p:cNvPicPr>
            <a:picLocks noChangeAspect="1"/>
          </p:cNvPicPr>
          <p:nvPr/>
        </p:nvPicPr>
        <p:blipFill rotWithShape="1">
          <a:blip r:embed="rId11">
            <a:extLst>
              <a:ext uri="{28A0092B-C50C-407E-A947-70E740481C1C}">
                <a14:useLocalDpi xmlns:a14="http://schemas.microsoft.com/office/drawing/2010/main" val="0"/>
              </a:ext>
            </a:extLst>
          </a:blip>
          <a:srcRect l="5015" t="1565" r="10709" b="5873"/>
          <a:stretch/>
        </p:blipFill>
        <p:spPr bwMode="auto">
          <a:xfrm>
            <a:off x="545220" y="3123586"/>
            <a:ext cx="623454" cy="5818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xt info">
            <a:extLst>
              <a:ext uri="{FF2B5EF4-FFF2-40B4-BE49-F238E27FC236}">
                <a16:creationId xmlns:a16="http://schemas.microsoft.com/office/drawing/2014/main" id="{141E83D4-A726-4354-98C5-7A2FBDEBFE93}"/>
              </a:ext>
            </a:extLst>
          </p:cNvPr>
          <p:cNvSpPr txBox="1">
            <a:spLocks noChangeArrowheads="1"/>
          </p:cNvSpPr>
          <p:nvPr/>
        </p:nvSpPr>
        <p:spPr bwMode="auto">
          <a:xfrm>
            <a:off x="314816" y="2530286"/>
            <a:ext cx="1084262" cy="338137"/>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altLang="fr-FR" sz="1600" b="0" i="0" u="none" strike="noStrike" kern="0" cap="none" spc="0" normalizeH="0" baseline="0" noProof="0" dirty="0">
                <a:ln>
                  <a:noFill/>
                </a:ln>
                <a:solidFill>
                  <a:srgbClr val="44546A"/>
                </a:solidFill>
                <a:effectLst/>
                <a:uLnTx/>
                <a:uFillTx/>
                <a:latin typeface="Chelsea Market" panose="02000000000000000000" pitchFamily="2" charset="0"/>
                <a:ea typeface="Chelsea Market" panose="02000000000000000000" pitchFamily="2" charset="0"/>
                <a:cs typeface="Ebrima" panose="02000000000000000000" pitchFamily="2" charset="0"/>
              </a:rPr>
              <a:t>INFO</a:t>
            </a:r>
          </a:p>
        </p:txBody>
      </p:sp>
      <p:sp>
        <p:nvSpPr>
          <p:cNvPr id="23" name="Module CO2">
            <a:extLst>
              <a:ext uri="{FF2B5EF4-FFF2-40B4-BE49-F238E27FC236}">
                <a16:creationId xmlns:a16="http://schemas.microsoft.com/office/drawing/2014/main" id="{4F1A4C6C-22E7-47D4-9F58-DC214171358F}"/>
              </a:ext>
            </a:extLst>
          </p:cNvPr>
          <p:cNvSpPr/>
          <p:nvPr/>
        </p:nvSpPr>
        <p:spPr>
          <a:xfrm>
            <a:off x="65263" y="1509203"/>
            <a:ext cx="1539605" cy="276999"/>
          </a:xfrm>
          <a:prstGeom prst="rect">
            <a:avLst/>
          </a:prstGeom>
          <a:solidFill>
            <a:srgbClr val="002060"/>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L’air de ma classe</a:t>
            </a:r>
            <a:endParaRPr kumimoji="0" lang="fr-FR"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4" name="Logo AEM">
            <a:extLst>
              <a:ext uri="{FF2B5EF4-FFF2-40B4-BE49-F238E27FC236}">
                <a16:creationId xmlns:a16="http://schemas.microsoft.com/office/drawing/2014/main" id="{9C3AFB0C-8B07-4E92-BC48-4BACA981BC0D}"/>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57636" y="224669"/>
            <a:ext cx="954858" cy="1218997"/>
          </a:xfrm>
          <a:prstGeom prst="rect">
            <a:avLst/>
          </a:prstGeom>
        </p:spPr>
      </p:pic>
      <p:pic>
        <p:nvPicPr>
          <p:cNvPr id="25" name="Picto info active">
            <a:extLst>
              <a:ext uri="{FF2B5EF4-FFF2-40B4-BE49-F238E27FC236}">
                <a16:creationId xmlns:a16="http://schemas.microsoft.com/office/drawing/2014/main" id="{91029E5A-2D0E-42CE-94EB-C9FFE706ACD7}"/>
              </a:ext>
            </a:extLst>
          </p:cNvPr>
          <p:cNvPicPr>
            <a:picLocks noChangeAspect="1"/>
          </p:cNvPicPr>
          <p:nvPr/>
        </p:nvPicPr>
        <p:blipFill rotWithShape="1">
          <a:blip r:embed="rId13">
            <a:extLst>
              <a:ext uri="{28A0092B-C50C-407E-A947-70E740481C1C}">
                <a14:useLocalDpi xmlns:a14="http://schemas.microsoft.com/office/drawing/2010/main" val="0"/>
              </a:ext>
            </a:extLst>
          </a:blip>
          <a:srcRect l="6268" t="3278" r="13588" b="5866"/>
          <a:stretch/>
        </p:blipFill>
        <p:spPr bwMode="auto">
          <a:xfrm>
            <a:off x="530536" y="1995482"/>
            <a:ext cx="624689" cy="597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Carré corné Info">
            <a:extLst>
              <a:ext uri="{FF2B5EF4-FFF2-40B4-BE49-F238E27FC236}">
                <a16:creationId xmlns:a16="http://schemas.microsoft.com/office/drawing/2014/main" id="{8937EE4D-4D1A-4E99-B085-64D4257F0320}"/>
              </a:ext>
            </a:extLst>
          </p:cNvPr>
          <p:cNvSpPr/>
          <p:nvPr/>
        </p:nvSpPr>
        <p:spPr>
          <a:xfrm>
            <a:off x="46874" y="5046422"/>
            <a:ext cx="1609401" cy="1764154"/>
          </a:xfrm>
          <a:prstGeom prst="foldedCorner">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fr-FR" sz="1200" dirty="0">
                <a:solidFill>
                  <a:schemeClr val="tx1"/>
                </a:solidFill>
              </a:rPr>
              <a:t>    </a:t>
            </a:r>
          </a:p>
          <a:p>
            <a:pPr marL="228600" indent="-228600">
              <a:spcBef>
                <a:spcPct val="0"/>
              </a:spcBef>
              <a:buFont typeface="+mj-lt"/>
              <a:buAutoNum type="arabicPeriod"/>
            </a:pPr>
            <a:r>
              <a:rPr lang="fr-FR" altLang="fr-FR" sz="1200" b="1" dirty="0">
                <a:cs typeface="Calibri" panose="020F0502020204030204" pitchFamily="34" charset="0"/>
              </a:rPr>
              <a:t>Les acariens</a:t>
            </a:r>
          </a:p>
          <a:p>
            <a:pPr marL="228600" indent="-228600">
              <a:spcBef>
                <a:spcPct val="0"/>
              </a:spcBef>
              <a:buFont typeface="+mj-lt"/>
              <a:buAutoNum type="arabicPeriod"/>
            </a:pPr>
            <a:r>
              <a:rPr lang="fr-FR" altLang="fr-FR" sz="1200" b="1" dirty="0">
                <a:cs typeface="Calibri" panose="020F0502020204030204" pitchFamily="34" charset="0"/>
              </a:rPr>
              <a:t>Les pollens</a:t>
            </a:r>
          </a:p>
          <a:p>
            <a:pPr marL="228600" indent="-228600">
              <a:spcBef>
                <a:spcPct val="0"/>
              </a:spcBef>
              <a:buFont typeface="+mj-lt"/>
              <a:buAutoNum type="arabicPeriod"/>
            </a:pPr>
            <a:r>
              <a:rPr lang="fr-FR" altLang="fr-FR" sz="1200" b="1" dirty="0">
                <a:cs typeface="Calibri" panose="020F0502020204030204" pitchFamily="34" charset="0"/>
              </a:rPr>
              <a:t>Certains aliments</a:t>
            </a:r>
          </a:p>
          <a:p>
            <a:pPr marL="228600" indent="-228600">
              <a:spcBef>
                <a:spcPct val="0"/>
              </a:spcBef>
              <a:buFont typeface="+mj-lt"/>
              <a:buAutoNum type="arabicPeriod"/>
            </a:pPr>
            <a:r>
              <a:rPr lang="fr-FR" altLang="fr-FR" sz="1200" b="1" dirty="0">
                <a:cs typeface="Calibri" panose="020F0502020204030204" pitchFamily="34" charset="0"/>
              </a:rPr>
              <a:t>Certains produits toxiques</a:t>
            </a:r>
          </a:p>
          <a:p>
            <a:pPr marL="228600" indent="-228600">
              <a:spcBef>
                <a:spcPct val="0"/>
              </a:spcBef>
              <a:buFont typeface="+mj-lt"/>
              <a:buAutoNum type="arabicPeriod"/>
            </a:pPr>
            <a:r>
              <a:rPr lang="fr-FR" altLang="fr-FR" sz="1200" b="1" dirty="0">
                <a:cs typeface="Calibri" panose="020F0502020204030204" pitchFamily="34" charset="0"/>
              </a:rPr>
              <a:t>Certains médicaments</a:t>
            </a:r>
          </a:p>
          <a:p>
            <a:pPr marL="228600" indent="-228600">
              <a:spcBef>
                <a:spcPct val="0"/>
              </a:spcBef>
              <a:buFont typeface="+mj-lt"/>
              <a:buAutoNum type="arabicPeriod"/>
            </a:pPr>
            <a:r>
              <a:rPr lang="fr-FR" altLang="fr-FR" sz="1200" b="1" dirty="0">
                <a:cs typeface="Calibri" panose="020F0502020204030204" pitchFamily="34" charset="0"/>
              </a:rPr>
              <a:t>Et d’autres encore</a:t>
            </a:r>
          </a:p>
        </p:txBody>
      </p:sp>
      <p:grpSp>
        <p:nvGrpSpPr>
          <p:cNvPr id="27" name="Groupe 6">
            <a:extLst>
              <a:ext uri="{FF2B5EF4-FFF2-40B4-BE49-F238E27FC236}">
                <a16:creationId xmlns:a16="http://schemas.microsoft.com/office/drawing/2014/main" id="{019E2FE8-E3CB-494D-BA63-AEB3A489E891}"/>
              </a:ext>
            </a:extLst>
          </p:cNvPr>
          <p:cNvGrpSpPr>
            <a:grpSpLocks/>
          </p:cNvGrpSpPr>
          <p:nvPr/>
        </p:nvGrpSpPr>
        <p:grpSpPr bwMode="auto">
          <a:xfrm>
            <a:off x="9005957" y="4154659"/>
            <a:ext cx="2510131" cy="1952874"/>
            <a:chOff x="7045284" y="4458438"/>
            <a:chExt cx="2511341" cy="1953182"/>
          </a:xfrm>
        </p:grpSpPr>
        <p:pic>
          <p:nvPicPr>
            <p:cNvPr id="28" name="Ima garcon 6">
              <a:extLst>
                <a:ext uri="{FF2B5EF4-FFF2-40B4-BE49-F238E27FC236}">
                  <a16:creationId xmlns:a16="http://schemas.microsoft.com/office/drawing/2014/main" id="{50AA99DE-3F79-4C99-B857-8475F6218EF5}"/>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bwMode="auto">
            <a:xfrm>
              <a:off x="7045284" y="4887131"/>
              <a:ext cx="1161644" cy="15244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Bulle ronde">
              <a:extLst>
                <a:ext uri="{FF2B5EF4-FFF2-40B4-BE49-F238E27FC236}">
                  <a16:creationId xmlns:a16="http://schemas.microsoft.com/office/drawing/2014/main" id="{514DC869-3D53-4727-8853-B1FDED86061A}"/>
                </a:ext>
              </a:extLst>
            </p:cNvPr>
            <p:cNvSpPr/>
            <p:nvPr/>
          </p:nvSpPr>
          <p:spPr bwMode="auto">
            <a:xfrm>
              <a:off x="7793651" y="4458438"/>
              <a:ext cx="1762974" cy="857385"/>
            </a:xfrm>
            <a:prstGeom prst="wedgeEllipseCallout">
              <a:avLst>
                <a:gd name="adj1" fmla="val -38693"/>
                <a:gd name="adj2" fmla="val 72505"/>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fr-FR">
                <a:solidFill>
                  <a:srgbClr val="002060"/>
                </a:solidFill>
                <a:latin typeface="Candara" panose="020E0502030303020204" pitchFamily="34" charset="0"/>
              </a:endParaRPr>
            </a:p>
          </p:txBody>
        </p:sp>
        <p:sp>
          <p:nvSpPr>
            <p:cNvPr id="30" name="TXT6 Autres">
              <a:extLst>
                <a:ext uri="{FF2B5EF4-FFF2-40B4-BE49-F238E27FC236}">
                  <a16:creationId xmlns:a16="http://schemas.microsoft.com/office/drawing/2014/main" id="{C11ACE42-C8DE-47B6-84EB-00F6E0D7B356}"/>
                </a:ext>
              </a:extLst>
            </p:cNvPr>
            <p:cNvSpPr txBox="1">
              <a:spLocks noChangeArrowheads="1"/>
            </p:cNvSpPr>
            <p:nvPr/>
          </p:nvSpPr>
          <p:spPr bwMode="auto">
            <a:xfrm>
              <a:off x="7855233" y="4612697"/>
              <a:ext cx="163980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600" dirty="0">
                  <a:cs typeface="Calibri" panose="020F0502020204030204" pitchFamily="34" charset="0"/>
                </a:rPr>
                <a:t>Et d’autres encore …</a:t>
              </a:r>
            </a:p>
          </p:txBody>
        </p:sp>
      </p:grpSp>
      <p:grpSp>
        <p:nvGrpSpPr>
          <p:cNvPr id="7" name="Groupe 4">
            <a:extLst>
              <a:ext uri="{FF2B5EF4-FFF2-40B4-BE49-F238E27FC236}">
                <a16:creationId xmlns:a16="http://schemas.microsoft.com/office/drawing/2014/main" id="{8DDCD377-6299-4A47-9A04-9D921E1725C5}"/>
              </a:ext>
            </a:extLst>
          </p:cNvPr>
          <p:cNvGrpSpPr/>
          <p:nvPr/>
        </p:nvGrpSpPr>
        <p:grpSpPr>
          <a:xfrm>
            <a:off x="2338970" y="4203866"/>
            <a:ext cx="3057718" cy="2053531"/>
            <a:chOff x="2338970" y="4203866"/>
            <a:chExt cx="3057718" cy="2053531"/>
          </a:xfrm>
        </p:grpSpPr>
        <p:pic>
          <p:nvPicPr>
            <p:cNvPr id="33" name="Ima4 peinture">
              <a:extLst>
                <a:ext uri="{FF2B5EF4-FFF2-40B4-BE49-F238E27FC236}">
                  <a16:creationId xmlns:a16="http://schemas.microsoft.com/office/drawing/2014/main" id="{AB3DCD39-4D84-4A66-AE1B-E968F9E725AB}"/>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tretch>
              <a:fillRect/>
            </a:stretch>
          </p:blipFill>
          <p:spPr bwMode="auto">
            <a:xfrm>
              <a:off x="3005860" y="4203866"/>
              <a:ext cx="1723939" cy="1726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 name="TXT4 Certains produits toxiques">
              <a:extLst>
                <a:ext uri="{FF2B5EF4-FFF2-40B4-BE49-F238E27FC236}">
                  <a16:creationId xmlns:a16="http://schemas.microsoft.com/office/drawing/2014/main" id="{BA367ED3-A37C-42D7-A46D-C42D5D923FE3}"/>
                </a:ext>
              </a:extLst>
            </p:cNvPr>
            <p:cNvSpPr>
              <a:spLocks noChangeArrowheads="1"/>
            </p:cNvSpPr>
            <p:nvPr/>
          </p:nvSpPr>
          <p:spPr bwMode="auto">
            <a:xfrm>
              <a:off x="2338970" y="5857287"/>
              <a:ext cx="305771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2000" b="1" dirty="0">
                  <a:solidFill>
                    <a:srgbClr val="008CB4"/>
                  </a:solidFill>
                  <a:latin typeface="+mn-lt"/>
                  <a:cs typeface="Calibri" panose="020F0502020204030204" pitchFamily="34" charset="0"/>
                </a:rPr>
                <a:t>Certains produits toxiques</a:t>
              </a:r>
            </a:p>
          </p:txBody>
        </p:sp>
      </p:grpSp>
      <p:grpSp>
        <p:nvGrpSpPr>
          <p:cNvPr id="8" name="Groupe 5">
            <a:extLst>
              <a:ext uri="{FF2B5EF4-FFF2-40B4-BE49-F238E27FC236}">
                <a16:creationId xmlns:a16="http://schemas.microsoft.com/office/drawing/2014/main" id="{02FEA4CB-2F9A-4321-9DC1-95B671B444A4}"/>
              </a:ext>
            </a:extLst>
          </p:cNvPr>
          <p:cNvGrpSpPr/>
          <p:nvPr/>
        </p:nvGrpSpPr>
        <p:grpSpPr>
          <a:xfrm>
            <a:off x="5578416" y="4150377"/>
            <a:ext cx="2769689" cy="2065455"/>
            <a:chOff x="5578416" y="4150377"/>
            <a:chExt cx="2769689" cy="2065455"/>
          </a:xfrm>
        </p:grpSpPr>
        <p:pic>
          <p:nvPicPr>
            <p:cNvPr id="31" name="Ima5 medicament">
              <a:extLst>
                <a:ext uri="{FF2B5EF4-FFF2-40B4-BE49-F238E27FC236}">
                  <a16:creationId xmlns:a16="http://schemas.microsoft.com/office/drawing/2014/main" id="{4496C428-A61B-48B7-AC4C-C69AF71365F5}"/>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bwMode="auto">
            <a:xfrm>
              <a:off x="5578416" y="4150377"/>
              <a:ext cx="2769689" cy="2012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 name="TXT5 Certains médicaments">
              <a:extLst>
                <a:ext uri="{FF2B5EF4-FFF2-40B4-BE49-F238E27FC236}">
                  <a16:creationId xmlns:a16="http://schemas.microsoft.com/office/drawing/2014/main" id="{78FBB9AB-7E42-411C-BAD6-4EF77B8B9BF4}"/>
                </a:ext>
              </a:extLst>
            </p:cNvPr>
            <p:cNvSpPr>
              <a:spLocks noChangeArrowheads="1"/>
            </p:cNvSpPr>
            <p:nvPr/>
          </p:nvSpPr>
          <p:spPr bwMode="auto">
            <a:xfrm>
              <a:off x="5618268" y="5815722"/>
              <a:ext cx="268998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2000" b="1" dirty="0">
                  <a:solidFill>
                    <a:srgbClr val="008CB4"/>
                  </a:solidFill>
                  <a:latin typeface="+mn-lt"/>
                  <a:cs typeface="Calibri" panose="020F0502020204030204" pitchFamily="34" charset="0"/>
                </a:rPr>
                <a:t>Certains médicaments</a:t>
              </a:r>
            </a:p>
          </p:txBody>
        </p:sp>
      </p:grpSp>
      <p:sp>
        <p:nvSpPr>
          <p:cNvPr id="41" name="Titre 19">
            <a:extLst>
              <a:ext uri="{FF2B5EF4-FFF2-40B4-BE49-F238E27FC236}">
                <a16:creationId xmlns:a16="http://schemas.microsoft.com/office/drawing/2014/main" id="{01CB05F7-95EC-49D8-B42C-C415951A0274}"/>
              </a:ext>
            </a:extLst>
          </p:cNvPr>
          <p:cNvSpPr>
            <a:spLocks noGrp="1"/>
          </p:cNvSpPr>
          <p:nvPr>
            <p:ph type="title"/>
          </p:nvPr>
        </p:nvSpPr>
        <p:spPr>
          <a:xfrm>
            <a:off x="1670130" y="9530"/>
            <a:ext cx="10521870" cy="1008000"/>
          </a:xfr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Autofit/>
          </a:bodyPr>
          <a:lstStyle/>
          <a:p>
            <a:pPr algn="ctr"/>
            <a:r>
              <a:rPr lang="fr-FR" sz="4000" b="1" dirty="0">
                <a:solidFill>
                  <a:srgbClr val="002060"/>
                </a:solidFill>
                <a:latin typeface="Century Gothic" panose="020B0502020202020204" pitchFamily="34" charset="0"/>
              </a:rPr>
              <a:t>Cite q</a:t>
            </a:r>
            <a:r>
              <a:rPr lang="fr-FR" sz="4000" b="1" dirty="0">
                <a:solidFill>
                  <a:srgbClr val="002060"/>
                </a:solidFill>
                <a:latin typeface="Century Gothic" panose="020B0502020202020204" pitchFamily="34" charset="0"/>
                <a:ea typeface="+mn-ea"/>
                <a:cs typeface="+mn-cs"/>
              </a:rPr>
              <a:t>uelques causes d’allergies</a:t>
            </a:r>
          </a:p>
        </p:txBody>
      </p:sp>
      <p:grpSp>
        <p:nvGrpSpPr>
          <p:cNvPr id="73" name="Groupe 3">
            <a:extLst>
              <a:ext uri="{FF2B5EF4-FFF2-40B4-BE49-F238E27FC236}">
                <a16:creationId xmlns:a16="http://schemas.microsoft.com/office/drawing/2014/main" id="{FDD837BD-D594-4A3A-8075-F09B8F47CBCF}"/>
              </a:ext>
            </a:extLst>
          </p:cNvPr>
          <p:cNvGrpSpPr/>
          <p:nvPr/>
        </p:nvGrpSpPr>
        <p:grpSpPr>
          <a:xfrm>
            <a:off x="9172802" y="1103653"/>
            <a:ext cx="2176440" cy="2492331"/>
            <a:chOff x="9172802" y="1103653"/>
            <a:chExt cx="2176440" cy="2492331"/>
          </a:xfrm>
        </p:grpSpPr>
        <p:pic>
          <p:nvPicPr>
            <p:cNvPr id="32" name="Ima3 Aliments">
              <a:extLst>
                <a:ext uri="{FF2B5EF4-FFF2-40B4-BE49-F238E27FC236}">
                  <a16:creationId xmlns:a16="http://schemas.microsoft.com/office/drawing/2014/main" id="{4191E691-01E7-422E-BCDA-5D6317A276CE}"/>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bwMode="auto">
            <a:xfrm>
              <a:off x="9304139" y="1103653"/>
              <a:ext cx="1913767" cy="2183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 name="TXT3 Certains aliments">
              <a:extLst>
                <a:ext uri="{FF2B5EF4-FFF2-40B4-BE49-F238E27FC236}">
                  <a16:creationId xmlns:a16="http://schemas.microsoft.com/office/drawing/2014/main" id="{A365BD53-A72A-4410-8396-2B4220419583}"/>
                </a:ext>
              </a:extLst>
            </p:cNvPr>
            <p:cNvSpPr>
              <a:spLocks noChangeArrowheads="1"/>
            </p:cNvSpPr>
            <p:nvPr/>
          </p:nvSpPr>
          <p:spPr bwMode="auto">
            <a:xfrm>
              <a:off x="9172802" y="3195874"/>
              <a:ext cx="217644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2000" b="1" dirty="0">
                  <a:solidFill>
                    <a:srgbClr val="008CB4"/>
                  </a:solidFill>
                  <a:latin typeface="+mn-lt"/>
                  <a:cs typeface="Calibri" panose="020F0502020204030204" pitchFamily="34" charset="0"/>
                </a:rPr>
                <a:t>Certains aliments</a:t>
              </a:r>
            </a:p>
          </p:txBody>
        </p:sp>
      </p:grpSp>
      <p:pic>
        <p:nvPicPr>
          <p:cNvPr id="42" name="Plus + 3">
            <a:hlinkClick r:id="" action="ppaction://noaction"/>
            <a:extLst>
              <a:ext uri="{FF2B5EF4-FFF2-40B4-BE49-F238E27FC236}">
                <a16:creationId xmlns:a16="http://schemas.microsoft.com/office/drawing/2014/main" id="{5415B0A2-9ACC-41B4-B03C-53CB08A1638A}"/>
              </a:ext>
            </a:extLst>
          </p:cNvPr>
          <p:cNvPicPr preferRelativeResize="0">
            <a:picLocks/>
          </p:cNvPicPr>
          <p:nvPr/>
        </p:nvPicPr>
        <p:blipFill>
          <a:blip r:embed="rId18" cstate="print">
            <a:extLst>
              <a:ext uri="{28A0092B-C50C-407E-A947-70E740481C1C}">
                <a14:useLocalDpi xmlns:a14="http://schemas.microsoft.com/office/drawing/2010/main" val="0"/>
              </a:ext>
            </a:extLst>
          </a:blip>
          <a:stretch>
            <a:fillRect/>
          </a:stretch>
        </p:blipFill>
        <p:spPr bwMode="auto">
          <a:xfrm>
            <a:off x="11322073" y="3082021"/>
            <a:ext cx="745267" cy="630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 name="Espace réservé du numéro de diapositive 1">
            <a:extLst>
              <a:ext uri="{FF2B5EF4-FFF2-40B4-BE49-F238E27FC236}">
                <a16:creationId xmlns:a16="http://schemas.microsoft.com/office/drawing/2014/main" id="{DFAD5C50-F0E3-4733-9CCE-64F5DB01D82F}"/>
              </a:ext>
            </a:extLst>
          </p:cNvPr>
          <p:cNvSpPr txBox="1">
            <a:spLocks/>
          </p:cNvSpPr>
          <p:nvPr/>
        </p:nvSpPr>
        <p:spPr bwMode="auto">
          <a:xfrm>
            <a:off x="11126800" y="6409271"/>
            <a:ext cx="1018821" cy="365125"/>
          </a:xfrm>
          <a:prstGeom prst="rect">
            <a:avLst/>
          </a:prstGeom>
          <a:solidFill>
            <a:srgbClr val="002060"/>
          </a:solidFill>
          <a:ln>
            <a:noFill/>
          </a:ln>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dirty="0">
                <a:solidFill>
                  <a:schemeClr val="bg1"/>
                </a:solidFill>
              </a:rPr>
              <a:t>M</a:t>
            </a:r>
            <a:r>
              <a:rPr lang="fr-FR" altLang="fr-FR" sz="1800" b="1" baseline="30000" dirty="0">
                <a:solidFill>
                  <a:schemeClr val="bg1"/>
                </a:solidFill>
              </a:rPr>
              <a:t>8</a:t>
            </a:r>
            <a:r>
              <a:rPr lang="fr-FR" altLang="fr-FR" sz="1800" b="1" dirty="0">
                <a:solidFill>
                  <a:srgbClr val="CFEDEF"/>
                </a:solidFill>
              </a:rPr>
              <a:t> </a:t>
            </a:r>
            <a:r>
              <a:rPr lang="fr-FR" altLang="fr-FR" sz="1800" b="1" dirty="0">
                <a:solidFill>
                  <a:schemeClr val="bg1"/>
                </a:solidFill>
              </a:rPr>
              <a:t>- </a:t>
            </a:r>
            <a:fld id="{6B65CB28-E51F-4F6B-B370-8F5765EA14E9}" type="slidenum">
              <a:rPr lang="fr-FR" altLang="fr-FR" sz="1800" b="1" smtClean="0">
                <a:solidFill>
                  <a:schemeClr val="bg1"/>
                </a:solidFill>
              </a:rPr>
              <a:pPr algn="ctr" eaLnBrk="1" hangingPunct="1">
                <a:lnSpc>
                  <a:spcPct val="100000"/>
                </a:lnSpc>
                <a:spcBef>
                  <a:spcPct val="0"/>
                </a:spcBef>
                <a:buFontTx/>
                <a:buNone/>
              </a:pPr>
              <a:t>51</a:t>
            </a:fld>
            <a:endParaRPr lang="fr-FR" altLang="fr-FR" sz="1800" b="1" dirty="0">
              <a:solidFill>
                <a:schemeClr val="bg1"/>
              </a:solidFill>
            </a:endParaRPr>
          </a:p>
        </p:txBody>
      </p:sp>
      <p:sp>
        <p:nvSpPr>
          <p:cNvPr id="64" name="Numéro 6">
            <a:extLst>
              <a:ext uri="{FF2B5EF4-FFF2-40B4-BE49-F238E27FC236}">
                <a16:creationId xmlns:a16="http://schemas.microsoft.com/office/drawing/2014/main" id="{49E0D26F-2EBA-4F78-A9CF-D333B91A0262}"/>
              </a:ext>
            </a:extLst>
          </p:cNvPr>
          <p:cNvSpPr/>
          <p:nvPr/>
        </p:nvSpPr>
        <p:spPr bwMode="auto">
          <a:xfrm>
            <a:off x="9753422" y="4672434"/>
            <a:ext cx="1015200" cy="1015200"/>
          </a:xfrm>
          <a:custGeom>
            <a:avLst/>
            <a:gdLst>
              <a:gd name="connsiteX0" fmla="*/ 0 w 5826377"/>
              <a:gd name="connsiteY0" fmla="*/ 1033411 h 2066821"/>
              <a:gd name="connsiteX1" fmla="*/ 2913189 w 5826377"/>
              <a:gd name="connsiteY1" fmla="*/ 0 h 2066821"/>
              <a:gd name="connsiteX2" fmla="*/ 5826378 w 5826377"/>
              <a:gd name="connsiteY2" fmla="*/ 1033411 h 2066821"/>
              <a:gd name="connsiteX3" fmla="*/ 2913189 w 5826377"/>
              <a:gd name="connsiteY3" fmla="*/ 2066822 h 2066821"/>
              <a:gd name="connsiteX4" fmla="*/ 0 w 5826377"/>
              <a:gd name="connsiteY4" fmla="*/ 1033411 h 2066821"/>
              <a:gd name="connsiteX0" fmla="*/ 0 w 5963004"/>
              <a:gd name="connsiteY0" fmla="*/ 1117673 h 2151084"/>
              <a:gd name="connsiteX1" fmla="*/ 2913189 w 5963004"/>
              <a:gd name="connsiteY1" fmla="*/ 84262 h 2151084"/>
              <a:gd name="connsiteX2" fmla="*/ 4908260 w 5963004"/>
              <a:gd name="connsiteY2" fmla="*/ 178808 h 2151084"/>
              <a:gd name="connsiteX3" fmla="*/ 5826378 w 5963004"/>
              <a:gd name="connsiteY3" fmla="*/ 1117673 h 2151084"/>
              <a:gd name="connsiteX4" fmla="*/ 2913189 w 5963004"/>
              <a:gd name="connsiteY4" fmla="*/ 2151084 h 2151084"/>
              <a:gd name="connsiteX5" fmla="*/ 0 w 5963004"/>
              <a:gd name="connsiteY5" fmla="*/ 1117673 h 2151084"/>
              <a:gd name="connsiteX0" fmla="*/ 0 w 5682491"/>
              <a:gd name="connsiteY0" fmla="*/ 1117673 h 2198926"/>
              <a:gd name="connsiteX1" fmla="*/ 2913189 w 5682491"/>
              <a:gd name="connsiteY1" fmla="*/ 84262 h 2198926"/>
              <a:gd name="connsiteX2" fmla="*/ 4908260 w 5682491"/>
              <a:gd name="connsiteY2" fmla="*/ 178808 h 2198926"/>
              <a:gd name="connsiteX3" fmla="*/ 5502993 w 5682491"/>
              <a:gd name="connsiteY3" fmla="*/ 1920561 h 2198926"/>
              <a:gd name="connsiteX4" fmla="*/ 2913189 w 5682491"/>
              <a:gd name="connsiteY4" fmla="*/ 2151084 h 2198926"/>
              <a:gd name="connsiteX5" fmla="*/ 0 w 5682491"/>
              <a:gd name="connsiteY5" fmla="*/ 1117673 h 2198926"/>
              <a:gd name="connsiteX0" fmla="*/ 0 w 5660189"/>
              <a:gd name="connsiteY0" fmla="*/ 926212 h 2198502"/>
              <a:gd name="connsiteX1" fmla="*/ 2890887 w 5660189"/>
              <a:gd name="connsiteY1" fmla="*/ 71221 h 2198502"/>
              <a:gd name="connsiteX2" fmla="*/ 4885958 w 5660189"/>
              <a:gd name="connsiteY2" fmla="*/ 165767 h 2198502"/>
              <a:gd name="connsiteX3" fmla="*/ 5480691 w 5660189"/>
              <a:gd name="connsiteY3" fmla="*/ 1907520 h 2198502"/>
              <a:gd name="connsiteX4" fmla="*/ 2890887 w 5660189"/>
              <a:gd name="connsiteY4" fmla="*/ 2138043 h 2198502"/>
              <a:gd name="connsiteX5" fmla="*/ 0 w 5660189"/>
              <a:gd name="connsiteY5" fmla="*/ 926212 h 2198502"/>
              <a:gd name="connsiteX0" fmla="*/ 13287 w 5673476"/>
              <a:gd name="connsiteY0" fmla="*/ 941739 h 2214029"/>
              <a:gd name="connsiteX1" fmla="*/ 1956320 w 5673476"/>
              <a:gd name="connsiteY1" fmla="*/ 64445 h 2214029"/>
              <a:gd name="connsiteX2" fmla="*/ 4899245 w 5673476"/>
              <a:gd name="connsiteY2" fmla="*/ 181294 h 2214029"/>
              <a:gd name="connsiteX3" fmla="*/ 5493978 w 5673476"/>
              <a:gd name="connsiteY3" fmla="*/ 1923047 h 2214029"/>
              <a:gd name="connsiteX4" fmla="*/ 2904174 w 5673476"/>
              <a:gd name="connsiteY4" fmla="*/ 2153570 h 2214029"/>
              <a:gd name="connsiteX5" fmla="*/ 13287 w 5673476"/>
              <a:gd name="connsiteY5" fmla="*/ 941739 h 2214029"/>
              <a:gd name="connsiteX0" fmla="*/ 101649 w 5761838"/>
              <a:gd name="connsiteY0" fmla="*/ 941739 h 2143739"/>
              <a:gd name="connsiteX1" fmla="*/ 2044682 w 5761838"/>
              <a:gd name="connsiteY1" fmla="*/ 64445 h 2143739"/>
              <a:gd name="connsiteX2" fmla="*/ 4987607 w 5761838"/>
              <a:gd name="connsiteY2" fmla="*/ 181294 h 2143739"/>
              <a:gd name="connsiteX3" fmla="*/ 5582340 w 5761838"/>
              <a:gd name="connsiteY3" fmla="*/ 1923047 h 2143739"/>
              <a:gd name="connsiteX4" fmla="*/ 840350 w 5761838"/>
              <a:gd name="connsiteY4" fmla="*/ 2064360 h 2143739"/>
              <a:gd name="connsiteX5" fmla="*/ 101649 w 5761838"/>
              <a:gd name="connsiteY5" fmla="*/ 941739 h 2143739"/>
              <a:gd name="connsiteX0" fmla="*/ 188442 w 5536397"/>
              <a:gd name="connsiteY0" fmla="*/ 630387 h 2143793"/>
              <a:gd name="connsiteX1" fmla="*/ 1819241 w 5536397"/>
              <a:gd name="connsiteY1" fmla="*/ 43025 h 2143793"/>
              <a:gd name="connsiteX2" fmla="*/ 4762166 w 5536397"/>
              <a:gd name="connsiteY2" fmla="*/ 159874 h 2143793"/>
              <a:gd name="connsiteX3" fmla="*/ 5356899 w 5536397"/>
              <a:gd name="connsiteY3" fmla="*/ 1901627 h 2143793"/>
              <a:gd name="connsiteX4" fmla="*/ 614909 w 5536397"/>
              <a:gd name="connsiteY4" fmla="*/ 2042940 h 2143793"/>
              <a:gd name="connsiteX5" fmla="*/ 188442 w 5536397"/>
              <a:gd name="connsiteY5" fmla="*/ 630387 h 2143793"/>
              <a:gd name="connsiteX0" fmla="*/ 174325 w 5321361"/>
              <a:gd name="connsiteY0" fmla="*/ 630387 h 2200733"/>
              <a:gd name="connsiteX1" fmla="*/ 1805124 w 5321361"/>
              <a:gd name="connsiteY1" fmla="*/ 43025 h 2200733"/>
              <a:gd name="connsiteX2" fmla="*/ 4748049 w 5321361"/>
              <a:gd name="connsiteY2" fmla="*/ 159874 h 2200733"/>
              <a:gd name="connsiteX3" fmla="*/ 5086304 w 5321361"/>
              <a:gd name="connsiteY3" fmla="*/ 2035442 h 2200733"/>
              <a:gd name="connsiteX4" fmla="*/ 600792 w 5321361"/>
              <a:gd name="connsiteY4" fmla="*/ 2042940 h 2200733"/>
              <a:gd name="connsiteX5" fmla="*/ 174325 w 5321361"/>
              <a:gd name="connsiteY5" fmla="*/ 630387 h 2200733"/>
              <a:gd name="connsiteX0" fmla="*/ 174325 w 5420438"/>
              <a:gd name="connsiteY0" fmla="*/ 630387 h 2200733"/>
              <a:gd name="connsiteX1" fmla="*/ 1805124 w 5420438"/>
              <a:gd name="connsiteY1" fmla="*/ 43025 h 2200733"/>
              <a:gd name="connsiteX2" fmla="*/ 4748049 w 5420438"/>
              <a:gd name="connsiteY2" fmla="*/ 159874 h 2200733"/>
              <a:gd name="connsiteX3" fmla="*/ 5086304 w 5420438"/>
              <a:gd name="connsiteY3" fmla="*/ 2035442 h 2200733"/>
              <a:gd name="connsiteX4" fmla="*/ 600792 w 5420438"/>
              <a:gd name="connsiteY4" fmla="*/ 2042940 h 2200733"/>
              <a:gd name="connsiteX5" fmla="*/ 174325 w 5420438"/>
              <a:gd name="connsiteY5" fmla="*/ 630387 h 2200733"/>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428298"/>
              <a:gd name="connsiteY0" fmla="*/ 682960 h 2297981"/>
              <a:gd name="connsiteX1" fmla="*/ 1805124 w 5428298"/>
              <a:gd name="connsiteY1" fmla="*/ 95598 h 2297981"/>
              <a:gd name="connsiteX2" fmla="*/ 4748049 w 5428298"/>
              <a:gd name="connsiteY2" fmla="*/ 212447 h 2297981"/>
              <a:gd name="connsiteX3" fmla="*/ 5086304 w 5428298"/>
              <a:gd name="connsiteY3" fmla="*/ 2088015 h 2297981"/>
              <a:gd name="connsiteX4" fmla="*/ 600792 w 5428298"/>
              <a:gd name="connsiteY4" fmla="*/ 2095513 h 2297981"/>
              <a:gd name="connsiteX5" fmla="*/ 174325 w 5428298"/>
              <a:gd name="connsiteY5" fmla="*/ 682960 h 2297981"/>
              <a:gd name="connsiteX0" fmla="*/ 151277 w 4978783"/>
              <a:gd name="connsiteY0" fmla="*/ 2095513 h 2334141"/>
              <a:gd name="connsiteX1" fmla="*/ 1355609 w 4978783"/>
              <a:gd name="connsiteY1" fmla="*/ 95598 h 2334141"/>
              <a:gd name="connsiteX2" fmla="*/ 4298534 w 4978783"/>
              <a:gd name="connsiteY2" fmla="*/ 212447 h 2334141"/>
              <a:gd name="connsiteX3" fmla="*/ 4636789 w 4978783"/>
              <a:gd name="connsiteY3" fmla="*/ 2088015 h 2334141"/>
              <a:gd name="connsiteX4" fmla="*/ 151277 w 4978783"/>
              <a:gd name="connsiteY4" fmla="*/ 2095513 h 2334141"/>
              <a:gd name="connsiteX0" fmla="*/ 470246 w 5297752"/>
              <a:gd name="connsiteY0" fmla="*/ 2066922 h 2301280"/>
              <a:gd name="connsiteX1" fmla="*/ 604061 w 5297752"/>
              <a:gd name="connsiteY1" fmla="*/ 133915 h 2301280"/>
              <a:gd name="connsiteX2" fmla="*/ 4617503 w 5297752"/>
              <a:gd name="connsiteY2" fmla="*/ 183856 h 2301280"/>
              <a:gd name="connsiteX3" fmla="*/ 4955758 w 5297752"/>
              <a:gd name="connsiteY3" fmla="*/ 2059424 h 2301280"/>
              <a:gd name="connsiteX4" fmla="*/ 470246 w 5297752"/>
              <a:gd name="connsiteY4" fmla="*/ 2066922 h 2301280"/>
              <a:gd name="connsiteX0" fmla="*/ 508312 w 5335818"/>
              <a:gd name="connsiteY0" fmla="*/ 2088925 h 2323283"/>
              <a:gd name="connsiteX1" fmla="*/ 642127 w 5335818"/>
              <a:gd name="connsiteY1" fmla="*/ 155918 h 2323283"/>
              <a:gd name="connsiteX2" fmla="*/ 4655569 w 5335818"/>
              <a:gd name="connsiteY2" fmla="*/ 205859 h 2323283"/>
              <a:gd name="connsiteX3" fmla="*/ 4993824 w 5335818"/>
              <a:gd name="connsiteY3" fmla="*/ 2081427 h 2323283"/>
              <a:gd name="connsiteX4" fmla="*/ 508312 w 5335818"/>
              <a:gd name="connsiteY4" fmla="*/ 2088925 h 2323283"/>
              <a:gd name="connsiteX0" fmla="*/ 537928 w 5365434"/>
              <a:gd name="connsiteY0" fmla="*/ 2041763 h 2267686"/>
              <a:gd name="connsiteX1" fmla="*/ 615987 w 5365434"/>
              <a:gd name="connsiteY1" fmla="*/ 242570 h 2267686"/>
              <a:gd name="connsiteX2" fmla="*/ 4685185 w 5365434"/>
              <a:gd name="connsiteY2" fmla="*/ 158697 h 2267686"/>
              <a:gd name="connsiteX3" fmla="*/ 5023440 w 5365434"/>
              <a:gd name="connsiteY3" fmla="*/ 2034265 h 2267686"/>
              <a:gd name="connsiteX4" fmla="*/ 537928 w 5365434"/>
              <a:gd name="connsiteY4" fmla="*/ 2041763 h 2267686"/>
              <a:gd name="connsiteX0" fmla="*/ 475390 w 5302896"/>
              <a:gd name="connsiteY0" fmla="*/ 2088286 h 2314209"/>
              <a:gd name="connsiteX1" fmla="*/ 553449 w 5302896"/>
              <a:gd name="connsiteY1" fmla="*/ 289093 h 2314209"/>
              <a:gd name="connsiteX2" fmla="*/ 4622647 w 5302896"/>
              <a:gd name="connsiteY2" fmla="*/ 205220 h 2314209"/>
              <a:gd name="connsiteX3" fmla="*/ 4960902 w 5302896"/>
              <a:gd name="connsiteY3" fmla="*/ 2080788 h 2314209"/>
              <a:gd name="connsiteX4" fmla="*/ 475390 w 5302896"/>
              <a:gd name="connsiteY4" fmla="*/ 2088286 h 2314209"/>
              <a:gd name="connsiteX0" fmla="*/ 500620 w 5340218"/>
              <a:gd name="connsiteY0" fmla="*/ 2050101 h 2276024"/>
              <a:gd name="connsiteX1" fmla="*/ 578679 w 5340218"/>
              <a:gd name="connsiteY1" fmla="*/ 250908 h 2276024"/>
              <a:gd name="connsiteX2" fmla="*/ 4688872 w 5340218"/>
              <a:gd name="connsiteY2" fmla="*/ 227606 h 2276024"/>
              <a:gd name="connsiteX3" fmla="*/ 4986132 w 5340218"/>
              <a:gd name="connsiteY3" fmla="*/ 2042603 h 2276024"/>
              <a:gd name="connsiteX4" fmla="*/ 500620 w 5340218"/>
              <a:gd name="connsiteY4" fmla="*/ 2050101 h 2276024"/>
              <a:gd name="connsiteX0" fmla="*/ 500620 w 5340214"/>
              <a:gd name="connsiteY0" fmla="*/ 2163226 h 2389149"/>
              <a:gd name="connsiteX1" fmla="*/ 578679 w 5340214"/>
              <a:gd name="connsiteY1" fmla="*/ 364033 h 2389149"/>
              <a:gd name="connsiteX2" fmla="*/ 4688872 w 5340214"/>
              <a:gd name="connsiteY2" fmla="*/ 340731 h 2389149"/>
              <a:gd name="connsiteX3" fmla="*/ 4986132 w 5340214"/>
              <a:gd name="connsiteY3" fmla="*/ 2155728 h 2389149"/>
              <a:gd name="connsiteX4" fmla="*/ 500620 w 5340214"/>
              <a:gd name="connsiteY4" fmla="*/ 2163226 h 2389149"/>
              <a:gd name="connsiteX0" fmla="*/ 500620 w 5475509"/>
              <a:gd name="connsiteY0" fmla="*/ 2163226 h 2389149"/>
              <a:gd name="connsiteX1" fmla="*/ 578679 w 5475509"/>
              <a:gd name="connsiteY1" fmla="*/ 364033 h 2389149"/>
              <a:gd name="connsiteX2" fmla="*/ 4688872 w 5475509"/>
              <a:gd name="connsiteY2" fmla="*/ 340731 h 2389149"/>
              <a:gd name="connsiteX3" fmla="*/ 4986132 w 5475509"/>
              <a:gd name="connsiteY3" fmla="*/ 2155728 h 2389149"/>
              <a:gd name="connsiteX4" fmla="*/ 500620 w 5475509"/>
              <a:gd name="connsiteY4" fmla="*/ 2163226 h 2389149"/>
              <a:gd name="connsiteX0" fmla="*/ 631244 w 5319168"/>
              <a:gd name="connsiteY0" fmla="*/ 2163227 h 2389149"/>
              <a:gd name="connsiteX1" fmla="*/ 422338 w 5319168"/>
              <a:gd name="connsiteY1" fmla="*/ 364033 h 2389149"/>
              <a:gd name="connsiteX2" fmla="*/ 4532531 w 5319168"/>
              <a:gd name="connsiteY2" fmla="*/ 340731 h 2389149"/>
              <a:gd name="connsiteX3" fmla="*/ 4829791 w 5319168"/>
              <a:gd name="connsiteY3" fmla="*/ 2155728 h 2389149"/>
              <a:gd name="connsiteX4" fmla="*/ 631244 w 5319168"/>
              <a:gd name="connsiteY4" fmla="*/ 2163227 h 2389149"/>
              <a:gd name="connsiteX0" fmla="*/ 716431 w 5404355"/>
              <a:gd name="connsiteY0" fmla="*/ 2163227 h 2486204"/>
              <a:gd name="connsiteX1" fmla="*/ 507525 w 5404355"/>
              <a:gd name="connsiteY1" fmla="*/ 364033 h 2486204"/>
              <a:gd name="connsiteX2" fmla="*/ 4617718 w 5404355"/>
              <a:gd name="connsiteY2" fmla="*/ 340731 h 2486204"/>
              <a:gd name="connsiteX3" fmla="*/ 4914978 w 5404355"/>
              <a:gd name="connsiteY3" fmla="*/ 2155728 h 2486204"/>
              <a:gd name="connsiteX4" fmla="*/ 716431 w 5404355"/>
              <a:gd name="connsiteY4" fmla="*/ 2163227 h 2486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4355" h="2486204">
                <a:moveTo>
                  <a:pt x="716431" y="2163227"/>
                </a:moveTo>
                <a:cubicBezTo>
                  <a:pt x="-264115" y="1622327"/>
                  <a:pt x="-142690" y="667782"/>
                  <a:pt x="507525" y="364033"/>
                </a:cubicBezTo>
                <a:cubicBezTo>
                  <a:pt x="1157740" y="60284"/>
                  <a:pt x="3250955" y="-263909"/>
                  <a:pt x="4617718" y="340731"/>
                </a:cubicBezTo>
                <a:cubicBezTo>
                  <a:pt x="5615527" y="793943"/>
                  <a:pt x="5606187" y="1841884"/>
                  <a:pt x="4914978" y="2155728"/>
                </a:cubicBezTo>
                <a:cubicBezTo>
                  <a:pt x="4223769" y="2469572"/>
                  <a:pt x="1696977" y="2704127"/>
                  <a:pt x="716431" y="2163227"/>
                </a:cubicBezTo>
                <a:close/>
              </a:path>
            </a:pathLst>
          </a:custGeom>
          <a:solidFill>
            <a:srgbClr val="0098BC"/>
          </a:solidFill>
          <a:ln>
            <a:solidFill>
              <a:srgbClr val="0098BC"/>
            </a:solidFill>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1" hangingPunct="1">
              <a:defRPr/>
            </a:pPr>
            <a:r>
              <a:rPr lang="fr-FR" sz="4800" b="1" dirty="0"/>
              <a:t>6</a:t>
            </a:r>
          </a:p>
        </p:txBody>
      </p:sp>
      <p:sp>
        <p:nvSpPr>
          <p:cNvPr id="65" name="Numéro 5">
            <a:extLst>
              <a:ext uri="{FF2B5EF4-FFF2-40B4-BE49-F238E27FC236}">
                <a16:creationId xmlns:a16="http://schemas.microsoft.com/office/drawing/2014/main" id="{F6CD9019-A8A6-401C-B421-F80CBE7799F5}"/>
              </a:ext>
            </a:extLst>
          </p:cNvPr>
          <p:cNvSpPr/>
          <p:nvPr/>
        </p:nvSpPr>
        <p:spPr bwMode="auto">
          <a:xfrm>
            <a:off x="6455660" y="4658579"/>
            <a:ext cx="1015200" cy="1015200"/>
          </a:xfrm>
          <a:custGeom>
            <a:avLst/>
            <a:gdLst>
              <a:gd name="connsiteX0" fmla="*/ 0 w 5826377"/>
              <a:gd name="connsiteY0" fmla="*/ 1033411 h 2066821"/>
              <a:gd name="connsiteX1" fmla="*/ 2913189 w 5826377"/>
              <a:gd name="connsiteY1" fmla="*/ 0 h 2066821"/>
              <a:gd name="connsiteX2" fmla="*/ 5826378 w 5826377"/>
              <a:gd name="connsiteY2" fmla="*/ 1033411 h 2066821"/>
              <a:gd name="connsiteX3" fmla="*/ 2913189 w 5826377"/>
              <a:gd name="connsiteY3" fmla="*/ 2066822 h 2066821"/>
              <a:gd name="connsiteX4" fmla="*/ 0 w 5826377"/>
              <a:gd name="connsiteY4" fmla="*/ 1033411 h 2066821"/>
              <a:gd name="connsiteX0" fmla="*/ 0 w 5963004"/>
              <a:gd name="connsiteY0" fmla="*/ 1117673 h 2151084"/>
              <a:gd name="connsiteX1" fmla="*/ 2913189 w 5963004"/>
              <a:gd name="connsiteY1" fmla="*/ 84262 h 2151084"/>
              <a:gd name="connsiteX2" fmla="*/ 4908260 w 5963004"/>
              <a:gd name="connsiteY2" fmla="*/ 178808 h 2151084"/>
              <a:gd name="connsiteX3" fmla="*/ 5826378 w 5963004"/>
              <a:gd name="connsiteY3" fmla="*/ 1117673 h 2151084"/>
              <a:gd name="connsiteX4" fmla="*/ 2913189 w 5963004"/>
              <a:gd name="connsiteY4" fmla="*/ 2151084 h 2151084"/>
              <a:gd name="connsiteX5" fmla="*/ 0 w 5963004"/>
              <a:gd name="connsiteY5" fmla="*/ 1117673 h 2151084"/>
              <a:gd name="connsiteX0" fmla="*/ 0 w 5682491"/>
              <a:gd name="connsiteY0" fmla="*/ 1117673 h 2198926"/>
              <a:gd name="connsiteX1" fmla="*/ 2913189 w 5682491"/>
              <a:gd name="connsiteY1" fmla="*/ 84262 h 2198926"/>
              <a:gd name="connsiteX2" fmla="*/ 4908260 w 5682491"/>
              <a:gd name="connsiteY2" fmla="*/ 178808 h 2198926"/>
              <a:gd name="connsiteX3" fmla="*/ 5502993 w 5682491"/>
              <a:gd name="connsiteY3" fmla="*/ 1920561 h 2198926"/>
              <a:gd name="connsiteX4" fmla="*/ 2913189 w 5682491"/>
              <a:gd name="connsiteY4" fmla="*/ 2151084 h 2198926"/>
              <a:gd name="connsiteX5" fmla="*/ 0 w 5682491"/>
              <a:gd name="connsiteY5" fmla="*/ 1117673 h 2198926"/>
              <a:gd name="connsiteX0" fmla="*/ 0 w 5660189"/>
              <a:gd name="connsiteY0" fmla="*/ 926212 h 2198502"/>
              <a:gd name="connsiteX1" fmla="*/ 2890887 w 5660189"/>
              <a:gd name="connsiteY1" fmla="*/ 71221 h 2198502"/>
              <a:gd name="connsiteX2" fmla="*/ 4885958 w 5660189"/>
              <a:gd name="connsiteY2" fmla="*/ 165767 h 2198502"/>
              <a:gd name="connsiteX3" fmla="*/ 5480691 w 5660189"/>
              <a:gd name="connsiteY3" fmla="*/ 1907520 h 2198502"/>
              <a:gd name="connsiteX4" fmla="*/ 2890887 w 5660189"/>
              <a:gd name="connsiteY4" fmla="*/ 2138043 h 2198502"/>
              <a:gd name="connsiteX5" fmla="*/ 0 w 5660189"/>
              <a:gd name="connsiteY5" fmla="*/ 926212 h 2198502"/>
              <a:gd name="connsiteX0" fmla="*/ 13287 w 5673476"/>
              <a:gd name="connsiteY0" fmla="*/ 941739 h 2214029"/>
              <a:gd name="connsiteX1" fmla="*/ 1956320 w 5673476"/>
              <a:gd name="connsiteY1" fmla="*/ 64445 h 2214029"/>
              <a:gd name="connsiteX2" fmla="*/ 4899245 w 5673476"/>
              <a:gd name="connsiteY2" fmla="*/ 181294 h 2214029"/>
              <a:gd name="connsiteX3" fmla="*/ 5493978 w 5673476"/>
              <a:gd name="connsiteY3" fmla="*/ 1923047 h 2214029"/>
              <a:gd name="connsiteX4" fmla="*/ 2904174 w 5673476"/>
              <a:gd name="connsiteY4" fmla="*/ 2153570 h 2214029"/>
              <a:gd name="connsiteX5" fmla="*/ 13287 w 5673476"/>
              <a:gd name="connsiteY5" fmla="*/ 941739 h 2214029"/>
              <a:gd name="connsiteX0" fmla="*/ 101649 w 5761838"/>
              <a:gd name="connsiteY0" fmla="*/ 941739 h 2143739"/>
              <a:gd name="connsiteX1" fmla="*/ 2044682 w 5761838"/>
              <a:gd name="connsiteY1" fmla="*/ 64445 h 2143739"/>
              <a:gd name="connsiteX2" fmla="*/ 4987607 w 5761838"/>
              <a:gd name="connsiteY2" fmla="*/ 181294 h 2143739"/>
              <a:gd name="connsiteX3" fmla="*/ 5582340 w 5761838"/>
              <a:gd name="connsiteY3" fmla="*/ 1923047 h 2143739"/>
              <a:gd name="connsiteX4" fmla="*/ 840350 w 5761838"/>
              <a:gd name="connsiteY4" fmla="*/ 2064360 h 2143739"/>
              <a:gd name="connsiteX5" fmla="*/ 101649 w 5761838"/>
              <a:gd name="connsiteY5" fmla="*/ 941739 h 2143739"/>
              <a:gd name="connsiteX0" fmla="*/ 188442 w 5536397"/>
              <a:gd name="connsiteY0" fmla="*/ 630387 h 2143793"/>
              <a:gd name="connsiteX1" fmla="*/ 1819241 w 5536397"/>
              <a:gd name="connsiteY1" fmla="*/ 43025 h 2143793"/>
              <a:gd name="connsiteX2" fmla="*/ 4762166 w 5536397"/>
              <a:gd name="connsiteY2" fmla="*/ 159874 h 2143793"/>
              <a:gd name="connsiteX3" fmla="*/ 5356899 w 5536397"/>
              <a:gd name="connsiteY3" fmla="*/ 1901627 h 2143793"/>
              <a:gd name="connsiteX4" fmla="*/ 614909 w 5536397"/>
              <a:gd name="connsiteY4" fmla="*/ 2042940 h 2143793"/>
              <a:gd name="connsiteX5" fmla="*/ 188442 w 5536397"/>
              <a:gd name="connsiteY5" fmla="*/ 630387 h 2143793"/>
              <a:gd name="connsiteX0" fmla="*/ 174325 w 5321361"/>
              <a:gd name="connsiteY0" fmla="*/ 630387 h 2200733"/>
              <a:gd name="connsiteX1" fmla="*/ 1805124 w 5321361"/>
              <a:gd name="connsiteY1" fmla="*/ 43025 h 2200733"/>
              <a:gd name="connsiteX2" fmla="*/ 4748049 w 5321361"/>
              <a:gd name="connsiteY2" fmla="*/ 159874 h 2200733"/>
              <a:gd name="connsiteX3" fmla="*/ 5086304 w 5321361"/>
              <a:gd name="connsiteY3" fmla="*/ 2035442 h 2200733"/>
              <a:gd name="connsiteX4" fmla="*/ 600792 w 5321361"/>
              <a:gd name="connsiteY4" fmla="*/ 2042940 h 2200733"/>
              <a:gd name="connsiteX5" fmla="*/ 174325 w 5321361"/>
              <a:gd name="connsiteY5" fmla="*/ 630387 h 2200733"/>
              <a:gd name="connsiteX0" fmla="*/ 174325 w 5420438"/>
              <a:gd name="connsiteY0" fmla="*/ 630387 h 2200733"/>
              <a:gd name="connsiteX1" fmla="*/ 1805124 w 5420438"/>
              <a:gd name="connsiteY1" fmla="*/ 43025 h 2200733"/>
              <a:gd name="connsiteX2" fmla="*/ 4748049 w 5420438"/>
              <a:gd name="connsiteY2" fmla="*/ 159874 h 2200733"/>
              <a:gd name="connsiteX3" fmla="*/ 5086304 w 5420438"/>
              <a:gd name="connsiteY3" fmla="*/ 2035442 h 2200733"/>
              <a:gd name="connsiteX4" fmla="*/ 600792 w 5420438"/>
              <a:gd name="connsiteY4" fmla="*/ 2042940 h 2200733"/>
              <a:gd name="connsiteX5" fmla="*/ 174325 w 5420438"/>
              <a:gd name="connsiteY5" fmla="*/ 630387 h 2200733"/>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428298"/>
              <a:gd name="connsiteY0" fmla="*/ 682960 h 2297981"/>
              <a:gd name="connsiteX1" fmla="*/ 1805124 w 5428298"/>
              <a:gd name="connsiteY1" fmla="*/ 95598 h 2297981"/>
              <a:gd name="connsiteX2" fmla="*/ 4748049 w 5428298"/>
              <a:gd name="connsiteY2" fmla="*/ 212447 h 2297981"/>
              <a:gd name="connsiteX3" fmla="*/ 5086304 w 5428298"/>
              <a:gd name="connsiteY3" fmla="*/ 2088015 h 2297981"/>
              <a:gd name="connsiteX4" fmla="*/ 600792 w 5428298"/>
              <a:gd name="connsiteY4" fmla="*/ 2095513 h 2297981"/>
              <a:gd name="connsiteX5" fmla="*/ 174325 w 5428298"/>
              <a:gd name="connsiteY5" fmla="*/ 682960 h 2297981"/>
              <a:gd name="connsiteX0" fmla="*/ 151277 w 4978783"/>
              <a:gd name="connsiteY0" fmla="*/ 2095513 h 2334141"/>
              <a:gd name="connsiteX1" fmla="*/ 1355609 w 4978783"/>
              <a:gd name="connsiteY1" fmla="*/ 95598 h 2334141"/>
              <a:gd name="connsiteX2" fmla="*/ 4298534 w 4978783"/>
              <a:gd name="connsiteY2" fmla="*/ 212447 h 2334141"/>
              <a:gd name="connsiteX3" fmla="*/ 4636789 w 4978783"/>
              <a:gd name="connsiteY3" fmla="*/ 2088015 h 2334141"/>
              <a:gd name="connsiteX4" fmla="*/ 151277 w 4978783"/>
              <a:gd name="connsiteY4" fmla="*/ 2095513 h 2334141"/>
              <a:gd name="connsiteX0" fmla="*/ 470246 w 5297752"/>
              <a:gd name="connsiteY0" fmla="*/ 2066922 h 2301280"/>
              <a:gd name="connsiteX1" fmla="*/ 604061 w 5297752"/>
              <a:gd name="connsiteY1" fmla="*/ 133915 h 2301280"/>
              <a:gd name="connsiteX2" fmla="*/ 4617503 w 5297752"/>
              <a:gd name="connsiteY2" fmla="*/ 183856 h 2301280"/>
              <a:gd name="connsiteX3" fmla="*/ 4955758 w 5297752"/>
              <a:gd name="connsiteY3" fmla="*/ 2059424 h 2301280"/>
              <a:gd name="connsiteX4" fmla="*/ 470246 w 5297752"/>
              <a:gd name="connsiteY4" fmla="*/ 2066922 h 2301280"/>
              <a:gd name="connsiteX0" fmla="*/ 508312 w 5335818"/>
              <a:gd name="connsiteY0" fmla="*/ 2088925 h 2323283"/>
              <a:gd name="connsiteX1" fmla="*/ 642127 w 5335818"/>
              <a:gd name="connsiteY1" fmla="*/ 155918 h 2323283"/>
              <a:gd name="connsiteX2" fmla="*/ 4655569 w 5335818"/>
              <a:gd name="connsiteY2" fmla="*/ 205859 h 2323283"/>
              <a:gd name="connsiteX3" fmla="*/ 4993824 w 5335818"/>
              <a:gd name="connsiteY3" fmla="*/ 2081427 h 2323283"/>
              <a:gd name="connsiteX4" fmla="*/ 508312 w 5335818"/>
              <a:gd name="connsiteY4" fmla="*/ 2088925 h 2323283"/>
              <a:gd name="connsiteX0" fmla="*/ 537928 w 5365434"/>
              <a:gd name="connsiteY0" fmla="*/ 2041763 h 2267686"/>
              <a:gd name="connsiteX1" fmla="*/ 615987 w 5365434"/>
              <a:gd name="connsiteY1" fmla="*/ 242570 h 2267686"/>
              <a:gd name="connsiteX2" fmla="*/ 4685185 w 5365434"/>
              <a:gd name="connsiteY2" fmla="*/ 158697 h 2267686"/>
              <a:gd name="connsiteX3" fmla="*/ 5023440 w 5365434"/>
              <a:gd name="connsiteY3" fmla="*/ 2034265 h 2267686"/>
              <a:gd name="connsiteX4" fmla="*/ 537928 w 5365434"/>
              <a:gd name="connsiteY4" fmla="*/ 2041763 h 2267686"/>
              <a:gd name="connsiteX0" fmla="*/ 475390 w 5302896"/>
              <a:gd name="connsiteY0" fmla="*/ 2088286 h 2314209"/>
              <a:gd name="connsiteX1" fmla="*/ 553449 w 5302896"/>
              <a:gd name="connsiteY1" fmla="*/ 289093 h 2314209"/>
              <a:gd name="connsiteX2" fmla="*/ 4622647 w 5302896"/>
              <a:gd name="connsiteY2" fmla="*/ 205220 h 2314209"/>
              <a:gd name="connsiteX3" fmla="*/ 4960902 w 5302896"/>
              <a:gd name="connsiteY3" fmla="*/ 2080788 h 2314209"/>
              <a:gd name="connsiteX4" fmla="*/ 475390 w 5302896"/>
              <a:gd name="connsiteY4" fmla="*/ 2088286 h 2314209"/>
              <a:gd name="connsiteX0" fmla="*/ 500620 w 5340218"/>
              <a:gd name="connsiteY0" fmla="*/ 2050101 h 2276024"/>
              <a:gd name="connsiteX1" fmla="*/ 578679 w 5340218"/>
              <a:gd name="connsiteY1" fmla="*/ 250908 h 2276024"/>
              <a:gd name="connsiteX2" fmla="*/ 4688872 w 5340218"/>
              <a:gd name="connsiteY2" fmla="*/ 227606 h 2276024"/>
              <a:gd name="connsiteX3" fmla="*/ 4986132 w 5340218"/>
              <a:gd name="connsiteY3" fmla="*/ 2042603 h 2276024"/>
              <a:gd name="connsiteX4" fmla="*/ 500620 w 5340218"/>
              <a:gd name="connsiteY4" fmla="*/ 2050101 h 2276024"/>
              <a:gd name="connsiteX0" fmla="*/ 500620 w 5340214"/>
              <a:gd name="connsiteY0" fmla="*/ 2163226 h 2389149"/>
              <a:gd name="connsiteX1" fmla="*/ 578679 w 5340214"/>
              <a:gd name="connsiteY1" fmla="*/ 364033 h 2389149"/>
              <a:gd name="connsiteX2" fmla="*/ 4688872 w 5340214"/>
              <a:gd name="connsiteY2" fmla="*/ 340731 h 2389149"/>
              <a:gd name="connsiteX3" fmla="*/ 4986132 w 5340214"/>
              <a:gd name="connsiteY3" fmla="*/ 2155728 h 2389149"/>
              <a:gd name="connsiteX4" fmla="*/ 500620 w 5340214"/>
              <a:gd name="connsiteY4" fmla="*/ 2163226 h 2389149"/>
              <a:gd name="connsiteX0" fmla="*/ 500620 w 5475509"/>
              <a:gd name="connsiteY0" fmla="*/ 2163226 h 2389149"/>
              <a:gd name="connsiteX1" fmla="*/ 578679 w 5475509"/>
              <a:gd name="connsiteY1" fmla="*/ 364033 h 2389149"/>
              <a:gd name="connsiteX2" fmla="*/ 4688872 w 5475509"/>
              <a:gd name="connsiteY2" fmla="*/ 340731 h 2389149"/>
              <a:gd name="connsiteX3" fmla="*/ 4986132 w 5475509"/>
              <a:gd name="connsiteY3" fmla="*/ 2155728 h 2389149"/>
              <a:gd name="connsiteX4" fmla="*/ 500620 w 5475509"/>
              <a:gd name="connsiteY4" fmla="*/ 2163226 h 2389149"/>
              <a:gd name="connsiteX0" fmla="*/ 631244 w 5319168"/>
              <a:gd name="connsiteY0" fmla="*/ 2163227 h 2389149"/>
              <a:gd name="connsiteX1" fmla="*/ 422338 w 5319168"/>
              <a:gd name="connsiteY1" fmla="*/ 364033 h 2389149"/>
              <a:gd name="connsiteX2" fmla="*/ 4532531 w 5319168"/>
              <a:gd name="connsiteY2" fmla="*/ 340731 h 2389149"/>
              <a:gd name="connsiteX3" fmla="*/ 4829791 w 5319168"/>
              <a:gd name="connsiteY3" fmla="*/ 2155728 h 2389149"/>
              <a:gd name="connsiteX4" fmla="*/ 631244 w 5319168"/>
              <a:gd name="connsiteY4" fmla="*/ 2163227 h 2389149"/>
              <a:gd name="connsiteX0" fmla="*/ 716431 w 5404355"/>
              <a:gd name="connsiteY0" fmla="*/ 2163227 h 2486204"/>
              <a:gd name="connsiteX1" fmla="*/ 507525 w 5404355"/>
              <a:gd name="connsiteY1" fmla="*/ 364033 h 2486204"/>
              <a:gd name="connsiteX2" fmla="*/ 4617718 w 5404355"/>
              <a:gd name="connsiteY2" fmla="*/ 340731 h 2486204"/>
              <a:gd name="connsiteX3" fmla="*/ 4914978 w 5404355"/>
              <a:gd name="connsiteY3" fmla="*/ 2155728 h 2486204"/>
              <a:gd name="connsiteX4" fmla="*/ 716431 w 5404355"/>
              <a:gd name="connsiteY4" fmla="*/ 2163227 h 2486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4355" h="2486204">
                <a:moveTo>
                  <a:pt x="716431" y="2163227"/>
                </a:moveTo>
                <a:cubicBezTo>
                  <a:pt x="-264115" y="1622327"/>
                  <a:pt x="-142690" y="667782"/>
                  <a:pt x="507525" y="364033"/>
                </a:cubicBezTo>
                <a:cubicBezTo>
                  <a:pt x="1157740" y="60284"/>
                  <a:pt x="3250955" y="-263909"/>
                  <a:pt x="4617718" y="340731"/>
                </a:cubicBezTo>
                <a:cubicBezTo>
                  <a:pt x="5615527" y="793943"/>
                  <a:pt x="5606187" y="1841884"/>
                  <a:pt x="4914978" y="2155728"/>
                </a:cubicBezTo>
                <a:cubicBezTo>
                  <a:pt x="4223769" y="2469572"/>
                  <a:pt x="1696977" y="2704127"/>
                  <a:pt x="716431" y="2163227"/>
                </a:cubicBezTo>
                <a:close/>
              </a:path>
            </a:pathLst>
          </a:custGeom>
          <a:solidFill>
            <a:srgbClr val="0098BC"/>
          </a:solidFill>
          <a:ln>
            <a:solidFill>
              <a:srgbClr val="1898BE"/>
            </a:solidFill>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1" hangingPunct="1">
              <a:defRPr/>
            </a:pPr>
            <a:r>
              <a:rPr lang="fr-FR" sz="4800" b="1" dirty="0"/>
              <a:t>5</a:t>
            </a:r>
          </a:p>
        </p:txBody>
      </p:sp>
      <p:sp>
        <p:nvSpPr>
          <p:cNvPr id="66" name="Numéro 4">
            <a:extLst>
              <a:ext uri="{FF2B5EF4-FFF2-40B4-BE49-F238E27FC236}">
                <a16:creationId xmlns:a16="http://schemas.microsoft.com/office/drawing/2014/main" id="{DC6ED437-D30D-44B8-9F4C-888E4640A98B}"/>
              </a:ext>
            </a:extLst>
          </p:cNvPr>
          <p:cNvSpPr/>
          <p:nvPr/>
        </p:nvSpPr>
        <p:spPr bwMode="auto">
          <a:xfrm>
            <a:off x="3360229" y="4700144"/>
            <a:ext cx="1015200" cy="1015200"/>
          </a:xfrm>
          <a:custGeom>
            <a:avLst/>
            <a:gdLst>
              <a:gd name="connsiteX0" fmla="*/ 0 w 5826377"/>
              <a:gd name="connsiteY0" fmla="*/ 1033411 h 2066821"/>
              <a:gd name="connsiteX1" fmla="*/ 2913189 w 5826377"/>
              <a:gd name="connsiteY1" fmla="*/ 0 h 2066821"/>
              <a:gd name="connsiteX2" fmla="*/ 5826378 w 5826377"/>
              <a:gd name="connsiteY2" fmla="*/ 1033411 h 2066821"/>
              <a:gd name="connsiteX3" fmla="*/ 2913189 w 5826377"/>
              <a:gd name="connsiteY3" fmla="*/ 2066822 h 2066821"/>
              <a:gd name="connsiteX4" fmla="*/ 0 w 5826377"/>
              <a:gd name="connsiteY4" fmla="*/ 1033411 h 2066821"/>
              <a:gd name="connsiteX0" fmla="*/ 0 w 5963004"/>
              <a:gd name="connsiteY0" fmla="*/ 1117673 h 2151084"/>
              <a:gd name="connsiteX1" fmla="*/ 2913189 w 5963004"/>
              <a:gd name="connsiteY1" fmla="*/ 84262 h 2151084"/>
              <a:gd name="connsiteX2" fmla="*/ 4908260 w 5963004"/>
              <a:gd name="connsiteY2" fmla="*/ 178808 h 2151084"/>
              <a:gd name="connsiteX3" fmla="*/ 5826378 w 5963004"/>
              <a:gd name="connsiteY3" fmla="*/ 1117673 h 2151084"/>
              <a:gd name="connsiteX4" fmla="*/ 2913189 w 5963004"/>
              <a:gd name="connsiteY4" fmla="*/ 2151084 h 2151084"/>
              <a:gd name="connsiteX5" fmla="*/ 0 w 5963004"/>
              <a:gd name="connsiteY5" fmla="*/ 1117673 h 2151084"/>
              <a:gd name="connsiteX0" fmla="*/ 0 w 5682491"/>
              <a:gd name="connsiteY0" fmla="*/ 1117673 h 2198926"/>
              <a:gd name="connsiteX1" fmla="*/ 2913189 w 5682491"/>
              <a:gd name="connsiteY1" fmla="*/ 84262 h 2198926"/>
              <a:gd name="connsiteX2" fmla="*/ 4908260 w 5682491"/>
              <a:gd name="connsiteY2" fmla="*/ 178808 h 2198926"/>
              <a:gd name="connsiteX3" fmla="*/ 5502993 w 5682491"/>
              <a:gd name="connsiteY3" fmla="*/ 1920561 h 2198926"/>
              <a:gd name="connsiteX4" fmla="*/ 2913189 w 5682491"/>
              <a:gd name="connsiteY4" fmla="*/ 2151084 h 2198926"/>
              <a:gd name="connsiteX5" fmla="*/ 0 w 5682491"/>
              <a:gd name="connsiteY5" fmla="*/ 1117673 h 2198926"/>
              <a:gd name="connsiteX0" fmla="*/ 0 w 5660189"/>
              <a:gd name="connsiteY0" fmla="*/ 926212 h 2198502"/>
              <a:gd name="connsiteX1" fmla="*/ 2890887 w 5660189"/>
              <a:gd name="connsiteY1" fmla="*/ 71221 h 2198502"/>
              <a:gd name="connsiteX2" fmla="*/ 4885958 w 5660189"/>
              <a:gd name="connsiteY2" fmla="*/ 165767 h 2198502"/>
              <a:gd name="connsiteX3" fmla="*/ 5480691 w 5660189"/>
              <a:gd name="connsiteY3" fmla="*/ 1907520 h 2198502"/>
              <a:gd name="connsiteX4" fmla="*/ 2890887 w 5660189"/>
              <a:gd name="connsiteY4" fmla="*/ 2138043 h 2198502"/>
              <a:gd name="connsiteX5" fmla="*/ 0 w 5660189"/>
              <a:gd name="connsiteY5" fmla="*/ 926212 h 2198502"/>
              <a:gd name="connsiteX0" fmla="*/ 13287 w 5673476"/>
              <a:gd name="connsiteY0" fmla="*/ 941739 h 2214029"/>
              <a:gd name="connsiteX1" fmla="*/ 1956320 w 5673476"/>
              <a:gd name="connsiteY1" fmla="*/ 64445 h 2214029"/>
              <a:gd name="connsiteX2" fmla="*/ 4899245 w 5673476"/>
              <a:gd name="connsiteY2" fmla="*/ 181294 h 2214029"/>
              <a:gd name="connsiteX3" fmla="*/ 5493978 w 5673476"/>
              <a:gd name="connsiteY3" fmla="*/ 1923047 h 2214029"/>
              <a:gd name="connsiteX4" fmla="*/ 2904174 w 5673476"/>
              <a:gd name="connsiteY4" fmla="*/ 2153570 h 2214029"/>
              <a:gd name="connsiteX5" fmla="*/ 13287 w 5673476"/>
              <a:gd name="connsiteY5" fmla="*/ 941739 h 2214029"/>
              <a:gd name="connsiteX0" fmla="*/ 101649 w 5761838"/>
              <a:gd name="connsiteY0" fmla="*/ 941739 h 2143739"/>
              <a:gd name="connsiteX1" fmla="*/ 2044682 w 5761838"/>
              <a:gd name="connsiteY1" fmla="*/ 64445 h 2143739"/>
              <a:gd name="connsiteX2" fmla="*/ 4987607 w 5761838"/>
              <a:gd name="connsiteY2" fmla="*/ 181294 h 2143739"/>
              <a:gd name="connsiteX3" fmla="*/ 5582340 w 5761838"/>
              <a:gd name="connsiteY3" fmla="*/ 1923047 h 2143739"/>
              <a:gd name="connsiteX4" fmla="*/ 840350 w 5761838"/>
              <a:gd name="connsiteY4" fmla="*/ 2064360 h 2143739"/>
              <a:gd name="connsiteX5" fmla="*/ 101649 w 5761838"/>
              <a:gd name="connsiteY5" fmla="*/ 941739 h 2143739"/>
              <a:gd name="connsiteX0" fmla="*/ 188442 w 5536397"/>
              <a:gd name="connsiteY0" fmla="*/ 630387 h 2143793"/>
              <a:gd name="connsiteX1" fmla="*/ 1819241 w 5536397"/>
              <a:gd name="connsiteY1" fmla="*/ 43025 h 2143793"/>
              <a:gd name="connsiteX2" fmla="*/ 4762166 w 5536397"/>
              <a:gd name="connsiteY2" fmla="*/ 159874 h 2143793"/>
              <a:gd name="connsiteX3" fmla="*/ 5356899 w 5536397"/>
              <a:gd name="connsiteY3" fmla="*/ 1901627 h 2143793"/>
              <a:gd name="connsiteX4" fmla="*/ 614909 w 5536397"/>
              <a:gd name="connsiteY4" fmla="*/ 2042940 h 2143793"/>
              <a:gd name="connsiteX5" fmla="*/ 188442 w 5536397"/>
              <a:gd name="connsiteY5" fmla="*/ 630387 h 2143793"/>
              <a:gd name="connsiteX0" fmla="*/ 174325 w 5321361"/>
              <a:gd name="connsiteY0" fmla="*/ 630387 h 2200733"/>
              <a:gd name="connsiteX1" fmla="*/ 1805124 w 5321361"/>
              <a:gd name="connsiteY1" fmla="*/ 43025 h 2200733"/>
              <a:gd name="connsiteX2" fmla="*/ 4748049 w 5321361"/>
              <a:gd name="connsiteY2" fmla="*/ 159874 h 2200733"/>
              <a:gd name="connsiteX3" fmla="*/ 5086304 w 5321361"/>
              <a:gd name="connsiteY3" fmla="*/ 2035442 h 2200733"/>
              <a:gd name="connsiteX4" fmla="*/ 600792 w 5321361"/>
              <a:gd name="connsiteY4" fmla="*/ 2042940 h 2200733"/>
              <a:gd name="connsiteX5" fmla="*/ 174325 w 5321361"/>
              <a:gd name="connsiteY5" fmla="*/ 630387 h 2200733"/>
              <a:gd name="connsiteX0" fmla="*/ 174325 w 5420438"/>
              <a:gd name="connsiteY0" fmla="*/ 630387 h 2200733"/>
              <a:gd name="connsiteX1" fmla="*/ 1805124 w 5420438"/>
              <a:gd name="connsiteY1" fmla="*/ 43025 h 2200733"/>
              <a:gd name="connsiteX2" fmla="*/ 4748049 w 5420438"/>
              <a:gd name="connsiteY2" fmla="*/ 159874 h 2200733"/>
              <a:gd name="connsiteX3" fmla="*/ 5086304 w 5420438"/>
              <a:gd name="connsiteY3" fmla="*/ 2035442 h 2200733"/>
              <a:gd name="connsiteX4" fmla="*/ 600792 w 5420438"/>
              <a:gd name="connsiteY4" fmla="*/ 2042940 h 2200733"/>
              <a:gd name="connsiteX5" fmla="*/ 174325 w 5420438"/>
              <a:gd name="connsiteY5" fmla="*/ 630387 h 2200733"/>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428298"/>
              <a:gd name="connsiteY0" fmla="*/ 682960 h 2297981"/>
              <a:gd name="connsiteX1" fmla="*/ 1805124 w 5428298"/>
              <a:gd name="connsiteY1" fmla="*/ 95598 h 2297981"/>
              <a:gd name="connsiteX2" fmla="*/ 4748049 w 5428298"/>
              <a:gd name="connsiteY2" fmla="*/ 212447 h 2297981"/>
              <a:gd name="connsiteX3" fmla="*/ 5086304 w 5428298"/>
              <a:gd name="connsiteY3" fmla="*/ 2088015 h 2297981"/>
              <a:gd name="connsiteX4" fmla="*/ 600792 w 5428298"/>
              <a:gd name="connsiteY4" fmla="*/ 2095513 h 2297981"/>
              <a:gd name="connsiteX5" fmla="*/ 174325 w 5428298"/>
              <a:gd name="connsiteY5" fmla="*/ 682960 h 2297981"/>
              <a:gd name="connsiteX0" fmla="*/ 151277 w 4978783"/>
              <a:gd name="connsiteY0" fmla="*/ 2095513 h 2334141"/>
              <a:gd name="connsiteX1" fmla="*/ 1355609 w 4978783"/>
              <a:gd name="connsiteY1" fmla="*/ 95598 h 2334141"/>
              <a:gd name="connsiteX2" fmla="*/ 4298534 w 4978783"/>
              <a:gd name="connsiteY2" fmla="*/ 212447 h 2334141"/>
              <a:gd name="connsiteX3" fmla="*/ 4636789 w 4978783"/>
              <a:gd name="connsiteY3" fmla="*/ 2088015 h 2334141"/>
              <a:gd name="connsiteX4" fmla="*/ 151277 w 4978783"/>
              <a:gd name="connsiteY4" fmla="*/ 2095513 h 2334141"/>
              <a:gd name="connsiteX0" fmla="*/ 470246 w 5297752"/>
              <a:gd name="connsiteY0" fmla="*/ 2066922 h 2301280"/>
              <a:gd name="connsiteX1" fmla="*/ 604061 w 5297752"/>
              <a:gd name="connsiteY1" fmla="*/ 133915 h 2301280"/>
              <a:gd name="connsiteX2" fmla="*/ 4617503 w 5297752"/>
              <a:gd name="connsiteY2" fmla="*/ 183856 h 2301280"/>
              <a:gd name="connsiteX3" fmla="*/ 4955758 w 5297752"/>
              <a:gd name="connsiteY3" fmla="*/ 2059424 h 2301280"/>
              <a:gd name="connsiteX4" fmla="*/ 470246 w 5297752"/>
              <a:gd name="connsiteY4" fmla="*/ 2066922 h 2301280"/>
              <a:gd name="connsiteX0" fmla="*/ 508312 w 5335818"/>
              <a:gd name="connsiteY0" fmla="*/ 2088925 h 2323283"/>
              <a:gd name="connsiteX1" fmla="*/ 642127 w 5335818"/>
              <a:gd name="connsiteY1" fmla="*/ 155918 h 2323283"/>
              <a:gd name="connsiteX2" fmla="*/ 4655569 w 5335818"/>
              <a:gd name="connsiteY2" fmla="*/ 205859 h 2323283"/>
              <a:gd name="connsiteX3" fmla="*/ 4993824 w 5335818"/>
              <a:gd name="connsiteY3" fmla="*/ 2081427 h 2323283"/>
              <a:gd name="connsiteX4" fmla="*/ 508312 w 5335818"/>
              <a:gd name="connsiteY4" fmla="*/ 2088925 h 2323283"/>
              <a:gd name="connsiteX0" fmla="*/ 537928 w 5365434"/>
              <a:gd name="connsiteY0" fmla="*/ 2041763 h 2267686"/>
              <a:gd name="connsiteX1" fmla="*/ 615987 w 5365434"/>
              <a:gd name="connsiteY1" fmla="*/ 242570 h 2267686"/>
              <a:gd name="connsiteX2" fmla="*/ 4685185 w 5365434"/>
              <a:gd name="connsiteY2" fmla="*/ 158697 h 2267686"/>
              <a:gd name="connsiteX3" fmla="*/ 5023440 w 5365434"/>
              <a:gd name="connsiteY3" fmla="*/ 2034265 h 2267686"/>
              <a:gd name="connsiteX4" fmla="*/ 537928 w 5365434"/>
              <a:gd name="connsiteY4" fmla="*/ 2041763 h 2267686"/>
              <a:gd name="connsiteX0" fmla="*/ 475390 w 5302896"/>
              <a:gd name="connsiteY0" fmla="*/ 2088286 h 2314209"/>
              <a:gd name="connsiteX1" fmla="*/ 553449 w 5302896"/>
              <a:gd name="connsiteY1" fmla="*/ 289093 h 2314209"/>
              <a:gd name="connsiteX2" fmla="*/ 4622647 w 5302896"/>
              <a:gd name="connsiteY2" fmla="*/ 205220 h 2314209"/>
              <a:gd name="connsiteX3" fmla="*/ 4960902 w 5302896"/>
              <a:gd name="connsiteY3" fmla="*/ 2080788 h 2314209"/>
              <a:gd name="connsiteX4" fmla="*/ 475390 w 5302896"/>
              <a:gd name="connsiteY4" fmla="*/ 2088286 h 2314209"/>
              <a:gd name="connsiteX0" fmla="*/ 500620 w 5340218"/>
              <a:gd name="connsiteY0" fmla="*/ 2050101 h 2276024"/>
              <a:gd name="connsiteX1" fmla="*/ 578679 w 5340218"/>
              <a:gd name="connsiteY1" fmla="*/ 250908 h 2276024"/>
              <a:gd name="connsiteX2" fmla="*/ 4688872 w 5340218"/>
              <a:gd name="connsiteY2" fmla="*/ 227606 h 2276024"/>
              <a:gd name="connsiteX3" fmla="*/ 4986132 w 5340218"/>
              <a:gd name="connsiteY3" fmla="*/ 2042603 h 2276024"/>
              <a:gd name="connsiteX4" fmla="*/ 500620 w 5340218"/>
              <a:gd name="connsiteY4" fmla="*/ 2050101 h 2276024"/>
              <a:gd name="connsiteX0" fmla="*/ 500620 w 5340214"/>
              <a:gd name="connsiteY0" fmla="*/ 2163226 h 2389149"/>
              <a:gd name="connsiteX1" fmla="*/ 578679 w 5340214"/>
              <a:gd name="connsiteY1" fmla="*/ 364033 h 2389149"/>
              <a:gd name="connsiteX2" fmla="*/ 4688872 w 5340214"/>
              <a:gd name="connsiteY2" fmla="*/ 340731 h 2389149"/>
              <a:gd name="connsiteX3" fmla="*/ 4986132 w 5340214"/>
              <a:gd name="connsiteY3" fmla="*/ 2155728 h 2389149"/>
              <a:gd name="connsiteX4" fmla="*/ 500620 w 5340214"/>
              <a:gd name="connsiteY4" fmla="*/ 2163226 h 2389149"/>
              <a:gd name="connsiteX0" fmla="*/ 500620 w 5475509"/>
              <a:gd name="connsiteY0" fmla="*/ 2163226 h 2389149"/>
              <a:gd name="connsiteX1" fmla="*/ 578679 w 5475509"/>
              <a:gd name="connsiteY1" fmla="*/ 364033 h 2389149"/>
              <a:gd name="connsiteX2" fmla="*/ 4688872 w 5475509"/>
              <a:gd name="connsiteY2" fmla="*/ 340731 h 2389149"/>
              <a:gd name="connsiteX3" fmla="*/ 4986132 w 5475509"/>
              <a:gd name="connsiteY3" fmla="*/ 2155728 h 2389149"/>
              <a:gd name="connsiteX4" fmla="*/ 500620 w 5475509"/>
              <a:gd name="connsiteY4" fmla="*/ 2163226 h 2389149"/>
              <a:gd name="connsiteX0" fmla="*/ 631244 w 5319168"/>
              <a:gd name="connsiteY0" fmla="*/ 2163227 h 2389149"/>
              <a:gd name="connsiteX1" fmla="*/ 422338 w 5319168"/>
              <a:gd name="connsiteY1" fmla="*/ 364033 h 2389149"/>
              <a:gd name="connsiteX2" fmla="*/ 4532531 w 5319168"/>
              <a:gd name="connsiteY2" fmla="*/ 340731 h 2389149"/>
              <a:gd name="connsiteX3" fmla="*/ 4829791 w 5319168"/>
              <a:gd name="connsiteY3" fmla="*/ 2155728 h 2389149"/>
              <a:gd name="connsiteX4" fmla="*/ 631244 w 5319168"/>
              <a:gd name="connsiteY4" fmla="*/ 2163227 h 2389149"/>
              <a:gd name="connsiteX0" fmla="*/ 716431 w 5404355"/>
              <a:gd name="connsiteY0" fmla="*/ 2163227 h 2486204"/>
              <a:gd name="connsiteX1" fmla="*/ 507525 w 5404355"/>
              <a:gd name="connsiteY1" fmla="*/ 364033 h 2486204"/>
              <a:gd name="connsiteX2" fmla="*/ 4617718 w 5404355"/>
              <a:gd name="connsiteY2" fmla="*/ 340731 h 2486204"/>
              <a:gd name="connsiteX3" fmla="*/ 4914978 w 5404355"/>
              <a:gd name="connsiteY3" fmla="*/ 2155728 h 2486204"/>
              <a:gd name="connsiteX4" fmla="*/ 716431 w 5404355"/>
              <a:gd name="connsiteY4" fmla="*/ 2163227 h 2486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4355" h="2486204">
                <a:moveTo>
                  <a:pt x="716431" y="2163227"/>
                </a:moveTo>
                <a:cubicBezTo>
                  <a:pt x="-264115" y="1622327"/>
                  <a:pt x="-142690" y="667782"/>
                  <a:pt x="507525" y="364033"/>
                </a:cubicBezTo>
                <a:cubicBezTo>
                  <a:pt x="1157740" y="60284"/>
                  <a:pt x="3250955" y="-263909"/>
                  <a:pt x="4617718" y="340731"/>
                </a:cubicBezTo>
                <a:cubicBezTo>
                  <a:pt x="5615527" y="793943"/>
                  <a:pt x="5606187" y="1841884"/>
                  <a:pt x="4914978" y="2155728"/>
                </a:cubicBezTo>
                <a:cubicBezTo>
                  <a:pt x="4223769" y="2469572"/>
                  <a:pt x="1696977" y="2704127"/>
                  <a:pt x="716431" y="2163227"/>
                </a:cubicBezTo>
                <a:close/>
              </a:path>
            </a:pathLst>
          </a:custGeom>
          <a:solidFill>
            <a:srgbClr val="1898BE"/>
          </a:solidFill>
          <a:ln>
            <a:solidFill>
              <a:srgbClr val="1898BE"/>
            </a:solidFill>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r>
              <a:rPr lang="fr-FR" sz="4800" b="1" dirty="0"/>
              <a:t>4</a:t>
            </a:r>
            <a:endParaRPr lang="fr-FR" sz="4800" dirty="0"/>
          </a:p>
        </p:txBody>
      </p:sp>
      <p:sp>
        <p:nvSpPr>
          <p:cNvPr id="67" name="Numéro 3">
            <a:extLst>
              <a:ext uri="{FF2B5EF4-FFF2-40B4-BE49-F238E27FC236}">
                <a16:creationId xmlns:a16="http://schemas.microsoft.com/office/drawing/2014/main" id="{68A7C2D4-3E4D-4063-B5FA-C33761677015}"/>
              </a:ext>
            </a:extLst>
          </p:cNvPr>
          <p:cNvSpPr/>
          <p:nvPr/>
        </p:nvSpPr>
        <p:spPr bwMode="auto">
          <a:xfrm>
            <a:off x="9753422" y="2060104"/>
            <a:ext cx="1015200" cy="1015200"/>
          </a:xfrm>
          <a:custGeom>
            <a:avLst/>
            <a:gdLst>
              <a:gd name="connsiteX0" fmla="*/ 0 w 5826377"/>
              <a:gd name="connsiteY0" fmla="*/ 1033411 h 2066821"/>
              <a:gd name="connsiteX1" fmla="*/ 2913189 w 5826377"/>
              <a:gd name="connsiteY1" fmla="*/ 0 h 2066821"/>
              <a:gd name="connsiteX2" fmla="*/ 5826378 w 5826377"/>
              <a:gd name="connsiteY2" fmla="*/ 1033411 h 2066821"/>
              <a:gd name="connsiteX3" fmla="*/ 2913189 w 5826377"/>
              <a:gd name="connsiteY3" fmla="*/ 2066822 h 2066821"/>
              <a:gd name="connsiteX4" fmla="*/ 0 w 5826377"/>
              <a:gd name="connsiteY4" fmla="*/ 1033411 h 2066821"/>
              <a:gd name="connsiteX0" fmla="*/ 0 w 5963004"/>
              <a:gd name="connsiteY0" fmla="*/ 1117673 h 2151084"/>
              <a:gd name="connsiteX1" fmla="*/ 2913189 w 5963004"/>
              <a:gd name="connsiteY1" fmla="*/ 84262 h 2151084"/>
              <a:gd name="connsiteX2" fmla="*/ 4908260 w 5963004"/>
              <a:gd name="connsiteY2" fmla="*/ 178808 h 2151084"/>
              <a:gd name="connsiteX3" fmla="*/ 5826378 w 5963004"/>
              <a:gd name="connsiteY3" fmla="*/ 1117673 h 2151084"/>
              <a:gd name="connsiteX4" fmla="*/ 2913189 w 5963004"/>
              <a:gd name="connsiteY4" fmla="*/ 2151084 h 2151084"/>
              <a:gd name="connsiteX5" fmla="*/ 0 w 5963004"/>
              <a:gd name="connsiteY5" fmla="*/ 1117673 h 2151084"/>
              <a:gd name="connsiteX0" fmla="*/ 0 w 5682491"/>
              <a:gd name="connsiteY0" fmla="*/ 1117673 h 2198926"/>
              <a:gd name="connsiteX1" fmla="*/ 2913189 w 5682491"/>
              <a:gd name="connsiteY1" fmla="*/ 84262 h 2198926"/>
              <a:gd name="connsiteX2" fmla="*/ 4908260 w 5682491"/>
              <a:gd name="connsiteY2" fmla="*/ 178808 h 2198926"/>
              <a:gd name="connsiteX3" fmla="*/ 5502993 w 5682491"/>
              <a:gd name="connsiteY3" fmla="*/ 1920561 h 2198926"/>
              <a:gd name="connsiteX4" fmla="*/ 2913189 w 5682491"/>
              <a:gd name="connsiteY4" fmla="*/ 2151084 h 2198926"/>
              <a:gd name="connsiteX5" fmla="*/ 0 w 5682491"/>
              <a:gd name="connsiteY5" fmla="*/ 1117673 h 2198926"/>
              <a:gd name="connsiteX0" fmla="*/ 0 w 5660189"/>
              <a:gd name="connsiteY0" fmla="*/ 926212 h 2198502"/>
              <a:gd name="connsiteX1" fmla="*/ 2890887 w 5660189"/>
              <a:gd name="connsiteY1" fmla="*/ 71221 h 2198502"/>
              <a:gd name="connsiteX2" fmla="*/ 4885958 w 5660189"/>
              <a:gd name="connsiteY2" fmla="*/ 165767 h 2198502"/>
              <a:gd name="connsiteX3" fmla="*/ 5480691 w 5660189"/>
              <a:gd name="connsiteY3" fmla="*/ 1907520 h 2198502"/>
              <a:gd name="connsiteX4" fmla="*/ 2890887 w 5660189"/>
              <a:gd name="connsiteY4" fmla="*/ 2138043 h 2198502"/>
              <a:gd name="connsiteX5" fmla="*/ 0 w 5660189"/>
              <a:gd name="connsiteY5" fmla="*/ 926212 h 2198502"/>
              <a:gd name="connsiteX0" fmla="*/ 13287 w 5673476"/>
              <a:gd name="connsiteY0" fmla="*/ 941739 h 2214029"/>
              <a:gd name="connsiteX1" fmla="*/ 1956320 w 5673476"/>
              <a:gd name="connsiteY1" fmla="*/ 64445 h 2214029"/>
              <a:gd name="connsiteX2" fmla="*/ 4899245 w 5673476"/>
              <a:gd name="connsiteY2" fmla="*/ 181294 h 2214029"/>
              <a:gd name="connsiteX3" fmla="*/ 5493978 w 5673476"/>
              <a:gd name="connsiteY3" fmla="*/ 1923047 h 2214029"/>
              <a:gd name="connsiteX4" fmla="*/ 2904174 w 5673476"/>
              <a:gd name="connsiteY4" fmla="*/ 2153570 h 2214029"/>
              <a:gd name="connsiteX5" fmla="*/ 13287 w 5673476"/>
              <a:gd name="connsiteY5" fmla="*/ 941739 h 2214029"/>
              <a:gd name="connsiteX0" fmla="*/ 101649 w 5761838"/>
              <a:gd name="connsiteY0" fmla="*/ 941739 h 2143739"/>
              <a:gd name="connsiteX1" fmla="*/ 2044682 w 5761838"/>
              <a:gd name="connsiteY1" fmla="*/ 64445 h 2143739"/>
              <a:gd name="connsiteX2" fmla="*/ 4987607 w 5761838"/>
              <a:gd name="connsiteY2" fmla="*/ 181294 h 2143739"/>
              <a:gd name="connsiteX3" fmla="*/ 5582340 w 5761838"/>
              <a:gd name="connsiteY3" fmla="*/ 1923047 h 2143739"/>
              <a:gd name="connsiteX4" fmla="*/ 840350 w 5761838"/>
              <a:gd name="connsiteY4" fmla="*/ 2064360 h 2143739"/>
              <a:gd name="connsiteX5" fmla="*/ 101649 w 5761838"/>
              <a:gd name="connsiteY5" fmla="*/ 941739 h 2143739"/>
              <a:gd name="connsiteX0" fmla="*/ 188442 w 5536397"/>
              <a:gd name="connsiteY0" fmla="*/ 630387 h 2143793"/>
              <a:gd name="connsiteX1" fmla="*/ 1819241 w 5536397"/>
              <a:gd name="connsiteY1" fmla="*/ 43025 h 2143793"/>
              <a:gd name="connsiteX2" fmla="*/ 4762166 w 5536397"/>
              <a:gd name="connsiteY2" fmla="*/ 159874 h 2143793"/>
              <a:gd name="connsiteX3" fmla="*/ 5356899 w 5536397"/>
              <a:gd name="connsiteY3" fmla="*/ 1901627 h 2143793"/>
              <a:gd name="connsiteX4" fmla="*/ 614909 w 5536397"/>
              <a:gd name="connsiteY4" fmla="*/ 2042940 h 2143793"/>
              <a:gd name="connsiteX5" fmla="*/ 188442 w 5536397"/>
              <a:gd name="connsiteY5" fmla="*/ 630387 h 2143793"/>
              <a:gd name="connsiteX0" fmla="*/ 174325 w 5321361"/>
              <a:gd name="connsiteY0" fmla="*/ 630387 h 2200733"/>
              <a:gd name="connsiteX1" fmla="*/ 1805124 w 5321361"/>
              <a:gd name="connsiteY1" fmla="*/ 43025 h 2200733"/>
              <a:gd name="connsiteX2" fmla="*/ 4748049 w 5321361"/>
              <a:gd name="connsiteY2" fmla="*/ 159874 h 2200733"/>
              <a:gd name="connsiteX3" fmla="*/ 5086304 w 5321361"/>
              <a:gd name="connsiteY3" fmla="*/ 2035442 h 2200733"/>
              <a:gd name="connsiteX4" fmla="*/ 600792 w 5321361"/>
              <a:gd name="connsiteY4" fmla="*/ 2042940 h 2200733"/>
              <a:gd name="connsiteX5" fmla="*/ 174325 w 5321361"/>
              <a:gd name="connsiteY5" fmla="*/ 630387 h 2200733"/>
              <a:gd name="connsiteX0" fmla="*/ 174325 w 5420438"/>
              <a:gd name="connsiteY0" fmla="*/ 630387 h 2200733"/>
              <a:gd name="connsiteX1" fmla="*/ 1805124 w 5420438"/>
              <a:gd name="connsiteY1" fmla="*/ 43025 h 2200733"/>
              <a:gd name="connsiteX2" fmla="*/ 4748049 w 5420438"/>
              <a:gd name="connsiteY2" fmla="*/ 159874 h 2200733"/>
              <a:gd name="connsiteX3" fmla="*/ 5086304 w 5420438"/>
              <a:gd name="connsiteY3" fmla="*/ 2035442 h 2200733"/>
              <a:gd name="connsiteX4" fmla="*/ 600792 w 5420438"/>
              <a:gd name="connsiteY4" fmla="*/ 2042940 h 2200733"/>
              <a:gd name="connsiteX5" fmla="*/ 174325 w 5420438"/>
              <a:gd name="connsiteY5" fmla="*/ 630387 h 2200733"/>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428298"/>
              <a:gd name="connsiteY0" fmla="*/ 682960 h 2297981"/>
              <a:gd name="connsiteX1" fmla="*/ 1805124 w 5428298"/>
              <a:gd name="connsiteY1" fmla="*/ 95598 h 2297981"/>
              <a:gd name="connsiteX2" fmla="*/ 4748049 w 5428298"/>
              <a:gd name="connsiteY2" fmla="*/ 212447 h 2297981"/>
              <a:gd name="connsiteX3" fmla="*/ 5086304 w 5428298"/>
              <a:gd name="connsiteY3" fmla="*/ 2088015 h 2297981"/>
              <a:gd name="connsiteX4" fmla="*/ 600792 w 5428298"/>
              <a:gd name="connsiteY4" fmla="*/ 2095513 h 2297981"/>
              <a:gd name="connsiteX5" fmla="*/ 174325 w 5428298"/>
              <a:gd name="connsiteY5" fmla="*/ 682960 h 2297981"/>
              <a:gd name="connsiteX0" fmla="*/ 151277 w 4978783"/>
              <a:gd name="connsiteY0" fmla="*/ 2095513 h 2334141"/>
              <a:gd name="connsiteX1" fmla="*/ 1355609 w 4978783"/>
              <a:gd name="connsiteY1" fmla="*/ 95598 h 2334141"/>
              <a:gd name="connsiteX2" fmla="*/ 4298534 w 4978783"/>
              <a:gd name="connsiteY2" fmla="*/ 212447 h 2334141"/>
              <a:gd name="connsiteX3" fmla="*/ 4636789 w 4978783"/>
              <a:gd name="connsiteY3" fmla="*/ 2088015 h 2334141"/>
              <a:gd name="connsiteX4" fmla="*/ 151277 w 4978783"/>
              <a:gd name="connsiteY4" fmla="*/ 2095513 h 2334141"/>
              <a:gd name="connsiteX0" fmla="*/ 470246 w 5297752"/>
              <a:gd name="connsiteY0" fmla="*/ 2066922 h 2301280"/>
              <a:gd name="connsiteX1" fmla="*/ 604061 w 5297752"/>
              <a:gd name="connsiteY1" fmla="*/ 133915 h 2301280"/>
              <a:gd name="connsiteX2" fmla="*/ 4617503 w 5297752"/>
              <a:gd name="connsiteY2" fmla="*/ 183856 h 2301280"/>
              <a:gd name="connsiteX3" fmla="*/ 4955758 w 5297752"/>
              <a:gd name="connsiteY3" fmla="*/ 2059424 h 2301280"/>
              <a:gd name="connsiteX4" fmla="*/ 470246 w 5297752"/>
              <a:gd name="connsiteY4" fmla="*/ 2066922 h 2301280"/>
              <a:gd name="connsiteX0" fmla="*/ 508312 w 5335818"/>
              <a:gd name="connsiteY0" fmla="*/ 2088925 h 2323283"/>
              <a:gd name="connsiteX1" fmla="*/ 642127 w 5335818"/>
              <a:gd name="connsiteY1" fmla="*/ 155918 h 2323283"/>
              <a:gd name="connsiteX2" fmla="*/ 4655569 w 5335818"/>
              <a:gd name="connsiteY2" fmla="*/ 205859 h 2323283"/>
              <a:gd name="connsiteX3" fmla="*/ 4993824 w 5335818"/>
              <a:gd name="connsiteY3" fmla="*/ 2081427 h 2323283"/>
              <a:gd name="connsiteX4" fmla="*/ 508312 w 5335818"/>
              <a:gd name="connsiteY4" fmla="*/ 2088925 h 2323283"/>
              <a:gd name="connsiteX0" fmla="*/ 537928 w 5365434"/>
              <a:gd name="connsiteY0" fmla="*/ 2041763 h 2267686"/>
              <a:gd name="connsiteX1" fmla="*/ 615987 w 5365434"/>
              <a:gd name="connsiteY1" fmla="*/ 242570 h 2267686"/>
              <a:gd name="connsiteX2" fmla="*/ 4685185 w 5365434"/>
              <a:gd name="connsiteY2" fmla="*/ 158697 h 2267686"/>
              <a:gd name="connsiteX3" fmla="*/ 5023440 w 5365434"/>
              <a:gd name="connsiteY3" fmla="*/ 2034265 h 2267686"/>
              <a:gd name="connsiteX4" fmla="*/ 537928 w 5365434"/>
              <a:gd name="connsiteY4" fmla="*/ 2041763 h 2267686"/>
              <a:gd name="connsiteX0" fmla="*/ 475390 w 5302896"/>
              <a:gd name="connsiteY0" fmla="*/ 2088286 h 2314209"/>
              <a:gd name="connsiteX1" fmla="*/ 553449 w 5302896"/>
              <a:gd name="connsiteY1" fmla="*/ 289093 h 2314209"/>
              <a:gd name="connsiteX2" fmla="*/ 4622647 w 5302896"/>
              <a:gd name="connsiteY2" fmla="*/ 205220 h 2314209"/>
              <a:gd name="connsiteX3" fmla="*/ 4960902 w 5302896"/>
              <a:gd name="connsiteY3" fmla="*/ 2080788 h 2314209"/>
              <a:gd name="connsiteX4" fmla="*/ 475390 w 5302896"/>
              <a:gd name="connsiteY4" fmla="*/ 2088286 h 2314209"/>
              <a:gd name="connsiteX0" fmla="*/ 500620 w 5340218"/>
              <a:gd name="connsiteY0" fmla="*/ 2050101 h 2276024"/>
              <a:gd name="connsiteX1" fmla="*/ 578679 w 5340218"/>
              <a:gd name="connsiteY1" fmla="*/ 250908 h 2276024"/>
              <a:gd name="connsiteX2" fmla="*/ 4688872 w 5340218"/>
              <a:gd name="connsiteY2" fmla="*/ 227606 h 2276024"/>
              <a:gd name="connsiteX3" fmla="*/ 4986132 w 5340218"/>
              <a:gd name="connsiteY3" fmla="*/ 2042603 h 2276024"/>
              <a:gd name="connsiteX4" fmla="*/ 500620 w 5340218"/>
              <a:gd name="connsiteY4" fmla="*/ 2050101 h 2276024"/>
              <a:gd name="connsiteX0" fmla="*/ 500620 w 5340214"/>
              <a:gd name="connsiteY0" fmla="*/ 2163226 h 2389149"/>
              <a:gd name="connsiteX1" fmla="*/ 578679 w 5340214"/>
              <a:gd name="connsiteY1" fmla="*/ 364033 h 2389149"/>
              <a:gd name="connsiteX2" fmla="*/ 4688872 w 5340214"/>
              <a:gd name="connsiteY2" fmla="*/ 340731 h 2389149"/>
              <a:gd name="connsiteX3" fmla="*/ 4986132 w 5340214"/>
              <a:gd name="connsiteY3" fmla="*/ 2155728 h 2389149"/>
              <a:gd name="connsiteX4" fmla="*/ 500620 w 5340214"/>
              <a:gd name="connsiteY4" fmla="*/ 2163226 h 2389149"/>
              <a:gd name="connsiteX0" fmla="*/ 500620 w 5475509"/>
              <a:gd name="connsiteY0" fmla="*/ 2163226 h 2389149"/>
              <a:gd name="connsiteX1" fmla="*/ 578679 w 5475509"/>
              <a:gd name="connsiteY1" fmla="*/ 364033 h 2389149"/>
              <a:gd name="connsiteX2" fmla="*/ 4688872 w 5475509"/>
              <a:gd name="connsiteY2" fmla="*/ 340731 h 2389149"/>
              <a:gd name="connsiteX3" fmla="*/ 4986132 w 5475509"/>
              <a:gd name="connsiteY3" fmla="*/ 2155728 h 2389149"/>
              <a:gd name="connsiteX4" fmla="*/ 500620 w 5475509"/>
              <a:gd name="connsiteY4" fmla="*/ 2163226 h 2389149"/>
              <a:gd name="connsiteX0" fmla="*/ 631244 w 5319168"/>
              <a:gd name="connsiteY0" fmla="*/ 2163227 h 2389149"/>
              <a:gd name="connsiteX1" fmla="*/ 422338 w 5319168"/>
              <a:gd name="connsiteY1" fmla="*/ 364033 h 2389149"/>
              <a:gd name="connsiteX2" fmla="*/ 4532531 w 5319168"/>
              <a:gd name="connsiteY2" fmla="*/ 340731 h 2389149"/>
              <a:gd name="connsiteX3" fmla="*/ 4829791 w 5319168"/>
              <a:gd name="connsiteY3" fmla="*/ 2155728 h 2389149"/>
              <a:gd name="connsiteX4" fmla="*/ 631244 w 5319168"/>
              <a:gd name="connsiteY4" fmla="*/ 2163227 h 2389149"/>
              <a:gd name="connsiteX0" fmla="*/ 716431 w 5404355"/>
              <a:gd name="connsiteY0" fmla="*/ 2163227 h 2486204"/>
              <a:gd name="connsiteX1" fmla="*/ 507525 w 5404355"/>
              <a:gd name="connsiteY1" fmla="*/ 364033 h 2486204"/>
              <a:gd name="connsiteX2" fmla="*/ 4617718 w 5404355"/>
              <a:gd name="connsiteY2" fmla="*/ 340731 h 2486204"/>
              <a:gd name="connsiteX3" fmla="*/ 4914978 w 5404355"/>
              <a:gd name="connsiteY3" fmla="*/ 2155728 h 2486204"/>
              <a:gd name="connsiteX4" fmla="*/ 716431 w 5404355"/>
              <a:gd name="connsiteY4" fmla="*/ 2163227 h 2486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4355" h="2486204">
                <a:moveTo>
                  <a:pt x="716431" y="2163227"/>
                </a:moveTo>
                <a:cubicBezTo>
                  <a:pt x="-264115" y="1622327"/>
                  <a:pt x="-142690" y="667782"/>
                  <a:pt x="507525" y="364033"/>
                </a:cubicBezTo>
                <a:cubicBezTo>
                  <a:pt x="1157740" y="60284"/>
                  <a:pt x="3250955" y="-263909"/>
                  <a:pt x="4617718" y="340731"/>
                </a:cubicBezTo>
                <a:cubicBezTo>
                  <a:pt x="5615527" y="793943"/>
                  <a:pt x="5606187" y="1841884"/>
                  <a:pt x="4914978" y="2155728"/>
                </a:cubicBezTo>
                <a:cubicBezTo>
                  <a:pt x="4223769" y="2469572"/>
                  <a:pt x="1696977" y="2704127"/>
                  <a:pt x="716431" y="2163227"/>
                </a:cubicBezTo>
                <a:close/>
              </a:path>
            </a:pathLst>
          </a:custGeom>
          <a:solidFill>
            <a:srgbClr val="0098BC"/>
          </a:solidFill>
          <a:ln>
            <a:solidFill>
              <a:srgbClr val="0098BC"/>
            </a:solidFill>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1" hangingPunct="1">
              <a:defRPr/>
            </a:pPr>
            <a:r>
              <a:rPr lang="fr-FR" sz="4800" b="1" dirty="0"/>
              <a:t>3</a:t>
            </a:r>
          </a:p>
        </p:txBody>
      </p:sp>
      <p:sp>
        <p:nvSpPr>
          <p:cNvPr id="68" name="Numéro 2">
            <a:extLst>
              <a:ext uri="{FF2B5EF4-FFF2-40B4-BE49-F238E27FC236}">
                <a16:creationId xmlns:a16="http://schemas.microsoft.com/office/drawing/2014/main" id="{986BB859-24E5-42B1-AFE7-CC498BB66230}"/>
              </a:ext>
            </a:extLst>
          </p:cNvPr>
          <p:cNvSpPr/>
          <p:nvPr/>
        </p:nvSpPr>
        <p:spPr bwMode="auto">
          <a:xfrm>
            <a:off x="6455660" y="2046249"/>
            <a:ext cx="1015200" cy="1015200"/>
          </a:xfrm>
          <a:custGeom>
            <a:avLst/>
            <a:gdLst>
              <a:gd name="connsiteX0" fmla="*/ 0 w 5826377"/>
              <a:gd name="connsiteY0" fmla="*/ 1033411 h 2066821"/>
              <a:gd name="connsiteX1" fmla="*/ 2913189 w 5826377"/>
              <a:gd name="connsiteY1" fmla="*/ 0 h 2066821"/>
              <a:gd name="connsiteX2" fmla="*/ 5826378 w 5826377"/>
              <a:gd name="connsiteY2" fmla="*/ 1033411 h 2066821"/>
              <a:gd name="connsiteX3" fmla="*/ 2913189 w 5826377"/>
              <a:gd name="connsiteY3" fmla="*/ 2066822 h 2066821"/>
              <a:gd name="connsiteX4" fmla="*/ 0 w 5826377"/>
              <a:gd name="connsiteY4" fmla="*/ 1033411 h 2066821"/>
              <a:gd name="connsiteX0" fmla="*/ 0 w 5963004"/>
              <a:gd name="connsiteY0" fmla="*/ 1117673 h 2151084"/>
              <a:gd name="connsiteX1" fmla="*/ 2913189 w 5963004"/>
              <a:gd name="connsiteY1" fmla="*/ 84262 h 2151084"/>
              <a:gd name="connsiteX2" fmla="*/ 4908260 w 5963004"/>
              <a:gd name="connsiteY2" fmla="*/ 178808 h 2151084"/>
              <a:gd name="connsiteX3" fmla="*/ 5826378 w 5963004"/>
              <a:gd name="connsiteY3" fmla="*/ 1117673 h 2151084"/>
              <a:gd name="connsiteX4" fmla="*/ 2913189 w 5963004"/>
              <a:gd name="connsiteY4" fmla="*/ 2151084 h 2151084"/>
              <a:gd name="connsiteX5" fmla="*/ 0 w 5963004"/>
              <a:gd name="connsiteY5" fmla="*/ 1117673 h 2151084"/>
              <a:gd name="connsiteX0" fmla="*/ 0 w 5682491"/>
              <a:gd name="connsiteY0" fmla="*/ 1117673 h 2198926"/>
              <a:gd name="connsiteX1" fmla="*/ 2913189 w 5682491"/>
              <a:gd name="connsiteY1" fmla="*/ 84262 h 2198926"/>
              <a:gd name="connsiteX2" fmla="*/ 4908260 w 5682491"/>
              <a:gd name="connsiteY2" fmla="*/ 178808 h 2198926"/>
              <a:gd name="connsiteX3" fmla="*/ 5502993 w 5682491"/>
              <a:gd name="connsiteY3" fmla="*/ 1920561 h 2198926"/>
              <a:gd name="connsiteX4" fmla="*/ 2913189 w 5682491"/>
              <a:gd name="connsiteY4" fmla="*/ 2151084 h 2198926"/>
              <a:gd name="connsiteX5" fmla="*/ 0 w 5682491"/>
              <a:gd name="connsiteY5" fmla="*/ 1117673 h 2198926"/>
              <a:gd name="connsiteX0" fmla="*/ 0 w 5660189"/>
              <a:gd name="connsiteY0" fmla="*/ 926212 h 2198502"/>
              <a:gd name="connsiteX1" fmla="*/ 2890887 w 5660189"/>
              <a:gd name="connsiteY1" fmla="*/ 71221 h 2198502"/>
              <a:gd name="connsiteX2" fmla="*/ 4885958 w 5660189"/>
              <a:gd name="connsiteY2" fmla="*/ 165767 h 2198502"/>
              <a:gd name="connsiteX3" fmla="*/ 5480691 w 5660189"/>
              <a:gd name="connsiteY3" fmla="*/ 1907520 h 2198502"/>
              <a:gd name="connsiteX4" fmla="*/ 2890887 w 5660189"/>
              <a:gd name="connsiteY4" fmla="*/ 2138043 h 2198502"/>
              <a:gd name="connsiteX5" fmla="*/ 0 w 5660189"/>
              <a:gd name="connsiteY5" fmla="*/ 926212 h 2198502"/>
              <a:gd name="connsiteX0" fmla="*/ 13287 w 5673476"/>
              <a:gd name="connsiteY0" fmla="*/ 941739 h 2214029"/>
              <a:gd name="connsiteX1" fmla="*/ 1956320 w 5673476"/>
              <a:gd name="connsiteY1" fmla="*/ 64445 h 2214029"/>
              <a:gd name="connsiteX2" fmla="*/ 4899245 w 5673476"/>
              <a:gd name="connsiteY2" fmla="*/ 181294 h 2214029"/>
              <a:gd name="connsiteX3" fmla="*/ 5493978 w 5673476"/>
              <a:gd name="connsiteY3" fmla="*/ 1923047 h 2214029"/>
              <a:gd name="connsiteX4" fmla="*/ 2904174 w 5673476"/>
              <a:gd name="connsiteY4" fmla="*/ 2153570 h 2214029"/>
              <a:gd name="connsiteX5" fmla="*/ 13287 w 5673476"/>
              <a:gd name="connsiteY5" fmla="*/ 941739 h 2214029"/>
              <a:gd name="connsiteX0" fmla="*/ 101649 w 5761838"/>
              <a:gd name="connsiteY0" fmla="*/ 941739 h 2143739"/>
              <a:gd name="connsiteX1" fmla="*/ 2044682 w 5761838"/>
              <a:gd name="connsiteY1" fmla="*/ 64445 h 2143739"/>
              <a:gd name="connsiteX2" fmla="*/ 4987607 w 5761838"/>
              <a:gd name="connsiteY2" fmla="*/ 181294 h 2143739"/>
              <a:gd name="connsiteX3" fmla="*/ 5582340 w 5761838"/>
              <a:gd name="connsiteY3" fmla="*/ 1923047 h 2143739"/>
              <a:gd name="connsiteX4" fmla="*/ 840350 w 5761838"/>
              <a:gd name="connsiteY4" fmla="*/ 2064360 h 2143739"/>
              <a:gd name="connsiteX5" fmla="*/ 101649 w 5761838"/>
              <a:gd name="connsiteY5" fmla="*/ 941739 h 2143739"/>
              <a:gd name="connsiteX0" fmla="*/ 188442 w 5536397"/>
              <a:gd name="connsiteY0" fmla="*/ 630387 h 2143793"/>
              <a:gd name="connsiteX1" fmla="*/ 1819241 w 5536397"/>
              <a:gd name="connsiteY1" fmla="*/ 43025 h 2143793"/>
              <a:gd name="connsiteX2" fmla="*/ 4762166 w 5536397"/>
              <a:gd name="connsiteY2" fmla="*/ 159874 h 2143793"/>
              <a:gd name="connsiteX3" fmla="*/ 5356899 w 5536397"/>
              <a:gd name="connsiteY3" fmla="*/ 1901627 h 2143793"/>
              <a:gd name="connsiteX4" fmla="*/ 614909 w 5536397"/>
              <a:gd name="connsiteY4" fmla="*/ 2042940 h 2143793"/>
              <a:gd name="connsiteX5" fmla="*/ 188442 w 5536397"/>
              <a:gd name="connsiteY5" fmla="*/ 630387 h 2143793"/>
              <a:gd name="connsiteX0" fmla="*/ 174325 w 5321361"/>
              <a:gd name="connsiteY0" fmla="*/ 630387 h 2200733"/>
              <a:gd name="connsiteX1" fmla="*/ 1805124 w 5321361"/>
              <a:gd name="connsiteY1" fmla="*/ 43025 h 2200733"/>
              <a:gd name="connsiteX2" fmla="*/ 4748049 w 5321361"/>
              <a:gd name="connsiteY2" fmla="*/ 159874 h 2200733"/>
              <a:gd name="connsiteX3" fmla="*/ 5086304 w 5321361"/>
              <a:gd name="connsiteY3" fmla="*/ 2035442 h 2200733"/>
              <a:gd name="connsiteX4" fmla="*/ 600792 w 5321361"/>
              <a:gd name="connsiteY4" fmla="*/ 2042940 h 2200733"/>
              <a:gd name="connsiteX5" fmla="*/ 174325 w 5321361"/>
              <a:gd name="connsiteY5" fmla="*/ 630387 h 2200733"/>
              <a:gd name="connsiteX0" fmla="*/ 174325 w 5420438"/>
              <a:gd name="connsiteY0" fmla="*/ 630387 h 2200733"/>
              <a:gd name="connsiteX1" fmla="*/ 1805124 w 5420438"/>
              <a:gd name="connsiteY1" fmla="*/ 43025 h 2200733"/>
              <a:gd name="connsiteX2" fmla="*/ 4748049 w 5420438"/>
              <a:gd name="connsiteY2" fmla="*/ 159874 h 2200733"/>
              <a:gd name="connsiteX3" fmla="*/ 5086304 w 5420438"/>
              <a:gd name="connsiteY3" fmla="*/ 2035442 h 2200733"/>
              <a:gd name="connsiteX4" fmla="*/ 600792 w 5420438"/>
              <a:gd name="connsiteY4" fmla="*/ 2042940 h 2200733"/>
              <a:gd name="connsiteX5" fmla="*/ 174325 w 5420438"/>
              <a:gd name="connsiteY5" fmla="*/ 630387 h 2200733"/>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428298"/>
              <a:gd name="connsiteY0" fmla="*/ 682960 h 2297981"/>
              <a:gd name="connsiteX1" fmla="*/ 1805124 w 5428298"/>
              <a:gd name="connsiteY1" fmla="*/ 95598 h 2297981"/>
              <a:gd name="connsiteX2" fmla="*/ 4748049 w 5428298"/>
              <a:gd name="connsiteY2" fmla="*/ 212447 h 2297981"/>
              <a:gd name="connsiteX3" fmla="*/ 5086304 w 5428298"/>
              <a:gd name="connsiteY3" fmla="*/ 2088015 h 2297981"/>
              <a:gd name="connsiteX4" fmla="*/ 600792 w 5428298"/>
              <a:gd name="connsiteY4" fmla="*/ 2095513 h 2297981"/>
              <a:gd name="connsiteX5" fmla="*/ 174325 w 5428298"/>
              <a:gd name="connsiteY5" fmla="*/ 682960 h 2297981"/>
              <a:gd name="connsiteX0" fmla="*/ 151277 w 4978783"/>
              <a:gd name="connsiteY0" fmla="*/ 2095513 h 2334141"/>
              <a:gd name="connsiteX1" fmla="*/ 1355609 w 4978783"/>
              <a:gd name="connsiteY1" fmla="*/ 95598 h 2334141"/>
              <a:gd name="connsiteX2" fmla="*/ 4298534 w 4978783"/>
              <a:gd name="connsiteY2" fmla="*/ 212447 h 2334141"/>
              <a:gd name="connsiteX3" fmla="*/ 4636789 w 4978783"/>
              <a:gd name="connsiteY3" fmla="*/ 2088015 h 2334141"/>
              <a:gd name="connsiteX4" fmla="*/ 151277 w 4978783"/>
              <a:gd name="connsiteY4" fmla="*/ 2095513 h 2334141"/>
              <a:gd name="connsiteX0" fmla="*/ 470246 w 5297752"/>
              <a:gd name="connsiteY0" fmla="*/ 2066922 h 2301280"/>
              <a:gd name="connsiteX1" fmla="*/ 604061 w 5297752"/>
              <a:gd name="connsiteY1" fmla="*/ 133915 h 2301280"/>
              <a:gd name="connsiteX2" fmla="*/ 4617503 w 5297752"/>
              <a:gd name="connsiteY2" fmla="*/ 183856 h 2301280"/>
              <a:gd name="connsiteX3" fmla="*/ 4955758 w 5297752"/>
              <a:gd name="connsiteY3" fmla="*/ 2059424 h 2301280"/>
              <a:gd name="connsiteX4" fmla="*/ 470246 w 5297752"/>
              <a:gd name="connsiteY4" fmla="*/ 2066922 h 2301280"/>
              <a:gd name="connsiteX0" fmla="*/ 508312 w 5335818"/>
              <a:gd name="connsiteY0" fmla="*/ 2088925 h 2323283"/>
              <a:gd name="connsiteX1" fmla="*/ 642127 w 5335818"/>
              <a:gd name="connsiteY1" fmla="*/ 155918 h 2323283"/>
              <a:gd name="connsiteX2" fmla="*/ 4655569 w 5335818"/>
              <a:gd name="connsiteY2" fmla="*/ 205859 h 2323283"/>
              <a:gd name="connsiteX3" fmla="*/ 4993824 w 5335818"/>
              <a:gd name="connsiteY3" fmla="*/ 2081427 h 2323283"/>
              <a:gd name="connsiteX4" fmla="*/ 508312 w 5335818"/>
              <a:gd name="connsiteY4" fmla="*/ 2088925 h 2323283"/>
              <a:gd name="connsiteX0" fmla="*/ 537928 w 5365434"/>
              <a:gd name="connsiteY0" fmla="*/ 2041763 h 2267686"/>
              <a:gd name="connsiteX1" fmla="*/ 615987 w 5365434"/>
              <a:gd name="connsiteY1" fmla="*/ 242570 h 2267686"/>
              <a:gd name="connsiteX2" fmla="*/ 4685185 w 5365434"/>
              <a:gd name="connsiteY2" fmla="*/ 158697 h 2267686"/>
              <a:gd name="connsiteX3" fmla="*/ 5023440 w 5365434"/>
              <a:gd name="connsiteY3" fmla="*/ 2034265 h 2267686"/>
              <a:gd name="connsiteX4" fmla="*/ 537928 w 5365434"/>
              <a:gd name="connsiteY4" fmla="*/ 2041763 h 2267686"/>
              <a:gd name="connsiteX0" fmla="*/ 475390 w 5302896"/>
              <a:gd name="connsiteY0" fmla="*/ 2088286 h 2314209"/>
              <a:gd name="connsiteX1" fmla="*/ 553449 w 5302896"/>
              <a:gd name="connsiteY1" fmla="*/ 289093 h 2314209"/>
              <a:gd name="connsiteX2" fmla="*/ 4622647 w 5302896"/>
              <a:gd name="connsiteY2" fmla="*/ 205220 h 2314209"/>
              <a:gd name="connsiteX3" fmla="*/ 4960902 w 5302896"/>
              <a:gd name="connsiteY3" fmla="*/ 2080788 h 2314209"/>
              <a:gd name="connsiteX4" fmla="*/ 475390 w 5302896"/>
              <a:gd name="connsiteY4" fmla="*/ 2088286 h 2314209"/>
              <a:gd name="connsiteX0" fmla="*/ 500620 w 5340218"/>
              <a:gd name="connsiteY0" fmla="*/ 2050101 h 2276024"/>
              <a:gd name="connsiteX1" fmla="*/ 578679 w 5340218"/>
              <a:gd name="connsiteY1" fmla="*/ 250908 h 2276024"/>
              <a:gd name="connsiteX2" fmla="*/ 4688872 w 5340218"/>
              <a:gd name="connsiteY2" fmla="*/ 227606 h 2276024"/>
              <a:gd name="connsiteX3" fmla="*/ 4986132 w 5340218"/>
              <a:gd name="connsiteY3" fmla="*/ 2042603 h 2276024"/>
              <a:gd name="connsiteX4" fmla="*/ 500620 w 5340218"/>
              <a:gd name="connsiteY4" fmla="*/ 2050101 h 2276024"/>
              <a:gd name="connsiteX0" fmla="*/ 500620 w 5340214"/>
              <a:gd name="connsiteY0" fmla="*/ 2163226 h 2389149"/>
              <a:gd name="connsiteX1" fmla="*/ 578679 w 5340214"/>
              <a:gd name="connsiteY1" fmla="*/ 364033 h 2389149"/>
              <a:gd name="connsiteX2" fmla="*/ 4688872 w 5340214"/>
              <a:gd name="connsiteY2" fmla="*/ 340731 h 2389149"/>
              <a:gd name="connsiteX3" fmla="*/ 4986132 w 5340214"/>
              <a:gd name="connsiteY3" fmla="*/ 2155728 h 2389149"/>
              <a:gd name="connsiteX4" fmla="*/ 500620 w 5340214"/>
              <a:gd name="connsiteY4" fmla="*/ 2163226 h 2389149"/>
              <a:gd name="connsiteX0" fmla="*/ 500620 w 5475509"/>
              <a:gd name="connsiteY0" fmla="*/ 2163226 h 2389149"/>
              <a:gd name="connsiteX1" fmla="*/ 578679 w 5475509"/>
              <a:gd name="connsiteY1" fmla="*/ 364033 h 2389149"/>
              <a:gd name="connsiteX2" fmla="*/ 4688872 w 5475509"/>
              <a:gd name="connsiteY2" fmla="*/ 340731 h 2389149"/>
              <a:gd name="connsiteX3" fmla="*/ 4986132 w 5475509"/>
              <a:gd name="connsiteY3" fmla="*/ 2155728 h 2389149"/>
              <a:gd name="connsiteX4" fmla="*/ 500620 w 5475509"/>
              <a:gd name="connsiteY4" fmla="*/ 2163226 h 2389149"/>
              <a:gd name="connsiteX0" fmla="*/ 631244 w 5319168"/>
              <a:gd name="connsiteY0" fmla="*/ 2163227 h 2389149"/>
              <a:gd name="connsiteX1" fmla="*/ 422338 w 5319168"/>
              <a:gd name="connsiteY1" fmla="*/ 364033 h 2389149"/>
              <a:gd name="connsiteX2" fmla="*/ 4532531 w 5319168"/>
              <a:gd name="connsiteY2" fmla="*/ 340731 h 2389149"/>
              <a:gd name="connsiteX3" fmla="*/ 4829791 w 5319168"/>
              <a:gd name="connsiteY3" fmla="*/ 2155728 h 2389149"/>
              <a:gd name="connsiteX4" fmla="*/ 631244 w 5319168"/>
              <a:gd name="connsiteY4" fmla="*/ 2163227 h 2389149"/>
              <a:gd name="connsiteX0" fmla="*/ 716431 w 5404355"/>
              <a:gd name="connsiteY0" fmla="*/ 2163227 h 2486204"/>
              <a:gd name="connsiteX1" fmla="*/ 507525 w 5404355"/>
              <a:gd name="connsiteY1" fmla="*/ 364033 h 2486204"/>
              <a:gd name="connsiteX2" fmla="*/ 4617718 w 5404355"/>
              <a:gd name="connsiteY2" fmla="*/ 340731 h 2486204"/>
              <a:gd name="connsiteX3" fmla="*/ 4914978 w 5404355"/>
              <a:gd name="connsiteY3" fmla="*/ 2155728 h 2486204"/>
              <a:gd name="connsiteX4" fmla="*/ 716431 w 5404355"/>
              <a:gd name="connsiteY4" fmla="*/ 2163227 h 2486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4355" h="2486204">
                <a:moveTo>
                  <a:pt x="716431" y="2163227"/>
                </a:moveTo>
                <a:cubicBezTo>
                  <a:pt x="-264115" y="1622327"/>
                  <a:pt x="-142690" y="667782"/>
                  <a:pt x="507525" y="364033"/>
                </a:cubicBezTo>
                <a:cubicBezTo>
                  <a:pt x="1157740" y="60284"/>
                  <a:pt x="3250955" y="-263909"/>
                  <a:pt x="4617718" y="340731"/>
                </a:cubicBezTo>
                <a:cubicBezTo>
                  <a:pt x="5615527" y="793943"/>
                  <a:pt x="5606187" y="1841884"/>
                  <a:pt x="4914978" y="2155728"/>
                </a:cubicBezTo>
                <a:cubicBezTo>
                  <a:pt x="4223769" y="2469572"/>
                  <a:pt x="1696977" y="2704127"/>
                  <a:pt x="716431" y="2163227"/>
                </a:cubicBezTo>
                <a:close/>
              </a:path>
            </a:pathLst>
          </a:custGeom>
          <a:solidFill>
            <a:srgbClr val="0098BC"/>
          </a:solidFill>
          <a:ln>
            <a:solidFill>
              <a:srgbClr val="0098BC"/>
            </a:solidFill>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1" hangingPunct="1">
              <a:defRPr/>
            </a:pPr>
            <a:r>
              <a:rPr lang="fr-FR" sz="4800" b="1" dirty="0"/>
              <a:t>2</a:t>
            </a:r>
          </a:p>
        </p:txBody>
      </p:sp>
      <p:sp>
        <p:nvSpPr>
          <p:cNvPr id="69" name="Numéro 1">
            <a:extLst>
              <a:ext uri="{FF2B5EF4-FFF2-40B4-BE49-F238E27FC236}">
                <a16:creationId xmlns:a16="http://schemas.microsoft.com/office/drawing/2014/main" id="{AFB9B5C3-9FEF-4195-B64B-49C79D7623B8}"/>
              </a:ext>
            </a:extLst>
          </p:cNvPr>
          <p:cNvSpPr/>
          <p:nvPr/>
        </p:nvSpPr>
        <p:spPr bwMode="auto">
          <a:xfrm>
            <a:off x="3360229" y="2053208"/>
            <a:ext cx="1015200" cy="1015200"/>
          </a:xfrm>
          <a:custGeom>
            <a:avLst/>
            <a:gdLst>
              <a:gd name="connsiteX0" fmla="*/ 0 w 5826377"/>
              <a:gd name="connsiteY0" fmla="*/ 1033411 h 2066821"/>
              <a:gd name="connsiteX1" fmla="*/ 2913189 w 5826377"/>
              <a:gd name="connsiteY1" fmla="*/ 0 h 2066821"/>
              <a:gd name="connsiteX2" fmla="*/ 5826378 w 5826377"/>
              <a:gd name="connsiteY2" fmla="*/ 1033411 h 2066821"/>
              <a:gd name="connsiteX3" fmla="*/ 2913189 w 5826377"/>
              <a:gd name="connsiteY3" fmla="*/ 2066822 h 2066821"/>
              <a:gd name="connsiteX4" fmla="*/ 0 w 5826377"/>
              <a:gd name="connsiteY4" fmla="*/ 1033411 h 2066821"/>
              <a:gd name="connsiteX0" fmla="*/ 0 w 5963004"/>
              <a:gd name="connsiteY0" fmla="*/ 1117673 h 2151084"/>
              <a:gd name="connsiteX1" fmla="*/ 2913189 w 5963004"/>
              <a:gd name="connsiteY1" fmla="*/ 84262 h 2151084"/>
              <a:gd name="connsiteX2" fmla="*/ 4908260 w 5963004"/>
              <a:gd name="connsiteY2" fmla="*/ 178808 h 2151084"/>
              <a:gd name="connsiteX3" fmla="*/ 5826378 w 5963004"/>
              <a:gd name="connsiteY3" fmla="*/ 1117673 h 2151084"/>
              <a:gd name="connsiteX4" fmla="*/ 2913189 w 5963004"/>
              <a:gd name="connsiteY4" fmla="*/ 2151084 h 2151084"/>
              <a:gd name="connsiteX5" fmla="*/ 0 w 5963004"/>
              <a:gd name="connsiteY5" fmla="*/ 1117673 h 2151084"/>
              <a:gd name="connsiteX0" fmla="*/ 0 w 5682491"/>
              <a:gd name="connsiteY0" fmla="*/ 1117673 h 2198926"/>
              <a:gd name="connsiteX1" fmla="*/ 2913189 w 5682491"/>
              <a:gd name="connsiteY1" fmla="*/ 84262 h 2198926"/>
              <a:gd name="connsiteX2" fmla="*/ 4908260 w 5682491"/>
              <a:gd name="connsiteY2" fmla="*/ 178808 h 2198926"/>
              <a:gd name="connsiteX3" fmla="*/ 5502993 w 5682491"/>
              <a:gd name="connsiteY3" fmla="*/ 1920561 h 2198926"/>
              <a:gd name="connsiteX4" fmla="*/ 2913189 w 5682491"/>
              <a:gd name="connsiteY4" fmla="*/ 2151084 h 2198926"/>
              <a:gd name="connsiteX5" fmla="*/ 0 w 5682491"/>
              <a:gd name="connsiteY5" fmla="*/ 1117673 h 2198926"/>
              <a:gd name="connsiteX0" fmla="*/ 0 w 5660189"/>
              <a:gd name="connsiteY0" fmla="*/ 926212 h 2198502"/>
              <a:gd name="connsiteX1" fmla="*/ 2890887 w 5660189"/>
              <a:gd name="connsiteY1" fmla="*/ 71221 h 2198502"/>
              <a:gd name="connsiteX2" fmla="*/ 4885958 w 5660189"/>
              <a:gd name="connsiteY2" fmla="*/ 165767 h 2198502"/>
              <a:gd name="connsiteX3" fmla="*/ 5480691 w 5660189"/>
              <a:gd name="connsiteY3" fmla="*/ 1907520 h 2198502"/>
              <a:gd name="connsiteX4" fmla="*/ 2890887 w 5660189"/>
              <a:gd name="connsiteY4" fmla="*/ 2138043 h 2198502"/>
              <a:gd name="connsiteX5" fmla="*/ 0 w 5660189"/>
              <a:gd name="connsiteY5" fmla="*/ 926212 h 2198502"/>
              <a:gd name="connsiteX0" fmla="*/ 13287 w 5673476"/>
              <a:gd name="connsiteY0" fmla="*/ 941739 h 2214029"/>
              <a:gd name="connsiteX1" fmla="*/ 1956320 w 5673476"/>
              <a:gd name="connsiteY1" fmla="*/ 64445 h 2214029"/>
              <a:gd name="connsiteX2" fmla="*/ 4899245 w 5673476"/>
              <a:gd name="connsiteY2" fmla="*/ 181294 h 2214029"/>
              <a:gd name="connsiteX3" fmla="*/ 5493978 w 5673476"/>
              <a:gd name="connsiteY3" fmla="*/ 1923047 h 2214029"/>
              <a:gd name="connsiteX4" fmla="*/ 2904174 w 5673476"/>
              <a:gd name="connsiteY4" fmla="*/ 2153570 h 2214029"/>
              <a:gd name="connsiteX5" fmla="*/ 13287 w 5673476"/>
              <a:gd name="connsiteY5" fmla="*/ 941739 h 2214029"/>
              <a:gd name="connsiteX0" fmla="*/ 101649 w 5761838"/>
              <a:gd name="connsiteY0" fmla="*/ 941739 h 2143739"/>
              <a:gd name="connsiteX1" fmla="*/ 2044682 w 5761838"/>
              <a:gd name="connsiteY1" fmla="*/ 64445 h 2143739"/>
              <a:gd name="connsiteX2" fmla="*/ 4987607 w 5761838"/>
              <a:gd name="connsiteY2" fmla="*/ 181294 h 2143739"/>
              <a:gd name="connsiteX3" fmla="*/ 5582340 w 5761838"/>
              <a:gd name="connsiteY3" fmla="*/ 1923047 h 2143739"/>
              <a:gd name="connsiteX4" fmla="*/ 840350 w 5761838"/>
              <a:gd name="connsiteY4" fmla="*/ 2064360 h 2143739"/>
              <a:gd name="connsiteX5" fmla="*/ 101649 w 5761838"/>
              <a:gd name="connsiteY5" fmla="*/ 941739 h 2143739"/>
              <a:gd name="connsiteX0" fmla="*/ 188442 w 5536397"/>
              <a:gd name="connsiteY0" fmla="*/ 630387 h 2143793"/>
              <a:gd name="connsiteX1" fmla="*/ 1819241 w 5536397"/>
              <a:gd name="connsiteY1" fmla="*/ 43025 h 2143793"/>
              <a:gd name="connsiteX2" fmla="*/ 4762166 w 5536397"/>
              <a:gd name="connsiteY2" fmla="*/ 159874 h 2143793"/>
              <a:gd name="connsiteX3" fmla="*/ 5356899 w 5536397"/>
              <a:gd name="connsiteY3" fmla="*/ 1901627 h 2143793"/>
              <a:gd name="connsiteX4" fmla="*/ 614909 w 5536397"/>
              <a:gd name="connsiteY4" fmla="*/ 2042940 h 2143793"/>
              <a:gd name="connsiteX5" fmla="*/ 188442 w 5536397"/>
              <a:gd name="connsiteY5" fmla="*/ 630387 h 2143793"/>
              <a:gd name="connsiteX0" fmla="*/ 174325 w 5321361"/>
              <a:gd name="connsiteY0" fmla="*/ 630387 h 2200733"/>
              <a:gd name="connsiteX1" fmla="*/ 1805124 w 5321361"/>
              <a:gd name="connsiteY1" fmla="*/ 43025 h 2200733"/>
              <a:gd name="connsiteX2" fmla="*/ 4748049 w 5321361"/>
              <a:gd name="connsiteY2" fmla="*/ 159874 h 2200733"/>
              <a:gd name="connsiteX3" fmla="*/ 5086304 w 5321361"/>
              <a:gd name="connsiteY3" fmla="*/ 2035442 h 2200733"/>
              <a:gd name="connsiteX4" fmla="*/ 600792 w 5321361"/>
              <a:gd name="connsiteY4" fmla="*/ 2042940 h 2200733"/>
              <a:gd name="connsiteX5" fmla="*/ 174325 w 5321361"/>
              <a:gd name="connsiteY5" fmla="*/ 630387 h 2200733"/>
              <a:gd name="connsiteX0" fmla="*/ 174325 w 5420438"/>
              <a:gd name="connsiteY0" fmla="*/ 630387 h 2200733"/>
              <a:gd name="connsiteX1" fmla="*/ 1805124 w 5420438"/>
              <a:gd name="connsiteY1" fmla="*/ 43025 h 2200733"/>
              <a:gd name="connsiteX2" fmla="*/ 4748049 w 5420438"/>
              <a:gd name="connsiteY2" fmla="*/ 159874 h 2200733"/>
              <a:gd name="connsiteX3" fmla="*/ 5086304 w 5420438"/>
              <a:gd name="connsiteY3" fmla="*/ 2035442 h 2200733"/>
              <a:gd name="connsiteX4" fmla="*/ 600792 w 5420438"/>
              <a:gd name="connsiteY4" fmla="*/ 2042940 h 2200733"/>
              <a:gd name="connsiteX5" fmla="*/ 174325 w 5420438"/>
              <a:gd name="connsiteY5" fmla="*/ 630387 h 2200733"/>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428298"/>
              <a:gd name="connsiteY0" fmla="*/ 682960 h 2297981"/>
              <a:gd name="connsiteX1" fmla="*/ 1805124 w 5428298"/>
              <a:gd name="connsiteY1" fmla="*/ 95598 h 2297981"/>
              <a:gd name="connsiteX2" fmla="*/ 4748049 w 5428298"/>
              <a:gd name="connsiteY2" fmla="*/ 212447 h 2297981"/>
              <a:gd name="connsiteX3" fmla="*/ 5086304 w 5428298"/>
              <a:gd name="connsiteY3" fmla="*/ 2088015 h 2297981"/>
              <a:gd name="connsiteX4" fmla="*/ 600792 w 5428298"/>
              <a:gd name="connsiteY4" fmla="*/ 2095513 h 2297981"/>
              <a:gd name="connsiteX5" fmla="*/ 174325 w 5428298"/>
              <a:gd name="connsiteY5" fmla="*/ 682960 h 2297981"/>
              <a:gd name="connsiteX0" fmla="*/ 151277 w 4978783"/>
              <a:gd name="connsiteY0" fmla="*/ 2095513 h 2334141"/>
              <a:gd name="connsiteX1" fmla="*/ 1355609 w 4978783"/>
              <a:gd name="connsiteY1" fmla="*/ 95598 h 2334141"/>
              <a:gd name="connsiteX2" fmla="*/ 4298534 w 4978783"/>
              <a:gd name="connsiteY2" fmla="*/ 212447 h 2334141"/>
              <a:gd name="connsiteX3" fmla="*/ 4636789 w 4978783"/>
              <a:gd name="connsiteY3" fmla="*/ 2088015 h 2334141"/>
              <a:gd name="connsiteX4" fmla="*/ 151277 w 4978783"/>
              <a:gd name="connsiteY4" fmla="*/ 2095513 h 2334141"/>
              <a:gd name="connsiteX0" fmla="*/ 470246 w 5297752"/>
              <a:gd name="connsiteY0" fmla="*/ 2066922 h 2301280"/>
              <a:gd name="connsiteX1" fmla="*/ 604061 w 5297752"/>
              <a:gd name="connsiteY1" fmla="*/ 133915 h 2301280"/>
              <a:gd name="connsiteX2" fmla="*/ 4617503 w 5297752"/>
              <a:gd name="connsiteY2" fmla="*/ 183856 h 2301280"/>
              <a:gd name="connsiteX3" fmla="*/ 4955758 w 5297752"/>
              <a:gd name="connsiteY3" fmla="*/ 2059424 h 2301280"/>
              <a:gd name="connsiteX4" fmla="*/ 470246 w 5297752"/>
              <a:gd name="connsiteY4" fmla="*/ 2066922 h 2301280"/>
              <a:gd name="connsiteX0" fmla="*/ 508312 w 5335818"/>
              <a:gd name="connsiteY0" fmla="*/ 2088925 h 2323283"/>
              <a:gd name="connsiteX1" fmla="*/ 642127 w 5335818"/>
              <a:gd name="connsiteY1" fmla="*/ 155918 h 2323283"/>
              <a:gd name="connsiteX2" fmla="*/ 4655569 w 5335818"/>
              <a:gd name="connsiteY2" fmla="*/ 205859 h 2323283"/>
              <a:gd name="connsiteX3" fmla="*/ 4993824 w 5335818"/>
              <a:gd name="connsiteY3" fmla="*/ 2081427 h 2323283"/>
              <a:gd name="connsiteX4" fmla="*/ 508312 w 5335818"/>
              <a:gd name="connsiteY4" fmla="*/ 2088925 h 2323283"/>
              <a:gd name="connsiteX0" fmla="*/ 537928 w 5365434"/>
              <a:gd name="connsiteY0" fmla="*/ 2041763 h 2267686"/>
              <a:gd name="connsiteX1" fmla="*/ 615987 w 5365434"/>
              <a:gd name="connsiteY1" fmla="*/ 242570 h 2267686"/>
              <a:gd name="connsiteX2" fmla="*/ 4685185 w 5365434"/>
              <a:gd name="connsiteY2" fmla="*/ 158697 h 2267686"/>
              <a:gd name="connsiteX3" fmla="*/ 5023440 w 5365434"/>
              <a:gd name="connsiteY3" fmla="*/ 2034265 h 2267686"/>
              <a:gd name="connsiteX4" fmla="*/ 537928 w 5365434"/>
              <a:gd name="connsiteY4" fmla="*/ 2041763 h 2267686"/>
              <a:gd name="connsiteX0" fmla="*/ 475390 w 5302896"/>
              <a:gd name="connsiteY0" fmla="*/ 2088286 h 2314209"/>
              <a:gd name="connsiteX1" fmla="*/ 553449 w 5302896"/>
              <a:gd name="connsiteY1" fmla="*/ 289093 h 2314209"/>
              <a:gd name="connsiteX2" fmla="*/ 4622647 w 5302896"/>
              <a:gd name="connsiteY2" fmla="*/ 205220 h 2314209"/>
              <a:gd name="connsiteX3" fmla="*/ 4960902 w 5302896"/>
              <a:gd name="connsiteY3" fmla="*/ 2080788 h 2314209"/>
              <a:gd name="connsiteX4" fmla="*/ 475390 w 5302896"/>
              <a:gd name="connsiteY4" fmla="*/ 2088286 h 2314209"/>
              <a:gd name="connsiteX0" fmla="*/ 500620 w 5340218"/>
              <a:gd name="connsiteY0" fmla="*/ 2050101 h 2276024"/>
              <a:gd name="connsiteX1" fmla="*/ 578679 w 5340218"/>
              <a:gd name="connsiteY1" fmla="*/ 250908 h 2276024"/>
              <a:gd name="connsiteX2" fmla="*/ 4688872 w 5340218"/>
              <a:gd name="connsiteY2" fmla="*/ 227606 h 2276024"/>
              <a:gd name="connsiteX3" fmla="*/ 4986132 w 5340218"/>
              <a:gd name="connsiteY3" fmla="*/ 2042603 h 2276024"/>
              <a:gd name="connsiteX4" fmla="*/ 500620 w 5340218"/>
              <a:gd name="connsiteY4" fmla="*/ 2050101 h 2276024"/>
              <a:gd name="connsiteX0" fmla="*/ 500620 w 5340214"/>
              <a:gd name="connsiteY0" fmla="*/ 2163226 h 2389149"/>
              <a:gd name="connsiteX1" fmla="*/ 578679 w 5340214"/>
              <a:gd name="connsiteY1" fmla="*/ 364033 h 2389149"/>
              <a:gd name="connsiteX2" fmla="*/ 4688872 w 5340214"/>
              <a:gd name="connsiteY2" fmla="*/ 340731 h 2389149"/>
              <a:gd name="connsiteX3" fmla="*/ 4986132 w 5340214"/>
              <a:gd name="connsiteY3" fmla="*/ 2155728 h 2389149"/>
              <a:gd name="connsiteX4" fmla="*/ 500620 w 5340214"/>
              <a:gd name="connsiteY4" fmla="*/ 2163226 h 2389149"/>
              <a:gd name="connsiteX0" fmla="*/ 500620 w 5475509"/>
              <a:gd name="connsiteY0" fmla="*/ 2163226 h 2389149"/>
              <a:gd name="connsiteX1" fmla="*/ 578679 w 5475509"/>
              <a:gd name="connsiteY1" fmla="*/ 364033 h 2389149"/>
              <a:gd name="connsiteX2" fmla="*/ 4688872 w 5475509"/>
              <a:gd name="connsiteY2" fmla="*/ 340731 h 2389149"/>
              <a:gd name="connsiteX3" fmla="*/ 4986132 w 5475509"/>
              <a:gd name="connsiteY3" fmla="*/ 2155728 h 2389149"/>
              <a:gd name="connsiteX4" fmla="*/ 500620 w 5475509"/>
              <a:gd name="connsiteY4" fmla="*/ 2163226 h 2389149"/>
              <a:gd name="connsiteX0" fmla="*/ 631244 w 5319168"/>
              <a:gd name="connsiteY0" fmla="*/ 2163227 h 2389149"/>
              <a:gd name="connsiteX1" fmla="*/ 422338 w 5319168"/>
              <a:gd name="connsiteY1" fmla="*/ 364033 h 2389149"/>
              <a:gd name="connsiteX2" fmla="*/ 4532531 w 5319168"/>
              <a:gd name="connsiteY2" fmla="*/ 340731 h 2389149"/>
              <a:gd name="connsiteX3" fmla="*/ 4829791 w 5319168"/>
              <a:gd name="connsiteY3" fmla="*/ 2155728 h 2389149"/>
              <a:gd name="connsiteX4" fmla="*/ 631244 w 5319168"/>
              <a:gd name="connsiteY4" fmla="*/ 2163227 h 2389149"/>
              <a:gd name="connsiteX0" fmla="*/ 716431 w 5404355"/>
              <a:gd name="connsiteY0" fmla="*/ 2163227 h 2486204"/>
              <a:gd name="connsiteX1" fmla="*/ 507525 w 5404355"/>
              <a:gd name="connsiteY1" fmla="*/ 364033 h 2486204"/>
              <a:gd name="connsiteX2" fmla="*/ 4617718 w 5404355"/>
              <a:gd name="connsiteY2" fmla="*/ 340731 h 2486204"/>
              <a:gd name="connsiteX3" fmla="*/ 4914978 w 5404355"/>
              <a:gd name="connsiteY3" fmla="*/ 2155728 h 2486204"/>
              <a:gd name="connsiteX4" fmla="*/ 716431 w 5404355"/>
              <a:gd name="connsiteY4" fmla="*/ 2163227 h 2486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4355" h="2486204">
                <a:moveTo>
                  <a:pt x="716431" y="2163227"/>
                </a:moveTo>
                <a:cubicBezTo>
                  <a:pt x="-264115" y="1622327"/>
                  <a:pt x="-142690" y="667782"/>
                  <a:pt x="507525" y="364033"/>
                </a:cubicBezTo>
                <a:cubicBezTo>
                  <a:pt x="1157740" y="60284"/>
                  <a:pt x="3250955" y="-263909"/>
                  <a:pt x="4617718" y="340731"/>
                </a:cubicBezTo>
                <a:cubicBezTo>
                  <a:pt x="5615527" y="793943"/>
                  <a:pt x="5606187" y="1841884"/>
                  <a:pt x="4914978" y="2155728"/>
                </a:cubicBezTo>
                <a:cubicBezTo>
                  <a:pt x="4223769" y="2469572"/>
                  <a:pt x="1696977" y="2704127"/>
                  <a:pt x="716431" y="2163227"/>
                </a:cubicBezTo>
                <a:close/>
              </a:path>
            </a:pathLst>
          </a:custGeom>
          <a:solidFill>
            <a:srgbClr val="0098BC"/>
          </a:solidFill>
          <a:ln>
            <a:solidFill>
              <a:srgbClr val="0098BC"/>
            </a:solidFill>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1" hangingPunct="1">
              <a:defRPr/>
            </a:pPr>
            <a:r>
              <a:rPr lang="fr-FR" sz="4800" b="1" dirty="0"/>
              <a:t>1</a:t>
            </a:r>
          </a:p>
        </p:txBody>
      </p:sp>
      <p:sp>
        <p:nvSpPr>
          <p:cNvPr id="70" name="Texte Bleu fonce">
            <a:extLst>
              <a:ext uri="{FF2B5EF4-FFF2-40B4-BE49-F238E27FC236}">
                <a16:creationId xmlns:a16="http://schemas.microsoft.com/office/drawing/2014/main" id="{6361A247-EE7E-4C59-8810-031940207B34}"/>
              </a:ext>
            </a:extLst>
          </p:cNvPr>
          <p:cNvSpPr/>
          <p:nvPr/>
        </p:nvSpPr>
        <p:spPr bwMode="auto">
          <a:xfrm>
            <a:off x="8118764" y="3833584"/>
            <a:ext cx="4073236" cy="2575688"/>
          </a:xfrm>
          <a:custGeom>
            <a:avLst/>
            <a:gdLst>
              <a:gd name="connsiteX0" fmla="*/ 0 w 5826377"/>
              <a:gd name="connsiteY0" fmla="*/ 1033411 h 2066821"/>
              <a:gd name="connsiteX1" fmla="*/ 2913189 w 5826377"/>
              <a:gd name="connsiteY1" fmla="*/ 0 h 2066821"/>
              <a:gd name="connsiteX2" fmla="*/ 5826378 w 5826377"/>
              <a:gd name="connsiteY2" fmla="*/ 1033411 h 2066821"/>
              <a:gd name="connsiteX3" fmla="*/ 2913189 w 5826377"/>
              <a:gd name="connsiteY3" fmla="*/ 2066822 h 2066821"/>
              <a:gd name="connsiteX4" fmla="*/ 0 w 5826377"/>
              <a:gd name="connsiteY4" fmla="*/ 1033411 h 2066821"/>
              <a:gd name="connsiteX0" fmla="*/ 0 w 5963004"/>
              <a:gd name="connsiteY0" fmla="*/ 1117673 h 2151084"/>
              <a:gd name="connsiteX1" fmla="*/ 2913189 w 5963004"/>
              <a:gd name="connsiteY1" fmla="*/ 84262 h 2151084"/>
              <a:gd name="connsiteX2" fmla="*/ 4908260 w 5963004"/>
              <a:gd name="connsiteY2" fmla="*/ 178808 h 2151084"/>
              <a:gd name="connsiteX3" fmla="*/ 5826378 w 5963004"/>
              <a:gd name="connsiteY3" fmla="*/ 1117673 h 2151084"/>
              <a:gd name="connsiteX4" fmla="*/ 2913189 w 5963004"/>
              <a:gd name="connsiteY4" fmla="*/ 2151084 h 2151084"/>
              <a:gd name="connsiteX5" fmla="*/ 0 w 5963004"/>
              <a:gd name="connsiteY5" fmla="*/ 1117673 h 2151084"/>
              <a:gd name="connsiteX0" fmla="*/ 0 w 5682491"/>
              <a:gd name="connsiteY0" fmla="*/ 1117673 h 2198926"/>
              <a:gd name="connsiteX1" fmla="*/ 2913189 w 5682491"/>
              <a:gd name="connsiteY1" fmla="*/ 84262 h 2198926"/>
              <a:gd name="connsiteX2" fmla="*/ 4908260 w 5682491"/>
              <a:gd name="connsiteY2" fmla="*/ 178808 h 2198926"/>
              <a:gd name="connsiteX3" fmla="*/ 5502993 w 5682491"/>
              <a:gd name="connsiteY3" fmla="*/ 1920561 h 2198926"/>
              <a:gd name="connsiteX4" fmla="*/ 2913189 w 5682491"/>
              <a:gd name="connsiteY4" fmla="*/ 2151084 h 2198926"/>
              <a:gd name="connsiteX5" fmla="*/ 0 w 5682491"/>
              <a:gd name="connsiteY5" fmla="*/ 1117673 h 2198926"/>
              <a:gd name="connsiteX0" fmla="*/ 0 w 5660189"/>
              <a:gd name="connsiteY0" fmla="*/ 926212 h 2198502"/>
              <a:gd name="connsiteX1" fmla="*/ 2890887 w 5660189"/>
              <a:gd name="connsiteY1" fmla="*/ 71221 h 2198502"/>
              <a:gd name="connsiteX2" fmla="*/ 4885958 w 5660189"/>
              <a:gd name="connsiteY2" fmla="*/ 165767 h 2198502"/>
              <a:gd name="connsiteX3" fmla="*/ 5480691 w 5660189"/>
              <a:gd name="connsiteY3" fmla="*/ 1907520 h 2198502"/>
              <a:gd name="connsiteX4" fmla="*/ 2890887 w 5660189"/>
              <a:gd name="connsiteY4" fmla="*/ 2138043 h 2198502"/>
              <a:gd name="connsiteX5" fmla="*/ 0 w 5660189"/>
              <a:gd name="connsiteY5" fmla="*/ 926212 h 2198502"/>
              <a:gd name="connsiteX0" fmla="*/ 13287 w 5673476"/>
              <a:gd name="connsiteY0" fmla="*/ 941739 h 2214029"/>
              <a:gd name="connsiteX1" fmla="*/ 1956320 w 5673476"/>
              <a:gd name="connsiteY1" fmla="*/ 64445 h 2214029"/>
              <a:gd name="connsiteX2" fmla="*/ 4899245 w 5673476"/>
              <a:gd name="connsiteY2" fmla="*/ 181294 h 2214029"/>
              <a:gd name="connsiteX3" fmla="*/ 5493978 w 5673476"/>
              <a:gd name="connsiteY3" fmla="*/ 1923047 h 2214029"/>
              <a:gd name="connsiteX4" fmla="*/ 2904174 w 5673476"/>
              <a:gd name="connsiteY4" fmla="*/ 2153570 h 2214029"/>
              <a:gd name="connsiteX5" fmla="*/ 13287 w 5673476"/>
              <a:gd name="connsiteY5" fmla="*/ 941739 h 2214029"/>
              <a:gd name="connsiteX0" fmla="*/ 101649 w 5761838"/>
              <a:gd name="connsiteY0" fmla="*/ 941739 h 2143739"/>
              <a:gd name="connsiteX1" fmla="*/ 2044682 w 5761838"/>
              <a:gd name="connsiteY1" fmla="*/ 64445 h 2143739"/>
              <a:gd name="connsiteX2" fmla="*/ 4987607 w 5761838"/>
              <a:gd name="connsiteY2" fmla="*/ 181294 h 2143739"/>
              <a:gd name="connsiteX3" fmla="*/ 5582340 w 5761838"/>
              <a:gd name="connsiteY3" fmla="*/ 1923047 h 2143739"/>
              <a:gd name="connsiteX4" fmla="*/ 840350 w 5761838"/>
              <a:gd name="connsiteY4" fmla="*/ 2064360 h 2143739"/>
              <a:gd name="connsiteX5" fmla="*/ 101649 w 5761838"/>
              <a:gd name="connsiteY5" fmla="*/ 941739 h 2143739"/>
              <a:gd name="connsiteX0" fmla="*/ 188442 w 5536397"/>
              <a:gd name="connsiteY0" fmla="*/ 630387 h 2143793"/>
              <a:gd name="connsiteX1" fmla="*/ 1819241 w 5536397"/>
              <a:gd name="connsiteY1" fmla="*/ 43025 h 2143793"/>
              <a:gd name="connsiteX2" fmla="*/ 4762166 w 5536397"/>
              <a:gd name="connsiteY2" fmla="*/ 159874 h 2143793"/>
              <a:gd name="connsiteX3" fmla="*/ 5356899 w 5536397"/>
              <a:gd name="connsiteY3" fmla="*/ 1901627 h 2143793"/>
              <a:gd name="connsiteX4" fmla="*/ 614909 w 5536397"/>
              <a:gd name="connsiteY4" fmla="*/ 2042940 h 2143793"/>
              <a:gd name="connsiteX5" fmla="*/ 188442 w 5536397"/>
              <a:gd name="connsiteY5" fmla="*/ 630387 h 2143793"/>
              <a:gd name="connsiteX0" fmla="*/ 174325 w 5321361"/>
              <a:gd name="connsiteY0" fmla="*/ 630387 h 2200733"/>
              <a:gd name="connsiteX1" fmla="*/ 1805124 w 5321361"/>
              <a:gd name="connsiteY1" fmla="*/ 43025 h 2200733"/>
              <a:gd name="connsiteX2" fmla="*/ 4748049 w 5321361"/>
              <a:gd name="connsiteY2" fmla="*/ 159874 h 2200733"/>
              <a:gd name="connsiteX3" fmla="*/ 5086304 w 5321361"/>
              <a:gd name="connsiteY3" fmla="*/ 2035442 h 2200733"/>
              <a:gd name="connsiteX4" fmla="*/ 600792 w 5321361"/>
              <a:gd name="connsiteY4" fmla="*/ 2042940 h 2200733"/>
              <a:gd name="connsiteX5" fmla="*/ 174325 w 5321361"/>
              <a:gd name="connsiteY5" fmla="*/ 630387 h 2200733"/>
              <a:gd name="connsiteX0" fmla="*/ 174325 w 5420438"/>
              <a:gd name="connsiteY0" fmla="*/ 630387 h 2200733"/>
              <a:gd name="connsiteX1" fmla="*/ 1805124 w 5420438"/>
              <a:gd name="connsiteY1" fmla="*/ 43025 h 2200733"/>
              <a:gd name="connsiteX2" fmla="*/ 4748049 w 5420438"/>
              <a:gd name="connsiteY2" fmla="*/ 159874 h 2200733"/>
              <a:gd name="connsiteX3" fmla="*/ 5086304 w 5420438"/>
              <a:gd name="connsiteY3" fmla="*/ 2035442 h 2200733"/>
              <a:gd name="connsiteX4" fmla="*/ 600792 w 5420438"/>
              <a:gd name="connsiteY4" fmla="*/ 2042940 h 2200733"/>
              <a:gd name="connsiteX5" fmla="*/ 174325 w 5420438"/>
              <a:gd name="connsiteY5" fmla="*/ 630387 h 2200733"/>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428298"/>
              <a:gd name="connsiteY0" fmla="*/ 682960 h 2297981"/>
              <a:gd name="connsiteX1" fmla="*/ 1805124 w 5428298"/>
              <a:gd name="connsiteY1" fmla="*/ 95598 h 2297981"/>
              <a:gd name="connsiteX2" fmla="*/ 4748049 w 5428298"/>
              <a:gd name="connsiteY2" fmla="*/ 212447 h 2297981"/>
              <a:gd name="connsiteX3" fmla="*/ 5086304 w 5428298"/>
              <a:gd name="connsiteY3" fmla="*/ 2088015 h 2297981"/>
              <a:gd name="connsiteX4" fmla="*/ 600792 w 5428298"/>
              <a:gd name="connsiteY4" fmla="*/ 2095513 h 2297981"/>
              <a:gd name="connsiteX5" fmla="*/ 174325 w 5428298"/>
              <a:gd name="connsiteY5" fmla="*/ 682960 h 2297981"/>
              <a:gd name="connsiteX0" fmla="*/ 151277 w 4978783"/>
              <a:gd name="connsiteY0" fmla="*/ 2095513 h 2334141"/>
              <a:gd name="connsiteX1" fmla="*/ 1355609 w 4978783"/>
              <a:gd name="connsiteY1" fmla="*/ 95598 h 2334141"/>
              <a:gd name="connsiteX2" fmla="*/ 4298534 w 4978783"/>
              <a:gd name="connsiteY2" fmla="*/ 212447 h 2334141"/>
              <a:gd name="connsiteX3" fmla="*/ 4636789 w 4978783"/>
              <a:gd name="connsiteY3" fmla="*/ 2088015 h 2334141"/>
              <a:gd name="connsiteX4" fmla="*/ 151277 w 4978783"/>
              <a:gd name="connsiteY4" fmla="*/ 2095513 h 2334141"/>
              <a:gd name="connsiteX0" fmla="*/ 470246 w 5297752"/>
              <a:gd name="connsiteY0" fmla="*/ 2066922 h 2301280"/>
              <a:gd name="connsiteX1" fmla="*/ 604061 w 5297752"/>
              <a:gd name="connsiteY1" fmla="*/ 133915 h 2301280"/>
              <a:gd name="connsiteX2" fmla="*/ 4617503 w 5297752"/>
              <a:gd name="connsiteY2" fmla="*/ 183856 h 2301280"/>
              <a:gd name="connsiteX3" fmla="*/ 4955758 w 5297752"/>
              <a:gd name="connsiteY3" fmla="*/ 2059424 h 2301280"/>
              <a:gd name="connsiteX4" fmla="*/ 470246 w 5297752"/>
              <a:gd name="connsiteY4" fmla="*/ 2066922 h 2301280"/>
              <a:gd name="connsiteX0" fmla="*/ 508312 w 5335818"/>
              <a:gd name="connsiteY0" fmla="*/ 2088925 h 2323283"/>
              <a:gd name="connsiteX1" fmla="*/ 642127 w 5335818"/>
              <a:gd name="connsiteY1" fmla="*/ 155918 h 2323283"/>
              <a:gd name="connsiteX2" fmla="*/ 4655569 w 5335818"/>
              <a:gd name="connsiteY2" fmla="*/ 205859 h 2323283"/>
              <a:gd name="connsiteX3" fmla="*/ 4993824 w 5335818"/>
              <a:gd name="connsiteY3" fmla="*/ 2081427 h 2323283"/>
              <a:gd name="connsiteX4" fmla="*/ 508312 w 5335818"/>
              <a:gd name="connsiteY4" fmla="*/ 2088925 h 2323283"/>
              <a:gd name="connsiteX0" fmla="*/ 537928 w 5365434"/>
              <a:gd name="connsiteY0" fmla="*/ 2041763 h 2267686"/>
              <a:gd name="connsiteX1" fmla="*/ 615987 w 5365434"/>
              <a:gd name="connsiteY1" fmla="*/ 242570 h 2267686"/>
              <a:gd name="connsiteX2" fmla="*/ 4685185 w 5365434"/>
              <a:gd name="connsiteY2" fmla="*/ 158697 h 2267686"/>
              <a:gd name="connsiteX3" fmla="*/ 5023440 w 5365434"/>
              <a:gd name="connsiteY3" fmla="*/ 2034265 h 2267686"/>
              <a:gd name="connsiteX4" fmla="*/ 537928 w 5365434"/>
              <a:gd name="connsiteY4" fmla="*/ 2041763 h 2267686"/>
              <a:gd name="connsiteX0" fmla="*/ 475390 w 5302896"/>
              <a:gd name="connsiteY0" fmla="*/ 2088286 h 2314209"/>
              <a:gd name="connsiteX1" fmla="*/ 553449 w 5302896"/>
              <a:gd name="connsiteY1" fmla="*/ 289093 h 2314209"/>
              <a:gd name="connsiteX2" fmla="*/ 4622647 w 5302896"/>
              <a:gd name="connsiteY2" fmla="*/ 205220 h 2314209"/>
              <a:gd name="connsiteX3" fmla="*/ 4960902 w 5302896"/>
              <a:gd name="connsiteY3" fmla="*/ 2080788 h 2314209"/>
              <a:gd name="connsiteX4" fmla="*/ 475390 w 5302896"/>
              <a:gd name="connsiteY4" fmla="*/ 2088286 h 23142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02896" h="2314209">
                <a:moveTo>
                  <a:pt x="475390" y="2088286"/>
                </a:moveTo>
                <a:cubicBezTo>
                  <a:pt x="-259185" y="1789670"/>
                  <a:pt x="-70853" y="602937"/>
                  <a:pt x="553449" y="289093"/>
                </a:cubicBezTo>
                <a:cubicBezTo>
                  <a:pt x="1177751" y="-24751"/>
                  <a:pt x="4075784" y="-126849"/>
                  <a:pt x="4622647" y="205220"/>
                </a:cubicBezTo>
                <a:cubicBezTo>
                  <a:pt x="5169510" y="537289"/>
                  <a:pt x="5652111" y="1766944"/>
                  <a:pt x="4960902" y="2080788"/>
                </a:cubicBezTo>
                <a:cubicBezTo>
                  <a:pt x="4269693" y="2394632"/>
                  <a:pt x="1209965" y="2386902"/>
                  <a:pt x="475390" y="2088286"/>
                </a:cubicBezTo>
                <a:close/>
              </a:path>
            </a:pathLst>
          </a:custGeom>
          <a:solidFill>
            <a:srgbClr val="002060"/>
          </a:solidFill>
          <a:ln>
            <a:noFill/>
          </a:ln>
          <a:effectLst/>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r>
              <a:rPr lang="fr-FR" altLang="fr-FR" sz="1600" dirty="0">
                <a:solidFill>
                  <a:schemeClr val="bg1"/>
                </a:solidFill>
                <a:cs typeface="Arial" panose="020B0604020202020204" pitchFamily="34" charset="0"/>
              </a:rPr>
              <a:t>L’allergie alimentaire est un</a:t>
            </a:r>
            <a:br>
              <a:rPr lang="fr-FR" altLang="fr-FR" sz="1600" dirty="0">
                <a:solidFill>
                  <a:schemeClr val="bg1"/>
                </a:solidFill>
                <a:cs typeface="Arial" panose="020B0604020202020204" pitchFamily="34" charset="0"/>
              </a:rPr>
            </a:br>
            <a:r>
              <a:rPr lang="fr-FR" altLang="fr-FR" sz="1600" dirty="0">
                <a:solidFill>
                  <a:schemeClr val="bg1"/>
                </a:solidFill>
                <a:cs typeface="Arial" panose="020B0604020202020204" pitchFamily="34" charset="0"/>
              </a:rPr>
              <a:t>ensemble de réactions immunitaires anormales, survenant après l’ingestion d’un aliment particulier. L’aliment normalement inoffensif pour l’organisme est alors appelé "allergène " ou "</a:t>
            </a:r>
            <a:r>
              <a:rPr lang="fr-FR" altLang="fr-FR" sz="1600" dirty="0" err="1">
                <a:solidFill>
                  <a:schemeClr val="bg1"/>
                </a:solidFill>
                <a:cs typeface="Arial" panose="020B0604020202020204" pitchFamily="34" charset="0"/>
              </a:rPr>
              <a:t>trophallergène</a:t>
            </a:r>
            <a:r>
              <a:rPr lang="fr-FR" altLang="fr-FR" sz="1600" dirty="0">
                <a:solidFill>
                  <a:schemeClr val="bg1"/>
                </a:solidFill>
                <a:cs typeface="Arial" panose="020B0604020202020204" pitchFamily="34" charset="0"/>
              </a:rPr>
              <a:t>" (terme désignant un allergène ingéré).</a:t>
            </a:r>
          </a:p>
          <a:p>
            <a:pPr algn="ctr">
              <a:defRPr/>
            </a:pPr>
            <a:r>
              <a:rPr lang="fr-FR" altLang="fr-FR" sz="1600" dirty="0">
                <a:solidFill>
                  <a:schemeClr val="bg1"/>
                </a:solidFill>
                <a:cs typeface="Arial" panose="020B0604020202020204" pitchFamily="34" charset="0"/>
              </a:rPr>
              <a:t>En Europe, l’allergie alimentaire toucherait 6% des enfants et plus de 3% des adultes. </a:t>
            </a:r>
          </a:p>
        </p:txBody>
      </p:sp>
    </p:spTree>
    <p:extLst>
      <p:ext uri="{BB962C8B-B14F-4D97-AF65-F5344CB8AC3E}">
        <p14:creationId xmlns:p14="http://schemas.microsoft.com/office/powerpoint/2010/main" val="130239474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8"/>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xit" presetSubtype="0" fill="hold" grpId="0" nodeType="withEffect">
                                  <p:stCondLst>
                                    <p:cond delay="0"/>
                                  </p:stCondLst>
                                  <p:childTnLst>
                                    <p:set>
                                      <p:cBhvr>
                                        <p:cTn id="8" dur="1" fill="hold">
                                          <p:stCondLst>
                                            <p:cond delay="0"/>
                                          </p:stCondLst>
                                        </p:cTn>
                                        <p:tgtEl>
                                          <p:spTgt spid="68"/>
                                        </p:tgtEl>
                                        <p:attrNameLst>
                                          <p:attrName>style.visibility</p:attrName>
                                        </p:attrNameLst>
                                      </p:cBhvr>
                                      <p:to>
                                        <p:strVal val="hidden"/>
                                      </p:to>
                                    </p:set>
                                  </p:childTnLst>
                                </p:cTn>
                              </p:par>
                            </p:childTnLst>
                          </p:cTn>
                        </p:par>
                      </p:childTnLst>
                    </p:cTn>
                  </p:par>
                </p:childTnLst>
              </p:cTn>
              <p:nextCondLst>
                <p:cond evt="onClick" delay="0">
                  <p:tgtEl>
                    <p:spTgt spid="68"/>
                  </p:tgtEl>
                </p:cond>
              </p:nextCondLst>
            </p:seq>
            <p:seq concurrent="1" nextAc="seek">
              <p:cTn id="9" restart="whenNotActive" fill="hold" evtFilter="cancelBubble" nodeType="interactiveSeq">
                <p:stCondLst>
                  <p:cond evt="onClick" delay="0">
                    <p:tgtEl>
                      <p:spTgt spid="67"/>
                    </p:tgtEl>
                  </p:cond>
                </p:stCondLst>
                <p:endSync evt="end" delay="0">
                  <p:rtn val="all"/>
                </p:endSync>
                <p:childTnLst>
                  <p:par>
                    <p:cTn id="10" fill="hold">
                      <p:stCondLst>
                        <p:cond delay="0"/>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73"/>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42"/>
                                        </p:tgtEl>
                                        <p:attrNameLst>
                                          <p:attrName>style.visibility</p:attrName>
                                        </p:attrNameLst>
                                      </p:cBhvr>
                                      <p:to>
                                        <p:strVal val="visible"/>
                                      </p:to>
                                    </p:set>
                                  </p:childTnLst>
                                </p:cTn>
                              </p:par>
                              <p:par>
                                <p:cTn id="16" presetID="1" presetClass="exit" presetSubtype="0" fill="hold" grpId="0" nodeType="withEffect">
                                  <p:stCondLst>
                                    <p:cond delay="0"/>
                                  </p:stCondLst>
                                  <p:childTnLst>
                                    <p:set>
                                      <p:cBhvr>
                                        <p:cTn id="17" dur="1" fill="hold">
                                          <p:stCondLst>
                                            <p:cond delay="0"/>
                                          </p:stCondLst>
                                        </p:cTn>
                                        <p:tgtEl>
                                          <p:spTgt spid="67"/>
                                        </p:tgtEl>
                                        <p:attrNameLst>
                                          <p:attrName>style.visibility</p:attrName>
                                        </p:attrNameLst>
                                      </p:cBhvr>
                                      <p:to>
                                        <p:strVal val="hidden"/>
                                      </p:to>
                                    </p:set>
                                  </p:childTnLst>
                                </p:cTn>
                              </p:par>
                            </p:childTnLst>
                          </p:cTn>
                        </p:par>
                      </p:childTnLst>
                    </p:cTn>
                  </p:par>
                </p:childTnLst>
              </p:cTn>
              <p:nextCondLst>
                <p:cond evt="onClick" delay="0">
                  <p:tgtEl>
                    <p:spTgt spid="67"/>
                  </p:tgtEl>
                </p:cond>
              </p:nextCondLst>
            </p:seq>
            <p:seq concurrent="1" nextAc="seek">
              <p:cTn id="18" restart="whenNotActive" fill="hold" evtFilter="cancelBubble" nodeType="interactiveSeq">
                <p:stCondLst>
                  <p:cond evt="onClick" delay="0">
                    <p:tgtEl>
                      <p:spTgt spid="66"/>
                    </p:tgtEl>
                  </p:cond>
                </p:stCondLst>
                <p:endSync evt="end" delay="0">
                  <p:rtn val="all"/>
                </p:endSync>
                <p:childTnLst>
                  <p:par>
                    <p:cTn id="19" fill="hold">
                      <p:stCondLst>
                        <p:cond delay="0"/>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par>
                                <p:cTn id="23" presetID="1" presetClass="exit" presetSubtype="0" fill="hold" grpId="0" nodeType="withEffect">
                                  <p:stCondLst>
                                    <p:cond delay="0"/>
                                  </p:stCondLst>
                                  <p:childTnLst>
                                    <p:set>
                                      <p:cBhvr>
                                        <p:cTn id="24" dur="1" fill="hold">
                                          <p:stCondLst>
                                            <p:cond delay="0"/>
                                          </p:stCondLst>
                                        </p:cTn>
                                        <p:tgtEl>
                                          <p:spTgt spid="66"/>
                                        </p:tgtEl>
                                        <p:attrNameLst>
                                          <p:attrName>style.visibility</p:attrName>
                                        </p:attrNameLst>
                                      </p:cBhvr>
                                      <p:to>
                                        <p:strVal val="hidden"/>
                                      </p:to>
                                    </p:set>
                                  </p:childTnLst>
                                </p:cTn>
                              </p:par>
                            </p:childTnLst>
                          </p:cTn>
                        </p:par>
                      </p:childTnLst>
                    </p:cTn>
                  </p:par>
                </p:childTnLst>
              </p:cTn>
              <p:nextCondLst>
                <p:cond evt="onClick" delay="0">
                  <p:tgtEl>
                    <p:spTgt spid="66"/>
                  </p:tgtEl>
                </p:cond>
              </p:nextCondLst>
            </p:seq>
            <p:seq concurrent="1" nextAc="seek">
              <p:cTn id="25" restart="whenNotActive" fill="hold" evtFilter="cancelBubble" nodeType="interactiveSeq">
                <p:stCondLst>
                  <p:cond evt="onClick" delay="0">
                    <p:tgtEl>
                      <p:spTgt spid="65"/>
                    </p:tgtEl>
                  </p:cond>
                </p:stCondLst>
                <p:endSync evt="end" delay="0">
                  <p:rtn val="all"/>
                </p:endSync>
                <p:childTnLst>
                  <p:par>
                    <p:cTn id="26" fill="hold">
                      <p:stCondLst>
                        <p:cond delay="0"/>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8"/>
                                        </p:tgtEl>
                                        <p:attrNameLst>
                                          <p:attrName>style.visibility</p:attrName>
                                        </p:attrNameLst>
                                      </p:cBhvr>
                                      <p:to>
                                        <p:strVal val="visible"/>
                                      </p:to>
                                    </p:set>
                                  </p:childTnLst>
                                </p:cTn>
                              </p:par>
                              <p:par>
                                <p:cTn id="30" presetID="1" presetClass="exit" presetSubtype="0" fill="hold" grpId="0" nodeType="withEffect">
                                  <p:stCondLst>
                                    <p:cond delay="0"/>
                                  </p:stCondLst>
                                  <p:childTnLst>
                                    <p:set>
                                      <p:cBhvr>
                                        <p:cTn id="31" dur="1" fill="hold">
                                          <p:stCondLst>
                                            <p:cond delay="0"/>
                                          </p:stCondLst>
                                        </p:cTn>
                                        <p:tgtEl>
                                          <p:spTgt spid="65"/>
                                        </p:tgtEl>
                                        <p:attrNameLst>
                                          <p:attrName>style.visibility</p:attrName>
                                        </p:attrNameLst>
                                      </p:cBhvr>
                                      <p:to>
                                        <p:strVal val="hidden"/>
                                      </p:to>
                                    </p:set>
                                  </p:childTnLst>
                                </p:cTn>
                              </p:par>
                            </p:childTnLst>
                          </p:cTn>
                        </p:par>
                      </p:childTnLst>
                    </p:cTn>
                  </p:par>
                </p:childTnLst>
              </p:cTn>
              <p:nextCondLst>
                <p:cond evt="onClick" delay="0">
                  <p:tgtEl>
                    <p:spTgt spid="65"/>
                  </p:tgtEl>
                </p:cond>
              </p:nextCondLst>
            </p:seq>
            <p:seq concurrent="1" nextAc="seek">
              <p:cTn id="32" restart="whenNotActive" fill="hold" evtFilter="cancelBubble" nodeType="interactiveSeq">
                <p:stCondLst>
                  <p:cond evt="onClick" delay="0">
                    <p:tgtEl>
                      <p:spTgt spid="64"/>
                    </p:tgtEl>
                  </p:cond>
                </p:stCondLst>
                <p:endSync evt="end" delay="0">
                  <p:rtn val="all"/>
                </p:endSync>
                <p:childTnLst>
                  <p:par>
                    <p:cTn id="33" fill="hold">
                      <p:stCondLst>
                        <p:cond delay="0"/>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7"/>
                                        </p:tgtEl>
                                        <p:attrNameLst>
                                          <p:attrName>style.visibility</p:attrName>
                                        </p:attrNameLst>
                                      </p:cBhvr>
                                      <p:to>
                                        <p:strVal val="visible"/>
                                      </p:to>
                                    </p:set>
                                  </p:childTnLst>
                                </p:cTn>
                              </p:par>
                              <p:par>
                                <p:cTn id="37" presetID="1" presetClass="exit" presetSubtype="0" fill="hold" grpId="0" nodeType="withEffect">
                                  <p:stCondLst>
                                    <p:cond delay="0"/>
                                  </p:stCondLst>
                                  <p:childTnLst>
                                    <p:set>
                                      <p:cBhvr>
                                        <p:cTn id="38" dur="1" fill="hold">
                                          <p:stCondLst>
                                            <p:cond delay="0"/>
                                          </p:stCondLst>
                                        </p:cTn>
                                        <p:tgtEl>
                                          <p:spTgt spid="64"/>
                                        </p:tgtEl>
                                        <p:attrNameLst>
                                          <p:attrName>style.visibility</p:attrName>
                                        </p:attrNameLst>
                                      </p:cBhvr>
                                      <p:to>
                                        <p:strVal val="hidden"/>
                                      </p:to>
                                    </p:set>
                                  </p:childTnLst>
                                </p:cTn>
                              </p:par>
                            </p:childTnLst>
                          </p:cTn>
                        </p:par>
                      </p:childTnLst>
                    </p:cTn>
                  </p:par>
                </p:childTnLst>
              </p:cTn>
              <p:nextCondLst>
                <p:cond evt="onClick" delay="0">
                  <p:tgtEl>
                    <p:spTgt spid="64"/>
                  </p:tgtEl>
                </p:cond>
              </p:nextCondLst>
            </p:seq>
            <p:seq concurrent="1" nextAc="seek">
              <p:cTn id="39" restart="whenNotActive" fill="hold" evtFilter="cancelBubble" nodeType="interactiveSeq">
                <p:stCondLst>
                  <p:cond evt="onClick" delay="0">
                    <p:tgtEl>
                      <p:spTgt spid="25"/>
                    </p:tgtEl>
                  </p:cond>
                </p:stCondLst>
                <p:endSync evt="end" delay="0">
                  <p:rtn val="all"/>
                </p:endSync>
                <p:childTnLst>
                  <p:par>
                    <p:cTn id="40" fill="hold">
                      <p:stCondLst>
                        <p:cond delay="0"/>
                      </p:stCondLst>
                      <p:childTnLst>
                        <p:par>
                          <p:cTn id="41" fill="hold">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26"/>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 presetClass="exit" presetSubtype="0" fill="hold" grpId="1" nodeType="clickEffect">
                                  <p:stCondLst>
                                    <p:cond delay="0"/>
                                  </p:stCondLst>
                                  <p:childTnLst>
                                    <p:set>
                                      <p:cBhvr>
                                        <p:cTn id="47" dur="1" fill="hold">
                                          <p:stCondLst>
                                            <p:cond delay="0"/>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48" restart="whenNotActive" fill="hold" evtFilter="cancelBubble" nodeType="interactiveSeq">
                <p:stCondLst>
                  <p:cond evt="onClick" delay="0">
                    <p:tgtEl>
                      <p:spTgt spid="69"/>
                    </p:tgtEl>
                  </p:cond>
                </p:stCondLst>
                <p:endSync evt="end" delay="0">
                  <p:rtn val="all"/>
                </p:endSync>
                <p:childTnLst>
                  <p:par>
                    <p:cTn id="49" fill="hold">
                      <p:stCondLst>
                        <p:cond delay="0"/>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9"/>
                                        </p:tgtEl>
                                        <p:attrNameLst>
                                          <p:attrName>style.visibility</p:attrName>
                                        </p:attrNameLst>
                                      </p:cBhvr>
                                      <p:to>
                                        <p:strVal val="visible"/>
                                      </p:to>
                                    </p:set>
                                  </p:childTnLst>
                                </p:cTn>
                              </p:par>
                              <p:par>
                                <p:cTn id="53" presetID="1" presetClass="exit" presetSubtype="0" fill="hold" grpId="0" nodeType="withEffect">
                                  <p:stCondLst>
                                    <p:cond delay="0"/>
                                  </p:stCondLst>
                                  <p:childTnLst>
                                    <p:set>
                                      <p:cBhvr>
                                        <p:cTn id="54" dur="1" fill="hold">
                                          <p:stCondLst>
                                            <p:cond delay="0"/>
                                          </p:stCondLst>
                                        </p:cTn>
                                        <p:tgtEl>
                                          <p:spTgt spid="69"/>
                                        </p:tgtEl>
                                        <p:attrNameLst>
                                          <p:attrName>style.visibility</p:attrName>
                                        </p:attrNameLst>
                                      </p:cBhvr>
                                      <p:to>
                                        <p:strVal val="hidden"/>
                                      </p:to>
                                    </p:set>
                                  </p:childTnLst>
                                </p:cTn>
                              </p:par>
                            </p:childTnLst>
                          </p:cTn>
                        </p:par>
                      </p:childTnLst>
                    </p:cTn>
                  </p:par>
                </p:childTnLst>
              </p:cTn>
              <p:nextCondLst>
                <p:cond evt="onClick" delay="0">
                  <p:tgtEl>
                    <p:spTgt spid="69"/>
                  </p:tgtEl>
                </p:cond>
              </p:nextCondLst>
            </p:seq>
            <p:seq concurrent="1" nextAc="seek">
              <p:cTn id="55" restart="whenNotActive" fill="hold" evtFilter="cancelBubble" nodeType="interactiveSeq">
                <p:stCondLst>
                  <p:cond evt="onClick" delay="0">
                    <p:tgtEl>
                      <p:spTgt spid="42"/>
                    </p:tgtEl>
                  </p:cond>
                </p:stCondLst>
                <p:endSync evt="end" delay="0">
                  <p:rtn val="all"/>
                </p:endSync>
                <p:childTnLst>
                  <p:par>
                    <p:cTn id="56" fill="hold">
                      <p:stCondLst>
                        <p:cond delay="0"/>
                      </p:stCondLst>
                      <p:childTnLst>
                        <p:par>
                          <p:cTn id="57" fill="hold">
                            <p:stCondLst>
                              <p:cond delay="0"/>
                            </p:stCondLst>
                            <p:childTnLst>
                              <p:par>
                                <p:cTn id="58" presetID="1" presetClass="entr" presetSubtype="0" fill="hold" grpId="0" nodeType="clickEffect">
                                  <p:stCondLst>
                                    <p:cond delay="0"/>
                                  </p:stCondLst>
                                  <p:childTnLst>
                                    <p:set>
                                      <p:cBhvr>
                                        <p:cTn id="59" dur="1" fill="hold">
                                          <p:stCondLst>
                                            <p:cond delay="0"/>
                                          </p:stCondLst>
                                        </p:cTn>
                                        <p:tgtEl>
                                          <p:spTgt spid="70"/>
                                        </p:tgtEl>
                                        <p:attrNameLst>
                                          <p:attrName>style.visibility</p:attrName>
                                        </p:attrNameLst>
                                      </p:cBhvr>
                                      <p:to>
                                        <p:strVal val="visible"/>
                                      </p:to>
                                    </p:set>
                                  </p:childTnLst>
                                </p:cTn>
                              </p:par>
                            </p:childTnLst>
                          </p:cTn>
                        </p:par>
                      </p:childTnLst>
                    </p:cTn>
                  </p:par>
                  <p:par>
                    <p:cTn id="60" fill="hold">
                      <p:stCondLst>
                        <p:cond delay="indefinite"/>
                      </p:stCondLst>
                      <p:childTnLst>
                        <p:par>
                          <p:cTn id="61" fill="hold">
                            <p:stCondLst>
                              <p:cond delay="0"/>
                            </p:stCondLst>
                            <p:childTnLst>
                              <p:par>
                                <p:cTn id="62" presetID="1" presetClass="exit" presetSubtype="0" fill="hold" grpId="1" nodeType="clickEffect">
                                  <p:stCondLst>
                                    <p:cond delay="0"/>
                                  </p:stCondLst>
                                  <p:childTnLst>
                                    <p:set>
                                      <p:cBhvr>
                                        <p:cTn id="63" dur="1" fill="hold">
                                          <p:stCondLst>
                                            <p:cond delay="0"/>
                                          </p:stCondLst>
                                        </p:cTn>
                                        <p:tgtEl>
                                          <p:spTgt spid="70"/>
                                        </p:tgtEl>
                                        <p:attrNameLst>
                                          <p:attrName>style.visibility</p:attrName>
                                        </p:attrNameLst>
                                      </p:cBhvr>
                                      <p:to>
                                        <p:strVal val="hidden"/>
                                      </p:to>
                                    </p:set>
                                  </p:childTnLst>
                                </p:cTn>
                              </p:par>
                            </p:childTnLst>
                          </p:cTn>
                        </p:par>
                      </p:childTnLst>
                    </p:cTn>
                  </p:par>
                </p:childTnLst>
              </p:cTn>
              <p:nextCondLst>
                <p:cond evt="onClick" delay="0">
                  <p:tgtEl>
                    <p:spTgt spid="42"/>
                  </p:tgtEl>
                </p:cond>
              </p:nextCondLst>
            </p:seq>
          </p:childTnLst>
        </p:cTn>
      </p:par>
    </p:tnLst>
    <p:bldLst>
      <p:bldP spid="26" grpId="0" animBg="1"/>
      <p:bldP spid="26" grpId="1" animBg="1"/>
      <p:bldP spid="64" grpId="0" animBg="1"/>
      <p:bldP spid="65" grpId="0" animBg="1"/>
      <p:bldP spid="66" grpId="0" animBg="1"/>
      <p:bldP spid="67" grpId="0" animBg="1"/>
      <p:bldP spid="68" grpId="0" animBg="1"/>
      <p:bldP spid="69" grpId="0" animBg="1"/>
      <p:bldP spid="70" grpId="0" animBg="1"/>
      <p:bldP spid="70" grpId="1"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ond Blanc">
            <a:extLst>
              <a:ext uri="{FF2B5EF4-FFF2-40B4-BE49-F238E27FC236}">
                <a16:creationId xmlns:a16="http://schemas.microsoft.com/office/drawing/2014/main" id="{C3594856-2C84-4328-AF10-F3774B843475}"/>
              </a:ext>
            </a:extLst>
          </p:cNvPr>
          <p:cNvSpPr/>
          <p:nvPr/>
        </p:nvSpPr>
        <p:spPr>
          <a:xfrm>
            <a:off x="0" y="3861"/>
            <a:ext cx="1670132" cy="685800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Logo AtmoSud">
            <a:hlinkClick r:id="rId2"/>
            <a:extLst>
              <a:ext uri="{FF2B5EF4-FFF2-40B4-BE49-F238E27FC236}">
                <a16:creationId xmlns:a16="http://schemas.microsoft.com/office/drawing/2014/main" id="{EB0C67F0-3B90-49B0-97FD-649496596E9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873" y="6188197"/>
            <a:ext cx="1440000" cy="574331"/>
          </a:xfrm>
          <a:prstGeom prst="rect">
            <a:avLst/>
          </a:prstGeom>
        </p:spPr>
      </p:pic>
      <p:grpSp>
        <p:nvGrpSpPr>
          <p:cNvPr id="13" name="TP">
            <a:extLst>
              <a:ext uri="{FF2B5EF4-FFF2-40B4-BE49-F238E27FC236}">
                <a16:creationId xmlns:a16="http://schemas.microsoft.com/office/drawing/2014/main" id="{D6BDD644-C315-4CD8-8944-12356D4BE098}"/>
              </a:ext>
            </a:extLst>
          </p:cNvPr>
          <p:cNvGrpSpPr/>
          <p:nvPr/>
        </p:nvGrpSpPr>
        <p:grpSpPr>
          <a:xfrm>
            <a:off x="330442" y="5258668"/>
            <a:ext cx="1084263" cy="830356"/>
            <a:chOff x="330442" y="5254806"/>
            <a:chExt cx="1084263" cy="830356"/>
          </a:xfrm>
        </p:grpSpPr>
        <p:sp>
          <p:nvSpPr>
            <p:cNvPr id="14" name="Txt tp">
              <a:extLst>
                <a:ext uri="{FF2B5EF4-FFF2-40B4-BE49-F238E27FC236}">
                  <a16:creationId xmlns:a16="http://schemas.microsoft.com/office/drawing/2014/main" id="{469F1FDF-D10B-4657-8333-F2BCA8DF8AA6}"/>
                </a:ext>
              </a:extLst>
            </p:cNvPr>
            <p:cNvSpPr txBox="1">
              <a:spLocks noChangeArrowheads="1"/>
            </p:cNvSpPr>
            <p:nvPr/>
          </p:nvSpPr>
          <p:spPr bwMode="auto">
            <a:xfrm>
              <a:off x="330442" y="5747025"/>
              <a:ext cx="1084263" cy="338137"/>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altLang="fr-FR" sz="1600" b="0" i="0" u="none" strike="noStrike" kern="0" cap="none" spc="0" normalizeH="0" baseline="0" noProof="0" dirty="0">
                  <a:ln>
                    <a:noFill/>
                  </a:ln>
                  <a:solidFill>
                    <a:srgbClr val="44546A"/>
                  </a:solidFill>
                  <a:effectLst/>
                  <a:uLnTx/>
                  <a:uFillTx/>
                  <a:latin typeface="Chelsea Market" panose="02000000000000000000" pitchFamily="2" charset="0"/>
                  <a:ea typeface="Chelsea Market" panose="02000000000000000000" pitchFamily="2" charset="0"/>
                  <a:cs typeface="Ebrima" panose="02000000000000000000" pitchFamily="2" charset="0"/>
                </a:rPr>
                <a:t>TP</a:t>
              </a:r>
            </a:p>
          </p:txBody>
        </p:sp>
        <p:pic>
          <p:nvPicPr>
            <p:cNvPr id="15" name="Picto">
              <a:extLst>
                <a:ext uri="{FF2B5EF4-FFF2-40B4-BE49-F238E27FC236}">
                  <a16:creationId xmlns:a16="http://schemas.microsoft.com/office/drawing/2014/main" id="{59A7FD99-353C-46FB-A9B7-D1109F8E4225}"/>
                </a:ext>
              </a:extLst>
            </p:cNvPr>
            <p:cNvPicPr>
              <a:picLocks noChangeAspect="1"/>
            </p:cNvPicPr>
            <p:nvPr/>
          </p:nvPicPr>
          <p:blipFill rotWithShape="1">
            <a:blip r:embed="rId4">
              <a:extLst>
                <a:ext uri="{28A0092B-C50C-407E-A947-70E740481C1C}">
                  <a14:useLocalDpi xmlns:a14="http://schemas.microsoft.com/office/drawing/2010/main" val="0"/>
                </a:ext>
              </a:extLst>
            </a:blip>
            <a:srcRect l="2040" t="2673" r="2116" b="5000"/>
            <a:stretch/>
          </p:blipFill>
          <p:spPr bwMode="auto">
            <a:xfrm>
              <a:off x="550102" y="5254806"/>
              <a:ext cx="681644" cy="5569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6" name="Video">
            <a:extLst>
              <a:ext uri="{FF2B5EF4-FFF2-40B4-BE49-F238E27FC236}">
                <a16:creationId xmlns:a16="http://schemas.microsoft.com/office/drawing/2014/main" id="{BCA45A17-39EE-4313-B675-F1ED2AF864DB}"/>
              </a:ext>
            </a:extLst>
          </p:cNvPr>
          <p:cNvGrpSpPr/>
          <p:nvPr/>
        </p:nvGrpSpPr>
        <p:grpSpPr>
          <a:xfrm>
            <a:off x="330443" y="4186380"/>
            <a:ext cx="1084263" cy="874441"/>
            <a:chOff x="330443" y="4182518"/>
            <a:chExt cx="1084263" cy="874441"/>
          </a:xfrm>
        </p:grpSpPr>
        <p:sp>
          <p:nvSpPr>
            <p:cNvPr id="17" name="Txt video">
              <a:extLst>
                <a:ext uri="{FF2B5EF4-FFF2-40B4-BE49-F238E27FC236}">
                  <a16:creationId xmlns:a16="http://schemas.microsoft.com/office/drawing/2014/main" id="{64968387-899E-407D-994D-209305B9C627}"/>
                </a:ext>
              </a:extLst>
            </p:cNvPr>
            <p:cNvSpPr txBox="1">
              <a:spLocks noChangeArrowheads="1"/>
            </p:cNvSpPr>
            <p:nvPr/>
          </p:nvSpPr>
          <p:spPr bwMode="auto">
            <a:xfrm>
              <a:off x="330443" y="4718822"/>
              <a:ext cx="1084263" cy="338137"/>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altLang="fr-FR" sz="1600" b="0" i="0" u="none" strike="noStrike" kern="0" cap="none" spc="0" normalizeH="0" baseline="0" noProof="0" dirty="0">
                  <a:ln>
                    <a:noFill/>
                  </a:ln>
                  <a:solidFill>
                    <a:srgbClr val="44546A"/>
                  </a:solidFill>
                  <a:effectLst/>
                  <a:uLnTx/>
                  <a:uFillTx/>
                  <a:latin typeface="Chelsea Market" panose="02000000000000000000" pitchFamily="2" charset="0"/>
                  <a:ea typeface="Chelsea Market" panose="02000000000000000000" pitchFamily="2" charset="0"/>
                  <a:cs typeface="Ebrima" panose="02000000000000000000" pitchFamily="2" charset="0"/>
                </a:rPr>
                <a:t>VIDEO</a:t>
              </a:r>
            </a:p>
          </p:txBody>
        </p:sp>
        <p:pic>
          <p:nvPicPr>
            <p:cNvPr id="18" name="Picto guide">
              <a:extLst>
                <a:ext uri="{FF2B5EF4-FFF2-40B4-BE49-F238E27FC236}">
                  <a16:creationId xmlns:a16="http://schemas.microsoft.com/office/drawing/2014/main" id="{CFB12395-8EB3-4C45-8341-7B9F506B5B3E}"/>
                </a:ext>
              </a:extLst>
            </p:cNvPr>
            <p:cNvPicPr>
              <a:picLocks noChangeAspect="1"/>
            </p:cNvPicPr>
            <p:nvPr/>
          </p:nvPicPr>
          <p:blipFill rotWithShape="1">
            <a:blip r:embed="rId5">
              <a:extLst>
                <a:ext uri="{28A0092B-C50C-407E-A947-70E740481C1C}">
                  <a14:useLocalDpi xmlns:a14="http://schemas.microsoft.com/office/drawing/2010/main" val="0"/>
                </a:ext>
              </a:extLst>
            </a:blip>
            <a:srcRect l="4186" t="1958" r="10959" b="5944"/>
            <a:stretch/>
          </p:blipFill>
          <p:spPr bwMode="auto">
            <a:xfrm>
              <a:off x="545220" y="4182518"/>
              <a:ext cx="631767" cy="5818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9" name="Guide">
            <a:extLst>
              <a:ext uri="{FF2B5EF4-FFF2-40B4-BE49-F238E27FC236}">
                <a16:creationId xmlns:a16="http://schemas.microsoft.com/office/drawing/2014/main" id="{681F5EB0-CE1C-485D-922D-6EA2BC985BE6}"/>
              </a:ext>
            </a:extLst>
          </p:cNvPr>
          <p:cNvGrpSpPr/>
          <p:nvPr/>
        </p:nvGrpSpPr>
        <p:grpSpPr>
          <a:xfrm>
            <a:off x="330444" y="3123586"/>
            <a:ext cx="1084262" cy="891371"/>
            <a:chOff x="330444" y="3119724"/>
            <a:chExt cx="1084262" cy="891371"/>
          </a:xfrm>
        </p:grpSpPr>
        <p:sp>
          <p:nvSpPr>
            <p:cNvPr id="20" name="Txt guide">
              <a:extLst>
                <a:ext uri="{FF2B5EF4-FFF2-40B4-BE49-F238E27FC236}">
                  <a16:creationId xmlns:a16="http://schemas.microsoft.com/office/drawing/2014/main" id="{5EEFEE1E-9EF3-43F8-855E-1DFE73BF2925}"/>
                </a:ext>
              </a:extLst>
            </p:cNvPr>
            <p:cNvSpPr txBox="1">
              <a:spLocks noChangeArrowheads="1"/>
            </p:cNvSpPr>
            <p:nvPr/>
          </p:nvSpPr>
          <p:spPr bwMode="auto">
            <a:xfrm>
              <a:off x="330444" y="3671370"/>
              <a:ext cx="1084262" cy="339725"/>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altLang="fr-FR" sz="1600" b="0" i="0" u="none" strike="noStrike" kern="0" cap="none" spc="0" normalizeH="0" baseline="0" noProof="0" dirty="0">
                  <a:ln>
                    <a:noFill/>
                  </a:ln>
                  <a:solidFill>
                    <a:srgbClr val="44546A"/>
                  </a:solidFill>
                  <a:effectLst/>
                  <a:uLnTx/>
                  <a:uFillTx/>
                  <a:latin typeface="Chelsea Market" panose="02000000000000000000" pitchFamily="2" charset="0"/>
                  <a:ea typeface="Chelsea Market" panose="02000000000000000000" pitchFamily="2" charset="0"/>
                  <a:cs typeface="Verdana" panose="020B0604030504040204" pitchFamily="34" charset="0"/>
                </a:rPr>
                <a:t>GUIDE</a:t>
              </a:r>
            </a:p>
          </p:txBody>
        </p:sp>
        <p:pic>
          <p:nvPicPr>
            <p:cNvPr id="21" name="Picto guide">
              <a:extLst>
                <a:ext uri="{FF2B5EF4-FFF2-40B4-BE49-F238E27FC236}">
                  <a16:creationId xmlns:a16="http://schemas.microsoft.com/office/drawing/2014/main" id="{65780975-BD8C-4B63-814A-545C8F048C29}"/>
                </a:ext>
              </a:extLst>
            </p:cNvPr>
            <p:cNvPicPr>
              <a:picLocks noChangeAspect="1"/>
            </p:cNvPicPr>
            <p:nvPr/>
          </p:nvPicPr>
          <p:blipFill rotWithShape="1">
            <a:blip r:embed="rId6">
              <a:extLst>
                <a:ext uri="{28A0092B-C50C-407E-A947-70E740481C1C}">
                  <a14:useLocalDpi xmlns:a14="http://schemas.microsoft.com/office/drawing/2010/main" val="0"/>
                </a:ext>
              </a:extLst>
            </a:blip>
            <a:srcRect l="5015" t="1565" r="10709" b="5873"/>
            <a:stretch/>
          </p:blipFill>
          <p:spPr bwMode="auto">
            <a:xfrm>
              <a:off x="545220" y="3119724"/>
              <a:ext cx="623454" cy="5818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2" name="Txt info">
            <a:extLst>
              <a:ext uri="{FF2B5EF4-FFF2-40B4-BE49-F238E27FC236}">
                <a16:creationId xmlns:a16="http://schemas.microsoft.com/office/drawing/2014/main" id="{141E83D4-A726-4354-98C5-7A2FBDEBFE93}"/>
              </a:ext>
            </a:extLst>
          </p:cNvPr>
          <p:cNvSpPr txBox="1">
            <a:spLocks noChangeArrowheads="1"/>
          </p:cNvSpPr>
          <p:nvPr/>
        </p:nvSpPr>
        <p:spPr bwMode="auto">
          <a:xfrm>
            <a:off x="314816" y="2530286"/>
            <a:ext cx="1084262" cy="338137"/>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altLang="fr-FR" sz="1600" b="0" i="0" u="none" strike="noStrike" kern="0" cap="none" spc="0" normalizeH="0" baseline="0" noProof="0" dirty="0">
                <a:ln>
                  <a:noFill/>
                </a:ln>
                <a:solidFill>
                  <a:srgbClr val="44546A"/>
                </a:solidFill>
                <a:effectLst/>
                <a:uLnTx/>
                <a:uFillTx/>
                <a:latin typeface="Chelsea Market" panose="02000000000000000000" pitchFamily="2" charset="0"/>
                <a:ea typeface="Chelsea Market" panose="02000000000000000000" pitchFamily="2" charset="0"/>
                <a:cs typeface="Ebrima" panose="02000000000000000000" pitchFamily="2" charset="0"/>
              </a:rPr>
              <a:t>INFO</a:t>
            </a:r>
          </a:p>
        </p:txBody>
      </p:sp>
      <p:sp>
        <p:nvSpPr>
          <p:cNvPr id="23" name="Module CO2">
            <a:extLst>
              <a:ext uri="{FF2B5EF4-FFF2-40B4-BE49-F238E27FC236}">
                <a16:creationId xmlns:a16="http://schemas.microsoft.com/office/drawing/2014/main" id="{4F1A4C6C-22E7-47D4-9F58-DC214171358F}"/>
              </a:ext>
            </a:extLst>
          </p:cNvPr>
          <p:cNvSpPr/>
          <p:nvPr/>
        </p:nvSpPr>
        <p:spPr>
          <a:xfrm>
            <a:off x="65263" y="1509203"/>
            <a:ext cx="1539605" cy="276999"/>
          </a:xfrm>
          <a:prstGeom prst="rect">
            <a:avLst/>
          </a:prstGeom>
          <a:solidFill>
            <a:srgbClr val="002060"/>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L’air de ma classe</a:t>
            </a:r>
            <a:endParaRPr kumimoji="0" lang="fr-FR"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4" name="Logo AEM">
            <a:extLst>
              <a:ext uri="{FF2B5EF4-FFF2-40B4-BE49-F238E27FC236}">
                <a16:creationId xmlns:a16="http://schemas.microsoft.com/office/drawing/2014/main" id="{9C3AFB0C-8B07-4E92-BC48-4BACA981BC0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57636" y="224669"/>
            <a:ext cx="954858" cy="1218997"/>
          </a:xfrm>
          <a:prstGeom prst="rect">
            <a:avLst/>
          </a:prstGeom>
        </p:spPr>
      </p:pic>
      <p:pic>
        <p:nvPicPr>
          <p:cNvPr id="25" name="Picto info active">
            <a:extLst>
              <a:ext uri="{FF2B5EF4-FFF2-40B4-BE49-F238E27FC236}">
                <a16:creationId xmlns:a16="http://schemas.microsoft.com/office/drawing/2014/main" id="{91029E5A-2D0E-42CE-94EB-C9FFE706ACD7}"/>
              </a:ext>
            </a:extLst>
          </p:cNvPr>
          <p:cNvPicPr>
            <a:picLocks noChangeAspect="1"/>
          </p:cNvPicPr>
          <p:nvPr/>
        </p:nvPicPr>
        <p:blipFill rotWithShape="1">
          <a:blip r:embed="rId8">
            <a:extLst>
              <a:ext uri="{28A0092B-C50C-407E-A947-70E740481C1C}">
                <a14:useLocalDpi xmlns:a14="http://schemas.microsoft.com/office/drawing/2010/main" val="0"/>
              </a:ext>
            </a:extLst>
          </a:blip>
          <a:srcRect l="6268" t="3278" r="13588" b="5866"/>
          <a:stretch/>
        </p:blipFill>
        <p:spPr bwMode="auto">
          <a:xfrm>
            <a:off x="530536" y="1995482"/>
            <a:ext cx="624689" cy="597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Carré corné Info">
            <a:extLst>
              <a:ext uri="{FF2B5EF4-FFF2-40B4-BE49-F238E27FC236}">
                <a16:creationId xmlns:a16="http://schemas.microsoft.com/office/drawing/2014/main" id="{8937EE4D-4D1A-4E99-B085-64D4257F0320}"/>
              </a:ext>
            </a:extLst>
          </p:cNvPr>
          <p:cNvSpPr/>
          <p:nvPr/>
        </p:nvSpPr>
        <p:spPr>
          <a:xfrm>
            <a:off x="46379" y="5166911"/>
            <a:ext cx="1609401" cy="1658064"/>
          </a:xfrm>
          <a:prstGeom prst="foldedCorner">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fr-FR" sz="1200" dirty="0">
                <a:solidFill>
                  <a:schemeClr val="tx1"/>
                </a:solidFill>
              </a:rPr>
              <a:t>    </a:t>
            </a:r>
          </a:p>
          <a:p>
            <a:pPr marL="228600" indent="-228600">
              <a:buFont typeface="+mj-lt"/>
              <a:buAutoNum type="arabicPeriod"/>
              <a:defRPr/>
            </a:pPr>
            <a:r>
              <a:rPr lang="fr-FR" sz="1200" b="1" dirty="0">
                <a:solidFill>
                  <a:srgbClr val="FFFFFF"/>
                </a:solidFill>
              </a:rPr>
              <a:t>Eau</a:t>
            </a:r>
          </a:p>
          <a:p>
            <a:pPr marL="228600" indent="-228600">
              <a:buFont typeface="+mj-lt"/>
              <a:buAutoNum type="arabicPeriod"/>
              <a:defRPr/>
            </a:pPr>
            <a:r>
              <a:rPr lang="fr-FR" sz="1200" b="1" dirty="0">
                <a:solidFill>
                  <a:srgbClr val="FFFFFF"/>
                </a:solidFill>
              </a:rPr>
              <a:t>Bicarbonate de soude</a:t>
            </a:r>
          </a:p>
          <a:p>
            <a:pPr marL="228600" indent="-228600">
              <a:buFont typeface="+mj-lt"/>
              <a:buAutoNum type="arabicPeriod"/>
              <a:defRPr/>
            </a:pPr>
            <a:r>
              <a:rPr lang="fr-FR" sz="1200" b="1" dirty="0">
                <a:solidFill>
                  <a:srgbClr val="FFFFFF"/>
                </a:solidFill>
              </a:rPr>
              <a:t>Savon de Marseille</a:t>
            </a:r>
          </a:p>
          <a:p>
            <a:pPr marL="228600" indent="-228600">
              <a:buFont typeface="+mj-lt"/>
              <a:buAutoNum type="arabicPeriod"/>
              <a:defRPr/>
            </a:pPr>
            <a:r>
              <a:rPr lang="fr-FR" sz="1200" b="1" dirty="0">
                <a:solidFill>
                  <a:srgbClr val="FFFFFF"/>
                </a:solidFill>
              </a:rPr>
              <a:t>Vinaigre blanc</a:t>
            </a:r>
          </a:p>
          <a:p>
            <a:pPr marL="228600" indent="-228600">
              <a:buFont typeface="+mj-lt"/>
              <a:buAutoNum type="arabicPeriod"/>
              <a:defRPr/>
            </a:pPr>
            <a:r>
              <a:rPr lang="fr-FR" sz="1200" b="1" dirty="0">
                <a:solidFill>
                  <a:srgbClr val="FFFFFF"/>
                </a:solidFill>
              </a:rPr>
              <a:t>Savon noir</a:t>
            </a:r>
          </a:p>
          <a:p>
            <a:pPr marL="228600" indent="-228600">
              <a:buFont typeface="+mj-lt"/>
              <a:buAutoNum type="arabicPeriod"/>
              <a:defRPr/>
            </a:pPr>
            <a:r>
              <a:rPr lang="fr-FR" sz="1200" b="1" dirty="0">
                <a:solidFill>
                  <a:srgbClr val="FFFFFF"/>
                </a:solidFill>
              </a:rPr>
              <a:t>D’autres : Citron, cristaux de soude</a:t>
            </a:r>
          </a:p>
        </p:txBody>
      </p:sp>
      <p:sp>
        <p:nvSpPr>
          <p:cNvPr id="35" name="Titre 18">
            <a:extLst>
              <a:ext uri="{FF2B5EF4-FFF2-40B4-BE49-F238E27FC236}">
                <a16:creationId xmlns:a16="http://schemas.microsoft.com/office/drawing/2014/main" id="{63AC9A95-6329-4567-9BFB-CA2C12A4CA6F}"/>
              </a:ext>
            </a:extLst>
          </p:cNvPr>
          <p:cNvSpPr>
            <a:spLocks noGrp="1"/>
          </p:cNvSpPr>
          <p:nvPr>
            <p:ph type="title"/>
          </p:nvPr>
        </p:nvSpPr>
        <p:spPr>
          <a:xfrm>
            <a:off x="1670130" y="-1514"/>
            <a:ext cx="10521870" cy="1008000"/>
          </a:xfr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Autofit/>
          </a:bodyPr>
          <a:lstStyle/>
          <a:p>
            <a:pPr algn="ctr"/>
            <a:r>
              <a:rPr lang="fr-FR" sz="3200" b="1" dirty="0">
                <a:solidFill>
                  <a:srgbClr val="002060"/>
                </a:solidFill>
                <a:latin typeface="Century Gothic" panose="020B0502020202020204" pitchFamily="34" charset="0"/>
              </a:rPr>
              <a:t>Cite q</a:t>
            </a:r>
            <a:r>
              <a:rPr lang="fr-FR" sz="3200" b="1" dirty="0">
                <a:solidFill>
                  <a:srgbClr val="002060"/>
                </a:solidFill>
                <a:latin typeface="Century Gothic" panose="020B0502020202020204" pitchFamily="34" charset="0"/>
                <a:ea typeface="+mn-ea"/>
                <a:cs typeface="+mn-cs"/>
              </a:rPr>
              <a:t>uelques ingrédients utiles pour un ménage écologique</a:t>
            </a:r>
          </a:p>
        </p:txBody>
      </p:sp>
      <p:grpSp>
        <p:nvGrpSpPr>
          <p:cNvPr id="2" name="Groupe 1">
            <a:extLst>
              <a:ext uri="{FF2B5EF4-FFF2-40B4-BE49-F238E27FC236}">
                <a16:creationId xmlns:a16="http://schemas.microsoft.com/office/drawing/2014/main" id="{D63FD81C-11FB-45DB-BF0F-EED33542C491}"/>
              </a:ext>
            </a:extLst>
          </p:cNvPr>
          <p:cNvGrpSpPr/>
          <p:nvPr/>
        </p:nvGrpSpPr>
        <p:grpSpPr>
          <a:xfrm>
            <a:off x="2510564" y="1197533"/>
            <a:ext cx="1931905" cy="2008823"/>
            <a:chOff x="2510564" y="1197533"/>
            <a:chExt cx="1931905" cy="2008823"/>
          </a:xfrm>
        </p:grpSpPr>
        <p:pic>
          <p:nvPicPr>
            <p:cNvPr id="33" name="Ima 1 eau">
              <a:extLst>
                <a:ext uri="{FF2B5EF4-FFF2-40B4-BE49-F238E27FC236}">
                  <a16:creationId xmlns:a16="http://schemas.microsoft.com/office/drawing/2014/main" id="{8401308E-1D1D-4C0C-8403-A620C835D4B1}"/>
                </a:ext>
              </a:extLst>
            </p:cNvPr>
            <p:cNvPicPr>
              <a:picLocks noChangeAspect="1"/>
            </p:cNvPicPr>
            <p:nvPr/>
          </p:nvPicPr>
          <p:blipFill rotWithShape="1">
            <a:blip r:embed="rId9">
              <a:extLst>
                <a:ext uri="{28A0092B-C50C-407E-A947-70E740481C1C}">
                  <a14:useLocalDpi xmlns:a14="http://schemas.microsoft.com/office/drawing/2010/main" val="0"/>
                </a:ext>
              </a:extLst>
            </a:blip>
            <a:srcRect l="55404" t="50988" r="6056"/>
            <a:stretch/>
          </p:blipFill>
          <p:spPr>
            <a:xfrm>
              <a:off x="2510564" y="1197533"/>
              <a:ext cx="1931905" cy="1740679"/>
            </a:xfrm>
            <a:prstGeom prst="rect">
              <a:avLst/>
            </a:prstGeom>
          </p:spPr>
        </p:pic>
        <p:sp>
          <p:nvSpPr>
            <p:cNvPr id="57" name="Txt 1">
              <a:extLst>
                <a:ext uri="{FF2B5EF4-FFF2-40B4-BE49-F238E27FC236}">
                  <a16:creationId xmlns:a16="http://schemas.microsoft.com/office/drawing/2014/main" id="{F7F4E4B9-DDDF-4CC6-83D8-412B4F3C3AC6}"/>
                </a:ext>
              </a:extLst>
            </p:cNvPr>
            <p:cNvSpPr>
              <a:spLocks noChangeArrowheads="1"/>
            </p:cNvSpPr>
            <p:nvPr/>
          </p:nvSpPr>
          <p:spPr bwMode="auto">
            <a:xfrm>
              <a:off x="3042064" y="2806246"/>
              <a:ext cx="93811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2000" b="1" dirty="0">
                  <a:solidFill>
                    <a:srgbClr val="008CB4"/>
                  </a:solidFill>
                  <a:latin typeface="+mn-lt"/>
                  <a:cs typeface="Calibri" panose="020F0502020204030204" pitchFamily="34" charset="0"/>
                </a:rPr>
                <a:t>Eau</a:t>
              </a:r>
            </a:p>
          </p:txBody>
        </p:sp>
      </p:grpSp>
      <p:grpSp>
        <p:nvGrpSpPr>
          <p:cNvPr id="4" name="Groupe 3">
            <a:extLst>
              <a:ext uri="{FF2B5EF4-FFF2-40B4-BE49-F238E27FC236}">
                <a16:creationId xmlns:a16="http://schemas.microsoft.com/office/drawing/2014/main" id="{C623E9B9-D687-4C87-8606-4C2317EDB5BD}"/>
              </a:ext>
            </a:extLst>
          </p:cNvPr>
          <p:cNvGrpSpPr/>
          <p:nvPr/>
        </p:nvGrpSpPr>
        <p:grpSpPr>
          <a:xfrm>
            <a:off x="8962531" y="1224925"/>
            <a:ext cx="2403197" cy="2079794"/>
            <a:chOff x="8962531" y="1224925"/>
            <a:chExt cx="2403197" cy="2079794"/>
          </a:xfrm>
        </p:grpSpPr>
        <p:pic>
          <p:nvPicPr>
            <p:cNvPr id="30" name="Ima 3 savon Marseille">
              <a:extLst>
                <a:ext uri="{FF2B5EF4-FFF2-40B4-BE49-F238E27FC236}">
                  <a16:creationId xmlns:a16="http://schemas.microsoft.com/office/drawing/2014/main" id="{A40BCE8A-8AD6-4907-84F4-EADFED697FC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363143" y="1224925"/>
              <a:ext cx="1601972" cy="1828667"/>
            </a:xfrm>
            <a:prstGeom prst="rect">
              <a:avLst/>
            </a:prstGeom>
          </p:spPr>
        </p:pic>
        <p:sp>
          <p:nvSpPr>
            <p:cNvPr id="58" name="txt 3">
              <a:extLst>
                <a:ext uri="{FF2B5EF4-FFF2-40B4-BE49-F238E27FC236}">
                  <a16:creationId xmlns:a16="http://schemas.microsoft.com/office/drawing/2014/main" id="{D67A5325-7096-48CE-B929-8897EF2ABB57}"/>
                </a:ext>
              </a:extLst>
            </p:cNvPr>
            <p:cNvSpPr>
              <a:spLocks noChangeArrowheads="1"/>
            </p:cNvSpPr>
            <p:nvPr/>
          </p:nvSpPr>
          <p:spPr bwMode="auto">
            <a:xfrm>
              <a:off x="8962531" y="2904609"/>
              <a:ext cx="240319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2000" b="1" dirty="0">
                  <a:solidFill>
                    <a:srgbClr val="008CB4"/>
                  </a:solidFill>
                  <a:latin typeface="+mn-lt"/>
                  <a:cs typeface="Calibri" panose="020F0502020204030204" pitchFamily="34" charset="0"/>
                </a:rPr>
                <a:t>Savon de Marseille</a:t>
              </a:r>
            </a:p>
          </p:txBody>
        </p:sp>
      </p:grpSp>
      <p:grpSp>
        <p:nvGrpSpPr>
          <p:cNvPr id="6" name="Groupe 5">
            <a:extLst>
              <a:ext uri="{FF2B5EF4-FFF2-40B4-BE49-F238E27FC236}">
                <a16:creationId xmlns:a16="http://schemas.microsoft.com/office/drawing/2014/main" id="{E0B63D54-C3E6-4A02-9858-995AA7237299}"/>
              </a:ext>
            </a:extLst>
          </p:cNvPr>
          <p:cNvGrpSpPr/>
          <p:nvPr/>
        </p:nvGrpSpPr>
        <p:grpSpPr>
          <a:xfrm>
            <a:off x="6079056" y="3462943"/>
            <a:ext cx="1465447" cy="2799891"/>
            <a:chOff x="6079056" y="3462943"/>
            <a:chExt cx="1465447" cy="2799891"/>
          </a:xfrm>
        </p:grpSpPr>
        <p:pic>
          <p:nvPicPr>
            <p:cNvPr id="29" name="Ima 5 Savon Noir">
              <a:extLst>
                <a:ext uri="{FF2B5EF4-FFF2-40B4-BE49-F238E27FC236}">
                  <a16:creationId xmlns:a16="http://schemas.microsoft.com/office/drawing/2014/main" id="{E9FB5DC2-9D54-4EFA-961C-11EB5E6B00F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079056" y="3462943"/>
              <a:ext cx="1388328" cy="2278668"/>
            </a:xfrm>
            <a:prstGeom prst="rect">
              <a:avLst/>
            </a:prstGeom>
          </p:spPr>
        </p:pic>
        <p:sp>
          <p:nvSpPr>
            <p:cNvPr id="59" name="Txt 5">
              <a:extLst>
                <a:ext uri="{FF2B5EF4-FFF2-40B4-BE49-F238E27FC236}">
                  <a16:creationId xmlns:a16="http://schemas.microsoft.com/office/drawing/2014/main" id="{38412D0F-D0DA-4D83-AB3A-1B0512421D66}"/>
                </a:ext>
              </a:extLst>
            </p:cNvPr>
            <p:cNvSpPr>
              <a:spLocks noChangeArrowheads="1"/>
            </p:cNvSpPr>
            <p:nvPr/>
          </p:nvSpPr>
          <p:spPr bwMode="auto">
            <a:xfrm>
              <a:off x="6156175" y="5862724"/>
              <a:ext cx="138832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2000" b="1" dirty="0">
                  <a:solidFill>
                    <a:srgbClr val="008CB4"/>
                  </a:solidFill>
                  <a:latin typeface="+mn-lt"/>
                  <a:cs typeface="Calibri" panose="020F0502020204030204" pitchFamily="34" charset="0"/>
                </a:rPr>
                <a:t>Savon noir</a:t>
              </a:r>
            </a:p>
          </p:txBody>
        </p:sp>
      </p:grpSp>
      <p:grpSp>
        <p:nvGrpSpPr>
          <p:cNvPr id="3" name="Groupe 2">
            <a:extLst>
              <a:ext uri="{FF2B5EF4-FFF2-40B4-BE49-F238E27FC236}">
                <a16:creationId xmlns:a16="http://schemas.microsoft.com/office/drawing/2014/main" id="{E081F5EA-841D-45EC-A553-E3E81D426225}"/>
              </a:ext>
            </a:extLst>
          </p:cNvPr>
          <p:cNvGrpSpPr/>
          <p:nvPr/>
        </p:nvGrpSpPr>
        <p:grpSpPr>
          <a:xfrm>
            <a:off x="5563171" y="1229310"/>
            <a:ext cx="2596371" cy="2110960"/>
            <a:chOff x="5563171" y="1229310"/>
            <a:chExt cx="2596371" cy="2110960"/>
          </a:xfrm>
        </p:grpSpPr>
        <p:pic>
          <p:nvPicPr>
            <p:cNvPr id="32" name="Ima 2 bicarbonate">
              <a:extLst>
                <a:ext uri="{FF2B5EF4-FFF2-40B4-BE49-F238E27FC236}">
                  <a16:creationId xmlns:a16="http://schemas.microsoft.com/office/drawing/2014/main" id="{45341446-71EB-493A-8968-E407FBA88514}"/>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081228" y="1229310"/>
              <a:ext cx="1538223" cy="1728127"/>
            </a:xfrm>
            <a:prstGeom prst="rect">
              <a:avLst/>
            </a:prstGeom>
          </p:spPr>
        </p:pic>
        <p:sp>
          <p:nvSpPr>
            <p:cNvPr id="60" name="txt 2">
              <a:extLst>
                <a:ext uri="{FF2B5EF4-FFF2-40B4-BE49-F238E27FC236}">
                  <a16:creationId xmlns:a16="http://schemas.microsoft.com/office/drawing/2014/main" id="{F8ADAFC3-153F-4E32-B608-6928DCA5450E}"/>
                </a:ext>
              </a:extLst>
            </p:cNvPr>
            <p:cNvSpPr>
              <a:spLocks noChangeArrowheads="1"/>
            </p:cNvSpPr>
            <p:nvPr/>
          </p:nvSpPr>
          <p:spPr bwMode="auto">
            <a:xfrm>
              <a:off x="5563171" y="2940160"/>
              <a:ext cx="259637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2000" b="1" dirty="0">
                  <a:solidFill>
                    <a:srgbClr val="008CB4"/>
                  </a:solidFill>
                  <a:latin typeface="+mn-lt"/>
                  <a:cs typeface="Calibri" panose="020F0502020204030204" pitchFamily="34" charset="0"/>
                </a:rPr>
                <a:t>Bicarbonate de soude</a:t>
              </a:r>
            </a:p>
          </p:txBody>
        </p:sp>
      </p:grpSp>
      <p:grpSp>
        <p:nvGrpSpPr>
          <p:cNvPr id="5" name="Groupe 4">
            <a:extLst>
              <a:ext uri="{FF2B5EF4-FFF2-40B4-BE49-F238E27FC236}">
                <a16:creationId xmlns:a16="http://schemas.microsoft.com/office/drawing/2014/main" id="{81FE9CC8-C7D3-46F9-9C94-436C669641F8}"/>
              </a:ext>
            </a:extLst>
          </p:cNvPr>
          <p:cNvGrpSpPr/>
          <p:nvPr/>
        </p:nvGrpSpPr>
        <p:grpSpPr>
          <a:xfrm>
            <a:off x="2601904" y="3457104"/>
            <a:ext cx="1749224" cy="2805730"/>
            <a:chOff x="2601904" y="3457104"/>
            <a:chExt cx="1749224" cy="2805730"/>
          </a:xfrm>
        </p:grpSpPr>
        <p:pic>
          <p:nvPicPr>
            <p:cNvPr id="31" name="Ima 4 Vinaigre blanc">
              <a:extLst>
                <a:ext uri="{FF2B5EF4-FFF2-40B4-BE49-F238E27FC236}">
                  <a16:creationId xmlns:a16="http://schemas.microsoft.com/office/drawing/2014/main" id="{3E66BE01-2A05-4678-8098-D33ADE632471}"/>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047576" y="3457104"/>
              <a:ext cx="857880" cy="2395589"/>
            </a:xfrm>
            <a:prstGeom prst="rect">
              <a:avLst/>
            </a:prstGeom>
          </p:spPr>
        </p:pic>
        <p:sp>
          <p:nvSpPr>
            <p:cNvPr id="61" name="Txt 4">
              <a:extLst>
                <a:ext uri="{FF2B5EF4-FFF2-40B4-BE49-F238E27FC236}">
                  <a16:creationId xmlns:a16="http://schemas.microsoft.com/office/drawing/2014/main" id="{50585269-FBD0-4B58-9DF7-B076A5F5DED9}"/>
                </a:ext>
              </a:extLst>
            </p:cNvPr>
            <p:cNvSpPr>
              <a:spLocks noChangeArrowheads="1"/>
            </p:cNvSpPr>
            <p:nvPr/>
          </p:nvSpPr>
          <p:spPr bwMode="auto">
            <a:xfrm>
              <a:off x="2601904" y="5862724"/>
              <a:ext cx="174922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2000" b="1" dirty="0">
                  <a:solidFill>
                    <a:srgbClr val="008CB4"/>
                  </a:solidFill>
                  <a:latin typeface="+mn-lt"/>
                  <a:cs typeface="Calibri" panose="020F0502020204030204" pitchFamily="34" charset="0"/>
                </a:rPr>
                <a:t>Vinaigre blanc</a:t>
              </a:r>
            </a:p>
          </p:txBody>
        </p:sp>
      </p:grpSp>
      <p:grpSp>
        <p:nvGrpSpPr>
          <p:cNvPr id="7" name="Groupe 6">
            <a:extLst>
              <a:ext uri="{FF2B5EF4-FFF2-40B4-BE49-F238E27FC236}">
                <a16:creationId xmlns:a16="http://schemas.microsoft.com/office/drawing/2014/main" id="{305F0309-7939-40F3-8B24-BBE8C22F9DD1}"/>
              </a:ext>
            </a:extLst>
          </p:cNvPr>
          <p:cNvGrpSpPr/>
          <p:nvPr/>
        </p:nvGrpSpPr>
        <p:grpSpPr>
          <a:xfrm>
            <a:off x="8967428" y="3590860"/>
            <a:ext cx="2525606" cy="3209597"/>
            <a:chOff x="8967428" y="3590860"/>
            <a:chExt cx="2525606" cy="3209597"/>
          </a:xfrm>
        </p:grpSpPr>
        <p:pic>
          <p:nvPicPr>
            <p:cNvPr id="27" name="Ima 7 cristaux">
              <a:extLst>
                <a:ext uri="{FF2B5EF4-FFF2-40B4-BE49-F238E27FC236}">
                  <a16:creationId xmlns:a16="http://schemas.microsoft.com/office/drawing/2014/main" id="{B4F5EDEC-0113-4853-9EB2-5A0DA09DF295}"/>
                </a:ext>
              </a:extLst>
            </p:cNvPr>
            <p:cNvPicPr>
              <a:picLocks noChangeAspect="1"/>
            </p:cNvPicPr>
            <p:nvPr/>
          </p:nvPicPr>
          <p:blipFill rotWithShape="1">
            <a:blip r:embed="rId14">
              <a:extLst>
                <a:ext uri="{28A0092B-C50C-407E-A947-70E740481C1C}">
                  <a14:useLocalDpi xmlns:a14="http://schemas.microsoft.com/office/drawing/2010/main" val="0"/>
                </a:ext>
              </a:extLst>
            </a:blip>
            <a:srcRect l="24245" t="64324" r="58034" b="26374"/>
            <a:stretch/>
          </p:blipFill>
          <p:spPr>
            <a:xfrm>
              <a:off x="9129305" y="4357798"/>
              <a:ext cx="2069648" cy="1538992"/>
            </a:xfrm>
            <a:prstGeom prst="rect">
              <a:avLst/>
            </a:prstGeom>
          </p:spPr>
        </p:pic>
        <p:pic>
          <p:nvPicPr>
            <p:cNvPr id="28" name="Ima 6 Citron">
              <a:extLst>
                <a:ext uri="{FF2B5EF4-FFF2-40B4-BE49-F238E27FC236}">
                  <a16:creationId xmlns:a16="http://schemas.microsoft.com/office/drawing/2014/main" id="{1C137C61-D849-443E-8ACB-C0DEEE0A48F7}"/>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9087675" y="3590860"/>
              <a:ext cx="2152908" cy="1261300"/>
            </a:xfrm>
            <a:prstGeom prst="rect">
              <a:avLst/>
            </a:prstGeom>
          </p:spPr>
        </p:pic>
        <p:sp>
          <p:nvSpPr>
            <p:cNvPr id="62" name="Txt 6">
              <a:extLst>
                <a:ext uri="{FF2B5EF4-FFF2-40B4-BE49-F238E27FC236}">
                  <a16:creationId xmlns:a16="http://schemas.microsoft.com/office/drawing/2014/main" id="{C8544986-EC0E-45D6-A30D-3E3FF2E0AA00}"/>
                </a:ext>
              </a:extLst>
            </p:cNvPr>
            <p:cNvSpPr>
              <a:spLocks noChangeArrowheads="1"/>
            </p:cNvSpPr>
            <p:nvPr/>
          </p:nvSpPr>
          <p:spPr bwMode="auto">
            <a:xfrm>
              <a:off x="8967428" y="5784794"/>
              <a:ext cx="2525606"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None/>
              </a:pPr>
              <a:r>
                <a:rPr lang="fr-FR" altLang="fr-FR" sz="2000" b="1" dirty="0">
                  <a:solidFill>
                    <a:srgbClr val="008CB4"/>
                  </a:solidFill>
                  <a:latin typeface="+mn-lt"/>
                  <a:cs typeface="Calibri" panose="020F0502020204030204" pitchFamily="34" charset="0"/>
                </a:rPr>
                <a:t>Et d’autres encore comme le citron, les cristaux de soude…</a:t>
              </a:r>
            </a:p>
          </p:txBody>
        </p:sp>
      </p:grpSp>
      <p:sp>
        <p:nvSpPr>
          <p:cNvPr id="64" name="Espace réservé du numéro de diapositive 1">
            <a:extLst>
              <a:ext uri="{FF2B5EF4-FFF2-40B4-BE49-F238E27FC236}">
                <a16:creationId xmlns:a16="http://schemas.microsoft.com/office/drawing/2014/main" id="{E28A32CD-0FCF-4704-A371-3698DD65A579}"/>
              </a:ext>
            </a:extLst>
          </p:cNvPr>
          <p:cNvSpPr txBox="1">
            <a:spLocks/>
          </p:cNvSpPr>
          <p:nvPr/>
        </p:nvSpPr>
        <p:spPr bwMode="auto">
          <a:xfrm>
            <a:off x="11126800" y="6409271"/>
            <a:ext cx="1018821" cy="365125"/>
          </a:xfrm>
          <a:prstGeom prst="rect">
            <a:avLst/>
          </a:prstGeom>
          <a:solidFill>
            <a:srgbClr val="002060"/>
          </a:solidFill>
          <a:ln>
            <a:noFill/>
          </a:ln>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dirty="0">
                <a:solidFill>
                  <a:schemeClr val="bg1"/>
                </a:solidFill>
              </a:rPr>
              <a:t>M</a:t>
            </a:r>
            <a:r>
              <a:rPr lang="fr-FR" altLang="fr-FR" sz="1800" b="1" baseline="30000" dirty="0">
                <a:solidFill>
                  <a:schemeClr val="bg1"/>
                </a:solidFill>
              </a:rPr>
              <a:t>8</a:t>
            </a:r>
            <a:r>
              <a:rPr lang="fr-FR" altLang="fr-FR" sz="1800" b="1" dirty="0">
                <a:solidFill>
                  <a:srgbClr val="CFEDEF"/>
                </a:solidFill>
              </a:rPr>
              <a:t> </a:t>
            </a:r>
            <a:r>
              <a:rPr lang="fr-FR" altLang="fr-FR" sz="1800" b="1" dirty="0">
                <a:solidFill>
                  <a:schemeClr val="bg1"/>
                </a:solidFill>
              </a:rPr>
              <a:t>- </a:t>
            </a:r>
            <a:fld id="{6B65CB28-E51F-4F6B-B370-8F5765EA14E9}" type="slidenum">
              <a:rPr lang="fr-FR" altLang="fr-FR" sz="1800" b="1" smtClean="0">
                <a:solidFill>
                  <a:schemeClr val="bg1"/>
                </a:solidFill>
              </a:rPr>
              <a:pPr algn="ctr" eaLnBrk="1" hangingPunct="1">
                <a:lnSpc>
                  <a:spcPct val="100000"/>
                </a:lnSpc>
                <a:spcBef>
                  <a:spcPct val="0"/>
                </a:spcBef>
                <a:buFontTx/>
                <a:buNone/>
              </a:pPr>
              <a:t>52</a:t>
            </a:fld>
            <a:endParaRPr lang="fr-FR" altLang="fr-FR" sz="1800" b="1" dirty="0">
              <a:solidFill>
                <a:schemeClr val="bg1"/>
              </a:solidFill>
            </a:endParaRPr>
          </a:p>
        </p:txBody>
      </p:sp>
      <p:sp>
        <p:nvSpPr>
          <p:cNvPr id="65" name="Numéro 6">
            <a:extLst>
              <a:ext uri="{FF2B5EF4-FFF2-40B4-BE49-F238E27FC236}">
                <a16:creationId xmlns:a16="http://schemas.microsoft.com/office/drawing/2014/main" id="{5A987135-39A0-4F2F-92F3-229FABA6806D}"/>
              </a:ext>
            </a:extLst>
          </p:cNvPr>
          <p:cNvSpPr/>
          <p:nvPr/>
        </p:nvSpPr>
        <p:spPr bwMode="auto">
          <a:xfrm>
            <a:off x="9656529" y="4449581"/>
            <a:ext cx="1015200" cy="1015200"/>
          </a:xfrm>
          <a:custGeom>
            <a:avLst/>
            <a:gdLst>
              <a:gd name="connsiteX0" fmla="*/ 0 w 5826377"/>
              <a:gd name="connsiteY0" fmla="*/ 1033411 h 2066821"/>
              <a:gd name="connsiteX1" fmla="*/ 2913189 w 5826377"/>
              <a:gd name="connsiteY1" fmla="*/ 0 h 2066821"/>
              <a:gd name="connsiteX2" fmla="*/ 5826378 w 5826377"/>
              <a:gd name="connsiteY2" fmla="*/ 1033411 h 2066821"/>
              <a:gd name="connsiteX3" fmla="*/ 2913189 w 5826377"/>
              <a:gd name="connsiteY3" fmla="*/ 2066822 h 2066821"/>
              <a:gd name="connsiteX4" fmla="*/ 0 w 5826377"/>
              <a:gd name="connsiteY4" fmla="*/ 1033411 h 2066821"/>
              <a:gd name="connsiteX0" fmla="*/ 0 w 5963004"/>
              <a:gd name="connsiteY0" fmla="*/ 1117673 h 2151084"/>
              <a:gd name="connsiteX1" fmla="*/ 2913189 w 5963004"/>
              <a:gd name="connsiteY1" fmla="*/ 84262 h 2151084"/>
              <a:gd name="connsiteX2" fmla="*/ 4908260 w 5963004"/>
              <a:gd name="connsiteY2" fmla="*/ 178808 h 2151084"/>
              <a:gd name="connsiteX3" fmla="*/ 5826378 w 5963004"/>
              <a:gd name="connsiteY3" fmla="*/ 1117673 h 2151084"/>
              <a:gd name="connsiteX4" fmla="*/ 2913189 w 5963004"/>
              <a:gd name="connsiteY4" fmla="*/ 2151084 h 2151084"/>
              <a:gd name="connsiteX5" fmla="*/ 0 w 5963004"/>
              <a:gd name="connsiteY5" fmla="*/ 1117673 h 2151084"/>
              <a:gd name="connsiteX0" fmla="*/ 0 w 5682491"/>
              <a:gd name="connsiteY0" fmla="*/ 1117673 h 2198926"/>
              <a:gd name="connsiteX1" fmla="*/ 2913189 w 5682491"/>
              <a:gd name="connsiteY1" fmla="*/ 84262 h 2198926"/>
              <a:gd name="connsiteX2" fmla="*/ 4908260 w 5682491"/>
              <a:gd name="connsiteY2" fmla="*/ 178808 h 2198926"/>
              <a:gd name="connsiteX3" fmla="*/ 5502993 w 5682491"/>
              <a:gd name="connsiteY3" fmla="*/ 1920561 h 2198926"/>
              <a:gd name="connsiteX4" fmla="*/ 2913189 w 5682491"/>
              <a:gd name="connsiteY4" fmla="*/ 2151084 h 2198926"/>
              <a:gd name="connsiteX5" fmla="*/ 0 w 5682491"/>
              <a:gd name="connsiteY5" fmla="*/ 1117673 h 2198926"/>
              <a:gd name="connsiteX0" fmla="*/ 0 w 5660189"/>
              <a:gd name="connsiteY0" fmla="*/ 926212 h 2198502"/>
              <a:gd name="connsiteX1" fmla="*/ 2890887 w 5660189"/>
              <a:gd name="connsiteY1" fmla="*/ 71221 h 2198502"/>
              <a:gd name="connsiteX2" fmla="*/ 4885958 w 5660189"/>
              <a:gd name="connsiteY2" fmla="*/ 165767 h 2198502"/>
              <a:gd name="connsiteX3" fmla="*/ 5480691 w 5660189"/>
              <a:gd name="connsiteY3" fmla="*/ 1907520 h 2198502"/>
              <a:gd name="connsiteX4" fmla="*/ 2890887 w 5660189"/>
              <a:gd name="connsiteY4" fmla="*/ 2138043 h 2198502"/>
              <a:gd name="connsiteX5" fmla="*/ 0 w 5660189"/>
              <a:gd name="connsiteY5" fmla="*/ 926212 h 2198502"/>
              <a:gd name="connsiteX0" fmla="*/ 13287 w 5673476"/>
              <a:gd name="connsiteY0" fmla="*/ 941739 h 2214029"/>
              <a:gd name="connsiteX1" fmla="*/ 1956320 w 5673476"/>
              <a:gd name="connsiteY1" fmla="*/ 64445 h 2214029"/>
              <a:gd name="connsiteX2" fmla="*/ 4899245 w 5673476"/>
              <a:gd name="connsiteY2" fmla="*/ 181294 h 2214029"/>
              <a:gd name="connsiteX3" fmla="*/ 5493978 w 5673476"/>
              <a:gd name="connsiteY3" fmla="*/ 1923047 h 2214029"/>
              <a:gd name="connsiteX4" fmla="*/ 2904174 w 5673476"/>
              <a:gd name="connsiteY4" fmla="*/ 2153570 h 2214029"/>
              <a:gd name="connsiteX5" fmla="*/ 13287 w 5673476"/>
              <a:gd name="connsiteY5" fmla="*/ 941739 h 2214029"/>
              <a:gd name="connsiteX0" fmla="*/ 101649 w 5761838"/>
              <a:gd name="connsiteY0" fmla="*/ 941739 h 2143739"/>
              <a:gd name="connsiteX1" fmla="*/ 2044682 w 5761838"/>
              <a:gd name="connsiteY1" fmla="*/ 64445 h 2143739"/>
              <a:gd name="connsiteX2" fmla="*/ 4987607 w 5761838"/>
              <a:gd name="connsiteY2" fmla="*/ 181294 h 2143739"/>
              <a:gd name="connsiteX3" fmla="*/ 5582340 w 5761838"/>
              <a:gd name="connsiteY3" fmla="*/ 1923047 h 2143739"/>
              <a:gd name="connsiteX4" fmla="*/ 840350 w 5761838"/>
              <a:gd name="connsiteY4" fmla="*/ 2064360 h 2143739"/>
              <a:gd name="connsiteX5" fmla="*/ 101649 w 5761838"/>
              <a:gd name="connsiteY5" fmla="*/ 941739 h 2143739"/>
              <a:gd name="connsiteX0" fmla="*/ 188442 w 5536397"/>
              <a:gd name="connsiteY0" fmla="*/ 630387 h 2143793"/>
              <a:gd name="connsiteX1" fmla="*/ 1819241 w 5536397"/>
              <a:gd name="connsiteY1" fmla="*/ 43025 h 2143793"/>
              <a:gd name="connsiteX2" fmla="*/ 4762166 w 5536397"/>
              <a:gd name="connsiteY2" fmla="*/ 159874 h 2143793"/>
              <a:gd name="connsiteX3" fmla="*/ 5356899 w 5536397"/>
              <a:gd name="connsiteY3" fmla="*/ 1901627 h 2143793"/>
              <a:gd name="connsiteX4" fmla="*/ 614909 w 5536397"/>
              <a:gd name="connsiteY4" fmla="*/ 2042940 h 2143793"/>
              <a:gd name="connsiteX5" fmla="*/ 188442 w 5536397"/>
              <a:gd name="connsiteY5" fmla="*/ 630387 h 2143793"/>
              <a:gd name="connsiteX0" fmla="*/ 174325 w 5321361"/>
              <a:gd name="connsiteY0" fmla="*/ 630387 h 2200733"/>
              <a:gd name="connsiteX1" fmla="*/ 1805124 w 5321361"/>
              <a:gd name="connsiteY1" fmla="*/ 43025 h 2200733"/>
              <a:gd name="connsiteX2" fmla="*/ 4748049 w 5321361"/>
              <a:gd name="connsiteY2" fmla="*/ 159874 h 2200733"/>
              <a:gd name="connsiteX3" fmla="*/ 5086304 w 5321361"/>
              <a:gd name="connsiteY3" fmla="*/ 2035442 h 2200733"/>
              <a:gd name="connsiteX4" fmla="*/ 600792 w 5321361"/>
              <a:gd name="connsiteY4" fmla="*/ 2042940 h 2200733"/>
              <a:gd name="connsiteX5" fmla="*/ 174325 w 5321361"/>
              <a:gd name="connsiteY5" fmla="*/ 630387 h 2200733"/>
              <a:gd name="connsiteX0" fmla="*/ 174325 w 5420438"/>
              <a:gd name="connsiteY0" fmla="*/ 630387 h 2200733"/>
              <a:gd name="connsiteX1" fmla="*/ 1805124 w 5420438"/>
              <a:gd name="connsiteY1" fmla="*/ 43025 h 2200733"/>
              <a:gd name="connsiteX2" fmla="*/ 4748049 w 5420438"/>
              <a:gd name="connsiteY2" fmla="*/ 159874 h 2200733"/>
              <a:gd name="connsiteX3" fmla="*/ 5086304 w 5420438"/>
              <a:gd name="connsiteY3" fmla="*/ 2035442 h 2200733"/>
              <a:gd name="connsiteX4" fmla="*/ 600792 w 5420438"/>
              <a:gd name="connsiteY4" fmla="*/ 2042940 h 2200733"/>
              <a:gd name="connsiteX5" fmla="*/ 174325 w 5420438"/>
              <a:gd name="connsiteY5" fmla="*/ 630387 h 2200733"/>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428298"/>
              <a:gd name="connsiteY0" fmla="*/ 682960 h 2297981"/>
              <a:gd name="connsiteX1" fmla="*/ 1805124 w 5428298"/>
              <a:gd name="connsiteY1" fmla="*/ 95598 h 2297981"/>
              <a:gd name="connsiteX2" fmla="*/ 4748049 w 5428298"/>
              <a:gd name="connsiteY2" fmla="*/ 212447 h 2297981"/>
              <a:gd name="connsiteX3" fmla="*/ 5086304 w 5428298"/>
              <a:gd name="connsiteY3" fmla="*/ 2088015 h 2297981"/>
              <a:gd name="connsiteX4" fmla="*/ 600792 w 5428298"/>
              <a:gd name="connsiteY4" fmla="*/ 2095513 h 2297981"/>
              <a:gd name="connsiteX5" fmla="*/ 174325 w 5428298"/>
              <a:gd name="connsiteY5" fmla="*/ 682960 h 2297981"/>
              <a:gd name="connsiteX0" fmla="*/ 151277 w 4978783"/>
              <a:gd name="connsiteY0" fmla="*/ 2095513 h 2334141"/>
              <a:gd name="connsiteX1" fmla="*/ 1355609 w 4978783"/>
              <a:gd name="connsiteY1" fmla="*/ 95598 h 2334141"/>
              <a:gd name="connsiteX2" fmla="*/ 4298534 w 4978783"/>
              <a:gd name="connsiteY2" fmla="*/ 212447 h 2334141"/>
              <a:gd name="connsiteX3" fmla="*/ 4636789 w 4978783"/>
              <a:gd name="connsiteY3" fmla="*/ 2088015 h 2334141"/>
              <a:gd name="connsiteX4" fmla="*/ 151277 w 4978783"/>
              <a:gd name="connsiteY4" fmla="*/ 2095513 h 2334141"/>
              <a:gd name="connsiteX0" fmla="*/ 470246 w 5297752"/>
              <a:gd name="connsiteY0" fmla="*/ 2066922 h 2301280"/>
              <a:gd name="connsiteX1" fmla="*/ 604061 w 5297752"/>
              <a:gd name="connsiteY1" fmla="*/ 133915 h 2301280"/>
              <a:gd name="connsiteX2" fmla="*/ 4617503 w 5297752"/>
              <a:gd name="connsiteY2" fmla="*/ 183856 h 2301280"/>
              <a:gd name="connsiteX3" fmla="*/ 4955758 w 5297752"/>
              <a:gd name="connsiteY3" fmla="*/ 2059424 h 2301280"/>
              <a:gd name="connsiteX4" fmla="*/ 470246 w 5297752"/>
              <a:gd name="connsiteY4" fmla="*/ 2066922 h 2301280"/>
              <a:gd name="connsiteX0" fmla="*/ 508312 w 5335818"/>
              <a:gd name="connsiteY0" fmla="*/ 2088925 h 2323283"/>
              <a:gd name="connsiteX1" fmla="*/ 642127 w 5335818"/>
              <a:gd name="connsiteY1" fmla="*/ 155918 h 2323283"/>
              <a:gd name="connsiteX2" fmla="*/ 4655569 w 5335818"/>
              <a:gd name="connsiteY2" fmla="*/ 205859 h 2323283"/>
              <a:gd name="connsiteX3" fmla="*/ 4993824 w 5335818"/>
              <a:gd name="connsiteY3" fmla="*/ 2081427 h 2323283"/>
              <a:gd name="connsiteX4" fmla="*/ 508312 w 5335818"/>
              <a:gd name="connsiteY4" fmla="*/ 2088925 h 2323283"/>
              <a:gd name="connsiteX0" fmla="*/ 537928 w 5365434"/>
              <a:gd name="connsiteY0" fmla="*/ 2041763 h 2267686"/>
              <a:gd name="connsiteX1" fmla="*/ 615987 w 5365434"/>
              <a:gd name="connsiteY1" fmla="*/ 242570 h 2267686"/>
              <a:gd name="connsiteX2" fmla="*/ 4685185 w 5365434"/>
              <a:gd name="connsiteY2" fmla="*/ 158697 h 2267686"/>
              <a:gd name="connsiteX3" fmla="*/ 5023440 w 5365434"/>
              <a:gd name="connsiteY3" fmla="*/ 2034265 h 2267686"/>
              <a:gd name="connsiteX4" fmla="*/ 537928 w 5365434"/>
              <a:gd name="connsiteY4" fmla="*/ 2041763 h 2267686"/>
              <a:gd name="connsiteX0" fmla="*/ 475390 w 5302896"/>
              <a:gd name="connsiteY0" fmla="*/ 2088286 h 2314209"/>
              <a:gd name="connsiteX1" fmla="*/ 553449 w 5302896"/>
              <a:gd name="connsiteY1" fmla="*/ 289093 h 2314209"/>
              <a:gd name="connsiteX2" fmla="*/ 4622647 w 5302896"/>
              <a:gd name="connsiteY2" fmla="*/ 205220 h 2314209"/>
              <a:gd name="connsiteX3" fmla="*/ 4960902 w 5302896"/>
              <a:gd name="connsiteY3" fmla="*/ 2080788 h 2314209"/>
              <a:gd name="connsiteX4" fmla="*/ 475390 w 5302896"/>
              <a:gd name="connsiteY4" fmla="*/ 2088286 h 2314209"/>
              <a:gd name="connsiteX0" fmla="*/ 500620 w 5340218"/>
              <a:gd name="connsiteY0" fmla="*/ 2050101 h 2276024"/>
              <a:gd name="connsiteX1" fmla="*/ 578679 w 5340218"/>
              <a:gd name="connsiteY1" fmla="*/ 250908 h 2276024"/>
              <a:gd name="connsiteX2" fmla="*/ 4688872 w 5340218"/>
              <a:gd name="connsiteY2" fmla="*/ 227606 h 2276024"/>
              <a:gd name="connsiteX3" fmla="*/ 4986132 w 5340218"/>
              <a:gd name="connsiteY3" fmla="*/ 2042603 h 2276024"/>
              <a:gd name="connsiteX4" fmla="*/ 500620 w 5340218"/>
              <a:gd name="connsiteY4" fmla="*/ 2050101 h 2276024"/>
              <a:gd name="connsiteX0" fmla="*/ 500620 w 5340214"/>
              <a:gd name="connsiteY0" fmla="*/ 2163226 h 2389149"/>
              <a:gd name="connsiteX1" fmla="*/ 578679 w 5340214"/>
              <a:gd name="connsiteY1" fmla="*/ 364033 h 2389149"/>
              <a:gd name="connsiteX2" fmla="*/ 4688872 w 5340214"/>
              <a:gd name="connsiteY2" fmla="*/ 340731 h 2389149"/>
              <a:gd name="connsiteX3" fmla="*/ 4986132 w 5340214"/>
              <a:gd name="connsiteY3" fmla="*/ 2155728 h 2389149"/>
              <a:gd name="connsiteX4" fmla="*/ 500620 w 5340214"/>
              <a:gd name="connsiteY4" fmla="*/ 2163226 h 2389149"/>
              <a:gd name="connsiteX0" fmla="*/ 500620 w 5475509"/>
              <a:gd name="connsiteY0" fmla="*/ 2163226 h 2389149"/>
              <a:gd name="connsiteX1" fmla="*/ 578679 w 5475509"/>
              <a:gd name="connsiteY1" fmla="*/ 364033 h 2389149"/>
              <a:gd name="connsiteX2" fmla="*/ 4688872 w 5475509"/>
              <a:gd name="connsiteY2" fmla="*/ 340731 h 2389149"/>
              <a:gd name="connsiteX3" fmla="*/ 4986132 w 5475509"/>
              <a:gd name="connsiteY3" fmla="*/ 2155728 h 2389149"/>
              <a:gd name="connsiteX4" fmla="*/ 500620 w 5475509"/>
              <a:gd name="connsiteY4" fmla="*/ 2163226 h 2389149"/>
              <a:gd name="connsiteX0" fmla="*/ 631244 w 5319168"/>
              <a:gd name="connsiteY0" fmla="*/ 2163227 h 2389149"/>
              <a:gd name="connsiteX1" fmla="*/ 422338 w 5319168"/>
              <a:gd name="connsiteY1" fmla="*/ 364033 h 2389149"/>
              <a:gd name="connsiteX2" fmla="*/ 4532531 w 5319168"/>
              <a:gd name="connsiteY2" fmla="*/ 340731 h 2389149"/>
              <a:gd name="connsiteX3" fmla="*/ 4829791 w 5319168"/>
              <a:gd name="connsiteY3" fmla="*/ 2155728 h 2389149"/>
              <a:gd name="connsiteX4" fmla="*/ 631244 w 5319168"/>
              <a:gd name="connsiteY4" fmla="*/ 2163227 h 2389149"/>
              <a:gd name="connsiteX0" fmla="*/ 716431 w 5404355"/>
              <a:gd name="connsiteY0" fmla="*/ 2163227 h 2486204"/>
              <a:gd name="connsiteX1" fmla="*/ 507525 w 5404355"/>
              <a:gd name="connsiteY1" fmla="*/ 364033 h 2486204"/>
              <a:gd name="connsiteX2" fmla="*/ 4617718 w 5404355"/>
              <a:gd name="connsiteY2" fmla="*/ 340731 h 2486204"/>
              <a:gd name="connsiteX3" fmla="*/ 4914978 w 5404355"/>
              <a:gd name="connsiteY3" fmla="*/ 2155728 h 2486204"/>
              <a:gd name="connsiteX4" fmla="*/ 716431 w 5404355"/>
              <a:gd name="connsiteY4" fmla="*/ 2163227 h 2486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4355" h="2486204">
                <a:moveTo>
                  <a:pt x="716431" y="2163227"/>
                </a:moveTo>
                <a:cubicBezTo>
                  <a:pt x="-264115" y="1622327"/>
                  <a:pt x="-142690" y="667782"/>
                  <a:pt x="507525" y="364033"/>
                </a:cubicBezTo>
                <a:cubicBezTo>
                  <a:pt x="1157740" y="60284"/>
                  <a:pt x="3250955" y="-263909"/>
                  <a:pt x="4617718" y="340731"/>
                </a:cubicBezTo>
                <a:cubicBezTo>
                  <a:pt x="5615527" y="793943"/>
                  <a:pt x="5606187" y="1841884"/>
                  <a:pt x="4914978" y="2155728"/>
                </a:cubicBezTo>
                <a:cubicBezTo>
                  <a:pt x="4223769" y="2469572"/>
                  <a:pt x="1696977" y="2704127"/>
                  <a:pt x="716431" y="2163227"/>
                </a:cubicBezTo>
                <a:close/>
              </a:path>
            </a:pathLst>
          </a:custGeom>
          <a:solidFill>
            <a:srgbClr val="0098BC"/>
          </a:solidFill>
          <a:ln>
            <a:solidFill>
              <a:srgbClr val="0098BC"/>
            </a:solidFill>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1" hangingPunct="1">
              <a:defRPr/>
            </a:pPr>
            <a:r>
              <a:rPr lang="fr-FR" sz="4800" b="1" dirty="0"/>
              <a:t>6</a:t>
            </a:r>
          </a:p>
        </p:txBody>
      </p:sp>
      <p:sp>
        <p:nvSpPr>
          <p:cNvPr id="66" name="Numéro 5">
            <a:extLst>
              <a:ext uri="{FF2B5EF4-FFF2-40B4-BE49-F238E27FC236}">
                <a16:creationId xmlns:a16="http://schemas.microsoft.com/office/drawing/2014/main" id="{836AFACA-EC8A-4C3B-9406-C80F4A2DB51F}"/>
              </a:ext>
            </a:extLst>
          </p:cNvPr>
          <p:cNvSpPr/>
          <p:nvPr/>
        </p:nvSpPr>
        <p:spPr bwMode="auto">
          <a:xfrm>
            <a:off x="6342739" y="4449581"/>
            <a:ext cx="1015200" cy="1015200"/>
          </a:xfrm>
          <a:custGeom>
            <a:avLst/>
            <a:gdLst>
              <a:gd name="connsiteX0" fmla="*/ 0 w 5826377"/>
              <a:gd name="connsiteY0" fmla="*/ 1033411 h 2066821"/>
              <a:gd name="connsiteX1" fmla="*/ 2913189 w 5826377"/>
              <a:gd name="connsiteY1" fmla="*/ 0 h 2066821"/>
              <a:gd name="connsiteX2" fmla="*/ 5826378 w 5826377"/>
              <a:gd name="connsiteY2" fmla="*/ 1033411 h 2066821"/>
              <a:gd name="connsiteX3" fmla="*/ 2913189 w 5826377"/>
              <a:gd name="connsiteY3" fmla="*/ 2066822 h 2066821"/>
              <a:gd name="connsiteX4" fmla="*/ 0 w 5826377"/>
              <a:gd name="connsiteY4" fmla="*/ 1033411 h 2066821"/>
              <a:gd name="connsiteX0" fmla="*/ 0 w 5963004"/>
              <a:gd name="connsiteY0" fmla="*/ 1117673 h 2151084"/>
              <a:gd name="connsiteX1" fmla="*/ 2913189 w 5963004"/>
              <a:gd name="connsiteY1" fmla="*/ 84262 h 2151084"/>
              <a:gd name="connsiteX2" fmla="*/ 4908260 w 5963004"/>
              <a:gd name="connsiteY2" fmla="*/ 178808 h 2151084"/>
              <a:gd name="connsiteX3" fmla="*/ 5826378 w 5963004"/>
              <a:gd name="connsiteY3" fmla="*/ 1117673 h 2151084"/>
              <a:gd name="connsiteX4" fmla="*/ 2913189 w 5963004"/>
              <a:gd name="connsiteY4" fmla="*/ 2151084 h 2151084"/>
              <a:gd name="connsiteX5" fmla="*/ 0 w 5963004"/>
              <a:gd name="connsiteY5" fmla="*/ 1117673 h 2151084"/>
              <a:gd name="connsiteX0" fmla="*/ 0 w 5682491"/>
              <a:gd name="connsiteY0" fmla="*/ 1117673 h 2198926"/>
              <a:gd name="connsiteX1" fmla="*/ 2913189 w 5682491"/>
              <a:gd name="connsiteY1" fmla="*/ 84262 h 2198926"/>
              <a:gd name="connsiteX2" fmla="*/ 4908260 w 5682491"/>
              <a:gd name="connsiteY2" fmla="*/ 178808 h 2198926"/>
              <a:gd name="connsiteX3" fmla="*/ 5502993 w 5682491"/>
              <a:gd name="connsiteY3" fmla="*/ 1920561 h 2198926"/>
              <a:gd name="connsiteX4" fmla="*/ 2913189 w 5682491"/>
              <a:gd name="connsiteY4" fmla="*/ 2151084 h 2198926"/>
              <a:gd name="connsiteX5" fmla="*/ 0 w 5682491"/>
              <a:gd name="connsiteY5" fmla="*/ 1117673 h 2198926"/>
              <a:gd name="connsiteX0" fmla="*/ 0 w 5660189"/>
              <a:gd name="connsiteY0" fmla="*/ 926212 h 2198502"/>
              <a:gd name="connsiteX1" fmla="*/ 2890887 w 5660189"/>
              <a:gd name="connsiteY1" fmla="*/ 71221 h 2198502"/>
              <a:gd name="connsiteX2" fmla="*/ 4885958 w 5660189"/>
              <a:gd name="connsiteY2" fmla="*/ 165767 h 2198502"/>
              <a:gd name="connsiteX3" fmla="*/ 5480691 w 5660189"/>
              <a:gd name="connsiteY3" fmla="*/ 1907520 h 2198502"/>
              <a:gd name="connsiteX4" fmla="*/ 2890887 w 5660189"/>
              <a:gd name="connsiteY4" fmla="*/ 2138043 h 2198502"/>
              <a:gd name="connsiteX5" fmla="*/ 0 w 5660189"/>
              <a:gd name="connsiteY5" fmla="*/ 926212 h 2198502"/>
              <a:gd name="connsiteX0" fmla="*/ 13287 w 5673476"/>
              <a:gd name="connsiteY0" fmla="*/ 941739 h 2214029"/>
              <a:gd name="connsiteX1" fmla="*/ 1956320 w 5673476"/>
              <a:gd name="connsiteY1" fmla="*/ 64445 h 2214029"/>
              <a:gd name="connsiteX2" fmla="*/ 4899245 w 5673476"/>
              <a:gd name="connsiteY2" fmla="*/ 181294 h 2214029"/>
              <a:gd name="connsiteX3" fmla="*/ 5493978 w 5673476"/>
              <a:gd name="connsiteY3" fmla="*/ 1923047 h 2214029"/>
              <a:gd name="connsiteX4" fmla="*/ 2904174 w 5673476"/>
              <a:gd name="connsiteY4" fmla="*/ 2153570 h 2214029"/>
              <a:gd name="connsiteX5" fmla="*/ 13287 w 5673476"/>
              <a:gd name="connsiteY5" fmla="*/ 941739 h 2214029"/>
              <a:gd name="connsiteX0" fmla="*/ 101649 w 5761838"/>
              <a:gd name="connsiteY0" fmla="*/ 941739 h 2143739"/>
              <a:gd name="connsiteX1" fmla="*/ 2044682 w 5761838"/>
              <a:gd name="connsiteY1" fmla="*/ 64445 h 2143739"/>
              <a:gd name="connsiteX2" fmla="*/ 4987607 w 5761838"/>
              <a:gd name="connsiteY2" fmla="*/ 181294 h 2143739"/>
              <a:gd name="connsiteX3" fmla="*/ 5582340 w 5761838"/>
              <a:gd name="connsiteY3" fmla="*/ 1923047 h 2143739"/>
              <a:gd name="connsiteX4" fmla="*/ 840350 w 5761838"/>
              <a:gd name="connsiteY4" fmla="*/ 2064360 h 2143739"/>
              <a:gd name="connsiteX5" fmla="*/ 101649 w 5761838"/>
              <a:gd name="connsiteY5" fmla="*/ 941739 h 2143739"/>
              <a:gd name="connsiteX0" fmla="*/ 188442 w 5536397"/>
              <a:gd name="connsiteY0" fmla="*/ 630387 h 2143793"/>
              <a:gd name="connsiteX1" fmla="*/ 1819241 w 5536397"/>
              <a:gd name="connsiteY1" fmla="*/ 43025 h 2143793"/>
              <a:gd name="connsiteX2" fmla="*/ 4762166 w 5536397"/>
              <a:gd name="connsiteY2" fmla="*/ 159874 h 2143793"/>
              <a:gd name="connsiteX3" fmla="*/ 5356899 w 5536397"/>
              <a:gd name="connsiteY3" fmla="*/ 1901627 h 2143793"/>
              <a:gd name="connsiteX4" fmla="*/ 614909 w 5536397"/>
              <a:gd name="connsiteY4" fmla="*/ 2042940 h 2143793"/>
              <a:gd name="connsiteX5" fmla="*/ 188442 w 5536397"/>
              <a:gd name="connsiteY5" fmla="*/ 630387 h 2143793"/>
              <a:gd name="connsiteX0" fmla="*/ 174325 w 5321361"/>
              <a:gd name="connsiteY0" fmla="*/ 630387 h 2200733"/>
              <a:gd name="connsiteX1" fmla="*/ 1805124 w 5321361"/>
              <a:gd name="connsiteY1" fmla="*/ 43025 h 2200733"/>
              <a:gd name="connsiteX2" fmla="*/ 4748049 w 5321361"/>
              <a:gd name="connsiteY2" fmla="*/ 159874 h 2200733"/>
              <a:gd name="connsiteX3" fmla="*/ 5086304 w 5321361"/>
              <a:gd name="connsiteY3" fmla="*/ 2035442 h 2200733"/>
              <a:gd name="connsiteX4" fmla="*/ 600792 w 5321361"/>
              <a:gd name="connsiteY4" fmla="*/ 2042940 h 2200733"/>
              <a:gd name="connsiteX5" fmla="*/ 174325 w 5321361"/>
              <a:gd name="connsiteY5" fmla="*/ 630387 h 2200733"/>
              <a:gd name="connsiteX0" fmla="*/ 174325 w 5420438"/>
              <a:gd name="connsiteY0" fmla="*/ 630387 h 2200733"/>
              <a:gd name="connsiteX1" fmla="*/ 1805124 w 5420438"/>
              <a:gd name="connsiteY1" fmla="*/ 43025 h 2200733"/>
              <a:gd name="connsiteX2" fmla="*/ 4748049 w 5420438"/>
              <a:gd name="connsiteY2" fmla="*/ 159874 h 2200733"/>
              <a:gd name="connsiteX3" fmla="*/ 5086304 w 5420438"/>
              <a:gd name="connsiteY3" fmla="*/ 2035442 h 2200733"/>
              <a:gd name="connsiteX4" fmla="*/ 600792 w 5420438"/>
              <a:gd name="connsiteY4" fmla="*/ 2042940 h 2200733"/>
              <a:gd name="connsiteX5" fmla="*/ 174325 w 5420438"/>
              <a:gd name="connsiteY5" fmla="*/ 630387 h 2200733"/>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428298"/>
              <a:gd name="connsiteY0" fmla="*/ 682960 h 2297981"/>
              <a:gd name="connsiteX1" fmla="*/ 1805124 w 5428298"/>
              <a:gd name="connsiteY1" fmla="*/ 95598 h 2297981"/>
              <a:gd name="connsiteX2" fmla="*/ 4748049 w 5428298"/>
              <a:gd name="connsiteY2" fmla="*/ 212447 h 2297981"/>
              <a:gd name="connsiteX3" fmla="*/ 5086304 w 5428298"/>
              <a:gd name="connsiteY3" fmla="*/ 2088015 h 2297981"/>
              <a:gd name="connsiteX4" fmla="*/ 600792 w 5428298"/>
              <a:gd name="connsiteY4" fmla="*/ 2095513 h 2297981"/>
              <a:gd name="connsiteX5" fmla="*/ 174325 w 5428298"/>
              <a:gd name="connsiteY5" fmla="*/ 682960 h 2297981"/>
              <a:gd name="connsiteX0" fmla="*/ 151277 w 4978783"/>
              <a:gd name="connsiteY0" fmla="*/ 2095513 h 2334141"/>
              <a:gd name="connsiteX1" fmla="*/ 1355609 w 4978783"/>
              <a:gd name="connsiteY1" fmla="*/ 95598 h 2334141"/>
              <a:gd name="connsiteX2" fmla="*/ 4298534 w 4978783"/>
              <a:gd name="connsiteY2" fmla="*/ 212447 h 2334141"/>
              <a:gd name="connsiteX3" fmla="*/ 4636789 w 4978783"/>
              <a:gd name="connsiteY3" fmla="*/ 2088015 h 2334141"/>
              <a:gd name="connsiteX4" fmla="*/ 151277 w 4978783"/>
              <a:gd name="connsiteY4" fmla="*/ 2095513 h 2334141"/>
              <a:gd name="connsiteX0" fmla="*/ 470246 w 5297752"/>
              <a:gd name="connsiteY0" fmla="*/ 2066922 h 2301280"/>
              <a:gd name="connsiteX1" fmla="*/ 604061 w 5297752"/>
              <a:gd name="connsiteY1" fmla="*/ 133915 h 2301280"/>
              <a:gd name="connsiteX2" fmla="*/ 4617503 w 5297752"/>
              <a:gd name="connsiteY2" fmla="*/ 183856 h 2301280"/>
              <a:gd name="connsiteX3" fmla="*/ 4955758 w 5297752"/>
              <a:gd name="connsiteY3" fmla="*/ 2059424 h 2301280"/>
              <a:gd name="connsiteX4" fmla="*/ 470246 w 5297752"/>
              <a:gd name="connsiteY4" fmla="*/ 2066922 h 2301280"/>
              <a:gd name="connsiteX0" fmla="*/ 508312 w 5335818"/>
              <a:gd name="connsiteY0" fmla="*/ 2088925 h 2323283"/>
              <a:gd name="connsiteX1" fmla="*/ 642127 w 5335818"/>
              <a:gd name="connsiteY1" fmla="*/ 155918 h 2323283"/>
              <a:gd name="connsiteX2" fmla="*/ 4655569 w 5335818"/>
              <a:gd name="connsiteY2" fmla="*/ 205859 h 2323283"/>
              <a:gd name="connsiteX3" fmla="*/ 4993824 w 5335818"/>
              <a:gd name="connsiteY3" fmla="*/ 2081427 h 2323283"/>
              <a:gd name="connsiteX4" fmla="*/ 508312 w 5335818"/>
              <a:gd name="connsiteY4" fmla="*/ 2088925 h 2323283"/>
              <a:gd name="connsiteX0" fmla="*/ 537928 w 5365434"/>
              <a:gd name="connsiteY0" fmla="*/ 2041763 h 2267686"/>
              <a:gd name="connsiteX1" fmla="*/ 615987 w 5365434"/>
              <a:gd name="connsiteY1" fmla="*/ 242570 h 2267686"/>
              <a:gd name="connsiteX2" fmla="*/ 4685185 w 5365434"/>
              <a:gd name="connsiteY2" fmla="*/ 158697 h 2267686"/>
              <a:gd name="connsiteX3" fmla="*/ 5023440 w 5365434"/>
              <a:gd name="connsiteY3" fmla="*/ 2034265 h 2267686"/>
              <a:gd name="connsiteX4" fmla="*/ 537928 w 5365434"/>
              <a:gd name="connsiteY4" fmla="*/ 2041763 h 2267686"/>
              <a:gd name="connsiteX0" fmla="*/ 475390 w 5302896"/>
              <a:gd name="connsiteY0" fmla="*/ 2088286 h 2314209"/>
              <a:gd name="connsiteX1" fmla="*/ 553449 w 5302896"/>
              <a:gd name="connsiteY1" fmla="*/ 289093 h 2314209"/>
              <a:gd name="connsiteX2" fmla="*/ 4622647 w 5302896"/>
              <a:gd name="connsiteY2" fmla="*/ 205220 h 2314209"/>
              <a:gd name="connsiteX3" fmla="*/ 4960902 w 5302896"/>
              <a:gd name="connsiteY3" fmla="*/ 2080788 h 2314209"/>
              <a:gd name="connsiteX4" fmla="*/ 475390 w 5302896"/>
              <a:gd name="connsiteY4" fmla="*/ 2088286 h 2314209"/>
              <a:gd name="connsiteX0" fmla="*/ 500620 w 5340218"/>
              <a:gd name="connsiteY0" fmla="*/ 2050101 h 2276024"/>
              <a:gd name="connsiteX1" fmla="*/ 578679 w 5340218"/>
              <a:gd name="connsiteY1" fmla="*/ 250908 h 2276024"/>
              <a:gd name="connsiteX2" fmla="*/ 4688872 w 5340218"/>
              <a:gd name="connsiteY2" fmla="*/ 227606 h 2276024"/>
              <a:gd name="connsiteX3" fmla="*/ 4986132 w 5340218"/>
              <a:gd name="connsiteY3" fmla="*/ 2042603 h 2276024"/>
              <a:gd name="connsiteX4" fmla="*/ 500620 w 5340218"/>
              <a:gd name="connsiteY4" fmla="*/ 2050101 h 2276024"/>
              <a:gd name="connsiteX0" fmla="*/ 500620 w 5340214"/>
              <a:gd name="connsiteY0" fmla="*/ 2163226 h 2389149"/>
              <a:gd name="connsiteX1" fmla="*/ 578679 w 5340214"/>
              <a:gd name="connsiteY1" fmla="*/ 364033 h 2389149"/>
              <a:gd name="connsiteX2" fmla="*/ 4688872 w 5340214"/>
              <a:gd name="connsiteY2" fmla="*/ 340731 h 2389149"/>
              <a:gd name="connsiteX3" fmla="*/ 4986132 w 5340214"/>
              <a:gd name="connsiteY3" fmla="*/ 2155728 h 2389149"/>
              <a:gd name="connsiteX4" fmla="*/ 500620 w 5340214"/>
              <a:gd name="connsiteY4" fmla="*/ 2163226 h 2389149"/>
              <a:gd name="connsiteX0" fmla="*/ 500620 w 5475509"/>
              <a:gd name="connsiteY0" fmla="*/ 2163226 h 2389149"/>
              <a:gd name="connsiteX1" fmla="*/ 578679 w 5475509"/>
              <a:gd name="connsiteY1" fmla="*/ 364033 h 2389149"/>
              <a:gd name="connsiteX2" fmla="*/ 4688872 w 5475509"/>
              <a:gd name="connsiteY2" fmla="*/ 340731 h 2389149"/>
              <a:gd name="connsiteX3" fmla="*/ 4986132 w 5475509"/>
              <a:gd name="connsiteY3" fmla="*/ 2155728 h 2389149"/>
              <a:gd name="connsiteX4" fmla="*/ 500620 w 5475509"/>
              <a:gd name="connsiteY4" fmla="*/ 2163226 h 2389149"/>
              <a:gd name="connsiteX0" fmla="*/ 631244 w 5319168"/>
              <a:gd name="connsiteY0" fmla="*/ 2163227 h 2389149"/>
              <a:gd name="connsiteX1" fmla="*/ 422338 w 5319168"/>
              <a:gd name="connsiteY1" fmla="*/ 364033 h 2389149"/>
              <a:gd name="connsiteX2" fmla="*/ 4532531 w 5319168"/>
              <a:gd name="connsiteY2" fmla="*/ 340731 h 2389149"/>
              <a:gd name="connsiteX3" fmla="*/ 4829791 w 5319168"/>
              <a:gd name="connsiteY3" fmla="*/ 2155728 h 2389149"/>
              <a:gd name="connsiteX4" fmla="*/ 631244 w 5319168"/>
              <a:gd name="connsiteY4" fmla="*/ 2163227 h 2389149"/>
              <a:gd name="connsiteX0" fmla="*/ 716431 w 5404355"/>
              <a:gd name="connsiteY0" fmla="*/ 2163227 h 2486204"/>
              <a:gd name="connsiteX1" fmla="*/ 507525 w 5404355"/>
              <a:gd name="connsiteY1" fmla="*/ 364033 h 2486204"/>
              <a:gd name="connsiteX2" fmla="*/ 4617718 w 5404355"/>
              <a:gd name="connsiteY2" fmla="*/ 340731 h 2486204"/>
              <a:gd name="connsiteX3" fmla="*/ 4914978 w 5404355"/>
              <a:gd name="connsiteY3" fmla="*/ 2155728 h 2486204"/>
              <a:gd name="connsiteX4" fmla="*/ 716431 w 5404355"/>
              <a:gd name="connsiteY4" fmla="*/ 2163227 h 2486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4355" h="2486204">
                <a:moveTo>
                  <a:pt x="716431" y="2163227"/>
                </a:moveTo>
                <a:cubicBezTo>
                  <a:pt x="-264115" y="1622327"/>
                  <a:pt x="-142690" y="667782"/>
                  <a:pt x="507525" y="364033"/>
                </a:cubicBezTo>
                <a:cubicBezTo>
                  <a:pt x="1157740" y="60284"/>
                  <a:pt x="3250955" y="-263909"/>
                  <a:pt x="4617718" y="340731"/>
                </a:cubicBezTo>
                <a:cubicBezTo>
                  <a:pt x="5615527" y="793943"/>
                  <a:pt x="5606187" y="1841884"/>
                  <a:pt x="4914978" y="2155728"/>
                </a:cubicBezTo>
                <a:cubicBezTo>
                  <a:pt x="4223769" y="2469572"/>
                  <a:pt x="1696977" y="2704127"/>
                  <a:pt x="716431" y="2163227"/>
                </a:cubicBezTo>
                <a:close/>
              </a:path>
            </a:pathLst>
          </a:custGeom>
          <a:solidFill>
            <a:srgbClr val="0098BC"/>
          </a:solidFill>
          <a:ln>
            <a:solidFill>
              <a:srgbClr val="1898BE"/>
            </a:solidFill>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1" hangingPunct="1">
              <a:defRPr/>
            </a:pPr>
            <a:r>
              <a:rPr lang="fr-FR" sz="4800" b="1" dirty="0"/>
              <a:t>5</a:t>
            </a:r>
          </a:p>
        </p:txBody>
      </p:sp>
      <p:sp>
        <p:nvSpPr>
          <p:cNvPr id="67" name="Numéro 4">
            <a:extLst>
              <a:ext uri="{FF2B5EF4-FFF2-40B4-BE49-F238E27FC236}">
                <a16:creationId xmlns:a16="http://schemas.microsoft.com/office/drawing/2014/main" id="{04A7F500-1569-400F-9B17-D892C339E240}"/>
              </a:ext>
            </a:extLst>
          </p:cNvPr>
          <p:cNvSpPr/>
          <p:nvPr/>
        </p:nvSpPr>
        <p:spPr bwMode="auto">
          <a:xfrm>
            <a:off x="2968916" y="4449581"/>
            <a:ext cx="1015200" cy="1015200"/>
          </a:xfrm>
          <a:custGeom>
            <a:avLst/>
            <a:gdLst>
              <a:gd name="connsiteX0" fmla="*/ 0 w 5826377"/>
              <a:gd name="connsiteY0" fmla="*/ 1033411 h 2066821"/>
              <a:gd name="connsiteX1" fmla="*/ 2913189 w 5826377"/>
              <a:gd name="connsiteY1" fmla="*/ 0 h 2066821"/>
              <a:gd name="connsiteX2" fmla="*/ 5826378 w 5826377"/>
              <a:gd name="connsiteY2" fmla="*/ 1033411 h 2066821"/>
              <a:gd name="connsiteX3" fmla="*/ 2913189 w 5826377"/>
              <a:gd name="connsiteY3" fmla="*/ 2066822 h 2066821"/>
              <a:gd name="connsiteX4" fmla="*/ 0 w 5826377"/>
              <a:gd name="connsiteY4" fmla="*/ 1033411 h 2066821"/>
              <a:gd name="connsiteX0" fmla="*/ 0 w 5963004"/>
              <a:gd name="connsiteY0" fmla="*/ 1117673 h 2151084"/>
              <a:gd name="connsiteX1" fmla="*/ 2913189 w 5963004"/>
              <a:gd name="connsiteY1" fmla="*/ 84262 h 2151084"/>
              <a:gd name="connsiteX2" fmla="*/ 4908260 w 5963004"/>
              <a:gd name="connsiteY2" fmla="*/ 178808 h 2151084"/>
              <a:gd name="connsiteX3" fmla="*/ 5826378 w 5963004"/>
              <a:gd name="connsiteY3" fmla="*/ 1117673 h 2151084"/>
              <a:gd name="connsiteX4" fmla="*/ 2913189 w 5963004"/>
              <a:gd name="connsiteY4" fmla="*/ 2151084 h 2151084"/>
              <a:gd name="connsiteX5" fmla="*/ 0 w 5963004"/>
              <a:gd name="connsiteY5" fmla="*/ 1117673 h 2151084"/>
              <a:gd name="connsiteX0" fmla="*/ 0 w 5682491"/>
              <a:gd name="connsiteY0" fmla="*/ 1117673 h 2198926"/>
              <a:gd name="connsiteX1" fmla="*/ 2913189 w 5682491"/>
              <a:gd name="connsiteY1" fmla="*/ 84262 h 2198926"/>
              <a:gd name="connsiteX2" fmla="*/ 4908260 w 5682491"/>
              <a:gd name="connsiteY2" fmla="*/ 178808 h 2198926"/>
              <a:gd name="connsiteX3" fmla="*/ 5502993 w 5682491"/>
              <a:gd name="connsiteY3" fmla="*/ 1920561 h 2198926"/>
              <a:gd name="connsiteX4" fmla="*/ 2913189 w 5682491"/>
              <a:gd name="connsiteY4" fmla="*/ 2151084 h 2198926"/>
              <a:gd name="connsiteX5" fmla="*/ 0 w 5682491"/>
              <a:gd name="connsiteY5" fmla="*/ 1117673 h 2198926"/>
              <a:gd name="connsiteX0" fmla="*/ 0 w 5660189"/>
              <a:gd name="connsiteY0" fmla="*/ 926212 h 2198502"/>
              <a:gd name="connsiteX1" fmla="*/ 2890887 w 5660189"/>
              <a:gd name="connsiteY1" fmla="*/ 71221 h 2198502"/>
              <a:gd name="connsiteX2" fmla="*/ 4885958 w 5660189"/>
              <a:gd name="connsiteY2" fmla="*/ 165767 h 2198502"/>
              <a:gd name="connsiteX3" fmla="*/ 5480691 w 5660189"/>
              <a:gd name="connsiteY3" fmla="*/ 1907520 h 2198502"/>
              <a:gd name="connsiteX4" fmla="*/ 2890887 w 5660189"/>
              <a:gd name="connsiteY4" fmla="*/ 2138043 h 2198502"/>
              <a:gd name="connsiteX5" fmla="*/ 0 w 5660189"/>
              <a:gd name="connsiteY5" fmla="*/ 926212 h 2198502"/>
              <a:gd name="connsiteX0" fmla="*/ 13287 w 5673476"/>
              <a:gd name="connsiteY0" fmla="*/ 941739 h 2214029"/>
              <a:gd name="connsiteX1" fmla="*/ 1956320 w 5673476"/>
              <a:gd name="connsiteY1" fmla="*/ 64445 h 2214029"/>
              <a:gd name="connsiteX2" fmla="*/ 4899245 w 5673476"/>
              <a:gd name="connsiteY2" fmla="*/ 181294 h 2214029"/>
              <a:gd name="connsiteX3" fmla="*/ 5493978 w 5673476"/>
              <a:gd name="connsiteY3" fmla="*/ 1923047 h 2214029"/>
              <a:gd name="connsiteX4" fmla="*/ 2904174 w 5673476"/>
              <a:gd name="connsiteY4" fmla="*/ 2153570 h 2214029"/>
              <a:gd name="connsiteX5" fmla="*/ 13287 w 5673476"/>
              <a:gd name="connsiteY5" fmla="*/ 941739 h 2214029"/>
              <a:gd name="connsiteX0" fmla="*/ 101649 w 5761838"/>
              <a:gd name="connsiteY0" fmla="*/ 941739 h 2143739"/>
              <a:gd name="connsiteX1" fmla="*/ 2044682 w 5761838"/>
              <a:gd name="connsiteY1" fmla="*/ 64445 h 2143739"/>
              <a:gd name="connsiteX2" fmla="*/ 4987607 w 5761838"/>
              <a:gd name="connsiteY2" fmla="*/ 181294 h 2143739"/>
              <a:gd name="connsiteX3" fmla="*/ 5582340 w 5761838"/>
              <a:gd name="connsiteY3" fmla="*/ 1923047 h 2143739"/>
              <a:gd name="connsiteX4" fmla="*/ 840350 w 5761838"/>
              <a:gd name="connsiteY4" fmla="*/ 2064360 h 2143739"/>
              <a:gd name="connsiteX5" fmla="*/ 101649 w 5761838"/>
              <a:gd name="connsiteY5" fmla="*/ 941739 h 2143739"/>
              <a:gd name="connsiteX0" fmla="*/ 188442 w 5536397"/>
              <a:gd name="connsiteY0" fmla="*/ 630387 h 2143793"/>
              <a:gd name="connsiteX1" fmla="*/ 1819241 w 5536397"/>
              <a:gd name="connsiteY1" fmla="*/ 43025 h 2143793"/>
              <a:gd name="connsiteX2" fmla="*/ 4762166 w 5536397"/>
              <a:gd name="connsiteY2" fmla="*/ 159874 h 2143793"/>
              <a:gd name="connsiteX3" fmla="*/ 5356899 w 5536397"/>
              <a:gd name="connsiteY3" fmla="*/ 1901627 h 2143793"/>
              <a:gd name="connsiteX4" fmla="*/ 614909 w 5536397"/>
              <a:gd name="connsiteY4" fmla="*/ 2042940 h 2143793"/>
              <a:gd name="connsiteX5" fmla="*/ 188442 w 5536397"/>
              <a:gd name="connsiteY5" fmla="*/ 630387 h 2143793"/>
              <a:gd name="connsiteX0" fmla="*/ 174325 w 5321361"/>
              <a:gd name="connsiteY0" fmla="*/ 630387 h 2200733"/>
              <a:gd name="connsiteX1" fmla="*/ 1805124 w 5321361"/>
              <a:gd name="connsiteY1" fmla="*/ 43025 h 2200733"/>
              <a:gd name="connsiteX2" fmla="*/ 4748049 w 5321361"/>
              <a:gd name="connsiteY2" fmla="*/ 159874 h 2200733"/>
              <a:gd name="connsiteX3" fmla="*/ 5086304 w 5321361"/>
              <a:gd name="connsiteY3" fmla="*/ 2035442 h 2200733"/>
              <a:gd name="connsiteX4" fmla="*/ 600792 w 5321361"/>
              <a:gd name="connsiteY4" fmla="*/ 2042940 h 2200733"/>
              <a:gd name="connsiteX5" fmla="*/ 174325 w 5321361"/>
              <a:gd name="connsiteY5" fmla="*/ 630387 h 2200733"/>
              <a:gd name="connsiteX0" fmla="*/ 174325 w 5420438"/>
              <a:gd name="connsiteY0" fmla="*/ 630387 h 2200733"/>
              <a:gd name="connsiteX1" fmla="*/ 1805124 w 5420438"/>
              <a:gd name="connsiteY1" fmla="*/ 43025 h 2200733"/>
              <a:gd name="connsiteX2" fmla="*/ 4748049 w 5420438"/>
              <a:gd name="connsiteY2" fmla="*/ 159874 h 2200733"/>
              <a:gd name="connsiteX3" fmla="*/ 5086304 w 5420438"/>
              <a:gd name="connsiteY3" fmla="*/ 2035442 h 2200733"/>
              <a:gd name="connsiteX4" fmla="*/ 600792 w 5420438"/>
              <a:gd name="connsiteY4" fmla="*/ 2042940 h 2200733"/>
              <a:gd name="connsiteX5" fmla="*/ 174325 w 5420438"/>
              <a:gd name="connsiteY5" fmla="*/ 630387 h 2200733"/>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428298"/>
              <a:gd name="connsiteY0" fmla="*/ 682960 h 2297981"/>
              <a:gd name="connsiteX1" fmla="*/ 1805124 w 5428298"/>
              <a:gd name="connsiteY1" fmla="*/ 95598 h 2297981"/>
              <a:gd name="connsiteX2" fmla="*/ 4748049 w 5428298"/>
              <a:gd name="connsiteY2" fmla="*/ 212447 h 2297981"/>
              <a:gd name="connsiteX3" fmla="*/ 5086304 w 5428298"/>
              <a:gd name="connsiteY3" fmla="*/ 2088015 h 2297981"/>
              <a:gd name="connsiteX4" fmla="*/ 600792 w 5428298"/>
              <a:gd name="connsiteY4" fmla="*/ 2095513 h 2297981"/>
              <a:gd name="connsiteX5" fmla="*/ 174325 w 5428298"/>
              <a:gd name="connsiteY5" fmla="*/ 682960 h 2297981"/>
              <a:gd name="connsiteX0" fmla="*/ 151277 w 4978783"/>
              <a:gd name="connsiteY0" fmla="*/ 2095513 h 2334141"/>
              <a:gd name="connsiteX1" fmla="*/ 1355609 w 4978783"/>
              <a:gd name="connsiteY1" fmla="*/ 95598 h 2334141"/>
              <a:gd name="connsiteX2" fmla="*/ 4298534 w 4978783"/>
              <a:gd name="connsiteY2" fmla="*/ 212447 h 2334141"/>
              <a:gd name="connsiteX3" fmla="*/ 4636789 w 4978783"/>
              <a:gd name="connsiteY3" fmla="*/ 2088015 h 2334141"/>
              <a:gd name="connsiteX4" fmla="*/ 151277 w 4978783"/>
              <a:gd name="connsiteY4" fmla="*/ 2095513 h 2334141"/>
              <a:gd name="connsiteX0" fmla="*/ 470246 w 5297752"/>
              <a:gd name="connsiteY0" fmla="*/ 2066922 h 2301280"/>
              <a:gd name="connsiteX1" fmla="*/ 604061 w 5297752"/>
              <a:gd name="connsiteY1" fmla="*/ 133915 h 2301280"/>
              <a:gd name="connsiteX2" fmla="*/ 4617503 w 5297752"/>
              <a:gd name="connsiteY2" fmla="*/ 183856 h 2301280"/>
              <a:gd name="connsiteX3" fmla="*/ 4955758 w 5297752"/>
              <a:gd name="connsiteY3" fmla="*/ 2059424 h 2301280"/>
              <a:gd name="connsiteX4" fmla="*/ 470246 w 5297752"/>
              <a:gd name="connsiteY4" fmla="*/ 2066922 h 2301280"/>
              <a:gd name="connsiteX0" fmla="*/ 508312 w 5335818"/>
              <a:gd name="connsiteY0" fmla="*/ 2088925 h 2323283"/>
              <a:gd name="connsiteX1" fmla="*/ 642127 w 5335818"/>
              <a:gd name="connsiteY1" fmla="*/ 155918 h 2323283"/>
              <a:gd name="connsiteX2" fmla="*/ 4655569 w 5335818"/>
              <a:gd name="connsiteY2" fmla="*/ 205859 h 2323283"/>
              <a:gd name="connsiteX3" fmla="*/ 4993824 w 5335818"/>
              <a:gd name="connsiteY3" fmla="*/ 2081427 h 2323283"/>
              <a:gd name="connsiteX4" fmla="*/ 508312 w 5335818"/>
              <a:gd name="connsiteY4" fmla="*/ 2088925 h 2323283"/>
              <a:gd name="connsiteX0" fmla="*/ 537928 w 5365434"/>
              <a:gd name="connsiteY0" fmla="*/ 2041763 h 2267686"/>
              <a:gd name="connsiteX1" fmla="*/ 615987 w 5365434"/>
              <a:gd name="connsiteY1" fmla="*/ 242570 h 2267686"/>
              <a:gd name="connsiteX2" fmla="*/ 4685185 w 5365434"/>
              <a:gd name="connsiteY2" fmla="*/ 158697 h 2267686"/>
              <a:gd name="connsiteX3" fmla="*/ 5023440 w 5365434"/>
              <a:gd name="connsiteY3" fmla="*/ 2034265 h 2267686"/>
              <a:gd name="connsiteX4" fmla="*/ 537928 w 5365434"/>
              <a:gd name="connsiteY4" fmla="*/ 2041763 h 2267686"/>
              <a:gd name="connsiteX0" fmla="*/ 475390 w 5302896"/>
              <a:gd name="connsiteY0" fmla="*/ 2088286 h 2314209"/>
              <a:gd name="connsiteX1" fmla="*/ 553449 w 5302896"/>
              <a:gd name="connsiteY1" fmla="*/ 289093 h 2314209"/>
              <a:gd name="connsiteX2" fmla="*/ 4622647 w 5302896"/>
              <a:gd name="connsiteY2" fmla="*/ 205220 h 2314209"/>
              <a:gd name="connsiteX3" fmla="*/ 4960902 w 5302896"/>
              <a:gd name="connsiteY3" fmla="*/ 2080788 h 2314209"/>
              <a:gd name="connsiteX4" fmla="*/ 475390 w 5302896"/>
              <a:gd name="connsiteY4" fmla="*/ 2088286 h 2314209"/>
              <a:gd name="connsiteX0" fmla="*/ 500620 w 5340218"/>
              <a:gd name="connsiteY0" fmla="*/ 2050101 h 2276024"/>
              <a:gd name="connsiteX1" fmla="*/ 578679 w 5340218"/>
              <a:gd name="connsiteY1" fmla="*/ 250908 h 2276024"/>
              <a:gd name="connsiteX2" fmla="*/ 4688872 w 5340218"/>
              <a:gd name="connsiteY2" fmla="*/ 227606 h 2276024"/>
              <a:gd name="connsiteX3" fmla="*/ 4986132 w 5340218"/>
              <a:gd name="connsiteY3" fmla="*/ 2042603 h 2276024"/>
              <a:gd name="connsiteX4" fmla="*/ 500620 w 5340218"/>
              <a:gd name="connsiteY4" fmla="*/ 2050101 h 2276024"/>
              <a:gd name="connsiteX0" fmla="*/ 500620 w 5340214"/>
              <a:gd name="connsiteY0" fmla="*/ 2163226 h 2389149"/>
              <a:gd name="connsiteX1" fmla="*/ 578679 w 5340214"/>
              <a:gd name="connsiteY1" fmla="*/ 364033 h 2389149"/>
              <a:gd name="connsiteX2" fmla="*/ 4688872 w 5340214"/>
              <a:gd name="connsiteY2" fmla="*/ 340731 h 2389149"/>
              <a:gd name="connsiteX3" fmla="*/ 4986132 w 5340214"/>
              <a:gd name="connsiteY3" fmla="*/ 2155728 h 2389149"/>
              <a:gd name="connsiteX4" fmla="*/ 500620 w 5340214"/>
              <a:gd name="connsiteY4" fmla="*/ 2163226 h 2389149"/>
              <a:gd name="connsiteX0" fmla="*/ 500620 w 5475509"/>
              <a:gd name="connsiteY0" fmla="*/ 2163226 h 2389149"/>
              <a:gd name="connsiteX1" fmla="*/ 578679 w 5475509"/>
              <a:gd name="connsiteY1" fmla="*/ 364033 h 2389149"/>
              <a:gd name="connsiteX2" fmla="*/ 4688872 w 5475509"/>
              <a:gd name="connsiteY2" fmla="*/ 340731 h 2389149"/>
              <a:gd name="connsiteX3" fmla="*/ 4986132 w 5475509"/>
              <a:gd name="connsiteY3" fmla="*/ 2155728 h 2389149"/>
              <a:gd name="connsiteX4" fmla="*/ 500620 w 5475509"/>
              <a:gd name="connsiteY4" fmla="*/ 2163226 h 2389149"/>
              <a:gd name="connsiteX0" fmla="*/ 631244 w 5319168"/>
              <a:gd name="connsiteY0" fmla="*/ 2163227 h 2389149"/>
              <a:gd name="connsiteX1" fmla="*/ 422338 w 5319168"/>
              <a:gd name="connsiteY1" fmla="*/ 364033 h 2389149"/>
              <a:gd name="connsiteX2" fmla="*/ 4532531 w 5319168"/>
              <a:gd name="connsiteY2" fmla="*/ 340731 h 2389149"/>
              <a:gd name="connsiteX3" fmla="*/ 4829791 w 5319168"/>
              <a:gd name="connsiteY3" fmla="*/ 2155728 h 2389149"/>
              <a:gd name="connsiteX4" fmla="*/ 631244 w 5319168"/>
              <a:gd name="connsiteY4" fmla="*/ 2163227 h 2389149"/>
              <a:gd name="connsiteX0" fmla="*/ 716431 w 5404355"/>
              <a:gd name="connsiteY0" fmla="*/ 2163227 h 2486204"/>
              <a:gd name="connsiteX1" fmla="*/ 507525 w 5404355"/>
              <a:gd name="connsiteY1" fmla="*/ 364033 h 2486204"/>
              <a:gd name="connsiteX2" fmla="*/ 4617718 w 5404355"/>
              <a:gd name="connsiteY2" fmla="*/ 340731 h 2486204"/>
              <a:gd name="connsiteX3" fmla="*/ 4914978 w 5404355"/>
              <a:gd name="connsiteY3" fmla="*/ 2155728 h 2486204"/>
              <a:gd name="connsiteX4" fmla="*/ 716431 w 5404355"/>
              <a:gd name="connsiteY4" fmla="*/ 2163227 h 2486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4355" h="2486204">
                <a:moveTo>
                  <a:pt x="716431" y="2163227"/>
                </a:moveTo>
                <a:cubicBezTo>
                  <a:pt x="-264115" y="1622327"/>
                  <a:pt x="-142690" y="667782"/>
                  <a:pt x="507525" y="364033"/>
                </a:cubicBezTo>
                <a:cubicBezTo>
                  <a:pt x="1157740" y="60284"/>
                  <a:pt x="3250955" y="-263909"/>
                  <a:pt x="4617718" y="340731"/>
                </a:cubicBezTo>
                <a:cubicBezTo>
                  <a:pt x="5615527" y="793943"/>
                  <a:pt x="5606187" y="1841884"/>
                  <a:pt x="4914978" y="2155728"/>
                </a:cubicBezTo>
                <a:cubicBezTo>
                  <a:pt x="4223769" y="2469572"/>
                  <a:pt x="1696977" y="2704127"/>
                  <a:pt x="716431" y="2163227"/>
                </a:cubicBezTo>
                <a:close/>
              </a:path>
            </a:pathLst>
          </a:custGeom>
          <a:solidFill>
            <a:srgbClr val="1898BE"/>
          </a:solidFill>
          <a:ln>
            <a:solidFill>
              <a:srgbClr val="1898BE"/>
            </a:solidFill>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r>
              <a:rPr lang="fr-FR" sz="4800" b="1" dirty="0"/>
              <a:t>4</a:t>
            </a:r>
            <a:endParaRPr lang="fr-FR" sz="4800" dirty="0"/>
          </a:p>
        </p:txBody>
      </p:sp>
      <p:sp>
        <p:nvSpPr>
          <p:cNvPr id="68" name="Numéro 3">
            <a:extLst>
              <a:ext uri="{FF2B5EF4-FFF2-40B4-BE49-F238E27FC236}">
                <a16:creationId xmlns:a16="http://schemas.microsoft.com/office/drawing/2014/main" id="{654C44CB-75E0-464C-9579-1CB2519B129F}"/>
              </a:ext>
            </a:extLst>
          </p:cNvPr>
          <p:cNvSpPr/>
          <p:nvPr/>
        </p:nvSpPr>
        <p:spPr bwMode="auto">
          <a:xfrm>
            <a:off x="9656529" y="1793183"/>
            <a:ext cx="1015200" cy="1015200"/>
          </a:xfrm>
          <a:custGeom>
            <a:avLst/>
            <a:gdLst>
              <a:gd name="connsiteX0" fmla="*/ 0 w 5826377"/>
              <a:gd name="connsiteY0" fmla="*/ 1033411 h 2066821"/>
              <a:gd name="connsiteX1" fmla="*/ 2913189 w 5826377"/>
              <a:gd name="connsiteY1" fmla="*/ 0 h 2066821"/>
              <a:gd name="connsiteX2" fmla="*/ 5826378 w 5826377"/>
              <a:gd name="connsiteY2" fmla="*/ 1033411 h 2066821"/>
              <a:gd name="connsiteX3" fmla="*/ 2913189 w 5826377"/>
              <a:gd name="connsiteY3" fmla="*/ 2066822 h 2066821"/>
              <a:gd name="connsiteX4" fmla="*/ 0 w 5826377"/>
              <a:gd name="connsiteY4" fmla="*/ 1033411 h 2066821"/>
              <a:gd name="connsiteX0" fmla="*/ 0 w 5963004"/>
              <a:gd name="connsiteY0" fmla="*/ 1117673 h 2151084"/>
              <a:gd name="connsiteX1" fmla="*/ 2913189 w 5963004"/>
              <a:gd name="connsiteY1" fmla="*/ 84262 h 2151084"/>
              <a:gd name="connsiteX2" fmla="*/ 4908260 w 5963004"/>
              <a:gd name="connsiteY2" fmla="*/ 178808 h 2151084"/>
              <a:gd name="connsiteX3" fmla="*/ 5826378 w 5963004"/>
              <a:gd name="connsiteY3" fmla="*/ 1117673 h 2151084"/>
              <a:gd name="connsiteX4" fmla="*/ 2913189 w 5963004"/>
              <a:gd name="connsiteY4" fmla="*/ 2151084 h 2151084"/>
              <a:gd name="connsiteX5" fmla="*/ 0 w 5963004"/>
              <a:gd name="connsiteY5" fmla="*/ 1117673 h 2151084"/>
              <a:gd name="connsiteX0" fmla="*/ 0 w 5682491"/>
              <a:gd name="connsiteY0" fmla="*/ 1117673 h 2198926"/>
              <a:gd name="connsiteX1" fmla="*/ 2913189 w 5682491"/>
              <a:gd name="connsiteY1" fmla="*/ 84262 h 2198926"/>
              <a:gd name="connsiteX2" fmla="*/ 4908260 w 5682491"/>
              <a:gd name="connsiteY2" fmla="*/ 178808 h 2198926"/>
              <a:gd name="connsiteX3" fmla="*/ 5502993 w 5682491"/>
              <a:gd name="connsiteY3" fmla="*/ 1920561 h 2198926"/>
              <a:gd name="connsiteX4" fmla="*/ 2913189 w 5682491"/>
              <a:gd name="connsiteY4" fmla="*/ 2151084 h 2198926"/>
              <a:gd name="connsiteX5" fmla="*/ 0 w 5682491"/>
              <a:gd name="connsiteY5" fmla="*/ 1117673 h 2198926"/>
              <a:gd name="connsiteX0" fmla="*/ 0 w 5660189"/>
              <a:gd name="connsiteY0" fmla="*/ 926212 h 2198502"/>
              <a:gd name="connsiteX1" fmla="*/ 2890887 w 5660189"/>
              <a:gd name="connsiteY1" fmla="*/ 71221 h 2198502"/>
              <a:gd name="connsiteX2" fmla="*/ 4885958 w 5660189"/>
              <a:gd name="connsiteY2" fmla="*/ 165767 h 2198502"/>
              <a:gd name="connsiteX3" fmla="*/ 5480691 w 5660189"/>
              <a:gd name="connsiteY3" fmla="*/ 1907520 h 2198502"/>
              <a:gd name="connsiteX4" fmla="*/ 2890887 w 5660189"/>
              <a:gd name="connsiteY4" fmla="*/ 2138043 h 2198502"/>
              <a:gd name="connsiteX5" fmla="*/ 0 w 5660189"/>
              <a:gd name="connsiteY5" fmla="*/ 926212 h 2198502"/>
              <a:gd name="connsiteX0" fmla="*/ 13287 w 5673476"/>
              <a:gd name="connsiteY0" fmla="*/ 941739 h 2214029"/>
              <a:gd name="connsiteX1" fmla="*/ 1956320 w 5673476"/>
              <a:gd name="connsiteY1" fmla="*/ 64445 h 2214029"/>
              <a:gd name="connsiteX2" fmla="*/ 4899245 w 5673476"/>
              <a:gd name="connsiteY2" fmla="*/ 181294 h 2214029"/>
              <a:gd name="connsiteX3" fmla="*/ 5493978 w 5673476"/>
              <a:gd name="connsiteY3" fmla="*/ 1923047 h 2214029"/>
              <a:gd name="connsiteX4" fmla="*/ 2904174 w 5673476"/>
              <a:gd name="connsiteY4" fmla="*/ 2153570 h 2214029"/>
              <a:gd name="connsiteX5" fmla="*/ 13287 w 5673476"/>
              <a:gd name="connsiteY5" fmla="*/ 941739 h 2214029"/>
              <a:gd name="connsiteX0" fmla="*/ 101649 w 5761838"/>
              <a:gd name="connsiteY0" fmla="*/ 941739 h 2143739"/>
              <a:gd name="connsiteX1" fmla="*/ 2044682 w 5761838"/>
              <a:gd name="connsiteY1" fmla="*/ 64445 h 2143739"/>
              <a:gd name="connsiteX2" fmla="*/ 4987607 w 5761838"/>
              <a:gd name="connsiteY2" fmla="*/ 181294 h 2143739"/>
              <a:gd name="connsiteX3" fmla="*/ 5582340 w 5761838"/>
              <a:gd name="connsiteY3" fmla="*/ 1923047 h 2143739"/>
              <a:gd name="connsiteX4" fmla="*/ 840350 w 5761838"/>
              <a:gd name="connsiteY4" fmla="*/ 2064360 h 2143739"/>
              <a:gd name="connsiteX5" fmla="*/ 101649 w 5761838"/>
              <a:gd name="connsiteY5" fmla="*/ 941739 h 2143739"/>
              <a:gd name="connsiteX0" fmla="*/ 188442 w 5536397"/>
              <a:gd name="connsiteY0" fmla="*/ 630387 h 2143793"/>
              <a:gd name="connsiteX1" fmla="*/ 1819241 w 5536397"/>
              <a:gd name="connsiteY1" fmla="*/ 43025 h 2143793"/>
              <a:gd name="connsiteX2" fmla="*/ 4762166 w 5536397"/>
              <a:gd name="connsiteY2" fmla="*/ 159874 h 2143793"/>
              <a:gd name="connsiteX3" fmla="*/ 5356899 w 5536397"/>
              <a:gd name="connsiteY3" fmla="*/ 1901627 h 2143793"/>
              <a:gd name="connsiteX4" fmla="*/ 614909 w 5536397"/>
              <a:gd name="connsiteY4" fmla="*/ 2042940 h 2143793"/>
              <a:gd name="connsiteX5" fmla="*/ 188442 w 5536397"/>
              <a:gd name="connsiteY5" fmla="*/ 630387 h 2143793"/>
              <a:gd name="connsiteX0" fmla="*/ 174325 w 5321361"/>
              <a:gd name="connsiteY0" fmla="*/ 630387 h 2200733"/>
              <a:gd name="connsiteX1" fmla="*/ 1805124 w 5321361"/>
              <a:gd name="connsiteY1" fmla="*/ 43025 h 2200733"/>
              <a:gd name="connsiteX2" fmla="*/ 4748049 w 5321361"/>
              <a:gd name="connsiteY2" fmla="*/ 159874 h 2200733"/>
              <a:gd name="connsiteX3" fmla="*/ 5086304 w 5321361"/>
              <a:gd name="connsiteY3" fmla="*/ 2035442 h 2200733"/>
              <a:gd name="connsiteX4" fmla="*/ 600792 w 5321361"/>
              <a:gd name="connsiteY4" fmla="*/ 2042940 h 2200733"/>
              <a:gd name="connsiteX5" fmla="*/ 174325 w 5321361"/>
              <a:gd name="connsiteY5" fmla="*/ 630387 h 2200733"/>
              <a:gd name="connsiteX0" fmla="*/ 174325 w 5420438"/>
              <a:gd name="connsiteY0" fmla="*/ 630387 h 2200733"/>
              <a:gd name="connsiteX1" fmla="*/ 1805124 w 5420438"/>
              <a:gd name="connsiteY1" fmla="*/ 43025 h 2200733"/>
              <a:gd name="connsiteX2" fmla="*/ 4748049 w 5420438"/>
              <a:gd name="connsiteY2" fmla="*/ 159874 h 2200733"/>
              <a:gd name="connsiteX3" fmla="*/ 5086304 w 5420438"/>
              <a:gd name="connsiteY3" fmla="*/ 2035442 h 2200733"/>
              <a:gd name="connsiteX4" fmla="*/ 600792 w 5420438"/>
              <a:gd name="connsiteY4" fmla="*/ 2042940 h 2200733"/>
              <a:gd name="connsiteX5" fmla="*/ 174325 w 5420438"/>
              <a:gd name="connsiteY5" fmla="*/ 630387 h 2200733"/>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428298"/>
              <a:gd name="connsiteY0" fmla="*/ 682960 h 2297981"/>
              <a:gd name="connsiteX1" fmla="*/ 1805124 w 5428298"/>
              <a:gd name="connsiteY1" fmla="*/ 95598 h 2297981"/>
              <a:gd name="connsiteX2" fmla="*/ 4748049 w 5428298"/>
              <a:gd name="connsiteY2" fmla="*/ 212447 h 2297981"/>
              <a:gd name="connsiteX3" fmla="*/ 5086304 w 5428298"/>
              <a:gd name="connsiteY3" fmla="*/ 2088015 h 2297981"/>
              <a:gd name="connsiteX4" fmla="*/ 600792 w 5428298"/>
              <a:gd name="connsiteY4" fmla="*/ 2095513 h 2297981"/>
              <a:gd name="connsiteX5" fmla="*/ 174325 w 5428298"/>
              <a:gd name="connsiteY5" fmla="*/ 682960 h 2297981"/>
              <a:gd name="connsiteX0" fmla="*/ 151277 w 4978783"/>
              <a:gd name="connsiteY0" fmla="*/ 2095513 h 2334141"/>
              <a:gd name="connsiteX1" fmla="*/ 1355609 w 4978783"/>
              <a:gd name="connsiteY1" fmla="*/ 95598 h 2334141"/>
              <a:gd name="connsiteX2" fmla="*/ 4298534 w 4978783"/>
              <a:gd name="connsiteY2" fmla="*/ 212447 h 2334141"/>
              <a:gd name="connsiteX3" fmla="*/ 4636789 w 4978783"/>
              <a:gd name="connsiteY3" fmla="*/ 2088015 h 2334141"/>
              <a:gd name="connsiteX4" fmla="*/ 151277 w 4978783"/>
              <a:gd name="connsiteY4" fmla="*/ 2095513 h 2334141"/>
              <a:gd name="connsiteX0" fmla="*/ 470246 w 5297752"/>
              <a:gd name="connsiteY0" fmla="*/ 2066922 h 2301280"/>
              <a:gd name="connsiteX1" fmla="*/ 604061 w 5297752"/>
              <a:gd name="connsiteY1" fmla="*/ 133915 h 2301280"/>
              <a:gd name="connsiteX2" fmla="*/ 4617503 w 5297752"/>
              <a:gd name="connsiteY2" fmla="*/ 183856 h 2301280"/>
              <a:gd name="connsiteX3" fmla="*/ 4955758 w 5297752"/>
              <a:gd name="connsiteY3" fmla="*/ 2059424 h 2301280"/>
              <a:gd name="connsiteX4" fmla="*/ 470246 w 5297752"/>
              <a:gd name="connsiteY4" fmla="*/ 2066922 h 2301280"/>
              <a:gd name="connsiteX0" fmla="*/ 508312 w 5335818"/>
              <a:gd name="connsiteY0" fmla="*/ 2088925 h 2323283"/>
              <a:gd name="connsiteX1" fmla="*/ 642127 w 5335818"/>
              <a:gd name="connsiteY1" fmla="*/ 155918 h 2323283"/>
              <a:gd name="connsiteX2" fmla="*/ 4655569 w 5335818"/>
              <a:gd name="connsiteY2" fmla="*/ 205859 h 2323283"/>
              <a:gd name="connsiteX3" fmla="*/ 4993824 w 5335818"/>
              <a:gd name="connsiteY3" fmla="*/ 2081427 h 2323283"/>
              <a:gd name="connsiteX4" fmla="*/ 508312 w 5335818"/>
              <a:gd name="connsiteY4" fmla="*/ 2088925 h 2323283"/>
              <a:gd name="connsiteX0" fmla="*/ 537928 w 5365434"/>
              <a:gd name="connsiteY0" fmla="*/ 2041763 h 2267686"/>
              <a:gd name="connsiteX1" fmla="*/ 615987 w 5365434"/>
              <a:gd name="connsiteY1" fmla="*/ 242570 h 2267686"/>
              <a:gd name="connsiteX2" fmla="*/ 4685185 w 5365434"/>
              <a:gd name="connsiteY2" fmla="*/ 158697 h 2267686"/>
              <a:gd name="connsiteX3" fmla="*/ 5023440 w 5365434"/>
              <a:gd name="connsiteY3" fmla="*/ 2034265 h 2267686"/>
              <a:gd name="connsiteX4" fmla="*/ 537928 w 5365434"/>
              <a:gd name="connsiteY4" fmla="*/ 2041763 h 2267686"/>
              <a:gd name="connsiteX0" fmla="*/ 475390 w 5302896"/>
              <a:gd name="connsiteY0" fmla="*/ 2088286 h 2314209"/>
              <a:gd name="connsiteX1" fmla="*/ 553449 w 5302896"/>
              <a:gd name="connsiteY1" fmla="*/ 289093 h 2314209"/>
              <a:gd name="connsiteX2" fmla="*/ 4622647 w 5302896"/>
              <a:gd name="connsiteY2" fmla="*/ 205220 h 2314209"/>
              <a:gd name="connsiteX3" fmla="*/ 4960902 w 5302896"/>
              <a:gd name="connsiteY3" fmla="*/ 2080788 h 2314209"/>
              <a:gd name="connsiteX4" fmla="*/ 475390 w 5302896"/>
              <a:gd name="connsiteY4" fmla="*/ 2088286 h 2314209"/>
              <a:gd name="connsiteX0" fmla="*/ 500620 w 5340218"/>
              <a:gd name="connsiteY0" fmla="*/ 2050101 h 2276024"/>
              <a:gd name="connsiteX1" fmla="*/ 578679 w 5340218"/>
              <a:gd name="connsiteY1" fmla="*/ 250908 h 2276024"/>
              <a:gd name="connsiteX2" fmla="*/ 4688872 w 5340218"/>
              <a:gd name="connsiteY2" fmla="*/ 227606 h 2276024"/>
              <a:gd name="connsiteX3" fmla="*/ 4986132 w 5340218"/>
              <a:gd name="connsiteY3" fmla="*/ 2042603 h 2276024"/>
              <a:gd name="connsiteX4" fmla="*/ 500620 w 5340218"/>
              <a:gd name="connsiteY4" fmla="*/ 2050101 h 2276024"/>
              <a:gd name="connsiteX0" fmla="*/ 500620 w 5340214"/>
              <a:gd name="connsiteY0" fmla="*/ 2163226 h 2389149"/>
              <a:gd name="connsiteX1" fmla="*/ 578679 w 5340214"/>
              <a:gd name="connsiteY1" fmla="*/ 364033 h 2389149"/>
              <a:gd name="connsiteX2" fmla="*/ 4688872 w 5340214"/>
              <a:gd name="connsiteY2" fmla="*/ 340731 h 2389149"/>
              <a:gd name="connsiteX3" fmla="*/ 4986132 w 5340214"/>
              <a:gd name="connsiteY3" fmla="*/ 2155728 h 2389149"/>
              <a:gd name="connsiteX4" fmla="*/ 500620 w 5340214"/>
              <a:gd name="connsiteY4" fmla="*/ 2163226 h 2389149"/>
              <a:gd name="connsiteX0" fmla="*/ 500620 w 5475509"/>
              <a:gd name="connsiteY0" fmla="*/ 2163226 h 2389149"/>
              <a:gd name="connsiteX1" fmla="*/ 578679 w 5475509"/>
              <a:gd name="connsiteY1" fmla="*/ 364033 h 2389149"/>
              <a:gd name="connsiteX2" fmla="*/ 4688872 w 5475509"/>
              <a:gd name="connsiteY2" fmla="*/ 340731 h 2389149"/>
              <a:gd name="connsiteX3" fmla="*/ 4986132 w 5475509"/>
              <a:gd name="connsiteY3" fmla="*/ 2155728 h 2389149"/>
              <a:gd name="connsiteX4" fmla="*/ 500620 w 5475509"/>
              <a:gd name="connsiteY4" fmla="*/ 2163226 h 2389149"/>
              <a:gd name="connsiteX0" fmla="*/ 631244 w 5319168"/>
              <a:gd name="connsiteY0" fmla="*/ 2163227 h 2389149"/>
              <a:gd name="connsiteX1" fmla="*/ 422338 w 5319168"/>
              <a:gd name="connsiteY1" fmla="*/ 364033 h 2389149"/>
              <a:gd name="connsiteX2" fmla="*/ 4532531 w 5319168"/>
              <a:gd name="connsiteY2" fmla="*/ 340731 h 2389149"/>
              <a:gd name="connsiteX3" fmla="*/ 4829791 w 5319168"/>
              <a:gd name="connsiteY3" fmla="*/ 2155728 h 2389149"/>
              <a:gd name="connsiteX4" fmla="*/ 631244 w 5319168"/>
              <a:gd name="connsiteY4" fmla="*/ 2163227 h 2389149"/>
              <a:gd name="connsiteX0" fmla="*/ 716431 w 5404355"/>
              <a:gd name="connsiteY0" fmla="*/ 2163227 h 2486204"/>
              <a:gd name="connsiteX1" fmla="*/ 507525 w 5404355"/>
              <a:gd name="connsiteY1" fmla="*/ 364033 h 2486204"/>
              <a:gd name="connsiteX2" fmla="*/ 4617718 w 5404355"/>
              <a:gd name="connsiteY2" fmla="*/ 340731 h 2486204"/>
              <a:gd name="connsiteX3" fmla="*/ 4914978 w 5404355"/>
              <a:gd name="connsiteY3" fmla="*/ 2155728 h 2486204"/>
              <a:gd name="connsiteX4" fmla="*/ 716431 w 5404355"/>
              <a:gd name="connsiteY4" fmla="*/ 2163227 h 2486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4355" h="2486204">
                <a:moveTo>
                  <a:pt x="716431" y="2163227"/>
                </a:moveTo>
                <a:cubicBezTo>
                  <a:pt x="-264115" y="1622327"/>
                  <a:pt x="-142690" y="667782"/>
                  <a:pt x="507525" y="364033"/>
                </a:cubicBezTo>
                <a:cubicBezTo>
                  <a:pt x="1157740" y="60284"/>
                  <a:pt x="3250955" y="-263909"/>
                  <a:pt x="4617718" y="340731"/>
                </a:cubicBezTo>
                <a:cubicBezTo>
                  <a:pt x="5615527" y="793943"/>
                  <a:pt x="5606187" y="1841884"/>
                  <a:pt x="4914978" y="2155728"/>
                </a:cubicBezTo>
                <a:cubicBezTo>
                  <a:pt x="4223769" y="2469572"/>
                  <a:pt x="1696977" y="2704127"/>
                  <a:pt x="716431" y="2163227"/>
                </a:cubicBezTo>
                <a:close/>
              </a:path>
            </a:pathLst>
          </a:custGeom>
          <a:solidFill>
            <a:srgbClr val="0098BC"/>
          </a:solidFill>
          <a:ln>
            <a:solidFill>
              <a:srgbClr val="0098BC"/>
            </a:solidFill>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1" hangingPunct="1">
              <a:defRPr/>
            </a:pPr>
            <a:r>
              <a:rPr lang="fr-FR" sz="4800" b="1" dirty="0"/>
              <a:t>3</a:t>
            </a:r>
          </a:p>
        </p:txBody>
      </p:sp>
      <p:sp>
        <p:nvSpPr>
          <p:cNvPr id="69" name="Numéro 2">
            <a:extLst>
              <a:ext uri="{FF2B5EF4-FFF2-40B4-BE49-F238E27FC236}">
                <a16:creationId xmlns:a16="http://schemas.microsoft.com/office/drawing/2014/main" id="{00CC359A-E2BA-4F24-A9AD-8BBF629CFB83}"/>
              </a:ext>
            </a:extLst>
          </p:cNvPr>
          <p:cNvSpPr/>
          <p:nvPr/>
        </p:nvSpPr>
        <p:spPr bwMode="auto">
          <a:xfrm>
            <a:off x="6342739" y="1793183"/>
            <a:ext cx="1015200" cy="1015200"/>
          </a:xfrm>
          <a:custGeom>
            <a:avLst/>
            <a:gdLst>
              <a:gd name="connsiteX0" fmla="*/ 0 w 5826377"/>
              <a:gd name="connsiteY0" fmla="*/ 1033411 h 2066821"/>
              <a:gd name="connsiteX1" fmla="*/ 2913189 w 5826377"/>
              <a:gd name="connsiteY1" fmla="*/ 0 h 2066821"/>
              <a:gd name="connsiteX2" fmla="*/ 5826378 w 5826377"/>
              <a:gd name="connsiteY2" fmla="*/ 1033411 h 2066821"/>
              <a:gd name="connsiteX3" fmla="*/ 2913189 w 5826377"/>
              <a:gd name="connsiteY3" fmla="*/ 2066822 h 2066821"/>
              <a:gd name="connsiteX4" fmla="*/ 0 w 5826377"/>
              <a:gd name="connsiteY4" fmla="*/ 1033411 h 2066821"/>
              <a:gd name="connsiteX0" fmla="*/ 0 w 5963004"/>
              <a:gd name="connsiteY0" fmla="*/ 1117673 h 2151084"/>
              <a:gd name="connsiteX1" fmla="*/ 2913189 w 5963004"/>
              <a:gd name="connsiteY1" fmla="*/ 84262 h 2151084"/>
              <a:gd name="connsiteX2" fmla="*/ 4908260 w 5963004"/>
              <a:gd name="connsiteY2" fmla="*/ 178808 h 2151084"/>
              <a:gd name="connsiteX3" fmla="*/ 5826378 w 5963004"/>
              <a:gd name="connsiteY3" fmla="*/ 1117673 h 2151084"/>
              <a:gd name="connsiteX4" fmla="*/ 2913189 w 5963004"/>
              <a:gd name="connsiteY4" fmla="*/ 2151084 h 2151084"/>
              <a:gd name="connsiteX5" fmla="*/ 0 w 5963004"/>
              <a:gd name="connsiteY5" fmla="*/ 1117673 h 2151084"/>
              <a:gd name="connsiteX0" fmla="*/ 0 w 5682491"/>
              <a:gd name="connsiteY0" fmla="*/ 1117673 h 2198926"/>
              <a:gd name="connsiteX1" fmla="*/ 2913189 w 5682491"/>
              <a:gd name="connsiteY1" fmla="*/ 84262 h 2198926"/>
              <a:gd name="connsiteX2" fmla="*/ 4908260 w 5682491"/>
              <a:gd name="connsiteY2" fmla="*/ 178808 h 2198926"/>
              <a:gd name="connsiteX3" fmla="*/ 5502993 w 5682491"/>
              <a:gd name="connsiteY3" fmla="*/ 1920561 h 2198926"/>
              <a:gd name="connsiteX4" fmla="*/ 2913189 w 5682491"/>
              <a:gd name="connsiteY4" fmla="*/ 2151084 h 2198926"/>
              <a:gd name="connsiteX5" fmla="*/ 0 w 5682491"/>
              <a:gd name="connsiteY5" fmla="*/ 1117673 h 2198926"/>
              <a:gd name="connsiteX0" fmla="*/ 0 w 5660189"/>
              <a:gd name="connsiteY0" fmla="*/ 926212 h 2198502"/>
              <a:gd name="connsiteX1" fmla="*/ 2890887 w 5660189"/>
              <a:gd name="connsiteY1" fmla="*/ 71221 h 2198502"/>
              <a:gd name="connsiteX2" fmla="*/ 4885958 w 5660189"/>
              <a:gd name="connsiteY2" fmla="*/ 165767 h 2198502"/>
              <a:gd name="connsiteX3" fmla="*/ 5480691 w 5660189"/>
              <a:gd name="connsiteY3" fmla="*/ 1907520 h 2198502"/>
              <a:gd name="connsiteX4" fmla="*/ 2890887 w 5660189"/>
              <a:gd name="connsiteY4" fmla="*/ 2138043 h 2198502"/>
              <a:gd name="connsiteX5" fmla="*/ 0 w 5660189"/>
              <a:gd name="connsiteY5" fmla="*/ 926212 h 2198502"/>
              <a:gd name="connsiteX0" fmla="*/ 13287 w 5673476"/>
              <a:gd name="connsiteY0" fmla="*/ 941739 h 2214029"/>
              <a:gd name="connsiteX1" fmla="*/ 1956320 w 5673476"/>
              <a:gd name="connsiteY1" fmla="*/ 64445 h 2214029"/>
              <a:gd name="connsiteX2" fmla="*/ 4899245 w 5673476"/>
              <a:gd name="connsiteY2" fmla="*/ 181294 h 2214029"/>
              <a:gd name="connsiteX3" fmla="*/ 5493978 w 5673476"/>
              <a:gd name="connsiteY3" fmla="*/ 1923047 h 2214029"/>
              <a:gd name="connsiteX4" fmla="*/ 2904174 w 5673476"/>
              <a:gd name="connsiteY4" fmla="*/ 2153570 h 2214029"/>
              <a:gd name="connsiteX5" fmla="*/ 13287 w 5673476"/>
              <a:gd name="connsiteY5" fmla="*/ 941739 h 2214029"/>
              <a:gd name="connsiteX0" fmla="*/ 101649 w 5761838"/>
              <a:gd name="connsiteY0" fmla="*/ 941739 h 2143739"/>
              <a:gd name="connsiteX1" fmla="*/ 2044682 w 5761838"/>
              <a:gd name="connsiteY1" fmla="*/ 64445 h 2143739"/>
              <a:gd name="connsiteX2" fmla="*/ 4987607 w 5761838"/>
              <a:gd name="connsiteY2" fmla="*/ 181294 h 2143739"/>
              <a:gd name="connsiteX3" fmla="*/ 5582340 w 5761838"/>
              <a:gd name="connsiteY3" fmla="*/ 1923047 h 2143739"/>
              <a:gd name="connsiteX4" fmla="*/ 840350 w 5761838"/>
              <a:gd name="connsiteY4" fmla="*/ 2064360 h 2143739"/>
              <a:gd name="connsiteX5" fmla="*/ 101649 w 5761838"/>
              <a:gd name="connsiteY5" fmla="*/ 941739 h 2143739"/>
              <a:gd name="connsiteX0" fmla="*/ 188442 w 5536397"/>
              <a:gd name="connsiteY0" fmla="*/ 630387 h 2143793"/>
              <a:gd name="connsiteX1" fmla="*/ 1819241 w 5536397"/>
              <a:gd name="connsiteY1" fmla="*/ 43025 h 2143793"/>
              <a:gd name="connsiteX2" fmla="*/ 4762166 w 5536397"/>
              <a:gd name="connsiteY2" fmla="*/ 159874 h 2143793"/>
              <a:gd name="connsiteX3" fmla="*/ 5356899 w 5536397"/>
              <a:gd name="connsiteY3" fmla="*/ 1901627 h 2143793"/>
              <a:gd name="connsiteX4" fmla="*/ 614909 w 5536397"/>
              <a:gd name="connsiteY4" fmla="*/ 2042940 h 2143793"/>
              <a:gd name="connsiteX5" fmla="*/ 188442 w 5536397"/>
              <a:gd name="connsiteY5" fmla="*/ 630387 h 2143793"/>
              <a:gd name="connsiteX0" fmla="*/ 174325 w 5321361"/>
              <a:gd name="connsiteY0" fmla="*/ 630387 h 2200733"/>
              <a:gd name="connsiteX1" fmla="*/ 1805124 w 5321361"/>
              <a:gd name="connsiteY1" fmla="*/ 43025 h 2200733"/>
              <a:gd name="connsiteX2" fmla="*/ 4748049 w 5321361"/>
              <a:gd name="connsiteY2" fmla="*/ 159874 h 2200733"/>
              <a:gd name="connsiteX3" fmla="*/ 5086304 w 5321361"/>
              <a:gd name="connsiteY3" fmla="*/ 2035442 h 2200733"/>
              <a:gd name="connsiteX4" fmla="*/ 600792 w 5321361"/>
              <a:gd name="connsiteY4" fmla="*/ 2042940 h 2200733"/>
              <a:gd name="connsiteX5" fmla="*/ 174325 w 5321361"/>
              <a:gd name="connsiteY5" fmla="*/ 630387 h 2200733"/>
              <a:gd name="connsiteX0" fmla="*/ 174325 w 5420438"/>
              <a:gd name="connsiteY0" fmla="*/ 630387 h 2200733"/>
              <a:gd name="connsiteX1" fmla="*/ 1805124 w 5420438"/>
              <a:gd name="connsiteY1" fmla="*/ 43025 h 2200733"/>
              <a:gd name="connsiteX2" fmla="*/ 4748049 w 5420438"/>
              <a:gd name="connsiteY2" fmla="*/ 159874 h 2200733"/>
              <a:gd name="connsiteX3" fmla="*/ 5086304 w 5420438"/>
              <a:gd name="connsiteY3" fmla="*/ 2035442 h 2200733"/>
              <a:gd name="connsiteX4" fmla="*/ 600792 w 5420438"/>
              <a:gd name="connsiteY4" fmla="*/ 2042940 h 2200733"/>
              <a:gd name="connsiteX5" fmla="*/ 174325 w 5420438"/>
              <a:gd name="connsiteY5" fmla="*/ 630387 h 2200733"/>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428298"/>
              <a:gd name="connsiteY0" fmla="*/ 682960 h 2297981"/>
              <a:gd name="connsiteX1" fmla="*/ 1805124 w 5428298"/>
              <a:gd name="connsiteY1" fmla="*/ 95598 h 2297981"/>
              <a:gd name="connsiteX2" fmla="*/ 4748049 w 5428298"/>
              <a:gd name="connsiteY2" fmla="*/ 212447 h 2297981"/>
              <a:gd name="connsiteX3" fmla="*/ 5086304 w 5428298"/>
              <a:gd name="connsiteY3" fmla="*/ 2088015 h 2297981"/>
              <a:gd name="connsiteX4" fmla="*/ 600792 w 5428298"/>
              <a:gd name="connsiteY4" fmla="*/ 2095513 h 2297981"/>
              <a:gd name="connsiteX5" fmla="*/ 174325 w 5428298"/>
              <a:gd name="connsiteY5" fmla="*/ 682960 h 2297981"/>
              <a:gd name="connsiteX0" fmla="*/ 151277 w 4978783"/>
              <a:gd name="connsiteY0" fmla="*/ 2095513 h 2334141"/>
              <a:gd name="connsiteX1" fmla="*/ 1355609 w 4978783"/>
              <a:gd name="connsiteY1" fmla="*/ 95598 h 2334141"/>
              <a:gd name="connsiteX2" fmla="*/ 4298534 w 4978783"/>
              <a:gd name="connsiteY2" fmla="*/ 212447 h 2334141"/>
              <a:gd name="connsiteX3" fmla="*/ 4636789 w 4978783"/>
              <a:gd name="connsiteY3" fmla="*/ 2088015 h 2334141"/>
              <a:gd name="connsiteX4" fmla="*/ 151277 w 4978783"/>
              <a:gd name="connsiteY4" fmla="*/ 2095513 h 2334141"/>
              <a:gd name="connsiteX0" fmla="*/ 470246 w 5297752"/>
              <a:gd name="connsiteY0" fmla="*/ 2066922 h 2301280"/>
              <a:gd name="connsiteX1" fmla="*/ 604061 w 5297752"/>
              <a:gd name="connsiteY1" fmla="*/ 133915 h 2301280"/>
              <a:gd name="connsiteX2" fmla="*/ 4617503 w 5297752"/>
              <a:gd name="connsiteY2" fmla="*/ 183856 h 2301280"/>
              <a:gd name="connsiteX3" fmla="*/ 4955758 w 5297752"/>
              <a:gd name="connsiteY3" fmla="*/ 2059424 h 2301280"/>
              <a:gd name="connsiteX4" fmla="*/ 470246 w 5297752"/>
              <a:gd name="connsiteY4" fmla="*/ 2066922 h 2301280"/>
              <a:gd name="connsiteX0" fmla="*/ 508312 w 5335818"/>
              <a:gd name="connsiteY0" fmla="*/ 2088925 h 2323283"/>
              <a:gd name="connsiteX1" fmla="*/ 642127 w 5335818"/>
              <a:gd name="connsiteY1" fmla="*/ 155918 h 2323283"/>
              <a:gd name="connsiteX2" fmla="*/ 4655569 w 5335818"/>
              <a:gd name="connsiteY2" fmla="*/ 205859 h 2323283"/>
              <a:gd name="connsiteX3" fmla="*/ 4993824 w 5335818"/>
              <a:gd name="connsiteY3" fmla="*/ 2081427 h 2323283"/>
              <a:gd name="connsiteX4" fmla="*/ 508312 w 5335818"/>
              <a:gd name="connsiteY4" fmla="*/ 2088925 h 2323283"/>
              <a:gd name="connsiteX0" fmla="*/ 537928 w 5365434"/>
              <a:gd name="connsiteY0" fmla="*/ 2041763 h 2267686"/>
              <a:gd name="connsiteX1" fmla="*/ 615987 w 5365434"/>
              <a:gd name="connsiteY1" fmla="*/ 242570 h 2267686"/>
              <a:gd name="connsiteX2" fmla="*/ 4685185 w 5365434"/>
              <a:gd name="connsiteY2" fmla="*/ 158697 h 2267686"/>
              <a:gd name="connsiteX3" fmla="*/ 5023440 w 5365434"/>
              <a:gd name="connsiteY3" fmla="*/ 2034265 h 2267686"/>
              <a:gd name="connsiteX4" fmla="*/ 537928 w 5365434"/>
              <a:gd name="connsiteY4" fmla="*/ 2041763 h 2267686"/>
              <a:gd name="connsiteX0" fmla="*/ 475390 w 5302896"/>
              <a:gd name="connsiteY0" fmla="*/ 2088286 h 2314209"/>
              <a:gd name="connsiteX1" fmla="*/ 553449 w 5302896"/>
              <a:gd name="connsiteY1" fmla="*/ 289093 h 2314209"/>
              <a:gd name="connsiteX2" fmla="*/ 4622647 w 5302896"/>
              <a:gd name="connsiteY2" fmla="*/ 205220 h 2314209"/>
              <a:gd name="connsiteX3" fmla="*/ 4960902 w 5302896"/>
              <a:gd name="connsiteY3" fmla="*/ 2080788 h 2314209"/>
              <a:gd name="connsiteX4" fmla="*/ 475390 w 5302896"/>
              <a:gd name="connsiteY4" fmla="*/ 2088286 h 2314209"/>
              <a:gd name="connsiteX0" fmla="*/ 500620 w 5340218"/>
              <a:gd name="connsiteY0" fmla="*/ 2050101 h 2276024"/>
              <a:gd name="connsiteX1" fmla="*/ 578679 w 5340218"/>
              <a:gd name="connsiteY1" fmla="*/ 250908 h 2276024"/>
              <a:gd name="connsiteX2" fmla="*/ 4688872 w 5340218"/>
              <a:gd name="connsiteY2" fmla="*/ 227606 h 2276024"/>
              <a:gd name="connsiteX3" fmla="*/ 4986132 w 5340218"/>
              <a:gd name="connsiteY3" fmla="*/ 2042603 h 2276024"/>
              <a:gd name="connsiteX4" fmla="*/ 500620 w 5340218"/>
              <a:gd name="connsiteY4" fmla="*/ 2050101 h 2276024"/>
              <a:gd name="connsiteX0" fmla="*/ 500620 w 5340214"/>
              <a:gd name="connsiteY0" fmla="*/ 2163226 h 2389149"/>
              <a:gd name="connsiteX1" fmla="*/ 578679 w 5340214"/>
              <a:gd name="connsiteY1" fmla="*/ 364033 h 2389149"/>
              <a:gd name="connsiteX2" fmla="*/ 4688872 w 5340214"/>
              <a:gd name="connsiteY2" fmla="*/ 340731 h 2389149"/>
              <a:gd name="connsiteX3" fmla="*/ 4986132 w 5340214"/>
              <a:gd name="connsiteY3" fmla="*/ 2155728 h 2389149"/>
              <a:gd name="connsiteX4" fmla="*/ 500620 w 5340214"/>
              <a:gd name="connsiteY4" fmla="*/ 2163226 h 2389149"/>
              <a:gd name="connsiteX0" fmla="*/ 500620 w 5475509"/>
              <a:gd name="connsiteY0" fmla="*/ 2163226 h 2389149"/>
              <a:gd name="connsiteX1" fmla="*/ 578679 w 5475509"/>
              <a:gd name="connsiteY1" fmla="*/ 364033 h 2389149"/>
              <a:gd name="connsiteX2" fmla="*/ 4688872 w 5475509"/>
              <a:gd name="connsiteY2" fmla="*/ 340731 h 2389149"/>
              <a:gd name="connsiteX3" fmla="*/ 4986132 w 5475509"/>
              <a:gd name="connsiteY3" fmla="*/ 2155728 h 2389149"/>
              <a:gd name="connsiteX4" fmla="*/ 500620 w 5475509"/>
              <a:gd name="connsiteY4" fmla="*/ 2163226 h 2389149"/>
              <a:gd name="connsiteX0" fmla="*/ 631244 w 5319168"/>
              <a:gd name="connsiteY0" fmla="*/ 2163227 h 2389149"/>
              <a:gd name="connsiteX1" fmla="*/ 422338 w 5319168"/>
              <a:gd name="connsiteY1" fmla="*/ 364033 h 2389149"/>
              <a:gd name="connsiteX2" fmla="*/ 4532531 w 5319168"/>
              <a:gd name="connsiteY2" fmla="*/ 340731 h 2389149"/>
              <a:gd name="connsiteX3" fmla="*/ 4829791 w 5319168"/>
              <a:gd name="connsiteY3" fmla="*/ 2155728 h 2389149"/>
              <a:gd name="connsiteX4" fmla="*/ 631244 w 5319168"/>
              <a:gd name="connsiteY4" fmla="*/ 2163227 h 2389149"/>
              <a:gd name="connsiteX0" fmla="*/ 716431 w 5404355"/>
              <a:gd name="connsiteY0" fmla="*/ 2163227 h 2486204"/>
              <a:gd name="connsiteX1" fmla="*/ 507525 w 5404355"/>
              <a:gd name="connsiteY1" fmla="*/ 364033 h 2486204"/>
              <a:gd name="connsiteX2" fmla="*/ 4617718 w 5404355"/>
              <a:gd name="connsiteY2" fmla="*/ 340731 h 2486204"/>
              <a:gd name="connsiteX3" fmla="*/ 4914978 w 5404355"/>
              <a:gd name="connsiteY3" fmla="*/ 2155728 h 2486204"/>
              <a:gd name="connsiteX4" fmla="*/ 716431 w 5404355"/>
              <a:gd name="connsiteY4" fmla="*/ 2163227 h 2486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4355" h="2486204">
                <a:moveTo>
                  <a:pt x="716431" y="2163227"/>
                </a:moveTo>
                <a:cubicBezTo>
                  <a:pt x="-264115" y="1622327"/>
                  <a:pt x="-142690" y="667782"/>
                  <a:pt x="507525" y="364033"/>
                </a:cubicBezTo>
                <a:cubicBezTo>
                  <a:pt x="1157740" y="60284"/>
                  <a:pt x="3250955" y="-263909"/>
                  <a:pt x="4617718" y="340731"/>
                </a:cubicBezTo>
                <a:cubicBezTo>
                  <a:pt x="5615527" y="793943"/>
                  <a:pt x="5606187" y="1841884"/>
                  <a:pt x="4914978" y="2155728"/>
                </a:cubicBezTo>
                <a:cubicBezTo>
                  <a:pt x="4223769" y="2469572"/>
                  <a:pt x="1696977" y="2704127"/>
                  <a:pt x="716431" y="2163227"/>
                </a:cubicBezTo>
                <a:close/>
              </a:path>
            </a:pathLst>
          </a:custGeom>
          <a:solidFill>
            <a:srgbClr val="0098BC"/>
          </a:solidFill>
          <a:ln>
            <a:solidFill>
              <a:srgbClr val="0098BC"/>
            </a:solidFill>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1" hangingPunct="1">
              <a:defRPr/>
            </a:pPr>
            <a:r>
              <a:rPr lang="fr-FR" sz="4800" b="1" dirty="0"/>
              <a:t>2</a:t>
            </a:r>
          </a:p>
        </p:txBody>
      </p:sp>
      <p:sp>
        <p:nvSpPr>
          <p:cNvPr id="70" name="Numéro 1">
            <a:extLst>
              <a:ext uri="{FF2B5EF4-FFF2-40B4-BE49-F238E27FC236}">
                <a16:creationId xmlns:a16="http://schemas.microsoft.com/office/drawing/2014/main" id="{DAFA26F2-2C7F-4502-9644-0F15408B083E}"/>
              </a:ext>
            </a:extLst>
          </p:cNvPr>
          <p:cNvSpPr/>
          <p:nvPr/>
        </p:nvSpPr>
        <p:spPr bwMode="auto">
          <a:xfrm>
            <a:off x="2968916" y="1758577"/>
            <a:ext cx="1015200" cy="1015200"/>
          </a:xfrm>
          <a:custGeom>
            <a:avLst/>
            <a:gdLst>
              <a:gd name="connsiteX0" fmla="*/ 0 w 5826377"/>
              <a:gd name="connsiteY0" fmla="*/ 1033411 h 2066821"/>
              <a:gd name="connsiteX1" fmla="*/ 2913189 w 5826377"/>
              <a:gd name="connsiteY1" fmla="*/ 0 h 2066821"/>
              <a:gd name="connsiteX2" fmla="*/ 5826378 w 5826377"/>
              <a:gd name="connsiteY2" fmla="*/ 1033411 h 2066821"/>
              <a:gd name="connsiteX3" fmla="*/ 2913189 w 5826377"/>
              <a:gd name="connsiteY3" fmla="*/ 2066822 h 2066821"/>
              <a:gd name="connsiteX4" fmla="*/ 0 w 5826377"/>
              <a:gd name="connsiteY4" fmla="*/ 1033411 h 2066821"/>
              <a:gd name="connsiteX0" fmla="*/ 0 w 5963004"/>
              <a:gd name="connsiteY0" fmla="*/ 1117673 h 2151084"/>
              <a:gd name="connsiteX1" fmla="*/ 2913189 w 5963004"/>
              <a:gd name="connsiteY1" fmla="*/ 84262 h 2151084"/>
              <a:gd name="connsiteX2" fmla="*/ 4908260 w 5963004"/>
              <a:gd name="connsiteY2" fmla="*/ 178808 h 2151084"/>
              <a:gd name="connsiteX3" fmla="*/ 5826378 w 5963004"/>
              <a:gd name="connsiteY3" fmla="*/ 1117673 h 2151084"/>
              <a:gd name="connsiteX4" fmla="*/ 2913189 w 5963004"/>
              <a:gd name="connsiteY4" fmla="*/ 2151084 h 2151084"/>
              <a:gd name="connsiteX5" fmla="*/ 0 w 5963004"/>
              <a:gd name="connsiteY5" fmla="*/ 1117673 h 2151084"/>
              <a:gd name="connsiteX0" fmla="*/ 0 w 5682491"/>
              <a:gd name="connsiteY0" fmla="*/ 1117673 h 2198926"/>
              <a:gd name="connsiteX1" fmla="*/ 2913189 w 5682491"/>
              <a:gd name="connsiteY1" fmla="*/ 84262 h 2198926"/>
              <a:gd name="connsiteX2" fmla="*/ 4908260 w 5682491"/>
              <a:gd name="connsiteY2" fmla="*/ 178808 h 2198926"/>
              <a:gd name="connsiteX3" fmla="*/ 5502993 w 5682491"/>
              <a:gd name="connsiteY3" fmla="*/ 1920561 h 2198926"/>
              <a:gd name="connsiteX4" fmla="*/ 2913189 w 5682491"/>
              <a:gd name="connsiteY4" fmla="*/ 2151084 h 2198926"/>
              <a:gd name="connsiteX5" fmla="*/ 0 w 5682491"/>
              <a:gd name="connsiteY5" fmla="*/ 1117673 h 2198926"/>
              <a:gd name="connsiteX0" fmla="*/ 0 w 5660189"/>
              <a:gd name="connsiteY0" fmla="*/ 926212 h 2198502"/>
              <a:gd name="connsiteX1" fmla="*/ 2890887 w 5660189"/>
              <a:gd name="connsiteY1" fmla="*/ 71221 h 2198502"/>
              <a:gd name="connsiteX2" fmla="*/ 4885958 w 5660189"/>
              <a:gd name="connsiteY2" fmla="*/ 165767 h 2198502"/>
              <a:gd name="connsiteX3" fmla="*/ 5480691 w 5660189"/>
              <a:gd name="connsiteY3" fmla="*/ 1907520 h 2198502"/>
              <a:gd name="connsiteX4" fmla="*/ 2890887 w 5660189"/>
              <a:gd name="connsiteY4" fmla="*/ 2138043 h 2198502"/>
              <a:gd name="connsiteX5" fmla="*/ 0 w 5660189"/>
              <a:gd name="connsiteY5" fmla="*/ 926212 h 2198502"/>
              <a:gd name="connsiteX0" fmla="*/ 13287 w 5673476"/>
              <a:gd name="connsiteY0" fmla="*/ 941739 h 2214029"/>
              <a:gd name="connsiteX1" fmla="*/ 1956320 w 5673476"/>
              <a:gd name="connsiteY1" fmla="*/ 64445 h 2214029"/>
              <a:gd name="connsiteX2" fmla="*/ 4899245 w 5673476"/>
              <a:gd name="connsiteY2" fmla="*/ 181294 h 2214029"/>
              <a:gd name="connsiteX3" fmla="*/ 5493978 w 5673476"/>
              <a:gd name="connsiteY3" fmla="*/ 1923047 h 2214029"/>
              <a:gd name="connsiteX4" fmla="*/ 2904174 w 5673476"/>
              <a:gd name="connsiteY4" fmla="*/ 2153570 h 2214029"/>
              <a:gd name="connsiteX5" fmla="*/ 13287 w 5673476"/>
              <a:gd name="connsiteY5" fmla="*/ 941739 h 2214029"/>
              <a:gd name="connsiteX0" fmla="*/ 101649 w 5761838"/>
              <a:gd name="connsiteY0" fmla="*/ 941739 h 2143739"/>
              <a:gd name="connsiteX1" fmla="*/ 2044682 w 5761838"/>
              <a:gd name="connsiteY1" fmla="*/ 64445 h 2143739"/>
              <a:gd name="connsiteX2" fmla="*/ 4987607 w 5761838"/>
              <a:gd name="connsiteY2" fmla="*/ 181294 h 2143739"/>
              <a:gd name="connsiteX3" fmla="*/ 5582340 w 5761838"/>
              <a:gd name="connsiteY3" fmla="*/ 1923047 h 2143739"/>
              <a:gd name="connsiteX4" fmla="*/ 840350 w 5761838"/>
              <a:gd name="connsiteY4" fmla="*/ 2064360 h 2143739"/>
              <a:gd name="connsiteX5" fmla="*/ 101649 w 5761838"/>
              <a:gd name="connsiteY5" fmla="*/ 941739 h 2143739"/>
              <a:gd name="connsiteX0" fmla="*/ 188442 w 5536397"/>
              <a:gd name="connsiteY0" fmla="*/ 630387 h 2143793"/>
              <a:gd name="connsiteX1" fmla="*/ 1819241 w 5536397"/>
              <a:gd name="connsiteY1" fmla="*/ 43025 h 2143793"/>
              <a:gd name="connsiteX2" fmla="*/ 4762166 w 5536397"/>
              <a:gd name="connsiteY2" fmla="*/ 159874 h 2143793"/>
              <a:gd name="connsiteX3" fmla="*/ 5356899 w 5536397"/>
              <a:gd name="connsiteY3" fmla="*/ 1901627 h 2143793"/>
              <a:gd name="connsiteX4" fmla="*/ 614909 w 5536397"/>
              <a:gd name="connsiteY4" fmla="*/ 2042940 h 2143793"/>
              <a:gd name="connsiteX5" fmla="*/ 188442 w 5536397"/>
              <a:gd name="connsiteY5" fmla="*/ 630387 h 2143793"/>
              <a:gd name="connsiteX0" fmla="*/ 174325 w 5321361"/>
              <a:gd name="connsiteY0" fmla="*/ 630387 h 2200733"/>
              <a:gd name="connsiteX1" fmla="*/ 1805124 w 5321361"/>
              <a:gd name="connsiteY1" fmla="*/ 43025 h 2200733"/>
              <a:gd name="connsiteX2" fmla="*/ 4748049 w 5321361"/>
              <a:gd name="connsiteY2" fmla="*/ 159874 h 2200733"/>
              <a:gd name="connsiteX3" fmla="*/ 5086304 w 5321361"/>
              <a:gd name="connsiteY3" fmla="*/ 2035442 h 2200733"/>
              <a:gd name="connsiteX4" fmla="*/ 600792 w 5321361"/>
              <a:gd name="connsiteY4" fmla="*/ 2042940 h 2200733"/>
              <a:gd name="connsiteX5" fmla="*/ 174325 w 5321361"/>
              <a:gd name="connsiteY5" fmla="*/ 630387 h 2200733"/>
              <a:gd name="connsiteX0" fmla="*/ 174325 w 5420438"/>
              <a:gd name="connsiteY0" fmla="*/ 630387 h 2200733"/>
              <a:gd name="connsiteX1" fmla="*/ 1805124 w 5420438"/>
              <a:gd name="connsiteY1" fmla="*/ 43025 h 2200733"/>
              <a:gd name="connsiteX2" fmla="*/ 4748049 w 5420438"/>
              <a:gd name="connsiteY2" fmla="*/ 159874 h 2200733"/>
              <a:gd name="connsiteX3" fmla="*/ 5086304 w 5420438"/>
              <a:gd name="connsiteY3" fmla="*/ 2035442 h 2200733"/>
              <a:gd name="connsiteX4" fmla="*/ 600792 w 5420438"/>
              <a:gd name="connsiteY4" fmla="*/ 2042940 h 2200733"/>
              <a:gd name="connsiteX5" fmla="*/ 174325 w 5420438"/>
              <a:gd name="connsiteY5" fmla="*/ 630387 h 2200733"/>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428298"/>
              <a:gd name="connsiteY0" fmla="*/ 682960 h 2297981"/>
              <a:gd name="connsiteX1" fmla="*/ 1805124 w 5428298"/>
              <a:gd name="connsiteY1" fmla="*/ 95598 h 2297981"/>
              <a:gd name="connsiteX2" fmla="*/ 4748049 w 5428298"/>
              <a:gd name="connsiteY2" fmla="*/ 212447 h 2297981"/>
              <a:gd name="connsiteX3" fmla="*/ 5086304 w 5428298"/>
              <a:gd name="connsiteY3" fmla="*/ 2088015 h 2297981"/>
              <a:gd name="connsiteX4" fmla="*/ 600792 w 5428298"/>
              <a:gd name="connsiteY4" fmla="*/ 2095513 h 2297981"/>
              <a:gd name="connsiteX5" fmla="*/ 174325 w 5428298"/>
              <a:gd name="connsiteY5" fmla="*/ 682960 h 2297981"/>
              <a:gd name="connsiteX0" fmla="*/ 151277 w 4978783"/>
              <a:gd name="connsiteY0" fmla="*/ 2095513 h 2334141"/>
              <a:gd name="connsiteX1" fmla="*/ 1355609 w 4978783"/>
              <a:gd name="connsiteY1" fmla="*/ 95598 h 2334141"/>
              <a:gd name="connsiteX2" fmla="*/ 4298534 w 4978783"/>
              <a:gd name="connsiteY2" fmla="*/ 212447 h 2334141"/>
              <a:gd name="connsiteX3" fmla="*/ 4636789 w 4978783"/>
              <a:gd name="connsiteY3" fmla="*/ 2088015 h 2334141"/>
              <a:gd name="connsiteX4" fmla="*/ 151277 w 4978783"/>
              <a:gd name="connsiteY4" fmla="*/ 2095513 h 2334141"/>
              <a:gd name="connsiteX0" fmla="*/ 470246 w 5297752"/>
              <a:gd name="connsiteY0" fmla="*/ 2066922 h 2301280"/>
              <a:gd name="connsiteX1" fmla="*/ 604061 w 5297752"/>
              <a:gd name="connsiteY1" fmla="*/ 133915 h 2301280"/>
              <a:gd name="connsiteX2" fmla="*/ 4617503 w 5297752"/>
              <a:gd name="connsiteY2" fmla="*/ 183856 h 2301280"/>
              <a:gd name="connsiteX3" fmla="*/ 4955758 w 5297752"/>
              <a:gd name="connsiteY3" fmla="*/ 2059424 h 2301280"/>
              <a:gd name="connsiteX4" fmla="*/ 470246 w 5297752"/>
              <a:gd name="connsiteY4" fmla="*/ 2066922 h 2301280"/>
              <a:gd name="connsiteX0" fmla="*/ 508312 w 5335818"/>
              <a:gd name="connsiteY0" fmla="*/ 2088925 h 2323283"/>
              <a:gd name="connsiteX1" fmla="*/ 642127 w 5335818"/>
              <a:gd name="connsiteY1" fmla="*/ 155918 h 2323283"/>
              <a:gd name="connsiteX2" fmla="*/ 4655569 w 5335818"/>
              <a:gd name="connsiteY2" fmla="*/ 205859 h 2323283"/>
              <a:gd name="connsiteX3" fmla="*/ 4993824 w 5335818"/>
              <a:gd name="connsiteY3" fmla="*/ 2081427 h 2323283"/>
              <a:gd name="connsiteX4" fmla="*/ 508312 w 5335818"/>
              <a:gd name="connsiteY4" fmla="*/ 2088925 h 2323283"/>
              <a:gd name="connsiteX0" fmla="*/ 537928 w 5365434"/>
              <a:gd name="connsiteY0" fmla="*/ 2041763 h 2267686"/>
              <a:gd name="connsiteX1" fmla="*/ 615987 w 5365434"/>
              <a:gd name="connsiteY1" fmla="*/ 242570 h 2267686"/>
              <a:gd name="connsiteX2" fmla="*/ 4685185 w 5365434"/>
              <a:gd name="connsiteY2" fmla="*/ 158697 h 2267686"/>
              <a:gd name="connsiteX3" fmla="*/ 5023440 w 5365434"/>
              <a:gd name="connsiteY3" fmla="*/ 2034265 h 2267686"/>
              <a:gd name="connsiteX4" fmla="*/ 537928 w 5365434"/>
              <a:gd name="connsiteY4" fmla="*/ 2041763 h 2267686"/>
              <a:gd name="connsiteX0" fmla="*/ 475390 w 5302896"/>
              <a:gd name="connsiteY0" fmla="*/ 2088286 h 2314209"/>
              <a:gd name="connsiteX1" fmla="*/ 553449 w 5302896"/>
              <a:gd name="connsiteY1" fmla="*/ 289093 h 2314209"/>
              <a:gd name="connsiteX2" fmla="*/ 4622647 w 5302896"/>
              <a:gd name="connsiteY2" fmla="*/ 205220 h 2314209"/>
              <a:gd name="connsiteX3" fmla="*/ 4960902 w 5302896"/>
              <a:gd name="connsiteY3" fmla="*/ 2080788 h 2314209"/>
              <a:gd name="connsiteX4" fmla="*/ 475390 w 5302896"/>
              <a:gd name="connsiteY4" fmla="*/ 2088286 h 2314209"/>
              <a:gd name="connsiteX0" fmla="*/ 500620 w 5340218"/>
              <a:gd name="connsiteY0" fmla="*/ 2050101 h 2276024"/>
              <a:gd name="connsiteX1" fmla="*/ 578679 w 5340218"/>
              <a:gd name="connsiteY1" fmla="*/ 250908 h 2276024"/>
              <a:gd name="connsiteX2" fmla="*/ 4688872 w 5340218"/>
              <a:gd name="connsiteY2" fmla="*/ 227606 h 2276024"/>
              <a:gd name="connsiteX3" fmla="*/ 4986132 w 5340218"/>
              <a:gd name="connsiteY3" fmla="*/ 2042603 h 2276024"/>
              <a:gd name="connsiteX4" fmla="*/ 500620 w 5340218"/>
              <a:gd name="connsiteY4" fmla="*/ 2050101 h 2276024"/>
              <a:gd name="connsiteX0" fmla="*/ 500620 w 5340214"/>
              <a:gd name="connsiteY0" fmla="*/ 2163226 h 2389149"/>
              <a:gd name="connsiteX1" fmla="*/ 578679 w 5340214"/>
              <a:gd name="connsiteY1" fmla="*/ 364033 h 2389149"/>
              <a:gd name="connsiteX2" fmla="*/ 4688872 w 5340214"/>
              <a:gd name="connsiteY2" fmla="*/ 340731 h 2389149"/>
              <a:gd name="connsiteX3" fmla="*/ 4986132 w 5340214"/>
              <a:gd name="connsiteY3" fmla="*/ 2155728 h 2389149"/>
              <a:gd name="connsiteX4" fmla="*/ 500620 w 5340214"/>
              <a:gd name="connsiteY4" fmla="*/ 2163226 h 2389149"/>
              <a:gd name="connsiteX0" fmla="*/ 500620 w 5475509"/>
              <a:gd name="connsiteY0" fmla="*/ 2163226 h 2389149"/>
              <a:gd name="connsiteX1" fmla="*/ 578679 w 5475509"/>
              <a:gd name="connsiteY1" fmla="*/ 364033 h 2389149"/>
              <a:gd name="connsiteX2" fmla="*/ 4688872 w 5475509"/>
              <a:gd name="connsiteY2" fmla="*/ 340731 h 2389149"/>
              <a:gd name="connsiteX3" fmla="*/ 4986132 w 5475509"/>
              <a:gd name="connsiteY3" fmla="*/ 2155728 h 2389149"/>
              <a:gd name="connsiteX4" fmla="*/ 500620 w 5475509"/>
              <a:gd name="connsiteY4" fmla="*/ 2163226 h 2389149"/>
              <a:gd name="connsiteX0" fmla="*/ 631244 w 5319168"/>
              <a:gd name="connsiteY0" fmla="*/ 2163227 h 2389149"/>
              <a:gd name="connsiteX1" fmla="*/ 422338 w 5319168"/>
              <a:gd name="connsiteY1" fmla="*/ 364033 h 2389149"/>
              <a:gd name="connsiteX2" fmla="*/ 4532531 w 5319168"/>
              <a:gd name="connsiteY2" fmla="*/ 340731 h 2389149"/>
              <a:gd name="connsiteX3" fmla="*/ 4829791 w 5319168"/>
              <a:gd name="connsiteY3" fmla="*/ 2155728 h 2389149"/>
              <a:gd name="connsiteX4" fmla="*/ 631244 w 5319168"/>
              <a:gd name="connsiteY4" fmla="*/ 2163227 h 2389149"/>
              <a:gd name="connsiteX0" fmla="*/ 716431 w 5404355"/>
              <a:gd name="connsiteY0" fmla="*/ 2163227 h 2486204"/>
              <a:gd name="connsiteX1" fmla="*/ 507525 w 5404355"/>
              <a:gd name="connsiteY1" fmla="*/ 364033 h 2486204"/>
              <a:gd name="connsiteX2" fmla="*/ 4617718 w 5404355"/>
              <a:gd name="connsiteY2" fmla="*/ 340731 h 2486204"/>
              <a:gd name="connsiteX3" fmla="*/ 4914978 w 5404355"/>
              <a:gd name="connsiteY3" fmla="*/ 2155728 h 2486204"/>
              <a:gd name="connsiteX4" fmla="*/ 716431 w 5404355"/>
              <a:gd name="connsiteY4" fmla="*/ 2163227 h 2486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4355" h="2486204">
                <a:moveTo>
                  <a:pt x="716431" y="2163227"/>
                </a:moveTo>
                <a:cubicBezTo>
                  <a:pt x="-264115" y="1622327"/>
                  <a:pt x="-142690" y="667782"/>
                  <a:pt x="507525" y="364033"/>
                </a:cubicBezTo>
                <a:cubicBezTo>
                  <a:pt x="1157740" y="60284"/>
                  <a:pt x="3250955" y="-263909"/>
                  <a:pt x="4617718" y="340731"/>
                </a:cubicBezTo>
                <a:cubicBezTo>
                  <a:pt x="5615527" y="793943"/>
                  <a:pt x="5606187" y="1841884"/>
                  <a:pt x="4914978" y="2155728"/>
                </a:cubicBezTo>
                <a:cubicBezTo>
                  <a:pt x="4223769" y="2469572"/>
                  <a:pt x="1696977" y="2704127"/>
                  <a:pt x="716431" y="2163227"/>
                </a:cubicBezTo>
                <a:close/>
              </a:path>
            </a:pathLst>
          </a:custGeom>
          <a:solidFill>
            <a:srgbClr val="0098BC"/>
          </a:solidFill>
          <a:ln>
            <a:solidFill>
              <a:srgbClr val="0098BC"/>
            </a:solidFill>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1" hangingPunct="1">
              <a:defRPr/>
            </a:pPr>
            <a:r>
              <a:rPr lang="fr-FR" sz="4800" b="1" dirty="0"/>
              <a:t>1</a:t>
            </a:r>
          </a:p>
        </p:txBody>
      </p:sp>
      <p:pic>
        <p:nvPicPr>
          <p:cNvPr id="45" name="Retour">
            <a:hlinkClick r:id="rId16" action="ppaction://hlinksldjump"/>
            <a:extLst>
              <a:ext uri="{FF2B5EF4-FFF2-40B4-BE49-F238E27FC236}">
                <a16:creationId xmlns:a16="http://schemas.microsoft.com/office/drawing/2014/main" id="{CF9EB02D-CC63-4B5E-8D1D-23B368374FC9}"/>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1338131" y="5780353"/>
            <a:ext cx="596157" cy="567075"/>
          </a:xfrm>
          <a:prstGeom prst="rect">
            <a:avLst/>
          </a:prstGeom>
        </p:spPr>
      </p:pic>
    </p:spTree>
    <p:extLst>
      <p:ext uri="{BB962C8B-B14F-4D97-AF65-F5344CB8AC3E}">
        <p14:creationId xmlns:p14="http://schemas.microsoft.com/office/powerpoint/2010/main" val="166154198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5"/>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11" restart="whenNotActive" fill="hold" evtFilter="cancelBubble" nodeType="interactiveSeq">
                <p:stCondLst>
                  <p:cond evt="onClick" delay="0">
                    <p:tgtEl>
                      <p:spTgt spid="70"/>
                    </p:tgtEl>
                  </p:cond>
                </p:stCondLst>
                <p:endSync evt="end" delay="0">
                  <p:rtn val="all"/>
                </p:endSync>
                <p:childTnLst>
                  <p:par>
                    <p:cTn id="12" fill="hold">
                      <p:stCondLst>
                        <p:cond delay="0"/>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2"/>
                                        </p:tgtEl>
                                        <p:attrNameLst>
                                          <p:attrName>style.visibility</p:attrName>
                                        </p:attrNameLst>
                                      </p:cBhvr>
                                      <p:to>
                                        <p:strVal val="visible"/>
                                      </p:to>
                                    </p:set>
                                  </p:childTnLst>
                                </p:cTn>
                              </p:par>
                              <p:par>
                                <p:cTn id="16" presetID="1" presetClass="exit" presetSubtype="0" fill="hold" grpId="0" nodeType="withEffect">
                                  <p:stCondLst>
                                    <p:cond delay="0"/>
                                  </p:stCondLst>
                                  <p:childTnLst>
                                    <p:set>
                                      <p:cBhvr>
                                        <p:cTn id="17" dur="1" fill="hold">
                                          <p:stCondLst>
                                            <p:cond delay="0"/>
                                          </p:stCondLst>
                                        </p:cTn>
                                        <p:tgtEl>
                                          <p:spTgt spid="70"/>
                                        </p:tgtEl>
                                        <p:attrNameLst>
                                          <p:attrName>style.visibility</p:attrName>
                                        </p:attrNameLst>
                                      </p:cBhvr>
                                      <p:to>
                                        <p:strVal val="hidden"/>
                                      </p:to>
                                    </p:set>
                                  </p:childTnLst>
                                </p:cTn>
                              </p:par>
                            </p:childTnLst>
                          </p:cTn>
                        </p:par>
                      </p:childTnLst>
                    </p:cTn>
                  </p:par>
                </p:childTnLst>
              </p:cTn>
              <p:nextCondLst>
                <p:cond evt="onClick" delay="0">
                  <p:tgtEl>
                    <p:spTgt spid="70"/>
                  </p:tgtEl>
                </p:cond>
              </p:nextCondLst>
            </p:seq>
            <p:seq concurrent="1" nextAc="seek">
              <p:cTn id="18" restart="whenNotActive" fill="hold" evtFilter="cancelBubble" nodeType="interactiveSeq">
                <p:stCondLst>
                  <p:cond evt="onClick" delay="0">
                    <p:tgtEl>
                      <p:spTgt spid="69"/>
                    </p:tgtEl>
                  </p:cond>
                </p:stCondLst>
                <p:endSync evt="end" delay="0">
                  <p:rtn val="all"/>
                </p:endSync>
                <p:childTnLst>
                  <p:par>
                    <p:cTn id="19" fill="hold">
                      <p:stCondLst>
                        <p:cond delay="0"/>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childTnLst>
                                </p:cTn>
                              </p:par>
                              <p:par>
                                <p:cTn id="23" presetID="1" presetClass="exit" presetSubtype="0" fill="hold" grpId="0" nodeType="withEffect">
                                  <p:stCondLst>
                                    <p:cond delay="0"/>
                                  </p:stCondLst>
                                  <p:childTnLst>
                                    <p:set>
                                      <p:cBhvr>
                                        <p:cTn id="24" dur="1" fill="hold">
                                          <p:stCondLst>
                                            <p:cond delay="0"/>
                                          </p:stCondLst>
                                        </p:cTn>
                                        <p:tgtEl>
                                          <p:spTgt spid="69"/>
                                        </p:tgtEl>
                                        <p:attrNameLst>
                                          <p:attrName>style.visibility</p:attrName>
                                        </p:attrNameLst>
                                      </p:cBhvr>
                                      <p:to>
                                        <p:strVal val="hidden"/>
                                      </p:to>
                                    </p:set>
                                  </p:childTnLst>
                                </p:cTn>
                              </p:par>
                            </p:childTnLst>
                          </p:cTn>
                        </p:par>
                      </p:childTnLst>
                    </p:cTn>
                  </p:par>
                </p:childTnLst>
              </p:cTn>
              <p:nextCondLst>
                <p:cond evt="onClick" delay="0">
                  <p:tgtEl>
                    <p:spTgt spid="69"/>
                  </p:tgtEl>
                </p:cond>
              </p:nextCondLst>
            </p:seq>
            <p:seq concurrent="1" nextAc="seek">
              <p:cTn id="25" restart="whenNotActive" fill="hold" evtFilter="cancelBubble" nodeType="interactiveSeq">
                <p:stCondLst>
                  <p:cond evt="onClick" delay="0">
                    <p:tgtEl>
                      <p:spTgt spid="68"/>
                    </p:tgtEl>
                  </p:cond>
                </p:stCondLst>
                <p:endSync evt="end" delay="0">
                  <p:rtn val="all"/>
                </p:endSync>
                <p:childTnLst>
                  <p:par>
                    <p:cTn id="26" fill="hold">
                      <p:stCondLst>
                        <p:cond delay="0"/>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4"/>
                                        </p:tgtEl>
                                        <p:attrNameLst>
                                          <p:attrName>style.visibility</p:attrName>
                                        </p:attrNameLst>
                                      </p:cBhvr>
                                      <p:to>
                                        <p:strVal val="visible"/>
                                      </p:to>
                                    </p:set>
                                  </p:childTnLst>
                                </p:cTn>
                              </p:par>
                              <p:par>
                                <p:cTn id="30" presetID="1" presetClass="exit" presetSubtype="0" fill="hold" grpId="0" nodeType="withEffect">
                                  <p:stCondLst>
                                    <p:cond delay="0"/>
                                  </p:stCondLst>
                                  <p:childTnLst>
                                    <p:set>
                                      <p:cBhvr>
                                        <p:cTn id="31" dur="1" fill="hold">
                                          <p:stCondLst>
                                            <p:cond delay="0"/>
                                          </p:stCondLst>
                                        </p:cTn>
                                        <p:tgtEl>
                                          <p:spTgt spid="68"/>
                                        </p:tgtEl>
                                        <p:attrNameLst>
                                          <p:attrName>style.visibility</p:attrName>
                                        </p:attrNameLst>
                                      </p:cBhvr>
                                      <p:to>
                                        <p:strVal val="hidden"/>
                                      </p:to>
                                    </p:set>
                                  </p:childTnLst>
                                </p:cTn>
                              </p:par>
                            </p:childTnLst>
                          </p:cTn>
                        </p:par>
                      </p:childTnLst>
                    </p:cTn>
                  </p:par>
                </p:childTnLst>
              </p:cTn>
              <p:nextCondLst>
                <p:cond evt="onClick" delay="0">
                  <p:tgtEl>
                    <p:spTgt spid="68"/>
                  </p:tgtEl>
                </p:cond>
              </p:nextCondLst>
            </p:seq>
            <p:seq concurrent="1" nextAc="seek">
              <p:cTn id="32" restart="whenNotActive" fill="hold" evtFilter="cancelBubble" nodeType="interactiveSeq">
                <p:stCondLst>
                  <p:cond evt="onClick" delay="0">
                    <p:tgtEl>
                      <p:spTgt spid="67"/>
                    </p:tgtEl>
                  </p:cond>
                </p:stCondLst>
                <p:endSync evt="end" delay="0">
                  <p:rtn val="all"/>
                </p:endSync>
                <p:childTnLst>
                  <p:par>
                    <p:cTn id="33" fill="hold">
                      <p:stCondLst>
                        <p:cond delay="0"/>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5"/>
                                        </p:tgtEl>
                                        <p:attrNameLst>
                                          <p:attrName>style.visibility</p:attrName>
                                        </p:attrNameLst>
                                      </p:cBhvr>
                                      <p:to>
                                        <p:strVal val="visible"/>
                                      </p:to>
                                    </p:set>
                                  </p:childTnLst>
                                </p:cTn>
                              </p:par>
                              <p:par>
                                <p:cTn id="37" presetID="1" presetClass="exit" presetSubtype="0" fill="hold" grpId="0" nodeType="withEffect">
                                  <p:stCondLst>
                                    <p:cond delay="0"/>
                                  </p:stCondLst>
                                  <p:childTnLst>
                                    <p:set>
                                      <p:cBhvr>
                                        <p:cTn id="38" dur="1" fill="hold">
                                          <p:stCondLst>
                                            <p:cond delay="0"/>
                                          </p:stCondLst>
                                        </p:cTn>
                                        <p:tgtEl>
                                          <p:spTgt spid="67"/>
                                        </p:tgtEl>
                                        <p:attrNameLst>
                                          <p:attrName>style.visibility</p:attrName>
                                        </p:attrNameLst>
                                      </p:cBhvr>
                                      <p:to>
                                        <p:strVal val="hidden"/>
                                      </p:to>
                                    </p:set>
                                  </p:childTnLst>
                                </p:cTn>
                              </p:par>
                            </p:childTnLst>
                          </p:cTn>
                        </p:par>
                      </p:childTnLst>
                    </p:cTn>
                  </p:par>
                </p:childTnLst>
              </p:cTn>
              <p:nextCondLst>
                <p:cond evt="onClick" delay="0">
                  <p:tgtEl>
                    <p:spTgt spid="67"/>
                  </p:tgtEl>
                </p:cond>
              </p:nextCondLst>
            </p:seq>
            <p:seq concurrent="1" nextAc="seek">
              <p:cTn id="39" restart="whenNotActive" fill="hold" evtFilter="cancelBubble" nodeType="interactiveSeq">
                <p:stCondLst>
                  <p:cond evt="onClick" delay="0">
                    <p:tgtEl>
                      <p:spTgt spid="66"/>
                    </p:tgtEl>
                  </p:cond>
                </p:stCondLst>
                <p:endSync evt="end" delay="0">
                  <p:rtn val="all"/>
                </p:endSync>
                <p:childTnLst>
                  <p:par>
                    <p:cTn id="40" fill="hold">
                      <p:stCondLst>
                        <p:cond delay="0"/>
                      </p:stCondLst>
                      <p:childTnLst>
                        <p:par>
                          <p:cTn id="41" fill="hold">
                            <p:stCondLst>
                              <p:cond delay="0"/>
                            </p:stCondLst>
                            <p:childTnLst>
                              <p:par>
                                <p:cTn id="42" presetID="1" presetClass="entr" presetSubtype="0" fill="hold" nodeType="clickEffect">
                                  <p:stCondLst>
                                    <p:cond delay="0"/>
                                  </p:stCondLst>
                                  <p:childTnLst>
                                    <p:set>
                                      <p:cBhvr>
                                        <p:cTn id="43" dur="1" fill="hold">
                                          <p:stCondLst>
                                            <p:cond delay="0"/>
                                          </p:stCondLst>
                                        </p:cTn>
                                        <p:tgtEl>
                                          <p:spTgt spid="6"/>
                                        </p:tgtEl>
                                        <p:attrNameLst>
                                          <p:attrName>style.visibility</p:attrName>
                                        </p:attrNameLst>
                                      </p:cBhvr>
                                      <p:to>
                                        <p:strVal val="visible"/>
                                      </p:to>
                                    </p:set>
                                  </p:childTnLst>
                                </p:cTn>
                              </p:par>
                              <p:par>
                                <p:cTn id="44" presetID="1" presetClass="exit" presetSubtype="0" fill="hold" grpId="0" nodeType="withEffect">
                                  <p:stCondLst>
                                    <p:cond delay="0"/>
                                  </p:stCondLst>
                                  <p:childTnLst>
                                    <p:set>
                                      <p:cBhvr>
                                        <p:cTn id="45" dur="1" fill="hold">
                                          <p:stCondLst>
                                            <p:cond delay="0"/>
                                          </p:stCondLst>
                                        </p:cTn>
                                        <p:tgtEl>
                                          <p:spTgt spid="66"/>
                                        </p:tgtEl>
                                        <p:attrNameLst>
                                          <p:attrName>style.visibility</p:attrName>
                                        </p:attrNameLst>
                                      </p:cBhvr>
                                      <p:to>
                                        <p:strVal val="hidden"/>
                                      </p:to>
                                    </p:set>
                                  </p:childTnLst>
                                </p:cTn>
                              </p:par>
                            </p:childTnLst>
                          </p:cTn>
                        </p:par>
                      </p:childTnLst>
                    </p:cTn>
                  </p:par>
                </p:childTnLst>
              </p:cTn>
              <p:nextCondLst>
                <p:cond evt="onClick" delay="0">
                  <p:tgtEl>
                    <p:spTgt spid="66"/>
                  </p:tgtEl>
                </p:cond>
              </p:nextCondLst>
            </p:seq>
            <p:seq concurrent="1" nextAc="seek">
              <p:cTn id="46" restart="whenNotActive" fill="hold" evtFilter="cancelBubble" nodeType="interactiveSeq">
                <p:stCondLst>
                  <p:cond evt="onClick" delay="0">
                    <p:tgtEl>
                      <p:spTgt spid="65"/>
                    </p:tgtEl>
                  </p:cond>
                </p:stCondLst>
                <p:endSync evt="end" delay="0">
                  <p:rtn val="all"/>
                </p:endSync>
                <p:childTnLst>
                  <p:par>
                    <p:cTn id="47" fill="hold">
                      <p:stCondLst>
                        <p:cond delay="0"/>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7"/>
                                        </p:tgtEl>
                                        <p:attrNameLst>
                                          <p:attrName>style.visibility</p:attrName>
                                        </p:attrNameLst>
                                      </p:cBhvr>
                                      <p:to>
                                        <p:strVal val="visible"/>
                                      </p:to>
                                    </p:set>
                                  </p:childTnLst>
                                </p:cTn>
                              </p:par>
                              <p:par>
                                <p:cTn id="51" presetID="1" presetClass="exit" presetSubtype="0" fill="hold" grpId="0" nodeType="withEffect">
                                  <p:stCondLst>
                                    <p:cond delay="0"/>
                                  </p:stCondLst>
                                  <p:childTnLst>
                                    <p:set>
                                      <p:cBhvr>
                                        <p:cTn id="52" dur="1" fill="hold">
                                          <p:stCondLst>
                                            <p:cond delay="0"/>
                                          </p:stCondLst>
                                        </p:cTn>
                                        <p:tgtEl>
                                          <p:spTgt spid="65"/>
                                        </p:tgtEl>
                                        <p:attrNameLst>
                                          <p:attrName>style.visibility</p:attrName>
                                        </p:attrNameLst>
                                      </p:cBhvr>
                                      <p:to>
                                        <p:strVal val="hidden"/>
                                      </p:to>
                                    </p:set>
                                  </p:childTnLst>
                                </p:cTn>
                              </p:par>
                            </p:childTnLst>
                          </p:cTn>
                        </p:par>
                      </p:childTnLst>
                    </p:cTn>
                  </p:par>
                </p:childTnLst>
              </p:cTn>
              <p:nextCondLst>
                <p:cond evt="onClick" delay="0">
                  <p:tgtEl>
                    <p:spTgt spid="65"/>
                  </p:tgtEl>
                </p:cond>
              </p:nextCondLst>
            </p:seq>
          </p:childTnLst>
        </p:cTn>
      </p:par>
    </p:tnLst>
    <p:bldLst>
      <p:bldP spid="26" grpId="0" animBg="1"/>
      <p:bldP spid="26" grpId="1" animBg="1"/>
      <p:bldP spid="65" grpId="0" animBg="1"/>
      <p:bldP spid="66" grpId="0" animBg="1"/>
      <p:bldP spid="67" grpId="0" animBg="1"/>
      <p:bldP spid="68" grpId="0" animBg="1"/>
      <p:bldP spid="69" grpId="0" animBg="1"/>
      <p:bldP spid="70"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itre">
            <a:extLst>
              <a:ext uri="{FF2B5EF4-FFF2-40B4-BE49-F238E27FC236}">
                <a16:creationId xmlns:a16="http://schemas.microsoft.com/office/drawing/2014/main" id="{C6D967F1-90BF-4650-B6F5-7058326A448A}"/>
              </a:ext>
            </a:extLst>
          </p:cNvPr>
          <p:cNvSpPr/>
          <p:nvPr/>
        </p:nvSpPr>
        <p:spPr>
          <a:xfrm>
            <a:off x="7870362" y="876509"/>
            <a:ext cx="4320000" cy="2160000"/>
          </a:xfrm>
          <a:prstGeom prst="rect">
            <a:avLst/>
          </a:prstGeom>
          <a:solidFill>
            <a:srgbClr val="008CB4"/>
          </a:solidFill>
          <a:ln>
            <a:solidFill>
              <a:srgbClr val="008CB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4800" b="1" dirty="0">
                <a:solidFill>
                  <a:schemeClr val="bg1"/>
                </a:solidFill>
                <a:latin typeface="Century Gothic" panose="020B0502020202020204" pitchFamily="34" charset="0"/>
              </a:rPr>
              <a:t>En savoir plus et photos</a:t>
            </a:r>
          </a:p>
        </p:txBody>
      </p:sp>
      <p:pic>
        <p:nvPicPr>
          <p:cNvPr id="28" name="Image 19">
            <a:extLst>
              <a:ext uri="{FF2B5EF4-FFF2-40B4-BE49-F238E27FC236}">
                <a16:creationId xmlns:a16="http://schemas.microsoft.com/office/drawing/2014/main" id="{08FB1342-46EB-49C1-BCE5-C7B746E3AC24}"/>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2383" y="2365525"/>
            <a:ext cx="4329424" cy="4119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7">
            <a:extLst>
              <a:ext uri="{FF2B5EF4-FFF2-40B4-BE49-F238E27FC236}">
                <a16:creationId xmlns:a16="http://schemas.microsoft.com/office/drawing/2014/main" id="{D3E6B696-D61E-40E6-802C-1827CC15C17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39571" y="87105"/>
            <a:ext cx="2270125"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Image 12" descr="AEMec3-48- Atmo analyse air-hd-co-v1.gif">
            <a:extLst>
              <a:ext uri="{FF2B5EF4-FFF2-40B4-BE49-F238E27FC236}">
                <a16:creationId xmlns:a16="http://schemas.microsoft.com/office/drawing/2014/main" id="{C69F19B1-1B86-466C-B759-AEB5ED1BA011}"/>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39571" y="4607219"/>
            <a:ext cx="2309347" cy="19629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9754272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5" name="Numéro 6">
            <a:extLst>
              <a:ext uri="{FF2B5EF4-FFF2-40B4-BE49-F238E27FC236}">
                <a16:creationId xmlns:a16="http://schemas.microsoft.com/office/drawing/2014/main" id="{7587B0AF-15DD-4285-B7D9-1B7CF8175833}"/>
              </a:ext>
            </a:extLst>
          </p:cNvPr>
          <p:cNvSpPr/>
          <p:nvPr/>
        </p:nvSpPr>
        <p:spPr bwMode="auto">
          <a:xfrm>
            <a:off x="9421079" y="4603872"/>
            <a:ext cx="1015200" cy="1015200"/>
          </a:xfrm>
          <a:custGeom>
            <a:avLst/>
            <a:gdLst>
              <a:gd name="connsiteX0" fmla="*/ 0 w 5826377"/>
              <a:gd name="connsiteY0" fmla="*/ 1033411 h 2066821"/>
              <a:gd name="connsiteX1" fmla="*/ 2913189 w 5826377"/>
              <a:gd name="connsiteY1" fmla="*/ 0 h 2066821"/>
              <a:gd name="connsiteX2" fmla="*/ 5826378 w 5826377"/>
              <a:gd name="connsiteY2" fmla="*/ 1033411 h 2066821"/>
              <a:gd name="connsiteX3" fmla="*/ 2913189 w 5826377"/>
              <a:gd name="connsiteY3" fmla="*/ 2066822 h 2066821"/>
              <a:gd name="connsiteX4" fmla="*/ 0 w 5826377"/>
              <a:gd name="connsiteY4" fmla="*/ 1033411 h 2066821"/>
              <a:gd name="connsiteX0" fmla="*/ 0 w 5963004"/>
              <a:gd name="connsiteY0" fmla="*/ 1117673 h 2151084"/>
              <a:gd name="connsiteX1" fmla="*/ 2913189 w 5963004"/>
              <a:gd name="connsiteY1" fmla="*/ 84262 h 2151084"/>
              <a:gd name="connsiteX2" fmla="*/ 4908260 w 5963004"/>
              <a:gd name="connsiteY2" fmla="*/ 178808 h 2151084"/>
              <a:gd name="connsiteX3" fmla="*/ 5826378 w 5963004"/>
              <a:gd name="connsiteY3" fmla="*/ 1117673 h 2151084"/>
              <a:gd name="connsiteX4" fmla="*/ 2913189 w 5963004"/>
              <a:gd name="connsiteY4" fmla="*/ 2151084 h 2151084"/>
              <a:gd name="connsiteX5" fmla="*/ 0 w 5963004"/>
              <a:gd name="connsiteY5" fmla="*/ 1117673 h 2151084"/>
              <a:gd name="connsiteX0" fmla="*/ 0 w 5682491"/>
              <a:gd name="connsiteY0" fmla="*/ 1117673 h 2198926"/>
              <a:gd name="connsiteX1" fmla="*/ 2913189 w 5682491"/>
              <a:gd name="connsiteY1" fmla="*/ 84262 h 2198926"/>
              <a:gd name="connsiteX2" fmla="*/ 4908260 w 5682491"/>
              <a:gd name="connsiteY2" fmla="*/ 178808 h 2198926"/>
              <a:gd name="connsiteX3" fmla="*/ 5502993 w 5682491"/>
              <a:gd name="connsiteY3" fmla="*/ 1920561 h 2198926"/>
              <a:gd name="connsiteX4" fmla="*/ 2913189 w 5682491"/>
              <a:gd name="connsiteY4" fmla="*/ 2151084 h 2198926"/>
              <a:gd name="connsiteX5" fmla="*/ 0 w 5682491"/>
              <a:gd name="connsiteY5" fmla="*/ 1117673 h 2198926"/>
              <a:gd name="connsiteX0" fmla="*/ 0 w 5660189"/>
              <a:gd name="connsiteY0" fmla="*/ 926212 h 2198502"/>
              <a:gd name="connsiteX1" fmla="*/ 2890887 w 5660189"/>
              <a:gd name="connsiteY1" fmla="*/ 71221 h 2198502"/>
              <a:gd name="connsiteX2" fmla="*/ 4885958 w 5660189"/>
              <a:gd name="connsiteY2" fmla="*/ 165767 h 2198502"/>
              <a:gd name="connsiteX3" fmla="*/ 5480691 w 5660189"/>
              <a:gd name="connsiteY3" fmla="*/ 1907520 h 2198502"/>
              <a:gd name="connsiteX4" fmla="*/ 2890887 w 5660189"/>
              <a:gd name="connsiteY4" fmla="*/ 2138043 h 2198502"/>
              <a:gd name="connsiteX5" fmla="*/ 0 w 5660189"/>
              <a:gd name="connsiteY5" fmla="*/ 926212 h 2198502"/>
              <a:gd name="connsiteX0" fmla="*/ 13287 w 5673476"/>
              <a:gd name="connsiteY0" fmla="*/ 941739 h 2214029"/>
              <a:gd name="connsiteX1" fmla="*/ 1956320 w 5673476"/>
              <a:gd name="connsiteY1" fmla="*/ 64445 h 2214029"/>
              <a:gd name="connsiteX2" fmla="*/ 4899245 w 5673476"/>
              <a:gd name="connsiteY2" fmla="*/ 181294 h 2214029"/>
              <a:gd name="connsiteX3" fmla="*/ 5493978 w 5673476"/>
              <a:gd name="connsiteY3" fmla="*/ 1923047 h 2214029"/>
              <a:gd name="connsiteX4" fmla="*/ 2904174 w 5673476"/>
              <a:gd name="connsiteY4" fmla="*/ 2153570 h 2214029"/>
              <a:gd name="connsiteX5" fmla="*/ 13287 w 5673476"/>
              <a:gd name="connsiteY5" fmla="*/ 941739 h 2214029"/>
              <a:gd name="connsiteX0" fmla="*/ 101649 w 5761838"/>
              <a:gd name="connsiteY0" fmla="*/ 941739 h 2143739"/>
              <a:gd name="connsiteX1" fmla="*/ 2044682 w 5761838"/>
              <a:gd name="connsiteY1" fmla="*/ 64445 h 2143739"/>
              <a:gd name="connsiteX2" fmla="*/ 4987607 w 5761838"/>
              <a:gd name="connsiteY2" fmla="*/ 181294 h 2143739"/>
              <a:gd name="connsiteX3" fmla="*/ 5582340 w 5761838"/>
              <a:gd name="connsiteY3" fmla="*/ 1923047 h 2143739"/>
              <a:gd name="connsiteX4" fmla="*/ 840350 w 5761838"/>
              <a:gd name="connsiteY4" fmla="*/ 2064360 h 2143739"/>
              <a:gd name="connsiteX5" fmla="*/ 101649 w 5761838"/>
              <a:gd name="connsiteY5" fmla="*/ 941739 h 2143739"/>
              <a:gd name="connsiteX0" fmla="*/ 188442 w 5536397"/>
              <a:gd name="connsiteY0" fmla="*/ 630387 h 2143793"/>
              <a:gd name="connsiteX1" fmla="*/ 1819241 w 5536397"/>
              <a:gd name="connsiteY1" fmla="*/ 43025 h 2143793"/>
              <a:gd name="connsiteX2" fmla="*/ 4762166 w 5536397"/>
              <a:gd name="connsiteY2" fmla="*/ 159874 h 2143793"/>
              <a:gd name="connsiteX3" fmla="*/ 5356899 w 5536397"/>
              <a:gd name="connsiteY3" fmla="*/ 1901627 h 2143793"/>
              <a:gd name="connsiteX4" fmla="*/ 614909 w 5536397"/>
              <a:gd name="connsiteY4" fmla="*/ 2042940 h 2143793"/>
              <a:gd name="connsiteX5" fmla="*/ 188442 w 5536397"/>
              <a:gd name="connsiteY5" fmla="*/ 630387 h 2143793"/>
              <a:gd name="connsiteX0" fmla="*/ 174325 w 5321361"/>
              <a:gd name="connsiteY0" fmla="*/ 630387 h 2200733"/>
              <a:gd name="connsiteX1" fmla="*/ 1805124 w 5321361"/>
              <a:gd name="connsiteY1" fmla="*/ 43025 h 2200733"/>
              <a:gd name="connsiteX2" fmla="*/ 4748049 w 5321361"/>
              <a:gd name="connsiteY2" fmla="*/ 159874 h 2200733"/>
              <a:gd name="connsiteX3" fmla="*/ 5086304 w 5321361"/>
              <a:gd name="connsiteY3" fmla="*/ 2035442 h 2200733"/>
              <a:gd name="connsiteX4" fmla="*/ 600792 w 5321361"/>
              <a:gd name="connsiteY4" fmla="*/ 2042940 h 2200733"/>
              <a:gd name="connsiteX5" fmla="*/ 174325 w 5321361"/>
              <a:gd name="connsiteY5" fmla="*/ 630387 h 2200733"/>
              <a:gd name="connsiteX0" fmla="*/ 174325 w 5420438"/>
              <a:gd name="connsiteY0" fmla="*/ 630387 h 2200733"/>
              <a:gd name="connsiteX1" fmla="*/ 1805124 w 5420438"/>
              <a:gd name="connsiteY1" fmla="*/ 43025 h 2200733"/>
              <a:gd name="connsiteX2" fmla="*/ 4748049 w 5420438"/>
              <a:gd name="connsiteY2" fmla="*/ 159874 h 2200733"/>
              <a:gd name="connsiteX3" fmla="*/ 5086304 w 5420438"/>
              <a:gd name="connsiteY3" fmla="*/ 2035442 h 2200733"/>
              <a:gd name="connsiteX4" fmla="*/ 600792 w 5420438"/>
              <a:gd name="connsiteY4" fmla="*/ 2042940 h 2200733"/>
              <a:gd name="connsiteX5" fmla="*/ 174325 w 5420438"/>
              <a:gd name="connsiteY5" fmla="*/ 630387 h 2200733"/>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428298"/>
              <a:gd name="connsiteY0" fmla="*/ 682960 h 2297981"/>
              <a:gd name="connsiteX1" fmla="*/ 1805124 w 5428298"/>
              <a:gd name="connsiteY1" fmla="*/ 95598 h 2297981"/>
              <a:gd name="connsiteX2" fmla="*/ 4748049 w 5428298"/>
              <a:gd name="connsiteY2" fmla="*/ 212447 h 2297981"/>
              <a:gd name="connsiteX3" fmla="*/ 5086304 w 5428298"/>
              <a:gd name="connsiteY3" fmla="*/ 2088015 h 2297981"/>
              <a:gd name="connsiteX4" fmla="*/ 600792 w 5428298"/>
              <a:gd name="connsiteY4" fmla="*/ 2095513 h 2297981"/>
              <a:gd name="connsiteX5" fmla="*/ 174325 w 5428298"/>
              <a:gd name="connsiteY5" fmla="*/ 682960 h 2297981"/>
              <a:gd name="connsiteX0" fmla="*/ 151277 w 4978783"/>
              <a:gd name="connsiteY0" fmla="*/ 2095513 h 2334141"/>
              <a:gd name="connsiteX1" fmla="*/ 1355609 w 4978783"/>
              <a:gd name="connsiteY1" fmla="*/ 95598 h 2334141"/>
              <a:gd name="connsiteX2" fmla="*/ 4298534 w 4978783"/>
              <a:gd name="connsiteY2" fmla="*/ 212447 h 2334141"/>
              <a:gd name="connsiteX3" fmla="*/ 4636789 w 4978783"/>
              <a:gd name="connsiteY3" fmla="*/ 2088015 h 2334141"/>
              <a:gd name="connsiteX4" fmla="*/ 151277 w 4978783"/>
              <a:gd name="connsiteY4" fmla="*/ 2095513 h 2334141"/>
              <a:gd name="connsiteX0" fmla="*/ 470246 w 5297752"/>
              <a:gd name="connsiteY0" fmla="*/ 2066922 h 2301280"/>
              <a:gd name="connsiteX1" fmla="*/ 604061 w 5297752"/>
              <a:gd name="connsiteY1" fmla="*/ 133915 h 2301280"/>
              <a:gd name="connsiteX2" fmla="*/ 4617503 w 5297752"/>
              <a:gd name="connsiteY2" fmla="*/ 183856 h 2301280"/>
              <a:gd name="connsiteX3" fmla="*/ 4955758 w 5297752"/>
              <a:gd name="connsiteY3" fmla="*/ 2059424 h 2301280"/>
              <a:gd name="connsiteX4" fmla="*/ 470246 w 5297752"/>
              <a:gd name="connsiteY4" fmla="*/ 2066922 h 2301280"/>
              <a:gd name="connsiteX0" fmla="*/ 508312 w 5335818"/>
              <a:gd name="connsiteY0" fmla="*/ 2088925 h 2323283"/>
              <a:gd name="connsiteX1" fmla="*/ 642127 w 5335818"/>
              <a:gd name="connsiteY1" fmla="*/ 155918 h 2323283"/>
              <a:gd name="connsiteX2" fmla="*/ 4655569 w 5335818"/>
              <a:gd name="connsiteY2" fmla="*/ 205859 h 2323283"/>
              <a:gd name="connsiteX3" fmla="*/ 4993824 w 5335818"/>
              <a:gd name="connsiteY3" fmla="*/ 2081427 h 2323283"/>
              <a:gd name="connsiteX4" fmla="*/ 508312 w 5335818"/>
              <a:gd name="connsiteY4" fmla="*/ 2088925 h 2323283"/>
              <a:gd name="connsiteX0" fmla="*/ 537928 w 5365434"/>
              <a:gd name="connsiteY0" fmla="*/ 2041763 h 2267686"/>
              <a:gd name="connsiteX1" fmla="*/ 615987 w 5365434"/>
              <a:gd name="connsiteY1" fmla="*/ 242570 h 2267686"/>
              <a:gd name="connsiteX2" fmla="*/ 4685185 w 5365434"/>
              <a:gd name="connsiteY2" fmla="*/ 158697 h 2267686"/>
              <a:gd name="connsiteX3" fmla="*/ 5023440 w 5365434"/>
              <a:gd name="connsiteY3" fmla="*/ 2034265 h 2267686"/>
              <a:gd name="connsiteX4" fmla="*/ 537928 w 5365434"/>
              <a:gd name="connsiteY4" fmla="*/ 2041763 h 2267686"/>
              <a:gd name="connsiteX0" fmla="*/ 475390 w 5302896"/>
              <a:gd name="connsiteY0" fmla="*/ 2088286 h 2314209"/>
              <a:gd name="connsiteX1" fmla="*/ 553449 w 5302896"/>
              <a:gd name="connsiteY1" fmla="*/ 289093 h 2314209"/>
              <a:gd name="connsiteX2" fmla="*/ 4622647 w 5302896"/>
              <a:gd name="connsiteY2" fmla="*/ 205220 h 2314209"/>
              <a:gd name="connsiteX3" fmla="*/ 4960902 w 5302896"/>
              <a:gd name="connsiteY3" fmla="*/ 2080788 h 2314209"/>
              <a:gd name="connsiteX4" fmla="*/ 475390 w 5302896"/>
              <a:gd name="connsiteY4" fmla="*/ 2088286 h 2314209"/>
              <a:gd name="connsiteX0" fmla="*/ 500620 w 5340218"/>
              <a:gd name="connsiteY0" fmla="*/ 2050101 h 2276024"/>
              <a:gd name="connsiteX1" fmla="*/ 578679 w 5340218"/>
              <a:gd name="connsiteY1" fmla="*/ 250908 h 2276024"/>
              <a:gd name="connsiteX2" fmla="*/ 4688872 w 5340218"/>
              <a:gd name="connsiteY2" fmla="*/ 227606 h 2276024"/>
              <a:gd name="connsiteX3" fmla="*/ 4986132 w 5340218"/>
              <a:gd name="connsiteY3" fmla="*/ 2042603 h 2276024"/>
              <a:gd name="connsiteX4" fmla="*/ 500620 w 5340218"/>
              <a:gd name="connsiteY4" fmla="*/ 2050101 h 2276024"/>
              <a:gd name="connsiteX0" fmla="*/ 500620 w 5340214"/>
              <a:gd name="connsiteY0" fmla="*/ 2163226 h 2389149"/>
              <a:gd name="connsiteX1" fmla="*/ 578679 w 5340214"/>
              <a:gd name="connsiteY1" fmla="*/ 364033 h 2389149"/>
              <a:gd name="connsiteX2" fmla="*/ 4688872 w 5340214"/>
              <a:gd name="connsiteY2" fmla="*/ 340731 h 2389149"/>
              <a:gd name="connsiteX3" fmla="*/ 4986132 w 5340214"/>
              <a:gd name="connsiteY3" fmla="*/ 2155728 h 2389149"/>
              <a:gd name="connsiteX4" fmla="*/ 500620 w 5340214"/>
              <a:gd name="connsiteY4" fmla="*/ 2163226 h 2389149"/>
              <a:gd name="connsiteX0" fmla="*/ 500620 w 5475509"/>
              <a:gd name="connsiteY0" fmla="*/ 2163226 h 2389149"/>
              <a:gd name="connsiteX1" fmla="*/ 578679 w 5475509"/>
              <a:gd name="connsiteY1" fmla="*/ 364033 h 2389149"/>
              <a:gd name="connsiteX2" fmla="*/ 4688872 w 5475509"/>
              <a:gd name="connsiteY2" fmla="*/ 340731 h 2389149"/>
              <a:gd name="connsiteX3" fmla="*/ 4986132 w 5475509"/>
              <a:gd name="connsiteY3" fmla="*/ 2155728 h 2389149"/>
              <a:gd name="connsiteX4" fmla="*/ 500620 w 5475509"/>
              <a:gd name="connsiteY4" fmla="*/ 2163226 h 2389149"/>
              <a:gd name="connsiteX0" fmla="*/ 631244 w 5319168"/>
              <a:gd name="connsiteY0" fmla="*/ 2163227 h 2389149"/>
              <a:gd name="connsiteX1" fmla="*/ 422338 w 5319168"/>
              <a:gd name="connsiteY1" fmla="*/ 364033 h 2389149"/>
              <a:gd name="connsiteX2" fmla="*/ 4532531 w 5319168"/>
              <a:gd name="connsiteY2" fmla="*/ 340731 h 2389149"/>
              <a:gd name="connsiteX3" fmla="*/ 4829791 w 5319168"/>
              <a:gd name="connsiteY3" fmla="*/ 2155728 h 2389149"/>
              <a:gd name="connsiteX4" fmla="*/ 631244 w 5319168"/>
              <a:gd name="connsiteY4" fmla="*/ 2163227 h 2389149"/>
              <a:gd name="connsiteX0" fmla="*/ 716431 w 5404355"/>
              <a:gd name="connsiteY0" fmla="*/ 2163227 h 2486204"/>
              <a:gd name="connsiteX1" fmla="*/ 507525 w 5404355"/>
              <a:gd name="connsiteY1" fmla="*/ 364033 h 2486204"/>
              <a:gd name="connsiteX2" fmla="*/ 4617718 w 5404355"/>
              <a:gd name="connsiteY2" fmla="*/ 340731 h 2486204"/>
              <a:gd name="connsiteX3" fmla="*/ 4914978 w 5404355"/>
              <a:gd name="connsiteY3" fmla="*/ 2155728 h 2486204"/>
              <a:gd name="connsiteX4" fmla="*/ 716431 w 5404355"/>
              <a:gd name="connsiteY4" fmla="*/ 2163227 h 2486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4355" h="2486204">
                <a:moveTo>
                  <a:pt x="716431" y="2163227"/>
                </a:moveTo>
                <a:cubicBezTo>
                  <a:pt x="-264115" y="1622327"/>
                  <a:pt x="-142690" y="667782"/>
                  <a:pt x="507525" y="364033"/>
                </a:cubicBezTo>
                <a:cubicBezTo>
                  <a:pt x="1157740" y="60284"/>
                  <a:pt x="3250955" y="-263909"/>
                  <a:pt x="4617718" y="340731"/>
                </a:cubicBezTo>
                <a:cubicBezTo>
                  <a:pt x="5615527" y="793943"/>
                  <a:pt x="5606187" y="1841884"/>
                  <a:pt x="4914978" y="2155728"/>
                </a:cubicBezTo>
                <a:cubicBezTo>
                  <a:pt x="4223769" y="2469572"/>
                  <a:pt x="1696977" y="2704127"/>
                  <a:pt x="716431" y="2163227"/>
                </a:cubicBezTo>
                <a:close/>
              </a:path>
            </a:pathLst>
          </a:custGeom>
          <a:solidFill>
            <a:srgbClr val="0098BC"/>
          </a:solidFill>
          <a:ln>
            <a:solidFill>
              <a:srgbClr val="0098BC"/>
            </a:solidFill>
          </a:ln>
        </p:spPr>
        <p:style>
          <a:lnRef idx="2">
            <a:schemeClr val="accent6">
              <a:shade val="50000"/>
            </a:schemeClr>
          </a:lnRef>
          <a:fillRef idx="1">
            <a:schemeClr val="accent6"/>
          </a:fillRef>
          <a:effectRef idx="0">
            <a:schemeClr val="accent6"/>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4800" b="1" i="0" u="none" strike="noStrike" kern="1200" cap="none" spc="0" normalizeH="0" baseline="0" noProof="0" dirty="0">
                <a:ln>
                  <a:noFill/>
                </a:ln>
                <a:solidFill>
                  <a:prstClr val="white"/>
                </a:solidFill>
                <a:effectLst/>
                <a:uLnTx/>
                <a:uFillTx/>
                <a:latin typeface="Calibri" panose="020F0502020204030204"/>
                <a:ea typeface="+mn-ea"/>
                <a:cs typeface="+mn-cs"/>
              </a:rPr>
              <a:t>6</a:t>
            </a:r>
          </a:p>
        </p:txBody>
      </p:sp>
      <p:grpSp>
        <p:nvGrpSpPr>
          <p:cNvPr id="4" name="Réponse 5"/>
          <p:cNvGrpSpPr/>
          <p:nvPr/>
        </p:nvGrpSpPr>
        <p:grpSpPr>
          <a:xfrm>
            <a:off x="5140627" y="4228390"/>
            <a:ext cx="2711836" cy="2371895"/>
            <a:chOff x="5145270" y="4228297"/>
            <a:chExt cx="2711836" cy="2371895"/>
          </a:xfrm>
        </p:grpSpPr>
        <p:sp>
          <p:nvSpPr>
            <p:cNvPr id="32" name="Texte"/>
            <p:cNvSpPr txBox="1">
              <a:spLocks noChangeArrowheads="1"/>
            </p:cNvSpPr>
            <p:nvPr/>
          </p:nvSpPr>
          <p:spPr bwMode="auto">
            <a:xfrm>
              <a:off x="5145270" y="5923084"/>
              <a:ext cx="2711836" cy="677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fr-FR" altLang="fr-FR" sz="2000" b="1" i="0" u="none" strike="noStrike" kern="1200" cap="none" spc="0" normalizeH="0" baseline="0" noProof="0" dirty="0">
                  <a:ln>
                    <a:noFill/>
                  </a:ln>
                  <a:solidFill>
                    <a:srgbClr val="0098BC"/>
                  </a:solidFill>
                  <a:effectLst/>
                  <a:uLnTx/>
                  <a:uFillTx/>
                  <a:latin typeface="Calibri" panose="020F0502020204030204"/>
                  <a:ea typeface="+mn-ea"/>
                  <a:cs typeface="Arial" panose="020B0604020202020204" pitchFamily="34" charset="0"/>
                </a:rPr>
                <a:t>FAIRE LE MÉNAGE</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fr-FR" altLang="fr-FR" sz="1800" b="1" i="0" u="none" strike="noStrike" kern="1200" cap="none" spc="0" normalizeH="0" baseline="0" noProof="0" dirty="0">
                  <a:ln>
                    <a:noFill/>
                  </a:ln>
                  <a:solidFill>
                    <a:srgbClr val="0098BC"/>
                  </a:solidFill>
                  <a:effectLst/>
                  <a:uLnTx/>
                  <a:uFillTx/>
                  <a:latin typeface="Calibri" panose="020F0502020204030204"/>
                  <a:ea typeface="+mn-ea"/>
                  <a:cs typeface="Arial" panose="020B0604020202020204" pitchFamily="34" charset="0"/>
                </a:rPr>
                <a:t>(produits d’entretien…)</a:t>
              </a:r>
            </a:p>
          </p:txBody>
        </p:sp>
        <p:pic>
          <p:nvPicPr>
            <p:cNvPr id="43" name="Ménage img"/>
            <p:cNvPicPr>
              <a:picLocks noChangeAspect="1"/>
            </p:cNvPicPr>
            <p:nvPr/>
          </p:nvPicPr>
          <p:blipFill rotWithShape="1">
            <a:blip r:embed="rId2" cstate="print">
              <a:extLst>
                <a:ext uri="{28A0092B-C50C-407E-A947-70E740481C1C}">
                  <a14:useLocalDpi xmlns:a14="http://schemas.microsoft.com/office/drawing/2010/main" val="0"/>
                </a:ext>
              </a:extLst>
            </a:blip>
            <a:srcRect l="16542" t="2650" r="10144"/>
            <a:stretch/>
          </p:blipFill>
          <p:spPr bwMode="auto">
            <a:xfrm>
              <a:off x="5886508" y="4228297"/>
              <a:ext cx="1229360" cy="16354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96" name="Numéro 5">
            <a:extLst>
              <a:ext uri="{FF2B5EF4-FFF2-40B4-BE49-F238E27FC236}">
                <a16:creationId xmlns:a16="http://schemas.microsoft.com/office/drawing/2014/main" id="{7587B0AF-15DD-4285-B7D9-1B7CF8175833}"/>
              </a:ext>
            </a:extLst>
          </p:cNvPr>
          <p:cNvSpPr/>
          <p:nvPr/>
        </p:nvSpPr>
        <p:spPr bwMode="auto">
          <a:xfrm>
            <a:off x="5988945" y="4609527"/>
            <a:ext cx="1015200" cy="1015200"/>
          </a:xfrm>
          <a:custGeom>
            <a:avLst/>
            <a:gdLst>
              <a:gd name="connsiteX0" fmla="*/ 0 w 5826377"/>
              <a:gd name="connsiteY0" fmla="*/ 1033411 h 2066821"/>
              <a:gd name="connsiteX1" fmla="*/ 2913189 w 5826377"/>
              <a:gd name="connsiteY1" fmla="*/ 0 h 2066821"/>
              <a:gd name="connsiteX2" fmla="*/ 5826378 w 5826377"/>
              <a:gd name="connsiteY2" fmla="*/ 1033411 h 2066821"/>
              <a:gd name="connsiteX3" fmla="*/ 2913189 w 5826377"/>
              <a:gd name="connsiteY3" fmla="*/ 2066822 h 2066821"/>
              <a:gd name="connsiteX4" fmla="*/ 0 w 5826377"/>
              <a:gd name="connsiteY4" fmla="*/ 1033411 h 2066821"/>
              <a:gd name="connsiteX0" fmla="*/ 0 w 5963004"/>
              <a:gd name="connsiteY0" fmla="*/ 1117673 h 2151084"/>
              <a:gd name="connsiteX1" fmla="*/ 2913189 w 5963004"/>
              <a:gd name="connsiteY1" fmla="*/ 84262 h 2151084"/>
              <a:gd name="connsiteX2" fmla="*/ 4908260 w 5963004"/>
              <a:gd name="connsiteY2" fmla="*/ 178808 h 2151084"/>
              <a:gd name="connsiteX3" fmla="*/ 5826378 w 5963004"/>
              <a:gd name="connsiteY3" fmla="*/ 1117673 h 2151084"/>
              <a:gd name="connsiteX4" fmla="*/ 2913189 w 5963004"/>
              <a:gd name="connsiteY4" fmla="*/ 2151084 h 2151084"/>
              <a:gd name="connsiteX5" fmla="*/ 0 w 5963004"/>
              <a:gd name="connsiteY5" fmla="*/ 1117673 h 2151084"/>
              <a:gd name="connsiteX0" fmla="*/ 0 w 5682491"/>
              <a:gd name="connsiteY0" fmla="*/ 1117673 h 2198926"/>
              <a:gd name="connsiteX1" fmla="*/ 2913189 w 5682491"/>
              <a:gd name="connsiteY1" fmla="*/ 84262 h 2198926"/>
              <a:gd name="connsiteX2" fmla="*/ 4908260 w 5682491"/>
              <a:gd name="connsiteY2" fmla="*/ 178808 h 2198926"/>
              <a:gd name="connsiteX3" fmla="*/ 5502993 w 5682491"/>
              <a:gd name="connsiteY3" fmla="*/ 1920561 h 2198926"/>
              <a:gd name="connsiteX4" fmla="*/ 2913189 w 5682491"/>
              <a:gd name="connsiteY4" fmla="*/ 2151084 h 2198926"/>
              <a:gd name="connsiteX5" fmla="*/ 0 w 5682491"/>
              <a:gd name="connsiteY5" fmla="*/ 1117673 h 2198926"/>
              <a:gd name="connsiteX0" fmla="*/ 0 w 5660189"/>
              <a:gd name="connsiteY0" fmla="*/ 926212 h 2198502"/>
              <a:gd name="connsiteX1" fmla="*/ 2890887 w 5660189"/>
              <a:gd name="connsiteY1" fmla="*/ 71221 h 2198502"/>
              <a:gd name="connsiteX2" fmla="*/ 4885958 w 5660189"/>
              <a:gd name="connsiteY2" fmla="*/ 165767 h 2198502"/>
              <a:gd name="connsiteX3" fmla="*/ 5480691 w 5660189"/>
              <a:gd name="connsiteY3" fmla="*/ 1907520 h 2198502"/>
              <a:gd name="connsiteX4" fmla="*/ 2890887 w 5660189"/>
              <a:gd name="connsiteY4" fmla="*/ 2138043 h 2198502"/>
              <a:gd name="connsiteX5" fmla="*/ 0 w 5660189"/>
              <a:gd name="connsiteY5" fmla="*/ 926212 h 2198502"/>
              <a:gd name="connsiteX0" fmla="*/ 13287 w 5673476"/>
              <a:gd name="connsiteY0" fmla="*/ 941739 h 2214029"/>
              <a:gd name="connsiteX1" fmla="*/ 1956320 w 5673476"/>
              <a:gd name="connsiteY1" fmla="*/ 64445 h 2214029"/>
              <a:gd name="connsiteX2" fmla="*/ 4899245 w 5673476"/>
              <a:gd name="connsiteY2" fmla="*/ 181294 h 2214029"/>
              <a:gd name="connsiteX3" fmla="*/ 5493978 w 5673476"/>
              <a:gd name="connsiteY3" fmla="*/ 1923047 h 2214029"/>
              <a:gd name="connsiteX4" fmla="*/ 2904174 w 5673476"/>
              <a:gd name="connsiteY4" fmla="*/ 2153570 h 2214029"/>
              <a:gd name="connsiteX5" fmla="*/ 13287 w 5673476"/>
              <a:gd name="connsiteY5" fmla="*/ 941739 h 2214029"/>
              <a:gd name="connsiteX0" fmla="*/ 101649 w 5761838"/>
              <a:gd name="connsiteY0" fmla="*/ 941739 h 2143739"/>
              <a:gd name="connsiteX1" fmla="*/ 2044682 w 5761838"/>
              <a:gd name="connsiteY1" fmla="*/ 64445 h 2143739"/>
              <a:gd name="connsiteX2" fmla="*/ 4987607 w 5761838"/>
              <a:gd name="connsiteY2" fmla="*/ 181294 h 2143739"/>
              <a:gd name="connsiteX3" fmla="*/ 5582340 w 5761838"/>
              <a:gd name="connsiteY3" fmla="*/ 1923047 h 2143739"/>
              <a:gd name="connsiteX4" fmla="*/ 840350 w 5761838"/>
              <a:gd name="connsiteY4" fmla="*/ 2064360 h 2143739"/>
              <a:gd name="connsiteX5" fmla="*/ 101649 w 5761838"/>
              <a:gd name="connsiteY5" fmla="*/ 941739 h 2143739"/>
              <a:gd name="connsiteX0" fmla="*/ 188442 w 5536397"/>
              <a:gd name="connsiteY0" fmla="*/ 630387 h 2143793"/>
              <a:gd name="connsiteX1" fmla="*/ 1819241 w 5536397"/>
              <a:gd name="connsiteY1" fmla="*/ 43025 h 2143793"/>
              <a:gd name="connsiteX2" fmla="*/ 4762166 w 5536397"/>
              <a:gd name="connsiteY2" fmla="*/ 159874 h 2143793"/>
              <a:gd name="connsiteX3" fmla="*/ 5356899 w 5536397"/>
              <a:gd name="connsiteY3" fmla="*/ 1901627 h 2143793"/>
              <a:gd name="connsiteX4" fmla="*/ 614909 w 5536397"/>
              <a:gd name="connsiteY4" fmla="*/ 2042940 h 2143793"/>
              <a:gd name="connsiteX5" fmla="*/ 188442 w 5536397"/>
              <a:gd name="connsiteY5" fmla="*/ 630387 h 2143793"/>
              <a:gd name="connsiteX0" fmla="*/ 174325 w 5321361"/>
              <a:gd name="connsiteY0" fmla="*/ 630387 h 2200733"/>
              <a:gd name="connsiteX1" fmla="*/ 1805124 w 5321361"/>
              <a:gd name="connsiteY1" fmla="*/ 43025 h 2200733"/>
              <a:gd name="connsiteX2" fmla="*/ 4748049 w 5321361"/>
              <a:gd name="connsiteY2" fmla="*/ 159874 h 2200733"/>
              <a:gd name="connsiteX3" fmla="*/ 5086304 w 5321361"/>
              <a:gd name="connsiteY3" fmla="*/ 2035442 h 2200733"/>
              <a:gd name="connsiteX4" fmla="*/ 600792 w 5321361"/>
              <a:gd name="connsiteY4" fmla="*/ 2042940 h 2200733"/>
              <a:gd name="connsiteX5" fmla="*/ 174325 w 5321361"/>
              <a:gd name="connsiteY5" fmla="*/ 630387 h 2200733"/>
              <a:gd name="connsiteX0" fmla="*/ 174325 w 5420438"/>
              <a:gd name="connsiteY0" fmla="*/ 630387 h 2200733"/>
              <a:gd name="connsiteX1" fmla="*/ 1805124 w 5420438"/>
              <a:gd name="connsiteY1" fmla="*/ 43025 h 2200733"/>
              <a:gd name="connsiteX2" fmla="*/ 4748049 w 5420438"/>
              <a:gd name="connsiteY2" fmla="*/ 159874 h 2200733"/>
              <a:gd name="connsiteX3" fmla="*/ 5086304 w 5420438"/>
              <a:gd name="connsiteY3" fmla="*/ 2035442 h 2200733"/>
              <a:gd name="connsiteX4" fmla="*/ 600792 w 5420438"/>
              <a:gd name="connsiteY4" fmla="*/ 2042940 h 2200733"/>
              <a:gd name="connsiteX5" fmla="*/ 174325 w 5420438"/>
              <a:gd name="connsiteY5" fmla="*/ 630387 h 2200733"/>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428298"/>
              <a:gd name="connsiteY0" fmla="*/ 682960 h 2297981"/>
              <a:gd name="connsiteX1" fmla="*/ 1805124 w 5428298"/>
              <a:gd name="connsiteY1" fmla="*/ 95598 h 2297981"/>
              <a:gd name="connsiteX2" fmla="*/ 4748049 w 5428298"/>
              <a:gd name="connsiteY2" fmla="*/ 212447 h 2297981"/>
              <a:gd name="connsiteX3" fmla="*/ 5086304 w 5428298"/>
              <a:gd name="connsiteY3" fmla="*/ 2088015 h 2297981"/>
              <a:gd name="connsiteX4" fmla="*/ 600792 w 5428298"/>
              <a:gd name="connsiteY4" fmla="*/ 2095513 h 2297981"/>
              <a:gd name="connsiteX5" fmla="*/ 174325 w 5428298"/>
              <a:gd name="connsiteY5" fmla="*/ 682960 h 2297981"/>
              <a:gd name="connsiteX0" fmla="*/ 151277 w 4978783"/>
              <a:gd name="connsiteY0" fmla="*/ 2095513 h 2334141"/>
              <a:gd name="connsiteX1" fmla="*/ 1355609 w 4978783"/>
              <a:gd name="connsiteY1" fmla="*/ 95598 h 2334141"/>
              <a:gd name="connsiteX2" fmla="*/ 4298534 w 4978783"/>
              <a:gd name="connsiteY2" fmla="*/ 212447 h 2334141"/>
              <a:gd name="connsiteX3" fmla="*/ 4636789 w 4978783"/>
              <a:gd name="connsiteY3" fmla="*/ 2088015 h 2334141"/>
              <a:gd name="connsiteX4" fmla="*/ 151277 w 4978783"/>
              <a:gd name="connsiteY4" fmla="*/ 2095513 h 2334141"/>
              <a:gd name="connsiteX0" fmla="*/ 470246 w 5297752"/>
              <a:gd name="connsiteY0" fmla="*/ 2066922 h 2301280"/>
              <a:gd name="connsiteX1" fmla="*/ 604061 w 5297752"/>
              <a:gd name="connsiteY1" fmla="*/ 133915 h 2301280"/>
              <a:gd name="connsiteX2" fmla="*/ 4617503 w 5297752"/>
              <a:gd name="connsiteY2" fmla="*/ 183856 h 2301280"/>
              <a:gd name="connsiteX3" fmla="*/ 4955758 w 5297752"/>
              <a:gd name="connsiteY3" fmla="*/ 2059424 h 2301280"/>
              <a:gd name="connsiteX4" fmla="*/ 470246 w 5297752"/>
              <a:gd name="connsiteY4" fmla="*/ 2066922 h 2301280"/>
              <a:gd name="connsiteX0" fmla="*/ 508312 w 5335818"/>
              <a:gd name="connsiteY0" fmla="*/ 2088925 h 2323283"/>
              <a:gd name="connsiteX1" fmla="*/ 642127 w 5335818"/>
              <a:gd name="connsiteY1" fmla="*/ 155918 h 2323283"/>
              <a:gd name="connsiteX2" fmla="*/ 4655569 w 5335818"/>
              <a:gd name="connsiteY2" fmla="*/ 205859 h 2323283"/>
              <a:gd name="connsiteX3" fmla="*/ 4993824 w 5335818"/>
              <a:gd name="connsiteY3" fmla="*/ 2081427 h 2323283"/>
              <a:gd name="connsiteX4" fmla="*/ 508312 w 5335818"/>
              <a:gd name="connsiteY4" fmla="*/ 2088925 h 2323283"/>
              <a:gd name="connsiteX0" fmla="*/ 537928 w 5365434"/>
              <a:gd name="connsiteY0" fmla="*/ 2041763 h 2267686"/>
              <a:gd name="connsiteX1" fmla="*/ 615987 w 5365434"/>
              <a:gd name="connsiteY1" fmla="*/ 242570 h 2267686"/>
              <a:gd name="connsiteX2" fmla="*/ 4685185 w 5365434"/>
              <a:gd name="connsiteY2" fmla="*/ 158697 h 2267686"/>
              <a:gd name="connsiteX3" fmla="*/ 5023440 w 5365434"/>
              <a:gd name="connsiteY3" fmla="*/ 2034265 h 2267686"/>
              <a:gd name="connsiteX4" fmla="*/ 537928 w 5365434"/>
              <a:gd name="connsiteY4" fmla="*/ 2041763 h 2267686"/>
              <a:gd name="connsiteX0" fmla="*/ 475390 w 5302896"/>
              <a:gd name="connsiteY0" fmla="*/ 2088286 h 2314209"/>
              <a:gd name="connsiteX1" fmla="*/ 553449 w 5302896"/>
              <a:gd name="connsiteY1" fmla="*/ 289093 h 2314209"/>
              <a:gd name="connsiteX2" fmla="*/ 4622647 w 5302896"/>
              <a:gd name="connsiteY2" fmla="*/ 205220 h 2314209"/>
              <a:gd name="connsiteX3" fmla="*/ 4960902 w 5302896"/>
              <a:gd name="connsiteY3" fmla="*/ 2080788 h 2314209"/>
              <a:gd name="connsiteX4" fmla="*/ 475390 w 5302896"/>
              <a:gd name="connsiteY4" fmla="*/ 2088286 h 2314209"/>
              <a:gd name="connsiteX0" fmla="*/ 500620 w 5340218"/>
              <a:gd name="connsiteY0" fmla="*/ 2050101 h 2276024"/>
              <a:gd name="connsiteX1" fmla="*/ 578679 w 5340218"/>
              <a:gd name="connsiteY1" fmla="*/ 250908 h 2276024"/>
              <a:gd name="connsiteX2" fmla="*/ 4688872 w 5340218"/>
              <a:gd name="connsiteY2" fmla="*/ 227606 h 2276024"/>
              <a:gd name="connsiteX3" fmla="*/ 4986132 w 5340218"/>
              <a:gd name="connsiteY3" fmla="*/ 2042603 h 2276024"/>
              <a:gd name="connsiteX4" fmla="*/ 500620 w 5340218"/>
              <a:gd name="connsiteY4" fmla="*/ 2050101 h 2276024"/>
              <a:gd name="connsiteX0" fmla="*/ 500620 w 5340214"/>
              <a:gd name="connsiteY0" fmla="*/ 2163226 h 2389149"/>
              <a:gd name="connsiteX1" fmla="*/ 578679 w 5340214"/>
              <a:gd name="connsiteY1" fmla="*/ 364033 h 2389149"/>
              <a:gd name="connsiteX2" fmla="*/ 4688872 w 5340214"/>
              <a:gd name="connsiteY2" fmla="*/ 340731 h 2389149"/>
              <a:gd name="connsiteX3" fmla="*/ 4986132 w 5340214"/>
              <a:gd name="connsiteY3" fmla="*/ 2155728 h 2389149"/>
              <a:gd name="connsiteX4" fmla="*/ 500620 w 5340214"/>
              <a:gd name="connsiteY4" fmla="*/ 2163226 h 2389149"/>
              <a:gd name="connsiteX0" fmla="*/ 500620 w 5475509"/>
              <a:gd name="connsiteY0" fmla="*/ 2163226 h 2389149"/>
              <a:gd name="connsiteX1" fmla="*/ 578679 w 5475509"/>
              <a:gd name="connsiteY1" fmla="*/ 364033 h 2389149"/>
              <a:gd name="connsiteX2" fmla="*/ 4688872 w 5475509"/>
              <a:gd name="connsiteY2" fmla="*/ 340731 h 2389149"/>
              <a:gd name="connsiteX3" fmla="*/ 4986132 w 5475509"/>
              <a:gd name="connsiteY3" fmla="*/ 2155728 h 2389149"/>
              <a:gd name="connsiteX4" fmla="*/ 500620 w 5475509"/>
              <a:gd name="connsiteY4" fmla="*/ 2163226 h 2389149"/>
              <a:gd name="connsiteX0" fmla="*/ 631244 w 5319168"/>
              <a:gd name="connsiteY0" fmla="*/ 2163227 h 2389149"/>
              <a:gd name="connsiteX1" fmla="*/ 422338 w 5319168"/>
              <a:gd name="connsiteY1" fmla="*/ 364033 h 2389149"/>
              <a:gd name="connsiteX2" fmla="*/ 4532531 w 5319168"/>
              <a:gd name="connsiteY2" fmla="*/ 340731 h 2389149"/>
              <a:gd name="connsiteX3" fmla="*/ 4829791 w 5319168"/>
              <a:gd name="connsiteY3" fmla="*/ 2155728 h 2389149"/>
              <a:gd name="connsiteX4" fmla="*/ 631244 w 5319168"/>
              <a:gd name="connsiteY4" fmla="*/ 2163227 h 2389149"/>
              <a:gd name="connsiteX0" fmla="*/ 716431 w 5404355"/>
              <a:gd name="connsiteY0" fmla="*/ 2163227 h 2486204"/>
              <a:gd name="connsiteX1" fmla="*/ 507525 w 5404355"/>
              <a:gd name="connsiteY1" fmla="*/ 364033 h 2486204"/>
              <a:gd name="connsiteX2" fmla="*/ 4617718 w 5404355"/>
              <a:gd name="connsiteY2" fmla="*/ 340731 h 2486204"/>
              <a:gd name="connsiteX3" fmla="*/ 4914978 w 5404355"/>
              <a:gd name="connsiteY3" fmla="*/ 2155728 h 2486204"/>
              <a:gd name="connsiteX4" fmla="*/ 716431 w 5404355"/>
              <a:gd name="connsiteY4" fmla="*/ 2163227 h 2486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4355" h="2486204">
                <a:moveTo>
                  <a:pt x="716431" y="2163227"/>
                </a:moveTo>
                <a:cubicBezTo>
                  <a:pt x="-264115" y="1622327"/>
                  <a:pt x="-142690" y="667782"/>
                  <a:pt x="507525" y="364033"/>
                </a:cubicBezTo>
                <a:cubicBezTo>
                  <a:pt x="1157740" y="60284"/>
                  <a:pt x="3250955" y="-263909"/>
                  <a:pt x="4617718" y="340731"/>
                </a:cubicBezTo>
                <a:cubicBezTo>
                  <a:pt x="5615527" y="793943"/>
                  <a:pt x="5606187" y="1841884"/>
                  <a:pt x="4914978" y="2155728"/>
                </a:cubicBezTo>
                <a:cubicBezTo>
                  <a:pt x="4223769" y="2469572"/>
                  <a:pt x="1696977" y="2704127"/>
                  <a:pt x="716431" y="2163227"/>
                </a:cubicBezTo>
                <a:close/>
              </a:path>
            </a:pathLst>
          </a:custGeom>
          <a:solidFill>
            <a:srgbClr val="0098BC"/>
          </a:solidFill>
          <a:ln>
            <a:solidFill>
              <a:srgbClr val="0098BC"/>
            </a:solidFill>
          </a:ln>
        </p:spPr>
        <p:style>
          <a:lnRef idx="2">
            <a:schemeClr val="accent6">
              <a:shade val="50000"/>
            </a:schemeClr>
          </a:lnRef>
          <a:fillRef idx="1">
            <a:schemeClr val="accent6"/>
          </a:fillRef>
          <a:effectRef idx="0">
            <a:schemeClr val="accent6"/>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4800" b="1" i="0" u="none" strike="noStrike" kern="1200" cap="none" spc="0" normalizeH="0" baseline="0" noProof="0" dirty="0">
                <a:ln>
                  <a:noFill/>
                </a:ln>
                <a:solidFill>
                  <a:prstClr val="white"/>
                </a:solidFill>
                <a:effectLst/>
                <a:uLnTx/>
                <a:uFillTx/>
                <a:latin typeface="Calibri" panose="020F0502020204030204"/>
                <a:ea typeface="+mn-ea"/>
                <a:cs typeface="+mn-cs"/>
              </a:rPr>
              <a:t>5</a:t>
            </a:r>
          </a:p>
        </p:txBody>
      </p:sp>
      <p:grpSp>
        <p:nvGrpSpPr>
          <p:cNvPr id="5" name="Réponse 4"/>
          <p:cNvGrpSpPr/>
          <p:nvPr/>
        </p:nvGrpSpPr>
        <p:grpSpPr>
          <a:xfrm>
            <a:off x="1671375" y="3892003"/>
            <a:ext cx="3231872" cy="2671493"/>
            <a:chOff x="1803255" y="3892003"/>
            <a:chExt cx="3231872" cy="2671493"/>
          </a:xfrm>
        </p:grpSpPr>
        <p:sp>
          <p:nvSpPr>
            <p:cNvPr id="28" name="Texte"/>
            <p:cNvSpPr txBox="1">
              <a:spLocks noChangeArrowheads="1"/>
            </p:cNvSpPr>
            <p:nvPr/>
          </p:nvSpPr>
          <p:spPr bwMode="auto">
            <a:xfrm>
              <a:off x="1803255" y="5886388"/>
              <a:ext cx="3231872" cy="677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fr-FR" altLang="fr-FR" sz="2000" b="1" i="0" u="none" strike="noStrike" kern="1200" cap="none" spc="0" normalizeH="0" baseline="0" noProof="0" dirty="0">
                  <a:ln>
                    <a:noFill/>
                  </a:ln>
                  <a:solidFill>
                    <a:srgbClr val="0098BC"/>
                  </a:solidFill>
                  <a:effectLst/>
                  <a:uLnTx/>
                  <a:uFillTx/>
                  <a:latin typeface="Calibri" panose="020F0502020204030204"/>
                  <a:ea typeface="+mn-ea"/>
                  <a:cs typeface="Arial" panose="020B0604020202020204" pitchFamily="34" charset="0"/>
                </a:rPr>
                <a:t>CUISINER</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fr-FR" altLang="fr-FR" sz="1800" b="1" i="0" u="none" strike="noStrike" kern="1200" cap="none" spc="0" normalizeH="0" baseline="0" noProof="0" dirty="0">
                  <a:ln>
                    <a:noFill/>
                  </a:ln>
                  <a:solidFill>
                    <a:srgbClr val="0098BC"/>
                  </a:solidFill>
                  <a:effectLst/>
                  <a:uLnTx/>
                  <a:uFillTx/>
                  <a:latin typeface="Calibri" panose="020F0502020204030204"/>
                  <a:ea typeface="+mn-ea"/>
                  <a:cs typeface="Arial" panose="020B0604020202020204" pitchFamily="34" charset="0"/>
                </a:rPr>
                <a:t>(friture, brûleur mal réglé…)</a:t>
              </a:r>
            </a:p>
          </p:txBody>
        </p:sp>
        <p:pic>
          <p:nvPicPr>
            <p:cNvPr id="41" name="Casserole img"/>
            <p:cNvPicPr>
              <a:picLocks noChangeAspect="1"/>
            </p:cNvPicPr>
            <p:nvPr/>
          </p:nvPicPr>
          <p:blipFill rotWithShape="1">
            <a:blip r:embed="rId3" cstate="print">
              <a:extLst>
                <a:ext uri="{28A0092B-C50C-407E-A947-70E740481C1C}">
                  <a14:useLocalDpi xmlns:a14="http://schemas.microsoft.com/office/drawing/2010/main" val="0"/>
                </a:ext>
              </a:extLst>
            </a:blip>
            <a:srcRect l="2233" t="5395" b="11178"/>
            <a:stretch/>
          </p:blipFill>
          <p:spPr bwMode="auto">
            <a:xfrm>
              <a:off x="2620241" y="3892003"/>
              <a:ext cx="1597899" cy="1930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97" name="Numéro 4">
            <a:extLst>
              <a:ext uri="{FF2B5EF4-FFF2-40B4-BE49-F238E27FC236}">
                <a16:creationId xmlns:a16="http://schemas.microsoft.com/office/drawing/2014/main" id="{7587B0AF-15DD-4285-B7D9-1B7CF8175833}"/>
              </a:ext>
            </a:extLst>
          </p:cNvPr>
          <p:cNvSpPr/>
          <p:nvPr/>
        </p:nvSpPr>
        <p:spPr bwMode="auto">
          <a:xfrm>
            <a:off x="2779362" y="4609434"/>
            <a:ext cx="1015200" cy="1015200"/>
          </a:xfrm>
          <a:custGeom>
            <a:avLst/>
            <a:gdLst>
              <a:gd name="connsiteX0" fmla="*/ 0 w 5826377"/>
              <a:gd name="connsiteY0" fmla="*/ 1033411 h 2066821"/>
              <a:gd name="connsiteX1" fmla="*/ 2913189 w 5826377"/>
              <a:gd name="connsiteY1" fmla="*/ 0 h 2066821"/>
              <a:gd name="connsiteX2" fmla="*/ 5826378 w 5826377"/>
              <a:gd name="connsiteY2" fmla="*/ 1033411 h 2066821"/>
              <a:gd name="connsiteX3" fmla="*/ 2913189 w 5826377"/>
              <a:gd name="connsiteY3" fmla="*/ 2066822 h 2066821"/>
              <a:gd name="connsiteX4" fmla="*/ 0 w 5826377"/>
              <a:gd name="connsiteY4" fmla="*/ 1033411 h 2066821"/>
              <a:gd name="connsiteX0" fmla="*/ 0 w 5963004"/>
              <a:gd name="connsiteY0" fmla="*/ 1117673 h 2151084"/>
              <a:gd name="connsiteX1" fmla="*/ 2913189 w 5963004"/>
              <a:gd name="connsiteY1" fmla="*/ 84262 h 2151084"/>
              <a:gd name="connsiteX2" fmla="*/ 4908260 w 5963004"/>
              <a:gd name="connsiteY2" fmla="*/ 178808 h 2151084"/>
              <a:gd name="connsiteX3" fmla="*/ 5826378 w 5963004"/>
              <a:gd name="connsiteY3" fmla="*/ 1117673 h 2151084"/>
              <a:gd name="connsiteX4" fmla="*/ 2913189 w 5963004"/>
              <a:gd name="connsiteY4" fmla="*/ 2151084 h 2151084"/>
              <a:gd name="connsiteX5" fmla="*/ 0 w 5963004"/>
              <a:gd name="connsiteY5" fmla="*/ 1117673 h 2151084"/>
              <a:gd name="connsiteX0" fmla="*/ 0 w 5682491"/>
              <a:gd name="connsiteY0" fmla="*/ 1117673 h 2198926"/>
              <a:gd name="connsiteX1" fmla="*/ 2913189 w 5682491"/>
              <a:gd name="connsiteY1" fmla="*/ 84262 h 2198926"/>
              <a:gd name="connsiteX2" fmla="*/ 4908260 w 5682491"/>
              <a:gd name="connsiteY2" fmla="*/ 178808 h 2198926"/>
              <a:gd name="connsiteX3" fmla="*/ 5502993 w 5682491"/>
              <a:gd name="connsiteY3" fmla="*/ 1920561 h 2198926"/>
              <a:gd name="connsiteX4" fmla="*/ 2913189 w 5682491"/>
              <a:gd name="connsiteY4" fmla="*/ 2151084 h 2198926"/>
              <a:gd name="connsiteX5" fmla="*/ 0 w 5682491"/>
              <a:gd name="connsiteY5" fmla="*/ 1117673 h 2198926"/>
              <a:gd name="connsiteX0" fmla="*/ 0 w 5660189"/>
              <a:gd name="connsiteY0" fmla="*/ 926212 h 2198502"/>
              <a:gd name="connsiteX1" fmla="*/ 2890887 w 5660189"/>
              <a:gd name="connsiteY1" fmla="*/ 71221 h 2198502"/>
              <a:gd name="connsiteX2" fmla="*/ 4885958 w 5660189"/>
              <a:gd name="connsiteY2" fmla="*/ 165767 h 2198502"/>
              <a:gd name="connsiteX3" fmla="*/ 5480691 w 5660189"/>
              <a:gd name="connsiteY3" fmla="*/ 1907520 h 2198502"/>
              <a:gd name="connsiteX4" fmla="*/ 2890887 w 5660189"/>
              <a:gd name="connsiteY4" fmla="*/ 2138043 h 2198502"/>
              <a:gd name="connsiteX5" fmla="*/ 0 w 5660189"/>
              <a:gd name="connsiteY5" fmla="*/ 926212 h 2198502"/>
              <a:gd name="connsiteX0" fmla="*/ 13287 w 5673476"/>
              <a:gd name="connsiteY0" fmla="*/ 941739 h 2214029"/>
              <a:gd name="connsiteX1" fmla="*/ 1956320 w 5673476"/>
              <a:gd name="connsiteY1" fmla="*/ 64445 h 2214029"/>
              <a:gd name="connsiteX2" fmla="*/ 4899245 w 5673476"/>
              <a:gd name="connsiteY2" fmla="*/ 181294 h 2214029"/>
              <a:gd name="connsiteX3" fmla="*/ 5493978 w 5673476"/>
              <a:gd name="connsiteY3" fmla="*/ 1923047 h 2214029"/>
              <a:gd name="connsiteX4" fmla="*/ 2904174 w 5673476"/>
              <a:gd name="connsiteY4" fmla="*/ 2153570 h 2214029"/>
              <a:gd name="connsiteX5" fmla="*/ 13287 w 5673476"/>
              <a:gd name="connsiteY5" fmla="*/ 941739 h 2214029"/>
              <a:gd name="connsiteX0" fmla="*/ 101649 w 5761838"/>
              <a:gd name="connsiteY0" fmla="*/ 941739 h 2143739"/>
              <a:gd name="connsiteX1" fmla="*/ 2044682 w 5761838"/>
              <a:gd name="connsiteY1" fmla="*/ 64445 h 2143739"/>
              <a:gd name="connsiteX2" fmla="*/ 4987607 w 5761838"/>
              <a:gd name="connsiteY2" fmla="*/ 181294 h 2143739"/>
              <a:gd name="connsiteX3" fmla="*/ 5582340 w 5761838"/>
              <a:gd name="connsiteY3" fmla="*/ 1923047 h 2143739"/>
              <a:gd name="connsiteX4" fmla="*/ 840350 w 5761838"/>
              <a:gd name="connsiteY4" fmla="*/ 2064360 h 2143739"/>
              <a:gd name="connsiteX5" fmla="*/ 101649 w 5761838"/>
              <a:gd name="connsiteY5" fmla="*/ 941739 h 2143739"/>
              <a:gd name="connsiteX0" fmla="*/ 188442 w 5536397"/>
              <a:gd name="connsiteY0" fmla="*/ 630387 h 2143793"/>
              <a:gd name="connsiteX1" fmla="*/ 1819241 w 5536397"/>
              <a:gd name="connsiteY1" fmla="*/ 43025 h 2143793"/>
              <a:gd name="connsiteX2" fmla="*/ 4762166 w 5536397"/>
              <a:gd name="connsiteY2" fmla="*/ 159874 h 2143793"/>
              <a:gd name="connsiteX3" fmla="*/ 5356899 w 5536397"/>
              <a:gd name="connsiteY3" fmla="*/ 1901627 h 2143793"/>
              <a:gd name="connsiteX4" fmla="*/ 614909 w 5536397"/>
              <a:gd name="connsiteY4" fmla="*/ 2042940 h 2143793"/>
              <a:gd name="connsiteX5" fmla="*/ 188442 w 5536397"/>
              <a:gd name="connsiteY5" fmla="*/ 630387 h 2143793"/>
              <a:gd name="connsiteX0" fmla="*/ 174325 w 5321361"/>
              <a:gd name="connsiteY0" fmla="*/ 630387 h 2200733"/>
              <a:gd name="connsiteX1" fmla="*/ 1805124 w 5321361"/>
              <a:gd name="connsiteY1" fmla="*/ 43025 h 2200733"/>
              <a:gd name="connsiteX2" fmla="*/ 4748049 w 5321361"/>
              <a:gd name="connsiteY2" fmla="*/ 159874 h 2200733"/>
              <a:gd name="connsiteX3" fmla="*/ 5086304 w 5321361"/>
              <a:gd name="connsiteY3" fmla="*/ 2035442 h 2200733"/>
              <a:gd name="connsiteX4" fmla="*/ 600792 w 5321361"/>
              <a:gd name="connsiteY4" fmla="*/ 2042940 h 2200733"/>
              <a:gd name="connsiteX5" fmla="*/ 174325 w 5321361"/>
              <a:gd name="connsiteY5" fmla="*/ 630387 h 2200733"/>
              <a:gd name="connsiteX0" fmla="*/ 174325 w 5420438"/>
              <a:gd name="connsiteY0" fmla="*/ 630387 h 2200733"/>
              <a:gd name="connsiteX1" fmla="*/ 1805124 w 5420438"/>
              <a:gd name="connsiteY1" fmla="*/ 43025 h 2200733"/>
              <a:gd name="connsiteX2" fmla="*/ 4748049 w 5420438"/>
              <a:gd name="connsiteY2" fmla="*/ 159874 h 2200733"/>
              <a:gd name="connsiteX3" fmla="*/ 5086304 w 5420438"/>
              <a:gd name="connsiteY3" fmla="*/ 2035442 h 2200733"/>
              <a:gd name="connsiteX4" fmla="*/ 600792 w 5420438"/>
              <a:gd name="connsiteY4" fmla="*/ 2042940 h 2200733"/>
              <a:gd name="connsiteX5" fmla="*/ 174325 w 5420438"/>
              <a:gd name="connsiteY5" fmla="*/ 630387 h 2200733"/>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428298"/>
              <a:gd name="connsiteY0" fmla="*/ 682960 h 2297981"/>
              <a:gd name="connsiteX1" fmla="*/ 1805124 w 5428298"/>
              <a:gd name="connsiteY1" fmla="*/ 95598 h 2297981"/>
              <a:gd name="connsiteX2" fmla="*/ 4748049 w 5428298"/>
              <a:gd name="connsiteY2" fmla="*/ 212447 h 2297981"/>
              <a:gd name="connsiteX3" fmla="*/ 5086304 w 5428298"/>
              <a:gd name="connsiteY3" fmla="*/ 2088015 h 2297981"/>
              <a:gd name="connsiteX4" fmla="*/ 600792 w 5428298"/>
              <a:gd name="connsiteY4" fmla="*/ 2095513 h 2297981"/>
              <a:gd name="connsiteX5" fmla="*/ 174325 w 5428298"/>
              <a:gd name="connsiteY5" fmla="*/ 682960 h 2297981"/>
              <a:gd name="connsiteX0" fmla="*/ 151277 w 4978783"/>
              <a:gd name="connsiteY0" fmla="*/ 2095513 h 2334141"/>
              <a:gd name="connsiteX1" fmla="*/ 1355609 w 4978783"/>
              <a:gd name="connsiteY1" fmla="*/ 95598 h 2334141"/>
              <a:gd name="connsiteX2" fmla="*/ 4298534 w 4978783"/>
              <a:gd name="connsiteY2" fmla="*/ 212447 h 2334141"/>
              <a:gd name="connsiteX3" fmla="*/ 4636789 w 4978783"/>
              <a:gd name="connsiteY3" fmla="*/ 2088015 h 2334141"/>
              <a:gd name="connsiteX4" fmla="*/ 151277 w 4978783"/>
              <a:gd name="connsiteY4" fmla="*/ 2095513 h 2334141"/>
              <a:gd name="connsiteX0" fmla="*/ 470246 w 5297752"/>
              <a:gd name="connsiteY0" fmla="*/ 2066922 h 2301280"/>
              <a:gd name="connsiteX1" fmla="*/ 604061 w 5297752"/>
              <a:gd name="connsiteY1" fmla="*/ 133915 h 2301280"/>
              <a:gd name="connsiteX2" fmla="*/ 4617503 w 5297752"/>
              <a:gd name="connsiteY2" fmla="*/ 183856 h 2301280"/>
              <a:gd name="connsiteX3" fmla="*/ 4955758 w 5297752"/>
              <a:gd name="connsiteY3" fmla="*/ 2059424 h 2301280"/>
              <a:gd name="connsiteX4" fmla="*/ 470246 w 5297752"/>
              <a:gd name="connsiteY4" fmla="*/ 2066922 h 2301280"/>
              <a:gd name="connsiteX0" fmla="*/ 508312 w 5335818"/>
              <a:gd name="connsiteY0" fmla="*/ 2088925 h 2323283"/>
              <a:gd name="connsiteX1" fmla="*/ 642127 w 5335818"/>
              <a:gd name="connsiteY1" fmla="*/ 155918 h 2323283"/>
              <a:gd name="connsiteX2" fmla="*/ 4655569 w 5335818"/>
              <a:gd name="connsiteY2" fmla="*/ 205859 h 2323283"/>
              <a:gd name="connsiteX3" fmla="*/ 4993824 w 5335818"/>
              <a:gd name="connsiteY3" fmla="*/ 2081427 h 2323283"/>
              <a:gd name="connsiteX4" fmla="*/ 508312 w 5335818"/>
              <a:gd name="connsiteY4" fmla="*/ 2088925 h 2323283"/>
              <a:gd name="connsiteX0" fmla="*/ 537928 w 5365434"/>
              <a:gd name="connsiteY0" fmla="*/ 2041763 h 2267686"/>
              <a:gd name="connsiteX1" fmla="*/ 615987 w 5365434"/>
              <a:gd name="connsiteY1" fmla="*/ 242570 h 2267686"/>
              <a:gd name="connsiteX2" fmla="*/ 4685185 w 5365434"/>
              <a:gd name="connsiteY2" fmla="*/ 158697 h 2267686"/>
              <a:gd name="connsiteX3" fmla="*/ 5023440 w 5365434"/>
              <a:gd name="connsiteY3" fmla="*/ 2034265 h 2267686"/>
              <a:gd name="connsiteX4" fmla="*/ 537928 w 5365434"/>
              <a:gd name="connsiteY4" fmla="*/ 2041763 h 2267686"/>
              <a:gd name="connsiteX0" fmla="*/ 475390 w 5302896"/>
              <a:gd name="connsiteY0" fmla="*/ 2088286 h 2314209"/>
              <a:gd name="connsiteX1" fmla="*/ 553449 w 5302896"/>
              <a:gd name="connsiteY1" fmla="*/ 289093 h 2314209"/>
              <a:gd name="connsiteX2" fmla="*/ 4622647 w 5302896"/>
              <a:gd name="connsiteY2" fmla="*/ 205220 h 2314209"/>
              <a:gd name="connsiteX3" fmla="*/ 4960902 w 5302896"/>
              <a:gd name="connsiteY3" fmla="*/ 2080788 h 2314209"/>
              <a:gd name="connsiteX4" fmla="*/ 475390 w 5302896"/>
              <a:gd name="connsiteY4" fmla="*/ 2088286 h 2314209"/>
              <a:gd name="connsiteX0" fmla="*/ 500620 w 5340218"/>
              <a:gd name="connsiteY0" fmla="*/ 2050101 h 2276024"/>
              <a:gd name="connsiteX1" fmla="*/ 578679 w 5340218"/>
              <a:gd name="connsiteY1" fmla="*/ 250908 h 2276024"/>
              <a:gd name="connsiteX2" fmla="*/ 4688872 w 5340218"/>
              <a:gd name="connsiteY2" fmla="*/ 227606 h 2276024"/>
              <a:gd name="connsiteX3" fmla="*/ 4986132 w 5340218"/>
              <a:gd name="connsiteY3" fmla="*/ 2042603 h 2276024"/>
              <a:gd name="connsiteX4" fmla="*/ 500620 w 5340218"/>
              <a:gd name="connsiteY4" fmla="*/ 2050101 h 2276024"/>
              <a:gd name="connsiteX0" fmla="*/ 500620 w 5340214"/>
              <a:gd name="connsiteY0" fmla="*/ 2163226 h 2389149"/>
              <a:gd name="connsiteX1" fmla="*/ 578679 w 5340214"/>
              <a:gd name="connsiteY1" fmla="*/ 364033 h 2389149"/>
              <a:gd name="connsiteX2" fmla="*/ 4688872 w 5340214"/>
              <a:gd name="connsiteY2" fmla="*/ 340731 h 2389149"/>
              <a:gd name="connsiteX3" fmla="*/ 4986132 w 5340214"/>
              <a:gd name="connsiteY3" fmla="*/ 2155728 h 2389149"/>
              <a:gd name="connsiteX4" fmla="*/ 500620 w 5340214"/>
              <a:gd name="connsiteY4" fmla="*/ 2163226 h 2389149"/>
              <a:gd name="connsiteX0" fmla="*/ 500620 w 5475509"/>
              <a:gd name="connsiteY0" fmla="*/ 2163226 h 2389149"/>
              <a:gd name="connsiteX1" fmla="*/ 578679 w 5475509"/>
              <a:gd name="connsiteY1" fmla="*/ 364033 h 2389149"/>
              <a:gd name="connsiteX2" fmla="*/ 4688872 w 5475509"/>
              <a:gd name="connsiteY2" fmla="*/ 340731 h 2389149"/>
              <a:gd name="connsiteX3" fmla="*/ 4986132 w 5475509"/>
              <a:gd name="connsiteY3" fmla="*/ 2155728 h 2389149"/>
              <a:gd name="connsiteX4" fmla="*/ 500620 w 5475509"/>
              <a:gd name="connsiteY4" fmla="*/ 2163226 h 2389149"/>
              <a:gd name="connsiteX0" fmla="*/ 631244 w 5319168"/>
              <a:gd name="connsiteY0" fmla="*/ 2163227 h 2389149"/>
              <a:gd name="connsiteX1" fmla="*/ 422338 w 5319168"/>
              <a:gd name="connsiteY1" fmla="*/ 364033 h 2389149"/>
              <a:gd name="connsiteX2" fmla="*/ 4532531 w 5319168"/>
              <a:gd name="connsiteY2" fmla="*/ 340731 h 2389149"/>
              <a:gd name="connsiteX3" fmla="*/ 4829791 w 5319168"/>
              <a:gd name="connsiteY3" fmla="*/ 2155728 h 2389149"/>
              <a:gd name="connsiteX4" fmla="*/ 631244 w 5319168"/>
              <a:gd name="connsiteY4" fmla="*/ 2163227 h 2389149"/>
              <a:gd name="connsiteX0" fmla="*/ 716431 w 5404355"/>
              <a:gd name="connsiteY0" fmla="*/ 2163227 h 2486204"/>
              <a:gd name="connsiteX1" fmla="*/ 507525 w 5404355"/>
              <a:gd name="connsiteY1" fmla="*/ 364033 h 2486204"/>
              <a:gd name="connsiteX2" fmla="*/ 4617718 w 5404355"/>
              <a:gd name="connsiteY2" fmla="*/ 340731 h 2486204"/>
              <a:gd name="connsiteX3" fmla="*/ 4914978 w 5404355"/>
              <a:gd name="connsiteY3" fmla="*/ 2155728 h 2486204"/>
              <a:gd name="connsiteX4" fmla="*/ 716431 w 5404355"/>
              <a:gd name="connsiteY4" fmla="*/ 2163227 h 2486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4355" h="2486204">
                <a:moveTo>
                  <a:pt x="716431" y="2163227"/>
                </a:moveTo>
                <a:cubicBezTo>
                  <a:pt x="-264115" y="1622327"/>
                  <a:pt x="-142690" y="667782"/>
                  <a:pt x="507525" y="364033"/>
                </a:cubicBezTo>
                <a:cubicBezTo>
                  <a:pt x="1157740" y="60284"/>
                  <a:pt x="3250955" y="-263909"/>
                  <a:pt x="4617718" y="340731"/>
                </a:cubicBezTo>
                <a:cubicBezTo>
                  <a:pt x="5615527" y="793943"/>
                  <a:pt x="5606187" y="1841884"/>
                  <a:pt x="4914978" y="2155728"/>
                </a:cubicBezTo>
                <a:cubicBezTo>
                  <a:pt x="4223769" y="2469572"/>
                  <a:pt x="1696977" y="2704127"/>
                  <a:pt x="716431" y="2163227"/>
                </a:cubicBezTo>
                <a:close/>
              </a:path>
            </a:pathLst>
          </a:custGeom>
          <a:solidFill>
            <a:srgbClr val="0098BC"/>
          </a:solidFill>
          <a:ln>
            <a:solidFill>
              <a:srgbClr val="0098BC"/>
            </a:solidFill>
          </a:ln>
        </p:spPr>
        <p:style>
          <a:lnRef idx="2">
            <a:schemeClr val="accent6">
              <a:shade val="50000"/>
            </a:schemeClr>
          </a:lnRef>
          <a:fillRef idx="1">
            <a:schemeClr val="accent6"/>
          </a:fillRef>
          <a:effectRef idx="0">
            <a:schemeClr val="accent6"/>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4800" b="1" i="0" u="none" strike="noStrike" kern="1200" cap="none" spc="0" normalizeH="0" baseline="0" noProof="0" dirty="0">
                <a:ln>
                  <a:noFill/>
                </a:ln>
                <a:solidFill>
                  <a:prstClr val="white"/>
                </a:solidFill>
                <a:effectLst/>
                <a:uLnTx/>
                <a:uFillTx/>
                <a:latin typeface="Calibri" panose="020F0502020204030204"/>
                <a:ea typeface="+mn-ea"/>
                <a:cs typeface="+mn-cs"/>
              </a:rPr>
              <a:t>4</a:t>
            </a:r>
          </a:p>
        </p:txBody>
      </p:sp>
      <p:grpSp>
        <p:nvGrpSpPr>
          <p:cNvPr id="10" name="Réponse 3"/>
          <p:cNvGrpSpPr/>
          <p:nvPr/>
        </p:nvGrpSpPr>
        <p:grpSpPr>
          <a:xfrm>
            <a:off x="7973841" y="1371600"/>
            <a:ext cx="3909677" cy="2297434"/>
            <a:chOff x="8221053" y="1371600"/>
            <a:chExt cx="3909677" cy="2297434"/>
          </a:xfrm>
        </p:grpSpPr>
        <p:sp>
          <p:nvSpPr>
            <p:cNvPr id="30" name="Texte"/>
            <p:cNvSpPr txBox="1">
              <a:spLocks noChangeArrowheads="1"/>
            </p:cNvSpPr>
            <p:nvPr/>
          </p:nvSpPr>
          <p:spPr bwMode="auto">
            <a:xfrm>
              <a:off x="8221053" y="2991926"/>
              <a:ext cx="3909677" cy="677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fr-FR" altLang="fr-FR" sz="2000" b="1" i="0" u="none" strike="noStrike" kern="1200" cap="none" spc="0" normalizeH="0" baseline="0" noProof="0" dirty="0">
                  <a:ln>
                    <a:noFill/>
                  </a:ln>
                  <a:solidFill>
                    <a:srgbClr val="0098BC"/>
                  </a:solidFill>
                  <a:effectLst/>
                  <a:uLnTx/>
                  <a:uFillTx/>
                  <a:latin typeface="Calibri" panose="020F0502020204030204"/>
                  <a:ea typeface="+mn-ea"/>
                  <a:cs typeface="Arial" panose="020B0604020202020204" pitchFamily="34" charset="0"/>
                </a:rPr>
                <a:t>UTILISER DES BOMBES AÉROSOLS</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fr-FR" altLang="fr-FR" sz="1800" b="1" i="0" u="none" strike="noStrike" kern="1200" cap="none" spc="0" normalizeH="0" baseline="0" noProof="0" dirty="0">
                  <a:ln>
                    <a:noFill/>
                  </a:ln>
                  <a:solidFill>
                    <a:srgbClr val="0098BC"/>
                  </a:solidFill>
                  <a:effectLst/>
                  <a:uLnTx/>
                  <a:uFillTx/>
                  <a:latin typeface="Calibri" panose="020F0502020204030204"/>
                  <a:ea typeface="+mn-ea"/>
                  <a:cs typeface="Arial" panose="020B0604020202020204" pitchFamily="34" charset="0"/>
                </a:rPr>
                <a:t>(insecticides, parfums d’ambiance…)</a:t>
              </a:r>
            </a:p>
          </p:txBody>
        </p:sp>
        <p:pic>
          <p:nvPicPr>
            <p:cNvPr id="76" name="Aérosol img"/>
            <p:cNvPicPr>
              <a:picLocks noChangeAspect="1"/>
            </p:cNvPicPr>
            <p:nvPr/>
          </p:nvPicPr>
          <p:blipFill rotWithShape="1">
            <a:blip r:embed="rId4">
              <a:extLst>
                <a:ext uri="{28A0092B-C50C-407E-A947-70E740481C1C}">
                  <a14:useLocalDpi xmlns:a14="http://schemas.microsoft.com/office/drawing/2010/main" val="0"/>
                </a:ext>
              </a:extLst>
            </a:blip>
            <a:srcRect l="34262"/>
            <a:stretch/>
          </p:blipFill>
          <p:spPr>
            <a:xfrm>
              <a:off x="9907856" y="1371600"/>
              <a:ext cx="536070" cy="1601503"/>
            </a:xfrm>
            <a:prstGeom prst="rect">
              <a:avLst/>
            </a:prstGeom>
          </p:spPr>
        </p:pic>
      </p:grpSp>
      <p:sp>
        <p:nvSpPr>
          <p:cNvPr id="98" name="Numéro 3">
            <a:extLst>
              <a:ext uri="{FF2B5EF4-FFF2-40B4-BE49-F238E27FC236}">
                <a16:creationId xmlns:a16="http://schemas.microsoft.com/office/drawing/2014/main" id="{7587B0AF-15DD-4285-B7D9-1B7CF8175833}"/>
              </a:ext>
            </a:extLst>
          </p:cNvPr>
          <p:cNvSpPr/>
          <p:nvPr/>
        </p:nvSpPr>
        <p:spPr bwMode="auto">
          <a:xfrm>
            <a:off x="9536411" y="1809670"/>
            <a:ext cx="1015200" cy="1015200"/>
          </a:xfrm>
          <a:custGeom>
            <a:avLst/>
            <a:gdLst>
              <a:gd name="connsiteX0" fmla="*/ 0 w 5826377"/>
              <a:gd name="connsiteY0" fmla="*/ 1033411 h 2066821"/>
              <a:gd name="connsiteX1" fmla="*/ 2913189 w 5826377"/>
              <a:gd name="connsiteY1" fmla="*/ 0 h 2066821"/>
              <a:gd name="connsiteX2" fmla="*/ 5826378 w 5826377"/>
              <a:gd name="connsiteY2" fmla="*/ 1033411 h 2066821"/>
              <a:gd name="connsiteX3" fmla="*/ 2913189 w 5826377"/>
              <a:gd name="connsiteY3" fmla="*/ 2066822 h 2066821"/>
              <a:gd name="connsiteX4" fmla="*/ 0 w 5826377"/>
              <a:gd name="connsiteY4" fmla="*/ 1033411 h 2066821"/>
              <a:gd name="connsiteX0" fmla="*/ 0 w 5963004"/>
              <a:gd name="connsiteY0" fmla="*/ 1117673 h 2151084"/>
              <a:gd name="connsiteX1" fmla="*/ 2913189 w 5963004"/>
              <a:gd name="connsiteY1" fmla="*/ 84262 h 2151084"/>
              <a:gd name="connsiteX2" fmla="*/ 4908260 w 5963004"/>
              <a:gd name="connsiteY2" fmla="*/ 178808 h 2151084"/>
              <a:gd name="connsiteX3" fmla="*/ 5826378 w 5963004"/>
              <a:gd name="connsiteY3" fmla="*/ 1117673 h 2151084"/>
              <a:gd name="connsiteX4" fmla="*/ 2913189 w 5963004"/>
              <a:gd name="connsiteY4" fmla="*/ 2151084 h 2151084"/>
              <a:gd name="connsiteX5" fmla="*/ 0 w 5963004"/>
              <a:gd name="connsiteY5" fmla="*/ 1117673 h 2151084"/>
              <a:gd name="connsiteX0" fmla="*/ 0 w 5682491"/>
              <a:gd name="connsiteY0" fmla="*/ 1117673 h 2198926"/>
              <a:gd name="connsiteX1" fmla="*/ 2913189 w 5682491"/>
              <a:gd name="connsiteY1" fmla="*/ 84262 h 2198926"/>
              <a:gd name="connsiteX2" fmla="*/ 4908260 w 5682491"/>
              <a:gd name="connsiteY2" fmla="*/ 178808 h 2198926"/>
              <a:gd name="connsiteX3" fmla="*/ 5502993 w 5682491"/>
              <a:gd name="connsiteY3" fmla="*/ 1920561 h 2198926"/>
              <a:gd name="connsiteX4" fmla="*/ 2913189 w 5682491"/>
              <a:gd name="connsiteY4" fmla="*/ 2151084 h 2198926"/>
              <a:gd name="connsiteX5" fmla="*/ 0 w 5682491"/>
              <a:gd name="connsiteY5" fmla="*/ 1117673 h 2198926"/>
              <a:gd name="connsiteX0" fmla="*/ 0 w 5660189"/>
              <a:gd name="connsiteY0" fmla="*/ 926212 h 2198502"/>
              <a:gd name="connsiteX1" fmla="*/ 2890887 w 5660189"/>
              <a:gd name="connsiteY1" fmla="*/ 71221 h 2198502"/>
              <a:gd name="connsiteX2" fmla="*/ 4885958 w 5660189"/>
              <a:gd name="connsiteY2" fmla="*/ 165767 h 2198502"/>
              <a:gd name="connsiteX3" fmla="*/ 5480691 w 5660189"/>
              <a:gd name="connsiteY3" fmla="*/ 1907520 h 2198502"/>
              <a:gd name="connsiteX4" fmla="*/ 2890887 w 5660189"/>
              <a:gd name="connsiteY4" fmla="*/ 2138043 h 2198502"/>
              <a:gd name="connsiteX5" fmla="*/ 0 w 5660189"/>
              <a:gd name="connsiteY5" fmla="*/ 926212 h 2198502"/>
              <a:gd name="connsiteX0" fmla="*/ 13287 w 5673476"/>
              <a:gd name="connsiteY0" fmla="*/ 941739 h 2214029"/>
              <a:gd name="connsiteX1" fmla="*/ 1956320 w 5673476"/>
              <a:gd name="connsiteY1" fmla="*/ 64445 h 2214029"/>
              <a:gd name="connsiteX2" fmla="*/ 4899245 w 5673476"/>
              <a:gd name="connsiteY2" fmla="*/ 181294 h 2214029"/>
              <a:gd name="connsiteX3" fmla="*/ 5493978 w 5673476"/>
              <a:gd name="connsiteY3" fmla="*/ 1923047 h 2214029"/>
              <a:gd name="connsiteX4" fmla="*/ 2904174 w 5673476"/>
              <a:gd name="connsiteY4" fmla="*/ 2153570 h 2214029"/>
              <a:gd name="connsiteX5" fmla="*/ 13287 w 5673476"/>
              <a:gd name="connsiteY5" fmla="*/ 941739 h 2214029"/>
              <a:gd name="connsiteX0" fmla="*/ 101649 w 5761838"/>
              <a:gd name="connsiteY0" fmla="*/ 941739 h 2143739"/>
              <a:gd name="connsiteX1" fmla="*/ 2044682 w 5761838"/>
              <a:gd name="connsiteY1" fmla="*/ 64445 h 2143739"/>
              <a:gd name="connsiteX2" fmla="*/ 4987607 w 5761838"/>
              <a:gd name="connsiteY2" fmla="*/ 181294 h 2143739"/>
              <a:gd name="connsiteX3" fmla="*/ 5582340 w 5761838"/>
              <a:gd name="connsiteY3" fmla="*/ 1923047 h 2143739"/>
              <a:gd name="connsiteX4" fmla="*/ 840350 w 5761838"/>
              <a:gd name="connsiteY4" fmla="*/ 2064360 h 2143739"/>
              <a:gd name="connsiteX5" fmla="*/ 101649 w 5761838"/>
              <a:gd name="connsiteY5" fmla="*/ 941739 h 2143739"/>
              <a:gd name="connsiteX0" fmla="*/ 188442 w 5536397"/>
              <a:gd name="connsiteY0" fmla="*/ 630387 h 2143793"/>
              <a:gd name="connsiteX1" fmla="*/ 1819241 w 5536397"/>
              <a:gd name="connsiteY1" fmla="*/ 43025 h 2143793"/>
              <a:gd name="connsiteX2" fmla="*/ 4762166 w 5536397"/>
              <a:gd name="connsiteY2" fmla="*/ 159874 h 2143793"/>
              <a:gd name="connsiteX3" fmla="*/ 5356899 w 5536397"/>
              <a:gd name="connsiteY3" fmla="*/ 1901627 h 2143793"/>
              <a:gd name="connsiteX4" fmla="*/ 614909 w 5536397"/>
              <a:gd name="connsiteY4" fmla="*/ 2042940 h 2143793"/>
              <a:gd name="connsiteX5" fmla="*/ 188442 w 5536397"/>
              <a:gd name="connsiteY5" fmla="*/ 630387 h 2143793"/>
              <a:gd name="connsiteX0" fmla="*/ 174325 w 5321361"/>
              <a:gd name="connsiteY0" fmla="*/ 630387 h 2200733"/>
              <a:gd name="connsiteX1" fmla="*/ 1805124 w 5321361"/>
              <a:gd name="connsiteY1" fmla="*/ 43025 h 2200733"/>
              <a:gd name="connsiteX2" fmla="*/ 4748049 w 5321361"/>
              <a:gd name="connsiteY2" fmla="*/ 159874 h 2200733"/>
              <a:gd name="connsiteX3" fmla="*/ 5086304 w 5321361"/>
              <a:gd name="connsiteY3" fmla="*/ 2035442 h 2200733"/>
              <a:gd name="connsiteX4" fmla="*/ 600792 w 5321361"/>
              <a:gd name="connsiteY4" fmla="*/ 2042940 h 2200733"/>
              <a:gd name="connsiteX5" fmla="*/ 174325 w 5321361"/>
              <a:gd name="connsiteY5" fmla="*/ 630387 h 2200733"/>
              <a:gd name="connsiteX0" fmla="*/ 174325 w 5420438"/>
              <a:gd name="connsiteY0" fmla="*/ 630387 h 2200733"/>
              <a:gd name="connsiteX1" fmla="*/ 1805124 w 5420438"/>
              <a:gd name="connsiteY1" fmla="*/ 43025 h 2200733"/>
              <a:gd name="connsiteX2" fmla="*/ 4748049 w 5420438"/>
              <a:gd name="connsiteY2" fmla="*/ 159874 h 2200733"/>
              <a:gd name="connsiteX3" fmla="*/ 5086304 w 5420438"/>
              <a:gd name="connsiteY3" fmla="*/ 2035442 h 2200733"/>
              <a:gd name="connsiteX4" fmla="*/ 600792 w 5420438"/>
              <a:gd name="connsiteY4" fmla="*/ 2042940 h 2200733"/>
              <a:gd name="connsiteX5" fmla="*/ 174325 w 5420438"/>
              <a:gd name="connsiteY5" fmla="*/ 630387 h 2200733"/>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428298"/>
              <a:gd name="connsiteY0" fmla="*/ 682960 h 2297981"/>
              <a:gd name="connsiteX1" fmla="*/ 1805124 w 5428298"/>
              <a:gd name="connsiteY1" fmla="*/ 95598 h 2297981"/>
              <a:gd name="connsiteX2" fmla="*/ 4748049 w 5428298"/>
              <a:gd name="connsiteY2" fmla="*/ 212447 h 2297981"/>
              <a:gd name="connsiteX3" fmla="*/ 5086304 w 5428298"/>
              <a:gd name="connsiteY3" fmla="*/ 2088015 h 2297981"/>
              <a:gd name="connsiteX4" fmla="*/ 600792 w 5428298"/>
              <a:gd name="connsiteY4" fmla="*/ 2095513 h 2297981"/>
              <a:gd name="connsiteX5" fmla="*/ 174325 w 5428298"/>
              <a:gd name="connsiteY5" fmla="*/ 682960 h 2297981"/>
              <a:gd name="connsiteX0" fmla="*/ 151277 w 4978783"/>
              <a:gd name="connsiteY0" fmla="*/ 2095513 h 2334141"/>
              <a:gd name="connsiteX1" fmla="*/ 1355609 w 4978783"/>
              <a:gd name="connsiteY1" fmla="*/ 95598 h 2334141"/>
              <a:gd name="connsiteX2" fmla="*/ 4298534 w 4978783"/>
              <a:gd name="connsiteY2" fmla="*/ 212447 h 2334141"/>
              <a:gd name="connsiteX3" fmla="*/ 4636789 w 4978783"/>
              <a:gd name="connsiteY3" fmla="*/ 2088015 h 2334141"/>
              <a:gd name="connsiteX4" fmla="*/ 151277 w 4978783"/>
              <a:gd name="connsiteY4" fmla="*/ 2095513 h 2334141"/>
              <a:gd name="connsiteX0" fmla="*/ 470246 w 5297752"/>
              <a:gd name="connsiteY0" fmla="*/ 2066922 h 2301280"/>
              <a:gd name="connsiteX1" fmla="*/ 604061 w 5297752"/>
              <a:gd name="connsiteY1" fmla="*/ 133915 h 2301280"/>
              <a:gd name="connsiteX2" fmla="*/ 4617503 w 5297752"/>
              <a:gd name="connsiteY2" fmla="*/ 183856 h 2301280"/>
              <a:gd name="connsiteX3" fmla="*/ 4955758 w 5297752"/>
              <a:gd name="connsiteY3" fmla="*/ 2059424 h 2301280"/>
              <a:gd name="connsiteX4" fmla="*/ 470246 w 5297752"/>
              <a:gd name="connsiteY4" fmla="*/ 2066922 h 2301280"/>
              <a:gd name="connsiteX0" fmla="*/ 508312 w 5335818"/>
              <a:gd name="connsiteY0" fmla="*/ 2088925 h 2323283"/>
              <a:gd name="connsiteX1" fmla="*/ 642127 w 5335818"/>
              <a:gd name="connsiteY1" fmla="*/ 155918 h 2323283"/>
              <a:gd name="connsiteX2" fmla="*/ 4655569 w 5335818"/>
              <a:gd name="connsiteY2" fmla="*/ 205859 h 2323283"/>
              <a:gd name="connsiteX3" fmla="*/ 4993824 w 5335818"/>
              <a:gd name="connsiteY3" fmla="*/ 2081427 h 2323283"/>
              <a:gd name="connsiteX4" fmla="*/ 508312 w 5335818"/>
              <a:gd name="connsiteY4" fmla="*/ 2088925 h 2323283"/>
              <a:gd name="connsiteX0" fmla="*/ 537928 w 5365434"/>
              <a:gd name="connsiteY0" fmla="*/ 2041763 h 2267686"/>
              <a:gd name="connsiteX1" fmla="*/ 615987 w 5365434"/>
              <a:gd name="connsiteY1" fmla="*/ 242570 h 2267686"/>
              <a:gd name="connsiteX2" fmla="*/ 4685185 w 5365434"/>
              <a:gd name="connsiteY2" fmla="*/ 158697 h 2267686"/>
              <a:gd name="connsiteX3" fmla="*/ 5023440 w 5365434"/>
              <a:gd name="connsiteY3" fmla="*/ 2034265 h 2267686"/>
              <a:gd name="connsiteX4" fmla="*/ 537928 w 5365434"/>
              <a:gd name="connsiteY4" fmla="*/ 2041763 h 2267686"/>
              <a:gd name="connsiteX0" fmla="*/ 475390 w 5302896"/>
              <a:gd name="connsiteY0" fmla="*/ 2088286 h 2314209"/>
              <a:gd name="connsiteX1" fmla="*/ 553449 w 5302896"/>
              <a:gd name="connsiteY1" fmla="*/ 289093 h 2314209"/>
              <a:gd name="connsiteX2" fmla="*/ 4622647 w 5302896"/>
              <a:gd name="connsiteY2" fmla="*/ 205220 h 2314209"/>
              <a:gd name="connsiteX3" fmla="*/ 4960902 w 5302896"/>
              <a:gd name="connsiteY3" fmla="*/ 2080788 h 2314209"/>
              <a:gd name="connsiteX4" fmla="*/ 475390 w 5302896"/>
              <a:gd name="connsiteY4" fmla="*/ 2088286 h 2314209"/>
              <a:gd name="connsiteX0" fmla="*/ 500620 w 5340218"/>
              <a:gd name="connsiteY0" fmla="*/ 2050101 h 2276024"/>
              <a:gd name="connsiteX1" fmla="*/ 578679 w 5340218"/>
              <a:gd name="connsiteY1" fmla="*/ 250908 h 2276024"/>
              <a:gd name="connsiteX2" fmla="*/ 4688872 w 5340218"/>
              <a:gd name="connsiteY2" fmla="*/ 227606 h 2276024"/>
              <a:gd name="connsiteX3" fmla="*/ 4986132 w 5340218"/>
              <a:gd name="connsiteY3" fmla="*/ 2042603 h 2276024"/>
              <a:gd name="connsiteX4" fmla="*/ 500620 w 5340218"/>
              <a:gd name="connsiteY4" fmla="*/ 2050101 h 2276024"/>
              <a:gd name="connsiteX0" fmla="*/ 500620 w 5340214"/>
              <a:gd name="connsiteY0" fmla="*/ 2163226 h 2389149"/>
              <a:gd name="connsiteX1" fmla="*/ 578679 w 5340214"/>
              <a:gd name="connsiteY1" fmla="*/ 364033 h 2389149"/>
              <a:gd name="connsiteX2" fmla="*/ 4688872 w 5340214"/>
              <a:gd name="connsiteY2" fmla="*/ 340731 h 2389149"/>
              <a:gd name="connsiteX3" fmla="*/ 4986132 w 5340214"/>
              <a:gd name="connsiteY3" fmla="*/ 2155728 h 2389149"/>
              <a:gd name="connsiteX4" fmla="*/ 500620 w 5340214"/>
              <a:gd name="connsiteY4" fmla="*/ 2163226 h 2389149"/>
              <a:gd name="connsiteX0" fmla="*/ 500620 w 5475509"/>
              <a:gd name="connsiteY0" fmla="*/ 2163226 h 2389149"/>
              <a:gd name="connsiteX1" fmla="*/ 578679 w 5475509"/>
              <a:gd name="connsiteY1" fmla="*/ 364033 h 2389149"/>
              <a:gd name="connsiteX2" fmla="*/ 4688872 w 5475509"/>
              <a:gd name="connsiteY2" fmla="*/ 340731 h 2389149"/>
              <a:gd name="connsiteX3" fmla="*/ 4986132 w 5475509"/>
              <a:gd name="connsiteY3" fmla="*/ 2155728 h 2389149"/>
              <a:gd name="connsiteX4" fmla="*/ 500620 w 5475509"/>
              <a:gd name="connsiteY4" fmla="*/ 2163226 h 2389149"/>
              <a:gd name="connsiteX0" fmla="*/ 631244 w 5319168"/>
              <a:gd name="connsiteY0" fmla="*/ 2163227 h 2389149"/>
              <a:gd name="connsiteX1" fmla="*/ 422338 w 5319168"/>
              <a:gd name="connsiteY1" fmla="*/ 364033 h 2389149"/>
              <a:gd name="connsiteX2" fmla="*/ 4532531 w 5319168"/>
              <a:gd name="connsiteY2" fmla="*/ 340731 h 2389149"/>
              <a:gd name="connsiteX3" fmla="*/ 4829791 w 5319168"/>
              <a:gd name="connsiteY3" fmla="*/ 2155728 h 2389149"/>
              <a:gd name="connsiteX4" fmla="*/ 631244 w 5319168"/>
              <a:gd name="connsiteY4" fmla="*/ 2163227 h 2389149"/>
              <a:gd name="connsiteX0" fmla="*/ 716431 w 5404355"/>
              <a:gd name="connsiteY0" fmla="*/ 2163227 h 2486204"/>
              <a:gd name="connsiteX1" fmla="*/ 507525 w 5404355"/>
              <a:gd name="connsiteY1" fmla="*/ 364033 h 2486204"/>
              <a:gd name="connsiteX2" fmla="*/ 4617718 w 5404355"/>
              <a:gd name="connsiteY2" fmla="*/ 340731 h 2486204"/>
              <a:gd name="connsiteX3" fmla="*/ 4914978 w 5404355"/>
              <a:gd name="connsiteY3" fmla="*/ 2155728 h 2486204"/>
              <a:gd name="connsiteX4" fmla="*/ 716431 w 5404355"/>
              <a:gd name="connsiteY4" fmla="*/ 2163227 h 2486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4355" h="2486204">
                <a:moveTo>
                  <a:pt x="716431" y="2163227"/>
                </a:moveTo>
                <a:cubicBezTo>
                  <a:pt x="-264115" y="1622327"/>
                  <a:pt x="-142690" y="667782"/>
                  <a:pt x="507525" y="364033"/>
                </a:cubicBezTo>
                <a:cubicBezTo>
                  <a:pt x="1157740" y="60284"/>
                  <a:pt x="3250955" y="-263909"/>
                  <a:pt x="4617718" y="340731"/>
                </a:cubicBezTo>
                <a:cubicBezTo>
                  <a:pt x="5615527" y="793943"/>
                  <a:pt x="5606187" y="1841884"/>
                  <a:pt x="4914978" y="2155728"/>
                </a:cubicBezTo>
                <a:cubicBezTo>
                  <a:pt x="4223769" y="2469572"/>
                  <a:pt x="1696977" y="2704127"/>
                  <a:pt x="716431" y="2163227"/>
                </a:cubicBezTo>
                <a:close/>
              </a:path>
            </a:pathLst>
          </a:custGeom>
          <a:solidFill>
            <a:srgbClr val="0098BC"/>
          </a:solidFill>
          <a:ln>
            <a:solidFill>
              <a:srgbClr val="0098BC"/>
            </a:solidFill>
          </a:ln>
        </p:spPr>
        <p:style>
          <a:lnRef idx="2">
            <a:schemeClr val="accent6">
              <a:shade val="50000"/>
            </a:schemeClr>
          </a:lnRef>
          <a:fillRef idx="1">
            <a:schemeClr val="accent6"/>
          </a:fillRef>
          <a:effectRef idx="0">
            <a:schemeClr val="accent6"/>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4800" b="1" i="0" u="none" strike="noStrike" kern="1200" cap="none" spc="0" normalizeH="0" baseline="0" noProof="0" dirty="0">
                <a:ln>
                  <a:noFill/>
                </a:ln>
                <a:solidFill>
                  <a:prstClr val="white"/>
                </a:solidFill>
                <a:effectLst/>
                <a:uLnTx/>
                <a:uFillTx/>
                <a:latin typeface="Calibri" panose="020F0502020204030204"/>
                <a:ea typeface="+mn-ea"/>
                <a:cs typeface="+mn-cs"/>
              </a:rPr>
              <a:t>3</a:t>
            </a:r>
          </a:p>
        </p:txBody>
      </p:sp>
      <p:grpSp>
        <p:nvGrpSpPr>
          <p:cNvPr id="3" name="Réponse 2"/>
          <p:cNvGrpSpPr/>
          <p:nvPr/>
        </p:nvGrpSpPr>
        <p:grpSpPr>
          <a:xfrm>
            <a:off x="4995778" y="1435751"/>
            <a:ext cx="2904379" cy="2207186"/>
            <a:chOff x="5127658" y="1435751"/>
            <a:chExt cx="2904379" cy="2207186"/>
          </a:xfrm>
        </p:grpSpPr>
        <p:sp>
          <p:nvSpPr>
            <p:cNvPr id="29" name="Texte"/>
            <p:cNvSpPr txBox="1">
              <a:spLocks noChangeArrowheads="1"/>
            </p:cNvSpPr>
            <p:nvPr/>
          </p:nvSpPr>
          <p:spPr bwMode="auto">
            <a:xfrm>
              <a:off x="5127658" y="2965829"/>
              <a:ext cx="2904379" cy="677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fr-FR" altLang="fr-FR" sz="2000" b="1" i="0" u="none" strike="noStrike" kern="1200" cap="none" spc="0" normalizeH="0" baseline="0" noProof="0" dirty="0">
                  <a:ln>
                    <a:noFill/>
                  </a:ln>
                  <a:solidFill>
                    <a:srgbClr val="0098BC"/>
                  </a:solidFill>
                  <a:effectLst/>
                  <a:uLnTx/>
                  <a:uFillTx/>
                  <a:latin typeface="Calibri" panose="020F0502020204030204"/>
                  <a:ea typeface="+mn-ea"/>
                  <a:cs typeface="Arial" panose="020B0604020202020204" pitchFamily="34" charset="0"/>
                </a:rPr>
                <a:t>BRICOLER </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fr-FR" altLang="fr-FR" sz="1800" b="1" i="0" u="none" strike="noStrike" kern="1200" cap="none" spc="0" normalizeH="0" baseline="0" noProof="0" dirty="0">
                  <a:ln>
                    <a:noFill/>
                  </a:ln>
                  <a:solidFill>
                    <a:srgbClr val="0098BC"/>
                  </a:solidFill>
                  <a:effectLst/>
                  <a:uLnTx/>
                  <a:uFillTx/>
                  <a:latin typeface="Calibri" panose="020F0502020204030204"/>
                  <a:ea typeface="+mn-ea"/>
                  <a:cs typeface="Arial" panose="020B0604020202020204" pitchFamily="34" charset="0"/>
                </a:rPr>
                <a:t>(peindre, poncer, coller…)</a:t>
              </a:r>
            </a:p>
          </p:txBody>
        </p:sp>
        <p:pic>
          <p:nvPicPr>
            <p:cNvPr id="42" name="Peinture img"/>
            <p:cNvPicPr>
              <a:picLocks noChangeAspect="1"/>
            </p:cNvPicPr>
            <p:nvPr/>
          </p:nvPicPr>
          <p:blipFill rotWithShape="1">
            <a:blip r:embed="rId5" cstate="print">
              <a:extLst>
                <a:ext uri="{28A0092B-C50C-407E-A947-70E740481C1C}">
                  <a14:useLocalDpi xmlns:a14="http://schemas.microsoft.com/office/drawing/2010/main" val="0"/>
                </a:ext>
              </a:extLst>
            </a:blip>
            <a:srcRect l="7826" t="10235" r="7954" b="3312"/>
            <a:stretch/>
          </p:blipFill>
          <p:spPr bwMode="auto">
            <a:xfrm>
              <a:off x="5863567" y="1435751"/>
              <a:ext cx="1432560" cy="147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99" name="Numéro 2">
            <a:extLst>
              <a:ext uri="{FF2B5EF4-FFF2-40B4-BE49-F238E27FC236}">
                <a16:creationId xmlns:a16="http://schemas.microsoft.com/office/drawing/2014/main" id="{7587B0AF-15DD-4285-B7D9-1B7CF8175833}"/>
              </a:ext>
            </a:extLst>
          </p:cNvPr>
          <p:cNvSpPr/>
          <p:nvPr/>
        </p:nvSpPr>
        <p:spPr bwMode="auto">
          <a:xfrm>
            <a:off x="5940367" y="1809670"/>
            <a:ext cx="1015200" cy="1015200"/>
          </a:xfrm>
          <a:custGeom>
            <a:avLst/>
            <a:gdLst>
              <a:gd name="connsiteX0" fmla="*/ 0 w 5826377"/>
              <a:gd name="connsiteY0" fmla="*/ 1033411 h 2066821"/>
              <a:gd name="connsiteX1" fmla="*/ 2913189 w 5826377"/>
              <a:gd name="connsiteY1" fmla="*/ 0 h 2066821"/>
              <a:gd name="connsiteX2" fmla="*/ 5826378 w 5826377"/>
              <a:gd name="connsiteY2" fmla="*/ 1033411 h 2066821"/>
              <a:gd name="connsiteX3" fmla="*/ 2913189 w 5826377"/>
              <a:gd name="connsiteY3" fmla="*/ 2066822 h 2066821"/>
              <a:gd name="connsiteX4" fmla="*/ 0 w 5826377"/>
              <a:gd name="connsiteY4" fmla="*/ 1033411 h 2066821"/>
              <a:gd name="connsiteX0" fmla="*/ 0 w 5963004"/>
              <a:gd name="connsiteY0" fmla="*/ 1117673 h 2151084"/>
              <a:gd name="connsiteX1" fmla="*/ 2913189 w 5963004"/>
              <a:gd name="connsiteY1" fmla="*/ 84262 h 2151084"/>
              <a:gd name="connsiteX2" fmla="*/ 4908260 w 5963004"/>
              <a:gd name="connsiteY2" fmla="*/ 178808 h 2151084"/>
              <a:gd name="connsiteX3" fmla="*/ 5826378 w 5963004"/>
              <a:gd name="connsiteY3" fmla="*/ 1117673 h 2151084"/>
              <a:gd name="connsiteX4" fmla="*/ 2913189 w 5963004"/>
              <a:gd name="connsiteY4" fmla="*/ 2151084 h 2151084"/>
              <a:gd name="connsiteX5" fmla="*/ 0 w 5963004"/>
              <a:gd name="connsiteY5" fmla="*/ 1117673 h 2151084"/>
              <a:gd name="connsiteX0" fmla="*/ 0 w 5682491"/>
              <a:gd name="connsiteY0" fmla="*/ 1117673 h 2198926"/>
              <a:gd name="connsiteX1" fmla="*/ 2913189 w 5682491"/>
              <a:gd name="connsiteY1" fmla="*/ 84262 h 2198926"/>
              <a:gd name="connsiteX2" fmla="*/ 4908260 w 5682491"/>
              <a:gd name="connsiteY2" fmla="*/ 178808 h 2198926"/>
              <a:gd name="connsiteX3" fmla="*/ 5502993 w 5682491"/>
              <a:gd name="connsiteY3" fmla="*/ 1920561 h 2198926"/>
              <a:gd name="connsiteX4" fmla="*/ 2913189 w 5682491"/>
              <a:gd name="connsiteY4" fmla="*/ 2151084 h 2198926"/>
              <a:gd name="connsiteX5" fmla="*/ 0 w 5682491"/>
              <a:gd name="connsiteY5" fmla="*/ 1117673 h 2198926"/>
              <a:gd name="connsiteX0" fmla="*/ 0 w 5660189"/>
              <a:gd name="connsiteY0" fmla="*/ 926212 h 2198502"/>
              <a:gd name="connsiteX1" fmla="*/ 2890887 w 5660189"/>
              <a:gd name="connsiteY1" fmla="*/ 71221 h 2198502"/>
              <a:gd name="connsiteX2" fmla="*/ 4885958 w 5660189"/>
              <a:gd name="connsiteY2" fmla="*/ 165767 h 2198502"/>
              <a:gd name="connsiteX3" fmla="*/ 5480691 w 5660189"/>
              <a:gd name="connsiteY3" fmla="*/ 1907520 h 2198502"/>
              <a:gd name="connsiteX4" fmla="*/ 2890887 w 5660189"/>
              <a:gd name="connsiteY4" fmla="*/ 2138043 h 2198502"/>
              <a:gd name="connsiteX5" fmla="*/ 0 w 5660189"/>
              <a:gd name="connsiteY5" fmla="*/ 926212 h 2198502"/>
              <a:gd name="connsiteX0" fmla="*/ 13287 w 5673476"/>
              <a:gd name="connsiteY0" fmla="*/ 941739 h 2214029"/>
              <a:gd name="connsiteX1" fmla="*/ 1956320 w 5673476"/>
              <a:gd name="connsiteY1" fmla="*/ 64445 h 2214029"/>
              <a:gd name="connsiteX2" fmla="*/ 4899245 w 5673476"/>
              <a:gd name="connsiteY2" fmla="*/ 181294 h 2214029"/>
              <a:gd name="connsiteX3" fmla="*/ 5493978 w 5673476"/>
              <a:gd name="connsiteY3" fmla="*/ 1923047 h 2214029"/>
              <a:gd name="connsiteX4" fmla="*/ 2904174 w 5673476"/>
              <a:gd name="connsiteY4" fmla="*/ 2153570 h 2214029"/>
              <a:gd name="connsiteX5" fmla="*/ 13287 w 5673476"/>
              <a:gd name="connsiteY5" fmla="*/ 941739 h 2214029"/>
              <a:gd name="connsiteX0" fmla="*/ 101649 w 5761838"/>
              <a:gd name="connsiteY0" fmla="*/ 941739 h 2143739"/>
              <a:gd name="connsiteX1" fmla="*/ 2044682 w 5761838"/>
              <a:gd name="connsiteY1" fmla="*/ 64445 h 2143739"/>
              <a:gd name="connsiteX2" fmla="*/ 4987607 w 5761838"/>
              <a:gd name="connsiteY2" fmla="*/ 181294 h 2143739"/>
              <a:gd name="connsiteX3" fmla="*/ 5582340 w 5761838"/>
              <a:gd name="connsiteY3" fmla="*/ 1923047 h 2143739"/>
              <a:gd name="connsiteX4" fmla="*/ 840350 w 5761838"/>
              <a:gd name="connsiteY4" fmla="*/ 2064360 h 2143739"/>
              <a:gd name="connsiteX5" fmla="*/ 101649 w 5761838"/>
              <a:gd name="connsiteY5" fmla="*/ 941739 h 2143739"/>
              <a:gd name="connsiteX0" fmla="*/ 188442 w 5536397"/>
              <a:gd name="connsiteY0" fmla="*/ 630387 h 2143793"/>
              <a:gd name="connsiteX1" fmla="*/ 1819241 w 5536397"/>
              <a:gd name="connsiteY1" fmla="*/ 43025 h 2143793"/>
              <a:gd name="connsiteX2" fmla="*/ 4762166 w 5536397"/>
              <a:gd name="connsiteY2" fmla="*/ 159874 h 2143793"/>
              <a:gd name="connsiteX3" fmla="*/ 5356899 w 5536397"/>
              <a:gd name="connsiteY3" fmla="*/ 1901627 h 2143793"/>
              <a:gd name="connsiteX4" fmla="*/ 614909 w 5536397"/>
              <a:gd name="connsiteY4" fmla="*/ 2042940 h 2143793"/>
              <a:gd name="connsiteX5" fmla="*/ 188442 w 5536397"/>
              <a:gd name="connsiteY5" fmla="*/ 630387 h 2143793"/>
              <a:gd name="connsiteX0" fmla="*/ 174325 w 5321361"/>
              <a:gd name="connsiteY0" fmla="*/ 630387 h 2200733"/>
              <a:gd name="connsiteX1" fmla="*/ 1805124 w 5321361"/>
              <a:gd name="connsiteY1" fmla="*/ 43025 h 2200733"/>
              <a:gd name="connsiteX2" fmla="*/ 4748049 w 5321361"/>
              <a:gd name="connsiteY2" fmla="*/ 159874 h 2200733"/>
              <a:gd name="connsiteX3" fmla="*/ 5086304 w 5321361"/>
              <a:gd name="connsiteY3" fmla="*/ 2035442 h 2200733"/>
              <a:gd name="connsiteX4" fmla="*/ 600792 w 5321361"/>
              <a:gd name="connsiteY4" fmla="*/ 2042940 h 2200733"/>
              <a:gd name="connsiteX5" fmla="*/ 174325 w 5321361"/>
              <a:gd name="connsiteY5" fmla="*/ 630387 h 2200733"/>
              <a:gd name="connsiteX0" fmla="*/ 174325 w 5420438"/>
              <a:gd name="connsiteY0" fmla="*/ 630387 h 2200733"/>
              <a:gd name="connsiteX1" fmla="*/ 1805124 w 5420438"/>
              <a:gd name="connsiteY1" fmla="*/ 43025 h 2200733"/>
              <a:gd name="connsiteX2" fmla="*/ 4748049 w 5420438"/>
              <a:gd name="connsiteY2" fmla="*/ 159874 h 2200733"/>
              <a:gd name="connsiteX3" fmla="*/ 5086304 w 5420438"/>
              <a:gd name="connsiteY3" fmla="*/ 2035442 h 2200733"/>
              <a:gd name="connsiteX4" fmla="*/ 600792 w 5420438"/>
              <a:gd name="connsiteY4" fmla="*/ 2042940 h 2200733"/>
              <a:gd name="connsiteX5" fmla="*/ 174325 w 5420438"/>
              <a:gd name="connsiteY5" fmla="*/ 630387 h 2200733"/>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428298"/>
              <a:gd name="connsiteY0" fmla="*/ 682960 h 2297981"/>
              <a:gd name="connsiteX1" fmla="*/ 1805124 w 5428298"/>
              <a:gd name="connsiteY1" fmla="*/ 95598 h 2297981"/>
              <a:gd name="connsiteX2" fmla="*/ 4748049 w 5428298"/>
              <a:gd name="connsiteY2" fmla="*/ 212447 h 2297981"/>
              <a:gd name="connsiteX3" fmla="*/ 5086304 w 5428298"/>
              <a:gd name="connsiteY3" fmla="*/ 2088015 h 2297981"/>
              <a:gd name="connsiteX4" fmla="*/ 600792 w 5428298"/>
              <a:gd name="connsiteY4" fmla="*/ 2095513 h 2297981"/>
              <a:gd name="connsiteX5" fmla="*/ 174325 w 5428298"/>
              <a:gd name="connsiteY5" fmla="*/ 682960 h 2297981"/>
              <a:gd name="connsiteX0" fmla="*/ 151277 w 4978783"/>
              <a:gd name="connsiteY0" fmla="*/ 2095513 h 2334141"/>
              <a:gd name="connsiteX1" fmla="*/ 1355609 w 4978783"/>
              <a:gd name="connsiteY1" fmla="*/ 95598 h 2334141"/>
              <a:gd name="connsiteX2" fmla="*/ 4298534 w 4978783"/>
              <a:gd name="connsiteY2" fmla="*/ 212447 h 2334141"/>
              <a:gd name="connsiteX3" fmla="*/ 4636789 w 4978783"/>
              <a:gd name="connsiteY3" fmla="*/ 2088015 h 2334141"/>
              <a:gd name="connsiteX4" fmla="*/ 151277 w 4978783"/>
              <a:gd name="connsiteY4" fmla="*/ 2095513 h 2334141"/>
              <a:gd name="connsiteX0" fmla="*/ 470246 w 5297752"/>
              <a:gd name="connsiteY0" fmla="*/ 2066922 h 2301280"/>
              <a:gd name="connsiteX1" fmla="*/ 604061 w 5297752"/>
              <a:gd name="connsiteY1" fmla="*/ 133915 h 2301280"/>
              <a:gd name="connsiteX2" fmla="*/ 4617503 w 5297752"/>
              <a:gd name="connsiteY2" fmla="*/ 183856 h 2301280"/>
              <a:gd name="connsiteX3" fmla="*/ 4955758 w 5297752"/>
              <a:gd name="connsiteY3" fmla="*/ 2059424 h 2301280"/>
              <a:gd name="connsiteX4" fmla="*/ 470246 w 5297752"/>
              <a:gd name="connsiteY4" fmla="*/ 2066922 h 2301280"/>
              <a:gd name="connsiteX0" fmla="*/ 508312 w 5335818"/>
              <a:gd name="connsiteY0" fmla="*/ 2088925 h 2323283"/>
              <a:gd name="connsiteX1" fmla="*/ 642127 w 5335818"/>
              <a:gd name="connsiteY1" fmla="*/ 155918 h 2323283"/>
              <a:gd name="connsiteX2" fmla="*/ 4655569 w 5335818"/>
              <a:gd name="connsiteY2" fmla="*/ 205859 h 2323283"/>
              <a:gd name="connsiteX3" fmla="*/ 4993824 w 5335818"/>
              <a:gd name="connsiteY3" fmla="*/ 2081427 h 2323283"/>
              <a:gd name="connsiteX4" fmla="*/ 508312 w 5335818"/>
              <a:gd name="connsiteY4" fmla="*/ 2088925 h 2323283"/>
              <a:gd name="connsiteX0" fmla="*/ 537928 w 5365434"/>
              <a:gd name="connsiteY0" fmla="*/ 2041763 h 2267686"/>
              <a:gd name="connsiteX1" fmla="*/ 615987 w 5365434"/>
              <a:gd name="connsiteY1" fmla="*/ 242570 h 2267686"/>
              <a:gd name="connsiteX2" fmla="*/ 4685185 w 5365434"/>
              <a:gd name="connsiteY2" fmla="*/ 158697 h 2267686"/>
              <a:gd name="connsiteX3" fmla="*/ 5023440 w 5365434"/>
              <a:gd name="connsiteY3" fmla="*/ 2034265 h 2267686"/>
              <a:gd name="connsiteX4" fmla="*/ 537928 w 5365434"/>
              <a:gd name="connsiteY4" fmla="*/ 2041763 h 2267686"/>
              <a:gd name="connsiteX0" fmla="*/ 475390 w 5302896"/>
              <a:gd name="connsiteY0" fmla="*/ 2088286 h 2314209"/>
              <a:gd name="connsiteX1" fmla="*/ 553449 w 5302896"/>
              <a:gd name="connsiteY1" fmla="*/ 289093 h 2314209"/>
              <a:gd name="connsiteX2" fmla="*/ 4622647 w 5302896"/>
              <a:gd name="connsiteY2" fmla="*/ 205220 h 2314209"/>
              <a:gd name="connsiteX3" fmla="*/ 4960902 w 5302896"/>
              <a:gd name="connsiteY3" fmla="*/ 2080788 h 2314209"/>
              <a:gd name="connsiteX4" fmla="*/ 475390 w 5302896"/>
              <a:gd name="connsiteY4" fmla="*/ 2088286 h 2314209"/>
              <a:gd name="connsiteX0" fmla="*/ 500620 w 5340218"/>
              <a:gd name="connsiteY0" fmla="*/ 2050101 h 2276024"/>
              <a:gd name="connsiteX1" fmla="*/ 578679 w 5340218"/>
              <a:gd name="connsiteY1" fmla="*/ 250908 h 2276024"/>
              <a:gd name="connsiteX2" fmla="*/ 4688872 w 5340218"/>
              <a:gd name="connsiteY2" fmla="*/ 227606 h 2276024"/>
              <a:gd name="connsiteX3" fmla="*/ 4986132 w 5340218"/>
              <a:gd name="connsiteY3" fmla="*/ 2042603 h 2276024"/>
              <a:gd name="connsiteX4" fmla="*/ 500620 w 5340218"/>
              <a:gd name="connsiteY4" fmla="*/ 2050101 h 2276024"/>
              <a:gd name="connsiteX0" fmla="*/ 500620 w 5340214"/>
              <a:gd name="connsiteY0" fmla="*/ 2163226 h 2389149"/>
              <a:gd name="connsiteX1" fmla="*/ 578679 w 5340214"/>
              <a:gd name="connsiteY1" fmla="*/ 364033 h 2389149"/>
              <a:gd name="connsiteX2" fmla="*/ 4688872 w 5340214"/>
              <a:gd name="connsiteY2" fmla="*/ 340731 h 2389149"/>
              <a:gd name="connsiteX3" fmla="*/ 4986132 w 5340214"/>
              <a:gd name="connsiteY3" fmla="*/ 2155728 h 2389149"/>
              <a:gd name="connsiteX4" fmla="*/ 500620 w 5340214"/>
              <a:gd name="connsiteY4" fmla="*/ 2163226 h 2389149"/>
              <a:gd name="connsiteX0" fmla="*/ 500620 w 5475509"/>
              <a:gd name="connsiteY0" fmla="*/ 2163226 h 2389149"/>
              <a:gd name="connsiteX1" fmla="*/ 578679 w 5475509"/>
              <a:gd name="connsiteY1" fmla="*/ 364033 h 2389149"/>
              <a:gd name="connsiteX2" fmla="*/ 4688872 w 5475509"/>
              <a:gd name="connsiteY2" fmla="*/ 340731 h 2389149"/>
              <a:gd name="connsiteX3" fmla="*/ 4986132 w 5475509"/>
              <a:gd name="connsiteY3" fmla="*/ 2155728 h 2389149"/>
              <a:gd name="connsiteX4" fmla="*/ 500620 w 5475509"/>
              <a:gd name="connsiteY4" fmla="*/ 2163226 h 2389149"/>
              <a:gd name="connsiteX0" fmla="*/ 631244 w 5319168"/>
              <a:gd name="connsiteY0" fmla="*/ 2163227 h 2389149"/>
              <a:gd name="connsiteX1" fmla="*/ 422338 w 5319168"/>
              <a:gd name="connsiteY1" fmla="*/ 364033 h 2389149"/>
              <a:gd name="connsiteX2" fmla="*/ 4532531 w 5319168"/>
              <a:gd name="connsiteY2" fmla="*/ 340731 h 2389149"/>
              <a:gd name="connsiteX3" fmla="*/ 4829791 w 5319168"/>
              <a:gd name="connsiteY3" fmla="*/ 2155728 h 2389149"/>
              <a:gd name="connsiteX4" fmla="*/ 631244 w 5319168"/>
              <a:gd name="connsiteY4" fmla="*/ 2163227 h 2389149"/>
              <a:gd name="connsiteX0" fmla="*/ 716431 w 5404355"/>
              <a:gd name="connsiteY0" fmla="*/ 2163227 h 2486204"/>
              <a:gd name="connsiteX1" fmla="*/ 507525 w 5404355"/>
              <a:gd name="connsiteY1" fmla="*/ 364033 h 2486204"/>
              <a:gd name="connsiteX2" fmla="*/ 4617718 w 5404355"/>
              <a:gd name="connsiteY2" fmla="*/ 340731 h 2486204"/>
              <a:gd name="connsiteX3" fmla="*/ 4914978 w 5404355"/>
              <a:gd name="connsiteY3" fmla="*/ 2155728 h 2486204"/>
              <a:gd name="connsiteX4" fmla="*/ 716431 w 5404355"/>
              <a:gd name="connsiteY4" fmla="*/ 2163227 h 2486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4355" h="2486204">
                <a:moveTo>
                  <a:pt x="716431" y="2163227"/>
                </a:moveTo>
                <a:cubicBezTo>
                  <a:pt x="-264115" y="1622327"/>
                  <a:pt x="-142690" y="667782"/>
                  <a:pt x="507525" y="364033"/>
                </a:cubicBezTo>
                <a:cubicBezTo>
                  <a:pt x="1157740" y="60284"/>
                  <a:pt x="3250955" y="-263909"/>
                  <a:pt x="4617718" y="340731"/>
                </a:cubicBezTo>
                <a:cubicBezTo>
                  <a:pt x="5615527" y="793943"/>
                  <a:pt x="5606187" y="1841884"/>
                  <a:pt x="4914978" y="2155728"/>
                </a:cubicBezTo>
                <a:cubicBezTo>
                  <a:pt x="4223769" y="2469572"/>
                  <a:pt x="1696977" y="2704127"/>
                  <a:pt x="716431" y="2163227"/>
                </a:cubicBezTo>
                <a:close/>
              </a:path>
            </a:pathLst>
          </a:custGeom>
          <a:solidFill>
            <a:srgbClr val="0098BC"/>
          </a:solidFill>
          <a:ln>
            <a:solidFill>
              <a:srgbClr val="0098BC"/>
            </a:solidFill>
          </a:ln>
        </p:spPr>
        <p:style>
          <a:lnRef idx="2">
            <a:schemeClr val="accent6">
              <a:shade val="50000"/>
            </a:schemeClr>
          </a:lnRef>
          <a:fillRef idx="1">
            <a:schemeClr val="accent6"/>
          </a:fillRef>
          <a:effectRef idx="0">
            <a:schemeClr val="accent6"/>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4800" b="1" i="0" u="none" strike="noStrike" kern="1200" cap="none" spc="0" normalizeH="0" baseline="0" noProof="0" dirty="0">
                <a:ln>
                  <a:noFill/>
                </a:ln>
                <a:solidFill>
                  <a:prstClr val="white"/>
                </a:solidFill>
                <a:effectLst/>
                <a:uLnTx/>
                <a:uFillTx/>
                <a:latin typeface="Calibri" panose="020F0502020204030204"/>
                <a:ea typeface="+mn-ea"/>
                <a:cs typeface="+mn-cs"/>
              </a:rPr>
              <a:t>2</a:t>
            </a:r>
          </a:p>
        </p:txBody>
      </p:sp>
      <p:grpSp>
        <p:nvGrpSpPr>
          <p:cNvPr id="2" name="Réponse 1"/>
          <p:cNvGrpSpPr/>
          <p:nvPr/>
        </p:nvGrpSpPr>
        <p:grpSpPr>
          <a:xfrm>
            <a:off x="2388151" y="1349757"/>
            <a:ext cx="1798320" cy="2027893"/>
            <a:chOff x="2520031" y="1349757"/>
            <a:chExt cx="1798320" cy="2027893"/>
          </a:xfrm>
        </p:grpSpPr>
        <p:sp>
          <p:nvSpPr>
            <p:cNvPr id="31" name="Texte"/>
            <p:cNvSpPr txBox="1">
              <a:spLocks noChangeArrowheads="1"/>
            </p:cNvSpPr>
            <p:nvPr/>
          </p:nvSpPr>
          <p:spPr bwMode="auto">
            <a:xfrm>
              <a:off x="2688572" y="2977540"/>
              <a:ext cx="146123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fr-FR" altLang="fr-FR" sz="2000" b="1" i="0" u="none" strike="noStrike" kern="1200" cap="none" spc="0" normalizeH="0" baseline="0" noProof="0" dirty="0">
                  <a:ln>
                    <a:noFill/>
                  </a:ln>
                  <a:solidFill>
                    <a:srgbClr val="0098BC"/>
                  </a:solidFill>
                  <a:effectLst/>
                  <a:uLnTx/>
                  <a:uFillTx/>
                  <a:latin typeface="Calibri" panose="020F0502020204030204"/>
                  <a:ea typeface="+mn-ea"/>
                  <a:cs typeface="Arial" panose="020B0604020202020204" pitchFamily="34" charset="0"/>
                </a:rPr>
                <a:t>FUMER</a:t>
              </a:r>
            </a:p>
          </p:txBody>
        </p:sp>
        <p:pic>
          <p:nvPicPr>
            <p:cNvPr id="40" name="Cendier img"/>
            <p:cNvPicPr>
              <a:picLocks noChangeAspect="1"/>
            </p:cNvPicPr>
            <p:nvPr/>
          </p:nvPicPr>
          <p:blipFill rotWithShape="1">
            <a:blip r:embed="rId6">
              <a:extLst>
                <a:ext uri="{28A0092B-C50C-407E-A947-70E740481C1C}">
                  <a14:useLocalDpi xmlns:a14="http://schemas.microsoft.com/office/drawing/2010/main" val="0"/>
                </a:ext>
              </a:extLst>
            </a:blip>
            <a:srcRect l="11689" r="11041"/>
            <a:stretch/>
          </p:blipFill>
          <p:spPr bwMode="auto">
            <a:xfrm>
              <a:off x="2520031" y="1349757"/>
              <a:ext cx="1798320" cy="164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00" name="Numéro 1">
            <a:extLst>
              <a:ext uri="{FF2B5EF4-FFF2-40B4-BE49-F238E27FC236}">
                <a16:creationId xmlns:a16="http://schemas.microsoft.com/office/drawing/2014/main" id="{7587B0AF-15DD-4285-B7D9-1B7CF8175833}"/>
              </a:ext>
            </a:extLst>
          </p:cNvPr>
          <p:cNvSpPr/>
          <p:nvPr/>
        </p:nvSpPr>
        <p:spPr bwMode="auto">
          <a:xfrm>
            <a:off x="2777370" y="1809670"/>
            <a:ext cx="1015200" cy="1015200"/>
          </a:xfrm>
          <a:custGeom>
            <a:avLst/>
            <a:gdLst>
              <a:gd name="connsiteX0" fmla="*/ 0 w 5826377"/>
              <a:gd name="connsiteY0" fmla="*/ 1033411 h 2066821"/>
              <a:gd name="connsiteX1" fmla="*/ 2913189 w 5826377"/>
              <a:gd name="connsiteY1" fmla="*/ 0 h 2066821"/>
              <a:gd name="connsiteX2" fmla="*/ 5826378 w 5826377"/>
              <a:gd name="connsiteY2" fmla="*/ 1033411 h 2066821"/>
              <a:gd name="connsiteX3" fmla="*/ 2913189 w 5826377"/>
              <a:gd name="connsiteY3" fmla="*/ 2066822 h 2066821"/>
              <a:gd name="connsiteX4" fmla="*/ 0 w 5826377"/>
              <a:gd name="connsiteY4" fmla="*/ 1033411 h 2066821"/>
              <a:gd name="connsiteX0" fmla="*/ 0 w 5963004"/>
              <a:gd name="connsiteY0" fmla="*/ 1117673 h 2151084"/>
              <a:gd name="connsiteX1" fmla="*/ 2913189 w 5963004"/>
              <a:gd name="connsiteY1" fmla="*/ 84262 h 2151084"/>
              <a:gd name="connsiteX2" fmla="*/ 4908260 w 5963004"/>
              <a:gd name="connsiteY2" fmla="*/ 178808 h 2151084"/>
              <a:gd name="connsiteX3" fmla="*/ 5826378 w 5963004"/>
              <a:gd name="connsiteY3" fmla="*/ 1117673 h 2151084"/>
              <a:gd name="connsiteX4" fmla="*/ 2913189 w 5963004"/>
              <a:gd name="connsiteY4" fmla="*/ 2151084 h 2151084"/>
              <a:gd name="connsiteX5" fmla="*/ 0 w 5963004"/>
              <a:gd name="connsiteY5" fmla="*/ 1117673 h 2151084"/>
              <a:gd name="connsiteX0" fmla="*/ 0 w 5682491"/>
              <a:gd name="connsiteY0" fmla="*/ 1117673 h 2198926"/>
              <a:gd name="connsiteX1" fmla="*/ 2913189 w 5682491"/>
              <a:gd name="connsiteY1" fmla="*/ 84262 h 2198926"/>
              <a:gd name="connsiteX2" fmla="*/ 4908260 w 5682491"/>
              <a:gd name="connsiteY2" fmla="*/ 178808 h 2198926"/>
              <a:gd name="connsiteX3" fmla="*/ 5502993 w 5682491"/>
              <a:gd name="connsiteY3" fmla="*/ 1920561 h 2198926"/>
              <a:gd name="connsiteX4" fmla="*/ 2913189 w 5682491"/>
              <a:gd name="connsiteY4" fmla="*/ 2151084 h 2198926"/>
              <a:gd name="connsiteX5" fmla="*/ 0 w 5682491"/>
              <a:gd name="connsiteY5" fmla="*/ 1117673 h 2198926"/>
              <a:gd name="connsiteX0" fmla="*/ 0 w 5660189"/>
              <a:gd name="connsiteY0" fmla="*/ 926212 h 2198502"/>
              <a:gd name="connsiteX1" fmla="*/ 2890887 w 5660189"/>
              <a:gd name="connsiteY1" fmla="*/ 71221 h 2198502"/>
              <a:gd name="connsiteX2" fmla="*/ 4885958 w 5660189"/>
              <a:gd name="connsiteY2" fmla="*/ 165767 h 2198502"/>
              <a:gd name="connsiteX3" fmla="*/ 5480691 w 5660189"/>
              <a:gd name="connsiteY3" fmla="*/ 1907520 h 2198502"/>
              <a:gd name="connsiteX4" fmla="*/ 2890887 w 5660189"/>
              <a:gd name="connsiteY4" fmla="*/ 2138043 h 2198502"/>
              <a:gd name="connsiteX5" fmla="*/ 0 w 5660189"/>
              <a:gd name="connsiteY5" fmla="*/ 926212 h 2198502"/>
              <a:gd name="connsiteX0" fmla="*/ 13287 w 5673476"/>
              <a:gd name="connsiteY0" fmla="*/ 941739 h 2214029"/>
              <a:gd name="connsiteX1" fmla="*/ 1956320 w 5673476"/>
              <a:gd name="connsiteY1" fmla="*/ 64445 h 2214029"/>
              <a:gd name="connsiteX2" fmla="*/ 4899245 w 5673476"/>
              <a:gd name="connsiteY2" fmla="*/ 181294 h 2214029"/>
              <a:gd name="connsiteX3" fmla="*/ 5493978 w 5673476"/>
              <a:gd name="connsiteY3" fmla="*/ 1923047 h 2214029"/>
              <a:gd name="connsiteX4" fmla="*/ 2904174 w 5673476"/>
              <a:gd name="connsiteY4" fmla="*/ 2153570 h 2214029"/>
              <a:gd name="connsiteX5" fmla="*/ 13287 w 5673476"/>
              <a:gd name="connsiteY5" fmla="*/ 941739 h 2214029"/>
              <a:gd name="connsiteX0" fmla="*/ 101649 w 5761838"/>
              <a:gd name="connsiteY0" fmla="*/ 941739 h 2143739"/>
              <a:gd name="connsiteX1" fmla="*/ 2044682 w 5761838"/>
              <a:gd name="connsiteY1" fmla="*/ 64445 h 2143739"/>
              <a:gd name="connsiteX2" fmla="*/ 4987607 w 5761838"/>
              <a:gd name="connsiteY2" fmla="*/ 181294 h 2143739"/>
              <a:gd name="connsiteX3" fmla="*/ 5582340 w 5761838"/>
              <a:gd name="connsiteY3" fmla="*/ 1923047 h 2143739"/>
              <a:gd name="connsiteX4" fmla="*/ 840350 w 5761838"/>
              <a:gd name="connsiteY4" fmla="*/ 2064360 h 2143739"/>
              <a:gd name="connsiteX5" fmla="*/ 101649 w 5761838"/>
              <a:gd name="connsiteY5" fmla="*/ 941739 h 2143739"/>
              <a:gd name="connsiteX0" fmla="*/ 188442 w 5536397"/>
              <a:gd name="connsiteY0" fmla="*/ 630387 h 2143793"/>
              <a:gd name="connsiteX1" fmla="*/ 1819241 w 5536397"/>
              <a:gd name="connsiteY1" fmla="*/ 43025 h 2143793"/>
              <a:gd name="connsiteX2" fmla="*/ 4762166 w 5536397"/>
              <a:gd name="connsiteY2" fmla="*/ 159874 h 2143793"/>
              <a:gd name="connsiteX3" fmla="*/ 5356899 w 5536397"/>
              <a:gd name="connsiteY3" fmla="*/ 1901627 h 2143793"/>
              <a:gd name="connsiteX4" fmla="*/ 614909 w 5536397"/>
              <a:gd name="connsiteY4" fmla="*/ 2042940 h 2143793"/>
              <a:gd name="connsiteX5" fmla="*/ 188442 w 5536397"/>
              <a:gd name="connsiteY5" fmla="*/ 630387 h 2143793"/>
              <a:gd name="connsiteX0" fmla="*/ 174325 w 5321361"/>
              <a:gd name="connsiteY0" fmla="*/ 630387 h 2200733"/>
              <a:gd name="connsiteX1" fmla="*/ 1805124 w 5321361"/>
              <a:gd name="connsiteY1" fmla="*/ 43025 h 2200733"/>
              <a:gd name="connsiteX2" fmla="*/ 4748049 w 5321361"/>
              <a:gd name="connsiteY2" fmla="*/ 159874 h 2200733"/>
              <a:gd name="connsiteX3" fmla="*/ 5086304 w 5321361"/>
              <a:gd name="connsiteY3" fmla="*/ 2035442 h 2200733"/>
              <a:gd name="connsiteX4" fmla="*/ 600792 w 5321361"/>
              <a:gd name="connsiteY4" fmla="*/ 2042940 h 2200733"/>
              <a:gd name="connsiteX5" fmla="*/ 174325 w 5321361"/>
              <a:gd name="connsiteY5" fmla="*/ 630387 h 2200733"/>
              <a:gd name="connsiteX0" fmla="*/ 174325 w 5420438"/>
              <a:gd name="connsiteY0" fmla="*/ 630387 h 2200733"/>
              <a:gd name="connsiteX1" fmla="*/ 1805124 w 5420438"/>
              <a:gd name="connsiteY1" fmla="*/ 43025 h 2200733"/>
              <a:gd name="connsiteX2" fmla="*/ 4748049 w 5420438"/>
              <a:gd name="connsiteY2" fmla="*/ 159874 h 2200733"/>
              <a:gd name="connsiteX3" fmla="*/ 5086304 w 5420438"/>
              <a:gd name="connsiteY3" fmla="*/ 2035442 h 2200733"/>
              <a:gd name="connsiteX4" fmla="*/ 600792 w 5420438"/>
              <a:gd name="connsiteY4" fmla="*/ 2042940 h 2200733"/>
              <a:gd name="connsiteX5" fmla="*/ 174325 w 5420438"/>
              <a:gd name="connsiteY5" fmla="*/ 630387 h 2200733"/>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428298"/>
              <a:gd name="connsiteY0" fmla="*/ 682960 h 2297981"/>
              <a:gd name="connsiteX1" fmla="*/ 1805124 w 5428298"/>
              <a:gd name="connsiteY1" fmla="*/ 95598 h 2297981"/>
              <a:gd name="connsiteX2" fmla="*/ 4748049 w 5428298"/>
              <a:gd name="connsiteY2" fmla="*/ 212447 h 2297981"/>
              <a:gd name="connsiteX3" fmla="*/ 5086304 w 5428298"/>
              <a:gd name="connsiteY3" fmla="*/ 2088015 h 2297981"/>
              <a:gd name="connsiteX4" fmla="*/ 600792 w 5428298"/>
              <a:gd name="connsiteY4" fmla="*/ 2095513 h 2297981"/>
              <a:gd name="connsiteX5" fmla="*/ 174325 w 5428298"/>
              <a:gd name="connsiteY5" fmla="*/ 682960 h 2297981"/>
              <a:gd name="connsiteX0" fmla="*/ 151277 w 4978783"/>
              <a:gd name="connsiteY0" fmla="*/ 2095513 h 2334141"/>
              <a:gd name="connsiteX1" fmla="*/ 1355609 w 4978783"/>
              <a:gd name="connsiteY1" fmla="*/ 95598 h 2334141"/>
              <a:gd name="connsiteX2" fmla="*/ 4298534 w 4978783"/>
              <a:gd name="connsiteY2" fmla="*/ 212447 h 2334141"/>
              <a:gd name="connsiteX3" fmla="*/ 4636789 w 4978783"/>
              <a:gd name="connsiteY3" fmla="*/ 2088015 h 2334141"/>
              <a:gd name="connsiteX4" fmla="*/ 151277 w 4978783"/>
              <a:gd name="connsiteY4" fmla="*/ 2095513 h 2334141"/>
              <a:gd name="connsiteX0" fmla="*/ 470246 w 5297752"/>
              <a:gd name="connsiteY0" fmla="*/ 2066922 h 2301280"/>
              <a:gd name="connsiteX1" fmla="*/ 604061 w 5297752"/>
              <a:gd name="connsiteY1" fmla="*/ 133915 h 2301280"/>
              <a:gd name="connsiteX2" fmla="*/ 4617503 w 5297752"/>
              <a:gd name="connsiteY2" fmla="*/ 183856 h 2301280"/>
              <a:gd name="connsiteX3" fmla="*/ 4955758 w 5297752"/>
              <a:gd name="connsiteY3" fmla="*/ 2059424 h 2301280"/>
              <a:gd name="connsiteX4" fmla="*/ 470246 w 5297752"/>
              <a:gd name="connsiteY4" fmla="*/ 2066922 h 2301280"/>
              <a:gd name="connsiteX0" fmla="*/ 508312 w 5335818"/>
              <a:gd name="connsiteY0" fmla="*/ 2088925 h 2323283"/>
              <a:gd name="connsiteX1" fmla="*/ 642127 w 5335818"/>
              <a:gd name="connsiteY1" fmla="*/ 155918 h 2323283"/>
              <a:gd name="connsiteX2" fmla="*/ 4655569 w 5335818"/>
              <a:gd name="connsiteY2" fmla="*/ 205859 h 2323283"/>
              <a:gd name="connsiteX3" fmla="*/ 4993824 w 5335818"/>
              <a:gd name="connsiteY3" fmla="*/ 2081427 h 2323283"/>
              <a:gd name="connsiteX4" fmla="*/ 508312 w 5335818"/>
              <a:gd name="connsiteY4" fmla="*/ 2088925 h 2323283"/>
              <a:gd name="connsiteX0" fmla="*/ 537928 w 5365434"/>
              <a:gd name="connsiteY0" fmla="*/ 2041763 h 2267686"/>
              <a:gd name="connsiteX1" fmla="*/ 615987 w 5365434"/>
              <a:gd name="connsiteY1" fmla="*/ 242570 h 2267686"/>
              <a:gd name="connsiteX2" fmla="*/ 4685185 w 5365434"/>
              <a:gd name="connsiteY2" fmla="*/ 158697 h 2267686"/>
              <a:gd name="connsiteX3" fmla="*/ 5023440 w 5365434"/>
              <a:gd name="connsiteY3" fmla="*/ 2034265 h 2267686"/>
              <a:gd name="connsiteX4" fmla="*/ 537928 w 5365434"/>
              <a:gd name="connsiteY4" fmla="*/ 2041763 h 2267686"/>
              <a:gd name="connsiteX0" fmla="*/ 475390 w 5302896"/>
              <a:gd name="connsiteY0" fmla="*/ 2088286 h 2314209"/>
              <a:gd name="connsiteX1" fmla="*/ 553449 w 5302896"/>
              <a:gd name="connsiteY1" fmla="*/ 289093 h 2314209"/>
              <a:gd name="connsiteX2" fmla="*/ 4622647 w 5302896"/>
              <a:gd name="connsiteY2" fmla="*/ 205220 h 2314209"/>
              <a:gd name="connsiteX3" fmla="*/ 4960902 w 5302896"/>
              <a:gd name="connsiteY3" fmla="*/ 2080788 h 2314209"/>
              <a:gd name="connsiteX4" fmla="*/ 475390 w 5302896"/>
              <a:gd name="connsiteY4" fmla="*/ 2088286 h 2314209"/>
              <a:gd name="connsiteX0" fmla="*/ 500620 w 5340218"/>
              <a:gd name="connsiteY0" fmla="*/ 2050101 h 2276024"/>
              <a:gd name="connsiteX1" fmla="*/ 578679 w 5340218"/>
              <a:gd name="connsiteY1" fmla="*/ 250908 h 2276024"/>
              <a:gd name="connsiteX2" fmla="*/ 4688872 w 5340218"/>
              <a:gd name="connsiteY2" fmla="*/ 227606 h 2276024"/>
              <a:gd name="connsiteX3" fmla="*/ 4986132 w 5340218"/>
              <a:gd name="connsiteY3" fmla="*/ 2042603 h 2276024"/>
              <a:gd name="connsiteX4" fmla="*/ 500620 w 5340218"/>
              <a:gd name="connsiteY4" fmla="*/ 2050101 h 2276024"/>
              <a:gd name="connsiteX0" fmla="*/ 500620 w 5340214"/>
              <a:gd name="connsiteY0" fmla="*/ 2163226 h 2389149"/>
              <a:gd name="connsiteX1" fmla="*/ 578679 w 5340214"/>
              <a:gd name="connsiteY1" fmla="*/ 364033 h 2389149"/>
              <a:gd name="connsiteX2" fmla="*/ 4688872 w 5340214"/>
              <a:gd name="connsiteY2" fmla="*/ 340731 h 2389149"/>
              <a:gd name="connsiteX3" fmla="*/ 4986132 w 5340214"/>
              <a:gd name="connsiteY3" fmla="*/ 2155728 h 2389149"/>
              <a:gd name="connsiteX4" fmla="*/ 500620 w 5340214"/>
              <a:gd name="connsiteY4" fmla="*/ 2163226 h 2389149"/>
              <a:gd name="connsiteX0" fmla="*/ 500620 w 5475509"/>
              <a:gd name="connsiteY0" fmla="*/ 2163226 h 2389149"/>
              <a:gd name="connsiteX1" fmla="*/ 578679 w 5475509"/>
              <a:gd name="connsiteY1" fmla="*/ 364033 h 2389149"/>
              <a:gd name="connsiteX2" fmla="*/ 4688872 w 5475509"/>
              <a:gd name="connsiteY2" fmla="*/ 340731 h 2389149"/>
              <a:gd name="connsiteX3" fmla="*/ 4986132 w 5475509"/>
              <a:gd name="connsiteY3" fmla="*/ 2155728 h 2389149"/>
              <a:gd name="connsiteX4" fmla="*/ 500620 w 5475509"/>
              <a:gd name="connsiteY4" fmla="*/ 2163226 h 2389149"/>
              <a:gd name="connsiteX0" fmla="*/ 631244 w 5319168"/>
              <a:gd name="connsiteY0" fmla="*/ 2163227 h 2389149"/>
              <a:gd name="connsiteX1" fmla="*/ 422338 w 5319168"/>
              <a:gd name="connsiteY1" fmla="*/ 364033 h 2389149"/>
              <a:gd name="connsiteX2" fmla="*/ 4532531 w 5319168"/>
              <a:gd name="connsiteY2" fmla="*/ 340731 h 2389149"/>
              <a:gd name="connsiteX3" fmla="*/ 4829791 w 5319168"/>
              <a:gd name="connsiteY3" fmla="*/ 2155728 h 2389149"/>
              <a:gd name="connsiteX4" fmla="*/ 631244 w 5319168"/>
              <a:gd name="connsiteY4" fmla="*/ 2163227 h 2389149"/>
              <a:gd name="connsiteX0" fmla="*/ 716431 w 5404355"/>
              <a:gd name="connsiteY0" fmla="*/ 2163227 h 2486204"/>
              <a:gd name="connsiteX1" fmla="*/ 507525 w 5404355"/>
              <a:gd name="connsiteY1" fmla="*/ 364033 h 2486204"/>
              <a:gd name="connsiteX2" fmla="*/ 4617718 w 5404355"/>
              <a:gd name="connsiteY2" fmla="*/ 340731 h 2486204"/>
              <a:gd name="connsiteX3" fmla="*/ 4914978 w 5404355"/>
              <a:gd name="connsiteY3" fmla="*/ 2155728 h 2486204"/>
              <a:gd name="connsiteX4" fmla="*/ 716431 w 5404355"/>
              <a:gd name="connsiteY4" fmla="*/ 2163227 h 2486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4355" h="2486204">
                <a:moveTo>
                  <a:pt x="716431" y="2163227"/>
                </a:moveTo>
                <a:cubicBezTo>
                  <a:pt x="-264115" y="1622327"/>
                  <a:pt x="-142690" y="667782"/>
                  <a:pt x="507525" y="364033"/>
                </a:cubicBezTo>
                <a:cubicBezTo>
                  <a:pt x="1157740" y="60284"/>
                  <a:pt x="3250955" y="-263909"/>
                  <a:pt x="4617718" y="340731"/>
                </a:cubicBezTo>
                <a:cubicBezTo>
                  <a:pt x="5615527" y="793943"/>
                  <a:pt x="5606187" y="1841884"/>
                  <a:pt x="4914978" y="2155728"/>
                </a:cubicBezTo>
                <a:cubicBezTo>
                  <a:pt x="4223769" y="2469572"/>
                  <a:pt x="1696977" y="2704127"/>
                  <a:pt x="716431" y="2163227"/>
                </a:cubicBezTo>
                <a:close/>
              </a:path>
            </a:pathLst>
          </a:custGeom>
          <a:solidFill>
            <a:srgbClr val="0098BC"/>
          </a:solidFill>
          <a:ln>
            <a:solidFill>
              <a:srgbClr val="0098BC"/>
            </a:solidFill>
          </a:ln>
        </p:spPr>
        <p:style>
          <a:lnRef idx="2">
            <a:schemeClr val="accent6">
              <a:shade val="50000"/>
            </a:schemeClr>
          </a:lnRef>
          <a:fillRef idx="1">
            <a:schemeClr val="accent6"/>
          </a:fillRef>
          <a:effectRef idx="0">
            <a:schemeClr val="accent6"/>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4800" b="1" i="0" u="none" strike="noStrike" kern="1200" cap="none" spc="0" normalizeH="0" baseline="0" noProof="0" dirty="0">
                <a:ln>
                  <a:noFill/>
                </a:ln>
                <a:solidFill>
                  <a:prstClr val="white"/>
                </a:solidFill>
                <a:effectLst/>
                <a:uLnTx/>
                <a:uFillTx/>
                <a:latin typeface="Calibri" panose="020F0502020204030204"/>
                <a:ea typeface="+mn-ea"/>
                <a:cs typeface="+mn-cs"/>
              </a:rPr>
              <a:t>1</a:t>
            </a:r>
          </a:p>
        </p:txBody>
      </p:sp>
      <p:pic>
        <p:nvPicPr>
          <p:cNvPr id="37" name="Retour">
            <a:hlinkClick r:id="rId7" action="ppaction://hlinksldjump"/>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389253" y="5839392"/>
            <a:ext cx="596157" cy="567075"/>
          </a:xfrm>
          <a:prstGeom prst="rect">
            <a:avLst/>
          </a:prstGeom>
        </p:spPr>
      </p:pic>
      <p:sp>
        <p:nvSpPr>
          <p:cNvPr id="64" name="Fond Blanc">
            <a:extLst>
              <a:ext uri="{FF2B5EF4-FFF2-40B4-BE49-F238E27FC236}">
                <a16:creationId xmlns:a16="http://schemas.microsoft.com/office/drawing/2014/main" id="{FA3B2686-94FE-40EF-960C-4F0A2531B978}"/>
              </a:ext>
            </a:extLst>
          </p:cNvPr>
          <p:cNvSpPr/>
          <p:nvPr/>
        </p:nvSpPr>
        <p:spPr>
          <a:xfrm>
            <a:off x="0" y="3861"/>
            <a:ext cx="1670132" cy="685800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5" name="Logo AtmoSud">
            <a:hlinkClick r:id="rId9"/>
            <a:extLst>
              <a:ext uri="{FF2B5EF4-FFF2-40B4-BE49-F238E27FC236}">
                <a16:creationId xmlns:a16="http://schemas.microsoft.com/office/drawing/2014/main" id="{06C206BF-02A7-4FFF-9DF6-746E34FC12B0}"/>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7873" y="6188197"/>
            <a:ext cx="1440000" cy="574331"/>
          </a:xfrm>
          <a:prstGeom prst="rect">
            <a:avLst/>
          </a:prstGeom>
        </p:spPr>
      </p:pic>
      <p:grpSp>
        <p:nvGrpSpPr>
          <p:cNvPr id="66" name="TP"/>
          <p:cNvGrpSpPr/>
          <p:nvPr/>
        </p:nvGrpSpPr>
        <p:grpSpPr>
          <a:xfrm>
            <a:off x="330442" y="5258668"/>
            <a:ext cx="1084263" cy="830356"/>
            <a:chOff x="330442" y="5254806"/>
            <a:chExt cx="1084263" cy="830356"/>
          </a:xfrm>
        </p:grpSpPr>
        <p:sp>
          <p:nvSpPr>
            <p:cNvPr id="81" name="Txt tp">
              <a:extLst>
                <a:ext uri="{FF2B5EF4-FFF2-40B4-BE49-F238E27FC236}">
                  <a16:creationId xmlns:a16="http://schemas.microsoft.com/office/drawing/2014/main" id="{068AD82C-35A7-4983-827A-713281010F7B}"/>
                </a:ext>
              </a:extLst>
            </p:cNvPr>
            <p:cNvSpPr txBox="1">
              <a:spLocks noChangeArrowheads="1"/>
            </p:cNvSpPr>
            <p:nvPr/>
          </p:nvSpPr>
          <p:spPr bwMode="auto">
            <a:xfrm>
              <a:off x="330442" y="5747025"/>
              <a:ext cx="1084263" cy="338137"/>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altLang="fr-FR" sz="1600" b="0" i="0" u="none" strike="noStrike" kern="0" cap="none" spc="0" normalizeH="0" baseline="0" noProof="0" dirty="0">
                  <a:ln>
                    <a:noFill/>
                  </a:ln>
                  <a:solidFill>
                    <a:srgbClr val="44546A"/>
                  </a:solidFill>
                  <a:effectLst/>
                  <a:uLnTx/>
                  <a:uFillTx/>
                  <a:latin typeface="Chelsea Market" panose="02000000000000000000" pitchFamily="2" charset="0"/>
                  <a:ea typeface="Chelsea Market" panose="02000000000000000000" pitchFamily="2" charset="0"/>
                  <a:cs typeface="Ebrima" panose="02000000000000000000" pitchFamily="2" charset="0"/>
                </a:rPr>
                <a:t>TP</a:t>
              </a:r>
            </a:p>
          </p:txBody>
        </p:sp>
        <p:pic>
          <p:nvPicPr>
            <p:cNvPr id="82" name="Picto">
              <a:extLst>
                <a:ext uri="{FF2B5EF4-FFF2-40B4-BE49-F238E27FC236}">
                  <a16:creationId xmlns:a16="http://schemas.microsoft.com/office/drawing/2014/main" id="{75391B0D-8C13-4486-817C-65EA0FA7CAAE}"/>
                </a:ext>
              </a:extLst>
            </p:cNvPr>
            <p:cNvPicPr>
              <a:picLocks noChangeAspect="1"/>
            </p:cNvPicPr>
            <p:nvPr/>
          </p:nvPicPr>
          <p:blipFill rotWithShape="1">
            <a:blip r:embed="rId11">
              <a:extLst>
                <a:ext uri="{28A0092B-C50C-407E-A947-70E740481C1C}">
                  <a14:useLocalDpi xmlns:a14="http://schemas.microsoft.com/office/drawing/2010/main" val="0"/>
                </a:ext>
              </a:extLst>
            </a:blip>
            <a:srcRect l="2040" t="2673" r="2116" b="5000"/>
            <a:stretch/>
          </p:blipFill>
          <p:spPr bwMode="auto">
            <a:xfrm>
              <a:off x="550102" y="5254806"/>
              <a:ext cx="681644" cy="5569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67" name="Video"/>
          <p:cNvGrpSpPr/>
          <p:nvPr/>
        </p:nvGrpSpPr>
        <p:grpSpPr>
          <a:xfrm>
            <a:off x="330443" y="4186380"/>
            <a:ext cx="1084263" cy="874441"/>
            <a:chOff x="330443" y="4182518"/>
            <a:chExt cx="1084263" cy="874441"/>
          </a:xfrm>
        </p:grpSpPr>
        <p:sp>
          <p:nvSpPr>
            <p:cNvPr id="79" name="Txt video">
              <a:extLst>
                <a:ext uri="{FF2B5EF4-FFF2-40B4-BE49-F238E27FC236}">
                  <a16:creationId xmlns:a16="http://schemas.microsoft.com/office/drawing/2014/main" id="{497FE70E-A465-4313-ACA4-D25B0274D1AF}"/>
                </a:ext>
              </a:extLst>
            </p:cNvPr>
            <p:cNvSpPr txBox="1">
              <a:spLocks noChangeArrowheads="1"/>
            </p:cNvSpPr>
            <p:nvPr/>
          </p:nvSpPr>
          <p:spPr bwMode="auto">
            <a:xfrm>
              <a:off x="330443" y="4718822"/>
              <a:ext cx="1084263" cy="338137"/>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altLang="fr-FR" sz="1600" b="0" i="0" u="none" strike="noStrike" kern="0" cap="none" spc="0" normalizeH="0" baseline="0" noProof="0" dirty="0">
                  <a:ln>
                    <a:noFill/>
                  </a:ln>
                  <a:solidFill>
                    <a:srgbClr val="44546A"/>
                  </a:solidFill>
                  <a:effectLst/>
                  <a:uLnTx/>
                  <a:uFillTx/>
                  <a:latin typeface="Chelsea Market" panose="02000000000000000000" pitchFamily="2" charset="0"/>
                  <a:ea typeface="Chelsea Market" panose="02000000000000000000" pitchFamily="2" charset="0"/>
                  <a:cs typeface="Ebrima" panose="02000000000000000000" pitchFamily="2" charset="0"/>
                </a:rPr>
                <a:t>VIDEO</a:t>
              </a:r>
            </a:p>
          </p:txBody>
        </p:sp>
        <p:pic>
          <p:nvPicPr>
            <p:cNvPr id="80" name="Picto guide">
              <a:extLst>
                <a:ext uri="{FF2B5EF4-FFF2-40B4-BE49-F238E27FC236}">
                  <a16:creationId xmlns:a16="http://schemas.microsoft.com/office/drawing/2014/main" id="{10D6FA2E-1F17-41B3-964A-E622C2DB457D}"/>
                </a:ext>
              </a:extLst>
            </p:cNvPr>
            <p:cNvPicPr>
              <a:picLocks noChangeAspect="1"/>
            </p:cNvPicPr>
            <p:nvPr/>
          </p:nvPicPr>
          <p:blipFill rotWithShape="1">
            <a:blip r:embed="rId12">
              <a:extLst>
                <a:ext uri="{28A0092B-C50C-407E-A947-70E740481C1C}">
                  <a14:useLocalDpi xmlns:a14="http://schemas.microsoft.com/office/drawing/2010/main" val="0"/>
                </a:ext>
              </a:extLst>
            </a:blip>
            <a:srcRect l="4186" t="1958" r="10959" b="5944"/>
            <a:stretch/>
          </p:blipFill>
          <p:spPr bwMode="auto">
            <a:xfrm>
              <a:off x="545220" y="4182518"/>
              <a:ext cx="631767" cy="5818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68" name="Guide"/>
          <p:cNvGrpSpPr/>
          <p:nvPr/>
        </p:nvGrpSpPr>
        <p:grpSpPr>
          <a:xfrm>
            <a:off x="330444" y="3123586"/>
            <a:ext cx="1084262" cy="891371"/>
            <a:chOff x="330444" y="3119724"/>
            <a:chExt cx="1084262" cy="891371"/>
          </a:xfrm>
        </p:grpSpPr>
        <p:sp>
          <p:nvSpPr>
            <p:cNvPr id="74" name="Txt guide">
              <a:extLst>
                <a:ext uri="{FF2B5EF4-FFF2-40B4-BE49-F238E27FC236}">
                  <a16:creationId xmlns:a16="http://schemas.microsoft.com/office/drawing/2014/main" id="{CD90D079-7F62-48CC-8B04-9EDA9213D908}"/>
                </a:ext>
              </a:extLst>
            </p:cNvPr>
            <p:cNvSpPr txBox="1">
              <a:spLocks noChangeArrowheads="1"/>
            </p:cNvSpPr>
            <p:nvPr/>
          </p:nvSpPr>
          <p:spPr bwMode="auto">
            <a:xfrm>
              <a:off x="330444" y="3671370"/>
              <a:ext cx="1084262" cy="339725"/>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altLang="fr-FR" sz="1600" b="0" i="0" u="none" strike="noStrike" kern="0" cap="none" spc="0" normalizeH="0" baseline="0" noProof="0" dirty="0">
                  <a:ln>
                    <a:noFill/>
                  </a:ln>
                  <a:solidFill>
                    <a:srgbClr val="44546A"/>
                  </a:solidFill>
                  <a:effectLst/>
                  <a:uLnTx/>
                  <a:uFillTx/>
                  <a:latin typeface="Chelsea Market" panose="02000000000000000000" pitchFamily="2" charset="0"/>
                  <a:ea typeface="Chelsea Market" panose="02000000000000000000" pitchFamily="2" charset="0"/>
                  <a:cs typeface="Verdana" panose="020B0604030504040204" pitchFamily="34" charset="0"/>
                </a:rPr>
                <a:t>GUIDE</a:t>
              </a:r>
            </a:p>
          </p:txBody>
        </p:sp>
        <p:pic>
          <p:nvPicPr>
            <p:cNvPr id="78" name="Picto guide">
              <a:extLst>
                <a:ext uri="{FF2B5EF4-FFF2-40B4-BE49-F238E27FC236}">
                  <a16:creationId xmlns:a16="http://schemas.microsoft.com/office/drawing/2014/main" id="{4784EAE9-EC02-44D3-9F43-AC31EE721370}"/>
                </a:ext>
              </a:extLst>
            </p:cNvPr>
            <p:cNvPicPr>
              <a:picLocks noChangeAspect="1"/>
            </p:cNvPicPr>
            <p:nvPr/>
          </p:nvPicPr>
          <p:blipFill rotWithShape="1">
            <a:blip r:embed="rId13">
              <a:extLst>
                <a:ext uri="{28A0092B-C50C-407E-A947-70E740481C1C}">
                  <a14:useLocalDpi xmlns:a14="http://schemas.microsoft.com/office/drawing/2010/main" val="0"/>
                </a:ext>
              </a:extLst>
            </a:blip>
            <a:srcRect l="5015" t="1565" r="10709" b="5873"/>
            <a:stretch/>
          </p:blipFill>
          <p:spPr bwMode="auto">
            <a:xfrm>
              <a:off x="545220" y="3119724"/>
              <a:ext cx="623454" cy="5818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2" name="Txt info">
            <a:extLst>
              <a:ext uri="{FF2B5EF4-FFF2-40B4-BE49-F238E27FC236}">
                <a16:creationId xmlns:a16="http://schemas.microsoft.com/office/drawing/2014/main" id="{80C3DAD2-B6EA-4E7C-933D-5756572579F7}"/>
              </a:ext>
            </a:extLst>
          </p:cNvPr>
          <p:cNvSpPr txBox="1">
            <a:spLocks noChangeArrowheads="1"/>
          </p:cNvSpPr>
          <p:nvPr/>
        </p:nvSpPr>
        <p:spPr bwMode="auto">
          <a:xfrm>
            <a:off x="314816" y="2530286"/>
            <a:ext cx="1084262" cy="338137"/>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altLang="fr-FR" sz="1600" b="0" i="0" u="none" strike="noStrike" kern="0" cap="none" spc="0" normalizeH="0" baseline="0" noProof="0" dirty="0">
                <a:ln>
                  <a:noFill/>
                </a:ln>
                <a:solidFill>
                  <a:srgbClr val="44546A"/>
                </a:solidFill>
                <a:effectLst/>
                <a:uLnTx/>
                <a:uFillTx/>
                <a:latin typeface="Chelsea Market" panose="02000000000000000000" pitchFamily="2" charset="0"/>
                <a:ea typeface="Chelsea Market" panose="02000000000000000000" pitchFamily="2" charset="0"/>
                <a:cs typeface="Ebrima" panose="02000000000000000000" pitchFamily="2" charset="0"/>
              </a:rPr>
              <a:t>INFO</a:t>
            </a:r>
          </a:p>
        </p:txBody>
      </p:sp>
      <p:sp>
        <p:nvSpPr>
          <p:cNvPr id="70" name="Module CO2">
            <a:extLst>
              <a:ext uri="{FF2B5EF4-FFF2-40B4-BE49-F238E27FC236}">
                <a16:creationId xmlns:a16="http://schemas.microsoft.com/office/drawing/2014/main" id="{ED7333EA-7CC1-4589-A171-23DE7A5DE385}"/>
              </a:ext>
            </a:extLst>
          </p:cNvPr>
          <p:cNvSpPr/>
          <p:nvPr/>
        </p:nvSpPr>
        <p:spPr>
          <a:xfrm>
            <a:off x="65263" y="1509203"/>
            <a:ext cx="1539605" cy="276999"/>
          </a:xfrm>
          <a:prstGeom prst="rect">
            <a:avLst/>
          </a:prstGeom>
          <a:solidFill>
            <a:srgbClr val="002060"/>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L’air de ma classe</a:t>
            </a:r>
            <a:endParaRPr kumimoji="0" lang="fr-FR"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71" name="Logo AEM">
            <a:extLst>
              <a:ext uri="{FF2B5EF4-FFF2-40B4-BE49-F238E27FC236}">
                <a16:creationId xmlns:a16="http://schemas.microsoft.com/office/drawing/2014/main" id="{74F59558-1101-451A-ACCC-8D43FF7E327C}"/>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357636" y="224669"/>
            <a:ext cx="954858" cy="1218997"/>
          </a:xfrm>
          <a:prstGeom prst="rect">
            <a:avLst/>
          </a:prstGeom>
        </p:spPr>
      </p:pic>
      <p:sp>
        <p:nvSpPr>
          <p:cNvPr id="77" name="Titre">
            <a:extLst>
              <a:ext uri="{FF2B5EF4-FFF2-40B4-BE49-F238E27FC236}">
                <a16:creationId xmlns:a16="http://schemas.microsoft.com/office/drawing/2014/main" id="{7260F89E-F337-4C84-9AC6-1281E54995BC}"/>
              </a:ext>
            </a:extLst>
          </p:cNvPr>
          <p:cNvSpPr/>
          <p:nvPr/>
        </p:nvSpPr>
        <p:spPr>
          <a:xfrm>
            <a:off x="1670130" y="3056"/>
            <a:ext cx="10521870" cy="11708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Autofit/>
          </a:bodyPr>
          <a:lstStyle/>
          <a:p>
            <a:pPr algn="ctr">
              <a:lnSpc>
                <a:spcPct val="90000"/>
              </a:lnSpc>
              <a:spcBef>
                <a:spcPct val="0"/>
              </a:spcBef>
            </a:pPr>
            <a:r>
              <a:rPr lang="fr-FR" sz="4000" b="1" dirty="0">
                <a:solidFill>
                  <a:srgbClr val="002060"/>
                </a:solidFill>
                <a:latin typeface="Century Gothic" panose="020B0502020202020204" pitchFamily="34" charset="0"/>
              </a:rPr>
              <a:t>Quelles sont les causes de la pollution </a:t>
            </a:r>
          </a:p>
          <a:p>
            <a:pPr algn="ctr">
              <a:lnSpc>
                <a:spcPct val="90000"/>
              </a:lnSpc>
              <a:spcBef>
                <a:spcPct val="0"/>
              </a:spcBef>
            </a:pPr>
            <a:r>
              <a:rPr lang="fr-FR" sz="4000" b="1" dirty="0">
                <a:solidFill>
                  <a:srgbClr val="002060"/>
                </a:solidFill>
                <a:latin typeface="Century Gothic" panose="020B0502020202020204" pitchFamily="34" charset="0"/>
              </a:rPr>
              <a:t>de l’air intérieur due aux occupants ?</a:t>
            </a:r>
          </a:p>
        </p:txBody>
      </p:sp>
      <p:sp>
        <p:nvSpPr>
          <p:cNvPr id="46" name="Espace réservé du numéro de diapositive 1">
            <a:extLst>
              <a:ext uri="{FF2B5EF4-FFF2-40B4-BE49-F238E27FC236}">
                <a16:creationId xmlns:a16="http://schemas.microsoft.com/office/drawing/2014/main" id="{BF8299D8-4914-4A09-B120-E082D37722C3}"/>
              </a:ext>
            </a:extLst>
          </p:cNvPr>
          <p:cNvSpPr txBox="1">
            <a:spLocks/>
          </p:cNvSpPr>
          <p:nvPr/>
        </p:nvSpPr>
        <p:spPr bwMode="auto">
          <a:xfrm>
            <a:off x="11126800" y="6409271"/>
            <a:ext cx="1018821" cy="365125"/>
          </a:xfrm>
          <a:prstGeom prst="rect">
            <a:avLst/>
          </a:prstGeom>
          <a:solidFill>
            <a:srgbClr val="002060"/>
          </a:solidFill>
          <a:ln>
            <a:noFill/>
          </a:ln>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fr-FR" altLang="fr-FR" sz="1800" b="1"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M</a:t>
            </a:r>
            <a:r>
              <a:rPr kumimoji="0" lang="fr-FR" altLang="fr-FR" sz="1800" b="1" i="0" u="none" strike="noStrike" kern="1200" cap="none" spc="0" normalizeH="0" baseline="30000" noProof="0" dirty="0">
                <a:ln>
                  <a:noFill/>
                </a:ln>
                <a:solidFill>
                  <a:prstClr val="white"/>
                </a:solidFill>
                <a:effectLst/>
                <a:uLnTx/>
                <a:uFillTx/>
                <a:latin typeface="Calibri" panose="020F0502020204030204" pitchFamily="34" charset="0"/>
                <a:ea typeface="+mn-ea"/>
                <a:cs typeface="+mn-cs"/>
              </a:rPr>
              <a:t>8</a:t>
            </a:r>
            <a:r>
              <a:rPr kumimoji="0" lang="fr-FR" altLang="fr-FR" sz="1800" b="1" i="0" u="none" strike="noStrike" kern="1200" cap="none" spc="0" normalizeH="0" baseline="0" noProof="0" dirty="0">
                <a:ln>
                  <a:noFill/>
                </a:ln>
                <a:solidFill>
                  <a:srgbClr val="CFEDEF"/>
                </a:solidFill>
                <a:effectLst/>
                <a:uLnTx/>
                <a:uFillTx/>
                <a:latin typeface="Calibri" panose="020F0502020204030204" pitchFamily="34" charset="0"/>
                <a:ea typeface="+mn-ea"/>
                <a:cs typeface="+mn-cs"/>
              </a:rPr>
              <a:t> </a:t>
            </a:r>
            <a:r>
              <a:rPr kumimoji="0" lang="fr-FR" altLang="fr-FR" sz="1800" b="1"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 </a:t>
            </a:r>
            <a:fld id="{6B65CB28-E51F-4F6B-B370-8F5765EA14E9}" type="slidenum">
              <a:rPr kumimoji="0" lang="fr-FR" altLang="fr-FR" sz="1800" b="1" i="0" u="none" strike="noStrike" kern="1200" cap="none" spc="0" normalizeH="0" baseline="0" noProof="0" smtClean="0">
                <a:ln>
                  <a:noFill/>
                </a:ln>
                <a:solidFill>
                  <a:prstClr val="white"/>
                </a:solidFill>
                <a:effectLst/>
                <a:uLnTx/>
                <a:uFillTx/>
                <a:latin typeface="Calibri" panose="020F0502020204030204" pitchFamily="34" charset="0"/>
                <a:ea typeface="+mn-ea"/>
                <a:cs typeface="+mn-cs"/>
              </a:rPr>
              <a:pPr marL="0" marR="0" lvl="0" indent="0" algn="ctr" defTabSz="914400" rtl="0" eaLnBrk="1" fontAlgn="auto" latinLnBrk="0" hangingPunct="1">
                <a:lnSpc>
                  <a:spcPct val="100000"/>
                </a:lnSpc>
                <a:spcBef>
                  <a:spcPct val="0"/>
                </a:spcBef>
                <a:spcAft>
                  <a:spcPts val="0"/>
                </a:spcAft>
                <a:buClrTx/>
                <a:buSzTx/>
                <a:buFontTx/>
                <a:buNone/>
                <a:tabLst/>
                <a:defRPr/>
              </a:pPr>
              <a:t>54</a:t>
            </a:fld>
            <a:endParaRPr kumimoji="0" lang="fr-FR" altLang="fr-FR" sz="1800" b="1"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p:txBody>
      </p:sp>
      <p:pic>
        <p:nvPicPr>
          <p:cNvPr id="83" name="Picto info active">
            <a:extLst>
              <a:ext uri="{FF2B5EF4-FFF2-40B4-BE49-F238E27FC236}">
                <a16:creationId xmlns:a16="http://schemas.microsoft.com/office/drawing/2014/main" id="{92D764B9-6349-478B-B1F2-35F2C1A0A755}"/>
              </a:ext>
            </a:extLst>
          </p:cNvPr>
          <p:cNvPicPr>
            <a:picLocks noChangeAspect="1"/>
          </p:cNvPicPr>
          <p:nvPr/>
        </p:nvPicPr>
        <p:blipFill rotWithShape="1">
          <a:blip r:embed="rId15">
            <a:extLst>
              <a:ext uri="{28A0092B-C50C-407E-A947-70E740481C1C}">
                <a14:useLocalDpi xmlns:a14="http://schemas.microsoft.com/office/drawing/2010/main" val="0"/>
              </a:ext>
            </a:extLst>
          </a:blip>
          <a:srcRect l="6268" t="3278" r="13588" b="5866"/>
          <a:stretch/>
        </p:blipFill>
        <p:spPr bwMode="auto">
          <a:xfrm>
            <a:off x="530536" y="1995482"/>
            <a:ext cx="624689" cy="597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 name="Carré corné Info">
            <a:extLst>
              <a:ext uri="{FF2B5EF4-FFF2-40B4-BE49-F238E27FC236}">
                <a16:creationId xmlns:a16="http://schemas.microsoft.com/office/drawing/2014/main" id="{3DF8B8E3-B7A8-4DAC-B9D8-6234B899E656}"/>
              </a:ext>
            </a:extLst>
          </p:cNvPr>
          <p:cNvSpPr/>
          <p:nvPr/>
        </p:nvSpPr>
        <p:spPr>
          <a:xfrm>
            <a:off x="46379" y="4768270"/>
            <a:ext cx="1609401" cy="2056705"/>
          </a:xfrm>
          <a:prstGeom prst="foldedCorner">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fr-FR" sz="1200" dirty="0">
                <a:solidFill>
                  <a:schemeClr val="tx1"/>
                </a:solidFill>
              </a:rPr>
              <a:t>    </a:t>
            </a:r>
          </a:p>
          <a:p>
            <a:pPr>
              <a:defRPr/>
            </a:pPr>
            <a:r>
              <a:rPr lang="fr-FR" sz="1200" b="1" dirty="0">
                <a:solidFill>
                  <a:srgbClr val="FFFFFF"/>
                </a:solidFill>
              </a:rPr>
              <a:t>1 FUMER</a:t>
            </a:r>
          </a:p>
          <a:p>
            <a:pPr>
              <a:defRPr/>
            </a:pPr>
            <a:r>
              <a:rPr lang="fr-FR" sz="1200" b="1" dirty="0">
                <a:solidFill>
                  <a:srgbClr val="FFFFFF"/>
                </a:solidFill>
              </a:rPr>
              <a:t>2 BRICOLER</a:t>
            </a:r>
          </a:p>
          <a:p>
            <a:pPr>
              <a:defRPr/>
            </a:pPr>
            <a:r>
              <a:rPr lang="fr-FR" sz="1200" b="1" dirty="0">
                <a:solidFill>
                  <a:srgbClr val="FFFFFF"/>
                </a:solidFill>
              </a:rPr>
              <a:t>3 : UTILISER DES BOMBES AÉROSOLES</a:t>
            </a:r>
          </a:p>
          <a:p>
            <a:pPr>
              <a:defRPr/>
            </a:pPr>
            <a:r>
              <a:rPr lang="fr-FR" sz="1200" b="1" dirty="0">
                <a:solidFill>
                  <a:srgbClr val="FFFFFF"/>
                </a:solidFill>
              </a:rPr>
              <a:t>4 : CUISINER</a:t>
            </a:r>
          </a:p>
          <a:p>
            <a:pPr>
              <a:defRPr/>
            </a:pPr>
            <a:r>
              <a:rPr lang="fr-FR" sz="1200" b="1" dirty="0">
                <a:solidFill>
                  <a:srgbClr val="FFFFFF"/>
                </a:solidFill>
              </a:rPr>
              <a:t>5 : FAIRE LE MÉNAGE</a:t>
            </a:r>
          </a:p>
          <a:p>
            <a:pPr>
              <a:defRPr/>
            </a:pPr>
            <a:r>
              <a:rPr lang="fr-FR" sz="1200" b="1" dirty="0">
                <a:solidFill>
                  <a:srgbClr val="FFFFFF"/>
                </a:solidFill>
              </a:rPr>
              <a:t>6 : D’autres comme l’utilisation de produits d’hygiène et de beauté</a:t>
            </a:r>
          </a:p>
        </p:txBody>
      </p:sp>
      <p:grpSp>
        <p:nvGrpSpPr>
          <p:cNvPr id="8" name="Reponse 6">
            <a:extLst>
              <a:ext uri="{FF2B5EF4-FFF2-40B4-BE49-F238E27FC236}">
                <a16:creationId xmlns:a16="http://schemas.microsoft.com/office/drawing/2014/main" id="{E02799CF-60F8-4592-9A65-C26428617C57}"/>
              </a:ext>
            </a:extLst>
          </p:cNvPr>
          <p:cNvGrpSpPr/>
          <p:nvPr/>
        </p:nvGrpSpPr>
        <p:grpSpPr>
          <a:xfrm>
            <a:off x="8440037" y="3766669"/>
            <a:ext cx="3117647" cy="3028179"/>
            <a:chOff x="8440037" y="3766669"/>
            <a:chExt cx="3117647" cy="3028179"/>
          </a:xfrm>
        </p:grpSpPr>
        <p:pic>
          <p:nvPicPr>
            <p:cNvPr id="44" name="Hygiène img"/>
            <p:cNvPicPr>
              <a:picLocks noChangeAspect="1"/>
            </p:cNvPicPr>
            <p:nvPr/>
          </p:nvPicPr>
          <p:blipFill rotWithShape="1">
            <a:blip r:embed="rId16">
              <a:extLst>
                <a:ext uri="{28A0092B-C50C-407E-A947-70E740481C1C}">
                  <a14:useLocalDpi xmlns:a14="http://schemas.microsoft.com/office/drawing/2010/main" val="0"/>
                </a:ext>
              </a:extLst>
            </a:blip>
            <a:srcRect r="15572" b="4036"/>
            <a:stretch/>
          </p:blipFill>
          <p:spPr bwMode="auto">
            <a:xfrm>
              <a:off x="9030398" y="3766669"/>
              <a:ext cx="1456543" cy="22265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954B4BD1-B6AA-4BC2-854F-9D80134E9CAB}"/>
                </a:ext>
              </a:extLst>
            </p:cNvPr>
            <p:cNvSpPr/>
            <p:nvPr/>
          </p:nvSpPr>
          <p:spPr>
            <a:xfrm>
              <a:off x="8440037" y="5840741"/>
              <a:ext cx="3117647" cy="954107"/>
            </a:xfrm>
            <a:prstGeom prst="rect">
              <a:avLst/>
            </a:prstGeom>
          </p:spPr>
          <p:txBody>
            <a:bodyPr wrap="square">
              <a:spAutoFit/>
            </a:bodyPr>
            <a:lstStyle/>
            <a:p>
              <a:pPr algn="ctr"/>
              <a:r>
                <a:rPr lang="fr-FR" sz="2000" b="1" dirty="0">
                  <a:solidFill>
                    <a:srgbClr val="0098BC"/>
                  </a:solidFill>
                  <a:latin typeface="Calibri" panose="020F0502020204030204"/>
                  <a:cs typeface="Arial" panose="020B0604020202020204" pitchFamily="34" charset="0"/>
                </a:rPr>
                <a:t>D’autres </a:t>
              </a:r>
              <a:r>
                <a:rPr lang="fr-FR" b="1" dirty="0">
                  <a:solidFill>
                    <a:srgbClr val="0098BC"/>
                  </a:solidFill>
                  <a:latin typeface="Calibri" panose="020F0502020204030204"/>
                  <a:cs typeface="Arial" panose="020B0604020202020204" pitchFamily="34" charset="0"/>
                </a:rPr>
                <a:t>comme l’utilisation de produits d’hygiène et</a:t>
              </a:r>
              <a:br>
                <a:rPr lang="fr-FR" b="1" dirty="0">
                  <a:solidFill>
                    <a:srgbClr val="0098BC"/>
                  </a:solidFill>
                  <a:latin typeface="Calibri" panose="020F0502020204030204"/>
                  <a:cs typeface="Arial" panose="020B0604020202020204" pitchFamily="34" charset="0"/>
                </a:rPr>
              </a:br>
              <a:r>
                <a:rPr lang="fr-FR" b="1" dirty="0">
                  <a:solidFill>
                    <a:srgbClr val="0098BC"/>
                  </a:solidFill>
                  <a:latin typeface="Calibri" panose="020F0502020204030204"/>
                  <a:cs typeface="Arial" panose="020B0604020202020204" pitchFamily="34" charset="0"/>
                </a:rPr>
                <a:t>de beauté</a:t>
              </a:r>
            </a:p>
          </p:txBody>
        </p:sp>
      </p:grpSp>
    </p:spTree>
    <p:extLst>
      <p:ext uri="{BB962C8B-B14F-4D97-AF65-F5344CB8AC3E}">
        <p14:creationId xmlns:p14="http://schemas.microsoft.com/office/powerpoint/2010/main" val="119368894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0"/>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withEffect">
                                  <p:stCondLst>
                                    <p:cond delay="0"/>
                                  </p:stCondLst>
                                  <p:childTnLst>
                                    <p:animEffect transition="out" filter="fade">
                                      <p:cBhvr>
                                        <p:cTn id="6" dur="250"/>
                                        <p:tgtEl>
                                          <p:spTgt spid="100"/>
                                        </p:tgtEl>
                                      </p:cBhvr>
                                    </p:animEffect>
                                    <p:set>
                                      <p:cBhvr>
                                        <p:cTn id="7" dur="1" fill="hold">
                                          <p:stCondLst>
                                            <p:cond delay="249"/>
                                          </p:stCondLst>
                                        </p:cTn>
                                        <p:tgtEl>
                                          <p:spTgt spid="100"/>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childTnLst>
              </p:cTn>
              <p:nextCondLst>
                <p:cond evt="onClick" delay="0">
                  <p:tgtEl>
                    <p:spTgt spid="100"/>
                  </p:tgtEl>
                </p:cond>
              </p:nextCondLst>
            </p:seq>
            <p:seq concurrent="1" nextAc="seek">
              <p:cTn id="11" restart="whenNotActive" fill="hold" evtFilter="cancelBubble" nodeType="interactiveSeq">
                <p:stCondLst>
                  <p:cond evt="onClick" delay="0">
                    <p:tgtEl>
                      <p:spTgt spid="99"/>
                    </p:tgtEl>
                  </p:cond>
                </p:stCondLst>
                <p:endSync evt="end" delay="0">
                  <p:rtn val="all"/>
                </p:endSync>
                <p:childTnLst>
                  <p:par>
                    <p:cTn id="12" fill="hold">
                      <p:stCondLst>
                        <p:cond delay="0"/>
                      </p:stCondLst>
                      <p:childTnLst>
                        <p:par>
                          <p:cTn id="13" fill="hold">
                            <p:stCondLst>
                              <p:cond delay="0"/>
                            </p:stCondLst>
                            <p:childTnLst>
                              <p:par>
                                <p:cTn id="14" presetID="10" presetClass="exit" presetSubtype="0" fill="hold" grpId="0" nodeType="withEffect">
                                  <p:stCondLst>
                                    <p:cond delay="0"/>
                                  </p:stCondLst>
                                  <p:childTnLst>
                                    <p:animEffect transition="out" filter="fade">
                                      <p:cBhvr>
                                        <p:cTn id="15" dur="250"/>
                                        <p:tgtEl>
                                          <p:spTgt spid="99"/>
                                        </p:tgtEl>
                                      </p:cBhvr>
                                    </p:animEffect>
                                    <p:set>
                                      <p:cBhvr>
                                        <p:cTn id="16" dur="1" fill="hold">
                                          <p:stCondLst>
                                            <p:cond delay="249"/>
                                          </p:stCondLst>
                                        </p:cTn>
                                        <p:tgtEl>
                                          <p:spTgt spid="99"/>
                                        </p:tgtEl>
                                        <p:attrNameLst>
                                          <p:attrName>style.visibility</p:attrName>
                                        </p:attrNameLst>
                                      </p:cBhvr>
                                      <p:to>
                                        <p:strVal val="hidden"/>
                                      </p:to>
                                    </p:set>
                                  </p:childTnLst>
                                </p:cTn>
                              </p:par>
                              <p:par>
                                <p:cTn id="17" presetID="10" presetClass="entr" presetSubtype="0" fill="hold"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childTnLst>
                          </p:cTn>
                        </p:par>
                      </p:childTnLst>
                    </p:cTn>
                  </p:par>
                </p:childTnLst>
              </p:cTn>
              <p:nextCondLst>
                <p:cond evt="onClick" delay="0">
                  <p:tgtEl>
                    <p:spTgt spid="99"/>
                  </p:tgtEl>
                </p:cond>
              </p:nextCondLst>
            </p:seq>
            <p:seq concurrent="1" nextAc="seek">
              <p:cTn id="20" restart="whenNotActive" fill="hold" evtFilter="cancelBubble" nodeType="interactiveSeq">
                <p:stCondLst>
                  <p:cond evt="onClick" delay="0">
                    <p:tgtEl>
                      <p:spTgt spid="98"/>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withEffect">
                                  <p:stCondLst>
                                    <p:cond delay="0"/>
                                  </p:stCondLst>
                                  <p:childTnLst>
                                    <p:animEffect transition="out" filter="fade">
                                      <p:cBhvr>
                                        <p:cTn id="24" dur="250"/>
                                        <p:tgtEl>
                                          <p:spTgt spid="98"/>
                                        </p:tgtEl>
                                      </p:cBhvr>
                                    </p:animEffect>
                                    <p:set>
                                      <p:cBhvr>
                                        <p:cTn id="25" dur="1" fill="hold">
                                          <p:stCondLst>
                                            <p:cond delay="249"/>
                                          </p:stCondLst>
                                        </p:cTn>
                                        <p:tgtEl>
                                          <p:spTgt spid="98"/>
                                        </p:tgtEl>
                                        <p:attrNameLst>
                                          <p:attrName>style.visibility</p:attrName>
                                        </p:attrNameLst>
                                      </p:cBhvr>
                                      <p:to>
                                        <p:strVal val="hidden"/>
                                      </p:to>
                                    </p:set>
                                  </p:childTnLst>
                                </p:cTn>
                              </p:par>
                              <p:par>
                                <p:cTn id="26" presetID="10" presetClass="entr" presetSubtype="0" fill="hold"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500"/>
                                        <p:tgtEl>
                                          <p:spTgt spid="10"/>
                                        </p:tgtEl>
                                      </p:cBhvr>
                                    </p:animEffect>
                                  </p:childTnLst>
                                </p:cTn>
                              </p:par>
                            </p:childTnLst>
                          </p:cTn>
                        </p:par>
                      </p:childTnLst>
                    </p:cTn>
                  </p:par>
                </p:childTnLst>
              </p:cTn>
              <p:nextCondLst>
                <p:cond evt="onClick" delay="0">
                  <p:tgtEl>
                    <p:spTgt spid="98"/>
                  </p:tgtEl>
                </p:cond>
              </p:nextCondLst>
            </p:seq>
            <p:seq concurrent="1" nextAc="seek">
              <p:cTn id="29" restart="whenNotActive" fill="hold" evtFilter="cancelBubble" nodeType="interactiveSeq">
                <p:stCondLst>
                  <p:cond evt="onClick" delay="0">
                    <p:tgtEl>
                      <p:spTgt spid="97"/>
                    </p:tgtEl>
                  </p:cond>
                </p:stCondLst>
                <p:endSync evt="end" delay="0">
                  <p:rtn val="all"/>
                </p:endSync>
                <p:childTnLst>
                  <p:par>
                    <p:cTn id="30" fill="hold">
                      <p:stCondLst>
                        <p:cond delay="0"/>
                      </p:stCondLst>
                      <p:childTnLst>
                        <p:par>
                          <p:cTn id="31" fill="hold">
                            <p:stCondLst>
                              <p:cond delay="0"/>
                            </p:stCondLst>
                            <p:childTnLst>
                              <p:par>
                                <p:cTn id="32" presetID="10" presetClass="exit" presetSubtype="0" fill="hold" grpId="0" nodeType="withEffect">
                                  <p:stCondLst>
                                    <p:cond delay="0"/>
                                  </p:stCondLst>
                                  <p:childTnLst>
                                    <p:animEffect transition="out" filter="fade">
                                      <p:cBhvr>
                                        <p:cTn id="33" dur="250"/>
                                        <p:tgtEl>
                                          <p:spTgt spid="97"/>
                                        </p:tgtEl>
                                      </p:cBhvr>
                                    </p:animEffect>
                                    <p:set>
                                      <p:cBhvr>
                                        <p:cTn id="34" dur="1" fill="hold">
                                          <p:stCondLst>
                                            <p:cond delay="249"/>
                                          </p:stCondLst>
                                        </p:cTn>
                                        <p:tgtEl>
                                          <p:spTgt spid="97"/>
                                        </p:tgtEl>
                                        <p:attrNameLst>
                                          <p:attrName>style.visibility</p:attrName>
                                        </p:attrNameLst>
                                      </p:cBhvr>
                                      <p:to>
                                        <p:strVal val="hidden"/>
                                      </p:to>
                                    </p:set>
                                  </p:childTnLst>
                                </p:cTn>
                              </p:par>
                              <p:par>
                                <p:cTn id="35" presetID="10" presetClass="entr" presetSubtype="0" fill="hold" nodeType="with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fade">
                                      <p:cBhvr>
                                        <p:cTn id="37" dur="500"/>
                                        <p:tgtEl>
                                          <p:spTgt spid="5"/>
                                        </p:tgtEl>
                                      </p:cBhvr>
                                    </p:animEffect>
                                  </p:childTnLst>
                                </p:cTn>
                              </p:par>
                            </p:childTnLst>
                          </p:cTn>
                        </p:par>
                      </p:childTnLst>
                    </p:cTn>
                  </p:par>
                </p:childTnLst>
              </p:cTn>
              <p:nextCondLst>
                <p:cond evt="onClick" delay="0">
                  <p:tgtEl>
                    <p:spTgt spid="97"/>
                  </p:tgtEl>
                </p:cond>
              </p:nextCondLst>
            </p:seq>
            <p:seq concurrent="1" nextAc="seek">
              <p:cTn id="38" restart="whenNotActive" fill="hold" evtFilter="cancelBubble" nodeType="interactiveSeq">
                <p:stCondLst>
                  <p:cond evt="onClick" delay="0">
                    <p:tgtEl>
                      <p:spTgt spid="96"/>
                    </p:tgtEl>
                  </p:cond>
                </p:stCondLst>
                <p:endSync evt="end" delay="0">
                  <p:rtn val="all"/>
                </p:endSync>
                <p:childTnLst>
                  <p:par>
                    <p:cTn id="39" fill="hold">
                      <p:stCondLst>
                        <p:cond delay="0"/>
                      </p:stCondLst>
                      <p:childTnLst>
                        <p:par>
                          <p:cTn id="40" fill="hold">
                            <p:stCondLst>
                              <p:cond delay="0"/>
                            </p:stCondLst>
                            <p:childTnLst>
                              <p:par>
                                <p:cTn id="41" presetID="10" presetClass="exit" presetSubtype="0" fill="hold" grpId="0" nodeType="withEffect">
                                  <p:stCondLst>
                                    <p:cond delay="0"/>
                                  </p:stCondLst>
                                  <p:childTnLst>
                                    <p:animEffect transition="out" filter="fade">
                                      <p:cBhvr>
                                        <p:cTn id="42" dur="250"/>
                                        <p:tgtEl>
                                          <p:spTgt spid="96"/>
                                        </p:tgtEl>
                                      </p:cBhvr>
                                    </p:animEffect>
                                    <p:set>
                                      <p:cBhvr>
                                        <p:cTn id="43" dur="1" fill="hold">
                                          <p:stCondLst>
                                            <p:cond delay="249"/>
                                          </p:stCondLst>
                                        </p:cTn>
                                        <p:tgtEl>
                                          <p:spTgt spid="96"/>
                                        </p:tgtEl>
                                        <p:attrNameLst>
                                          <p:attrName>style.visibility</p:attrName>
                                        </p:attrNameLst>
                                      </p:cBhvr>
                                      <p:to>
                                        <p:strVal val="hidden"/>
                                      </p:to>
                                    </p:set>
                                  </p:childTnLst>
                                </p:cTn>
                              </p:par>
                              <p:par>
                                <p:cTn id="44" presetID="10" presetClass="entr" presetSubtype="0" fill="hold" nodeType="withEffect">
                                  <p:stCondLst>
                                    <p:cond delay="0"/>
                                  </p:stCondLst>
                                  <p:childTnLst>
                                    <p:set>
                                      <p:cBhvr>
                                        <p:cTn id="45" dur="1" fill="hold">
                                          <p:stCondLst>
                                            <p:cond delay="0"/>
                                          </p:stCondLst>
                                        </p:cTn>
                                        <p:tgtEl>
                                          <p:spTgt spid="4"/>
                                        </p:tgtEl>
                                        <p:attrNameLst>
                                          <p:attrName>style.visibility</p:attrName>
                                        </p:attrNameLst>
                                      </p:cBhvr>
                                      <p:to>
                                        <p:strVal val="visible"/>
                                      </p:to>
                                    </p:set>
                                    <p:animEffect transition="in" filter="fade">
                                      <p:cBhvr>
                                        <p:cTn id="46" dur="500"/>
                                        <p:tgtEl>
                                          <p:spTgt spid="4"/>
                                        </p:tgtEl>
                                      </p:cBhvr>
                                    </p:animEffect>
                                  </p:childTnLst>
                                </p:cTn>
                              </p:par>
                            </p:childTnLst>
                          </p:cTn>
                        </p:par>
                      </p:childTnLst>
                    </p:cTn>
                  </p:par>
                </p:childTnLst>
              </p:cTn>
              <p:nextCondLst>
                <p:cond evt="onClick" delay="0">
                  <p:tgtEl>
                    <p:spTgt spid="96"/>
                  </p:tgtEl>
                </p:cond>
              </p:nextCondLst>
            </p:seq>
            <p:seq concurrent="1" nextAc="seek">
              <p:cTn id="47" restart="whenNotActive" fill="hold" evtFilter="cancelBubble" nodeType="interactiveSeq">
                <p:stCondLst>
                  <p:cond evt="onClick" delay="0">
                    <p:tgtEl>
                      <p:spTgt spid="95"/>
                    </p:tgtEl>
                  </p:cond>
                </p:stCondLst>
                <p:endSync evt="end" delay="0">
                  <p:rtn val="all"/>
                </p:endSync>
                <p:childTnLst>
                  <p:par>
                    <p:cTn id="48" fill="hold">
                      <p:stCondLst>
                        <p:cond delay="0"/>
                      </p:stCondLst>
                      <p:childTnLst>
                        <p:par>
                          <p:cTn id="49" fill="hold">
                            <p:stCondLst>
                              <p:cond delay="0"/>
                            </p:stCondLst>
                            <p:childTnLst>
                              <p:par>
                                <p:cTn id="50" presetID="10" presetClass="exit" presetSubtype="0" fill="hold" grpId="0" nodeType="withEffect">
                                  <p:stCondLst>
                                    <p:cond delay="0"/>
                                  </p:stCondLst>
                                  <p:childTnLst>
                                    <p:animEffect transition="out" filter="fade">
                                      <p:cBhvr>
                                        <p:cTn id="51" dur="250"/>
                                        <p:tgtEl>
                                          <p:spTgt spid="95"/>
                                        </p:tgtEl>
                                      </p:cBhvr>
                                    </p:animEffect>
                                    <p:set>
                                      <p:cBhvr>
                                        <p:cTn id="52" dur="1" fill="hold">
                                          <p:stCondLst>
                                            <p:cond delay="249"/>
                                          </p:stCondLst>
                                        </p:cTn>
                                        <p:tgtEl>
                                          <p:spTgt spid="95"/>
                                        </p:tgtEl>
                                        <p:attrNameLst>
                                          <p:attrName>style.visibility</p:attrName>
                                        </p:attrNameLst>
                                      </p:cBhvr>
                                      <p:to>
                                        <p:strVal val="hidden"/>
                                      </p:to>
                                    </p:set>
                                  </p:childTnLst>
                                </p:cTn>
                              </p:par>
                              <p:par>
                                <p:cTn id="53" presetID="1" presetClass="entr" presetSubtype="0" fill="hold" nodeType="withEffect">
                                  <p:stCondLst>
                                    <p:cond delay="0"/>
                                  </p:stCondLst>
                                  <p:childTnLst>
                                    <p:set>
                                      <p:cBhvr>
                                        <p:cTn id="54" dur="1" fill="hold">
                                          <p:stCondLst>
                                            <p:cond delay="0"/>
                                          </p:stCondLst>
                                        </p:cTn>
                                        <p:tgtEl>
                                          <p:spTgt spid="8"/>
                                        </p:tgtEl>
                                        <p:attrNameLst>
                                          <p:attrName>style.visibility</p:attrName>
                                        </p:attrNameLst>
                                      </p:cBhvr>
                                      <p:to>
                                        <p:strVal val="visible"/>
                                      </p:to>
                                    </p:set>
                                  </p:childTnLst>
                                </p:cTn>
                              </p:par>
                            </p:childTnLst>
                          </p:cTn>
                        </p:par>
                      </p:childTnLst>
                    </p:cTn>
                  </p:par>
                </p:childTnLst>
              </p:cTn>
              <p:nextCondLst>
                <p:cond evt="onClick" delay="0">
                  <p:tgtEl>
                    <p:spTgt spid="95"/>
                  </p:tgtEl>
                </p:cond>
              </p:nextCondLst>
            </p:seq>
            <p:seq concurrent="1" nextAc="seek">
              <p:cTn id="55" restart="whenNotActive" fill="hold" evtFilter="cancelBubble" nodeType="interactiveSeq">
                <p:stCondLst>
                  <p:cond evt="onClick" delay="0">
                    <p:tgtEl>
                      <p:spTgt spid="83"/>
                    </p:tgtEl>
                  </p:cond>
                </p:stCondLst>
                <p:endSync evt="end" delay="0">
                  <p:rtn val="all"/>
                </p:endSync>
                <p:childTnLst>
                  <p:par>
                    <p:cTn id="56" fill="hold">
                      <p:stCondLst>
                        <p:cond delay="0"/>
                      </p:stCondLst>
                      <p:childTnLst>
                        <p:par>
                          <p:cTn id="57" fill="hold">
                            <p:stCondLst>
                              <p:cond delay="0"/>
                            </p:stCondLst>
                            <p:childTnLst>
                              <p:par>
                                <p:cTn id="58" presetID="1" presetClass="entr" presetSubtype="0" fill="hold" grpId="0" nodeType="clickEffect">
                                  <p:stCondLst>
                                    <p:cond delay="0"/>
                                  </p:stCondLst>
                                  <p:childTnLst>
                                    <p:set>
                                      <p:cBhvr>
                                        <p:cTn id="59" dur="1" fill="hold">
                                          <p:stCondLst>
                                            <p:cond delay="0"/>
                                          </p:stCondLst>
                                        </p:cTn>
                                        <p:tgtEl>
                                          <p:spTgt spid="84"/>
                                        </p:tgtEl>
                                        <p:attrNameLst>
                                          <p:attrName>style.visibility</p:attrName>
                                        </p:attrNameLst>
                                      </p:cBhvr>
                                      <p:to>
                                        <p:strVal val="visible"/>
                                      </p:to>
                                    </p:set>
                                  </p:childTnLst>
                                </p:cTn>
                              </p:par>
                            </p:childTnLst>
                          </p:cTn>
                        </p:par>
                      </p:childTnLst>
                    </p:cTn>
                  </p:par>
                  <p:par>
                    <p:cTn id="60" fill="hold">
                      <p:stCondLst>
                        <p:cond delay="indefinite"/>
                      </p:stCondLst>
                      <p:childTnLst>
                        <p:par>
                          <p:cTn id="61" fill="hold">
                            <p:stCondLst>
                              <p:cond delay="0"/>
                            </p:stCondLst>
                            <p:childTnLst>
                              <p:par>
                                <p:cTn id="62" presetID="1" presetClass="exit" presetSubtype="0" fill="hold" grpId="1" nodeType="clickEffect">
                                  <p:stCondLst>
                                    <p:cond delay="0"/>
                                  </p:stCondLst>
                                  <p:childTnLst>
                                    <p:set>
                                      <p:cBhvr>
                                        <p:cTn id="63" dur="1" fill="hold">
                                          <p:stCondLst>
                                            <p:cond delay="0"/>
                                          </p:stCondLst>
                                        </p:cTn>
                                        <p:tgtEl>
                                          <p:spTgt spid="84"/>
                                        </p:tgtEl>
                                        <p:attrNameLst>
                                          <p:attrName>style.visibility</p:attrName>
                                        </p:attrNameLst>
                                      </p:cBhvr>
                                      <p:to>
                                        <p:strVal val="hidden"/>
                                      </p:to>
                                    </p:set>
                                  </p:childTnLst>
                                </p:cTn>
                              </p:par>
                            </p:childTnLst>
                          </p:cTn>
                        </p:par>
                      </p:childTnLst>
                    </p:cTn>
                  </p:par>
                </p:childTnLst>
              </p:cTn>
              <p:nextCondLst>
                <p:cond evt="onClick" delay="0">
                  <p:tgtEl>
                    <p:spTgt spid="83"/>
                  </p:tgtEl>
                </p:cond>
              </p:nextCondLst>
            </p:seq>
            <p:seq concurrent="1" nextAc="seek">
              <p:cTn id="64" restart="whenNotActive" fill="hold" evtFilter="cancelBubble" nodeType="interactiveSeq">
                <p:stCondLst>
                  <p:cond evt="onClick" delay="0">
                    <p:tgtEl>
                      <p:spTgt spid="84"/>
                    </p:tgtEl>
                  </p:cond>
                </p:stCondLst>
                <p:endSync evt="end" delay="0">
                  <p:rtn val="all"/>
                </p:endSync>
                <p:childTnLst>
                  <p:par>
                    <p:cTn id="65" fill="hold">
                      <p:stCondLst>
                        <p:cond delay="0"/>
                      </p:stCondLst>
                      <p:childTnLst>
                        <p:par>
                          <p:cTn id="66" fill="hold">
                            <p:stCondLst>
                              <p:cond delay="0"/>
                            </p:stCondLst>
                            <p:childTnLst>
                              <p:par>
                                <p:cTn id="67" presetID="1" presetClass="entr" presetSubtype="0" fill="hold" grpId="2" nodeType="clickEffect">
                                  <p:stCondLst>
                                    <p:cond delay="0"/>
                                  </p:stCondLst>
                                  <p:childTnLst>
                                    <p:set>
                                      <p:cBhvr>
                                        <p:cTn id="68" dur="1" fill="hold">
                                          <p:stCondLst>
                                            <p:cond delay="0"/>
                                          </p:stCondLst>
                                        </p:cTn>
                                        <p:tgtEl>
                                          <p:spTgt spid="84"/>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xit" presetSubtype="0" fill="hold" grpId="3" nodeType="clickEffect">
                                  <p:stCondLst>
                                    <p:cond delay="0"/>
                                  </p:stCondLst>
                                  <p:childTnLst>
                                    <p:set>
                                      <p:cBhvr>
                                        <p:cTn id="72" dur="1" fill="hold">
                                          <p:stCondLst>
                                            <p:cond delay="0"/>
                                          </p:stCondLst>
                                        </p:cTn>
                                        <p:tgtEl>
                                          <p:spTgt spid="84"/>
                                        </p:tgtEl>
                                        <p:attrNameLst>
                                          <p:attrName>style.visibility</p:attrName>
                                        </p:attrNameLst>
                                      </p:cBhvr>
                                      <p:to>
                                        <p:strVal val="hidden"/>
                                      </p:to>
                                    </p:set>
                                  </p:childTnLst>
                                </p:cTn>
                              </p:par>
                            </p:childTnLst>
                          </p:cTn>
                        </p:par>
                      </p:childTnLst>
                    </p:cTn>
                  </p:par>
                </p:childTnLst>
              </p:cTn>
              <p:nextCondLst>
                <p:cond evt="onClick" delay="0">
                  <p:tgtEl>
                    <p:spTgt spid="84"/>
                  </p:tgtEl>
                </p:cond>
              </p:nextCondLst>
            </p:seq>
          </p:childTnLst>
        </p:cTn>
      </p:par>
    </p:tnLst>
    <p:bldLst>
      <p:bldP spid="95" grpId="0" animBg="1"/>
      <p:bldP spid="96" grpId="0" animBg="1"/>
      <p:bldP spid="97" grpId="0" animBg="1"/>
      <p:bldP spid="98" grpId="0" animBg="1"/>
      <p:bldP spid="99" grpId="0" animBg="1"/>
      <p:bldP spid="100" grpId="0" animBg="1"/>
      <p:bldP spid="84" grpId="0" animBg="1"/>
      <p:bldP spid="84" grpId="1" animBg="1"/>
      <p:bldP spid="84" grpId="2" animBg="1"/>
      <p:bldP spid="84" grpId="3" animBg="1"/>
    </p:bldLst>
  </p:timing>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9" name="Réponse 5"/>
          <p:cNvGrpSpPr/>
          <p:nvPr/>
        </p:nvGrpSpPr>
        <p:grpSpPr>
          <a:xfrm>
            <a:off x="6744462" y="3871660"/>
            <a:ext cx="3455459" cy="3067087"/>
            <a:chOff x="6806006" y="3871660"/>
            <a:chExt cx="3455459" cy="3067087"/>
          </a:xfrm>
        </p:grpSpPr>
        <p:sp>
          <p:nvSpPr>
            <p:cNvPr id="32" name="Texte"/>
            <p:cNvSpPr txBox="1">
              <a:spLocks noChangeArrowheads="1"/>
            </p:cNvSpPr>
            <p:nvPr/>
          </p:nvSpPr>
          <p:spPr bwMode="auto">
            <a:xfrm>
              <a:off x="6806006" y="5923084"/>
              <a:ext cx="3455459"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fr-FR" altLang="fr-FR" sz="2000" b="1" i="0" u="none" strike="noStrike" kern="1200" cap="none" spc="0" normalizeH="0" baseline="0" noProof="0" dirty="0">
                  <a:ln>
                    <a:noFill/>
                  </a:ln>
                  <a:solidFill>
                    <a:srgbClr val="0098BC"/>
                  </a:solidFill>
                  <a:effectLst/>
                  <a:uLnTx/>
                  <a:uFillTx/>
                  <a:latin typeface="Calibri" panose="020F0502020204030204"/>
                  <a:ea typeface="+mn-ea"/>
                  <a:cs typeface="Arial" panose="020B0604020202020204" pitchFamily="34" charset="0"/>
                </a:rPr>
                <a:t>Et d’autres encore, comme un système de climatisation mal entretenu</a:t>
              </a:r>
            </a:p>
          </p:txBody>
        </p:sp>
        <p:pic>
          <p:nvPicPr>
            <p:cNvPr id="2" name="Climatisation im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50789" y="3871660"/>
              <a:ext cx="2087042" cy="2072510"/>
            </a:xfrm>
            <a:prstGeom prst="rect">
              <a:avLst/>
            </a:prstGeom>
          </p:spPr>
        </p:pic>
      </p:grpSp>
      <p:sp>
        <p:nvSpPr>
          <p:cNvPr id="103" name="Numéro 5">
            <a:extLst>
              <a:ext uri="{FF2B5EF4-FFF2-40B4-BE49-F238E27FC236}">
                <a16:creationId xmlns:a16="http://schemas.microsoft.com/office/drawing/2014/main" id="{7587B0AF-15DD-4285-B7D9-1B7CF8175833}"/>
              </a:ext>
            </a:extLst>
          </p:cNvPr>
          <p:cNvSpPr/>
          <p:nvPr/>
        </p:nvSpPr>
        <p:spPr bwMode="auto">
          <a:xfrm>
            <a:off x="7964591" y="4583230"/>
            <a:ext cx="1015200" cy="1015200"/>
          </a:xfrm>
          <a:custGeom>
            <a:avLst/>
            <a:gdLst>
              <a:gd name="connsiteX0" fmla="*/ 0 w 5826377"/>
              <a:gd name="connsiteY0" fmla="*/ 1033411 h 2066821"/>
              <a:gd name="connsiteX1" fmla="*/ 2913189 w 5826377"/>
              <a:gd name="connsiteY1" fmla="*/ 0 h 2066821"/>
              <a:gd name="connsiteX2" fmla="*/ 5826378 w 5826377"/>
              <a:gd name="connsiteY2" fmla="*/ 1033411 h 2066821"/>
              <a:gd name="connsiteX3" fmla="*/ 2913189 w 5826377"/>
              <a:gd name="connsiteY3" fmla="*/ 2066822 h 2066821"/>
              <a:gd name="connsiteX4" fmla="*/ 0 w 5826377"/>
              <a:gd name="connsiteY4" fmla="*/ 1033411 h 2066821"/>
              <a:gd name="connsiteX0" fmla="*/ 0 w 5963004"/>
              <a:gd name="connsiteY0" fmla="*/ 1117673 h 2151084"/>
              <a:gd name="connsiteX1" fmla="*/ 2913189 w 5963004"/>
              <a:gd name="connsiteY1" fmla="*/ 84262 h 2151084"/>
              <a:gd name="connsiteX2" fmla="*/ 4908260 w 5963004"/>
              <a:gd name="connsiteY2" fmla="*/ 178808 h 2151084"/>
              <a:gd name="connsiteX3" fmla="*/ 5826378 w 5963004"/>
              <a:gd name="connsiteY3" fmla="*/ 1117673 h 2151084"/>
              <a:gd name="connsiteX4" fmla="*/ 2913189 w 5963004"/>
              <a:gd name="connsiteY4" fmla="*/ 2151084 h 2151084"/>
              <a:gd name="connsiteX5" fmla="*/ 0 w 5963004"/>
              <a:gd name="connsiteY5" fmla="*/ 1117673 h 2151084"/>
              <a:gd name="connsiteX0" fmla="*/ 0 w 5682491"/>
              <a:gd name="connsiteY0" fmla="*/ 1117673 h 2198926"/>
              <a:gd name="connsiteX1" fmla="*/ 2913189 w 5682491"/>
              <a:gd name="connsiteY1" fmla="*/ 84262 h 2198926"/>
              <a:gd name="connsiteX2" fmla="*/ 4908260 w 5682491"/>
              <a:gd name="connsiteY2" fmla="*/ 178808 h 2198926"/>
              <a:gd name="connsiteX3" fmla="*/ 5502993 w 5682491"/>
              <a:gd name="connsiteY3" fmla="*/ 1920561 h 2198926"/>
              <a:gd name="connsiteX4" fmla="*/ 2913189 w 5682491"/>
              <a:gd name="connsiteY4" fmla="*/ 2151084 h 2198926"/>
              <a:gd name="connsiteX5" fmla="*/ 0 w 5682491"/>
              <a:gd name="connsiteY5" fmla="*/ 1117673 h 2198926"/>
              <a:gd name="connsiteX0" fmla="*/ 0 w 5660189"/>
              <a:gd name="connsiteY0" fmla="*/ 926212 h 2198502"/>
              <a:gd name="connsiteX1" fmla="*/ 2890887 w 5660189"/>
              <a:gd name="connsiteY1" fmla="*/ 71221 h 2198502"/>
              <a:gd name="connsiteX2" fmla="*/ 4885958 w 5660189"/>
              <a:gd name="connsiteY2" fmla="*/ 165767 h 2198502"/>
              <a:gd name="connsiteX3" fmla="*/ 5480691 w 5660189"/>
              <a:gd name="connsiteY3" fmla="*/ 1907520 h 2198502"/>
              <a:gd name="connsiteX4" fmla="*/ 2890887 w 5660189"/>
              <a:gd name="connsiteY4" fmla="*/ 2138043 h 2198502"/>
              <a:gd name="connsiteX5" fmla="*/ 0 w 5660189"/>
              <a:gd name="connsiteY5" fmla="*/ 926212 h 2198502"/>
              <a:gd name="connsiteX0" fmla="*/ 13287 w 5673476"/>
              <a:gd name="connsiteY0" fmla="*/ 941739 h 2214029"/>
              <a:gd name="connsiteX1" fmla="*/ 1956320 w 5673476"/>
              <a:gd name="connsiteY1" fmla="*/ 64445 h 2214029"/>
              <a:gd name="connsiteX2" fmla="*/ 4899245 w 5673476"/>
              <a:gd name="connsiteY2" fmla="*/ 181294 h 2214029"/>
              <a:gd name="connsiteX3" fmla="*/ 5493978 w 5673476"/>
              <a:gd name="connsiteY3" fmla="*/ 1923047 h 2214029"/>
              <a:gd name="connsiteX4" fmla="*/ 2904174 w 5673476"/>
              <a:gd name="connsiteY4" fmla="*/ 2153570 h 2214029"/>
              <a:gd name="connsiteX5" fmla="*/ 13287 w 5673476"/>
              <a:gd name="connsiteY5" fmla="*/ 941739 h 2214029"/>
              <a:gd name="connsiteX0" fmla="*/ 101649 w 5761838"/>
              <a:gd name="connsiteY0" fmla="*/ 941739 h 2143739"/>
              <a:gd name="connsiteX1" fmla="*/ 2044682 w 5761838"/>
              <a:gd name="connsiteY1" fmla="*/ 64445 h 2143739"/>
              <a:gd name="connsiteX2" fmla="*/ 4987607 w 5761838"/>
              <a:gd name="connsiteY2" fmla="*/ 181294 h 2143739"/>
              <a:gd name="connsiteX3" fmla="*/ 5582340 w 5761838"/>
              <a:gd name="connsiteY3" fmla="*/ 1923047 h 2143739"/>
              <a:gd name="connsiteX4" fmla="*/ 840350 w 5761838"/>
              <a:gd name="connsiteY4" fmla="*/ 2064360 h 2143739"/>
              <a:gd name="connsiteX5" fmla="*/ 101649 w 5761838"/>
              <a:gd name="connsiteY5" fmla="*/ 941739 h 2143739"/>
              <a:gd name="connsiteX0" fmla="*/ 188442 w 5536397"/>
              <a:gd name="connsiteY0" fmla="*/ 630387 h 2143793"/>
              <a:gd name="connsiteX1" fmla="*/ 1819241 w 5536397"/>
              <a:gd name="connsiteY1" fmla="*/ 43025 h 2143793"/>
              <a:gd name="connsiteX2" fmla="*/ 4762166 w 5536397"/>
              <a:gd name="connsiteY2" fmla="*/ 159874 h 2143793"/>
              <a:gd name="connsiteX3" fmla="*/ 5356899 w 5536397"/>
              <a:gd name="connsiteY3" fmla="*/ 1901627 h 2143793"/>
              <a:gd name="connsiteX4" fmla="*/ 614909 w 5536397"/>
              <a:gd name="connsiteY4" fmla="*/ 2042940 h 2143793"/>
              <a:gd name="connsiteX5" fmla="*/ 188442 w 5536397"/>
              <a:gd name="connsiteY5" fmla="*/ 630387 h 2143793"/>
              <a:gd name="connsiteX0" fmla="*/ 174325 w 5321361"/>
              <a:gd name="connsiteY0" fmla="*/ 630387 h 2200733"/>
              <a:gd name="connsiteX1" fmla="*/ 1805124 w 5321361"/>
              <a:gd name="connsiteY1" fmla="*/ 43025 h 2200733"/>
              <a:gd name="connsiteX2" fmla="*/ 4748049 w 5321361"/>
              <a:gd name="connsiteY2" fmla="*/ 159874 h 2200733"/>
              <a:gd name="connsiteX3" fmla="*/ 5086304 w 5321361"/>
              <a:gd name="connsiteY3" fmla="*/ 2035442 h 2200733"/>
              <a:gd name="connsiteX4" fmla="*/ 600792 w 5321361"/>
              <a:gd name="connsiteY4" fmla="*/ 2042940 h 2200733"/>
              <a:gd name="connsiteX5" fmla="*/ 174325 w 5321361"/>
              <a:gd name="connsiteY5" fmla="*/ 630387 h 2200733"/>
              <a:gd name="connsiteX0" fmla="*/ 174325 w 5420438"/>
              <a:gd name="connsiteY0" fmla="*/ 630387 h 2200733"/>
              <a:gd name="connsiteX1" fmla="*/ 1805124 w 5420438"/>
              <a:gd name="connsiteY1" fmla="*/ 43025 h 2200733"/>
              <a:gd name="connsiteX2" fmla="*/ 4748049 w 5420438"/>
              <a:gd name="connsiteY2" fmla="*/ 159874 h 2200733"/>
              <a:gd name="connsiteX3" fmla="*/ 5086304 w 5420438"/>
              <a:gd name="connsiteY3" fmla="*/ 2035442 h 2200733"/>
              <a:gd name="connsiteX4" fmla="*/ 600792 w 5420438"/>
              <a:gd name="connsiteY4" fmla="*/ 2042940 h 2200733"/>
              <a:gd name="connsiteX5" fmla="*/ 174325 w 5420438"/>
              <a:gd name="connsiteY5" fmla="*/ 630387 h 2200733"/>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428298"/>
              <a:gd name="connsiteY0" fmla="*/ 682960 h 2297981"/>
              <a:gd name="connsiteX1" fmla="*/ 1805124 w 5428298"/>
              <a:gd name="connsiteY1" fmla="*/ 95598 h 2297981"/>
              <a:gd name="connsiteX2" fmla="*/ 4748049 w 5428298"/>
              <a:gd name="connsiteY2" fmla="*/ 212447 h 2297981"/>
              <a:gd name="connsiteX3" fmla="*/ 5086304 w 5428298"/>
              <a:gd name="connsiteY3" fmla="*/ 2088015 h 2297981"/>
              <a:gd name="connsiteX4" fmla="*/ 600792 w 5428298"/>
              <a:gd name="connsiteY4" fmla="*/ 2095513 h 2297981"/>
              <a:gd name="connsiteX5" fmla="*/ 174325 w 5428298"/>
              <a:gd name="connsiteY5" fmla="*/ 682960 h 2297981"/>
              <a:gd name="connsiteX0" fmla="*/ 151277 w 4978783"/>
              <a:gd name="connsiteY0" fmla="*/ 2095513 h 2334141"/>
              <a:gd name="connsiteX1" fmla="*/ 1355609 w 4978783"/>
              <a:gd name="connsiteY1" fmla="*/ 95598 h 2334141"/>
              <a:gd name="connsiteX2" fmla="*/ 4298534 w 4978783"/>
              <a:gd name="connsiteY2" fmla="*/ 212447 h 2334141"/>
              <a:gd name="connsiteX3" fmla="*/ 4636789 w 4978783"/>
              <a:gd name="connsiteY3" fmla="*/ 2088015 h 2334141"/>
              <a:gd name="connsiteX4" fmla="*/ 151277 w 4978783"/>
              <a:gd name="connsiteY4" fmla="*/ 2095513 h 2334141"/>
              <a:gd name="connsiteX0" fmla="*/ 470246 w 5297752"/>
              <a:gd name="connsiteY0" fmla="*/ 2066922 h 2301280"/>
              <a:gd name="connsiteX1" fmla="*/ 604061 w 5297752"/>
              <a:gd name="connsiteY1" fmla="*/ 133915 h 2301280"/>
              <a:gd name="connsiteX2" fmla="*/ 4617503 w 5297752"/>
              <a:gd name="connsiteY2" fmla="*/ 183856 h 2301280"/>
              <a:gd name="connsiteX3" fmla="*/ 4955758 w 5297752"/>
              <a:gd name="connsiteY3" fmla="*/ 2059424 h 2301280"/>
              <a:gd name="connsiteX4" fmla="*/ 470246 w 5297752"/>
              <a:gd name="connsiteY4" fmla="*/ 2066922 h 2301280"/>
              <a:gd name="connsiteX0" fmla="*/ 508312 w 5335818"/>
              <a:gd name="connsiteY0" fmla="*/ 2088925 h 2323283"/>
              <a:gd name="connsiteX1" fmla="*/ 642127 w 5335818"/>
              <a:gd name="connsiteY1" fmla="*/ 155918 h 2323283"/>
              <a:gd name="connsiteX2" fmla="*/ 4655569 w 5335818"/>
              <a:gd name="connsiteY2" fmla="*/ 205859 h 2323283"/>
              <a:gd name="connsiteX3" fmla="*/ 4993824 w 5335818"/>
              <a:gd name="connsiteY3" fmla="*/ 2081427 h 2323283"/>
              <a:gd name="connsiteX4" fmla="*/ 508312 w 5335818"/>
              <a:gd name="connsiteY4" fmla="*/ 2088925 h 2323283"/>
              <a:gd name="connsiteX0" fmla="*/ 537928 w 5365434"/>
              <a:gd name="connsiteY0" fmla="*/ 2041763 h 2267686"/>
              <a:gd name="connsiteX1" fmla="*/ 615987 w 5365434"/>
              <a:gd name="connsiteY1" fmla="*/ 242570 h 2267686"/>
              <a:gd name="connsiteX2" fmla="*/ 4685185 w 5365434"/>
              <a:gd name="connsiteY2" fmla="*/ 158697 h 2267686"/>
              <a:gd name="connsiteX3" fmla="*/ 5023440 w 5365434"/>
              <a:gd name="connsiteY3" fmla="*/ 2034265 h 2267686"/>
              <a:gd name="connsiteX4" fmla="*/ 537928 w 5365434"/>
              <a:gd name="connsiteY4" fmla="*/ 2041763 h 2267686"/>
              <a:gd name="connsiteX0" fmla="*/ 475390 w 5302896"/>
              <a:gd name="connsiteY0" fmla="*/ 2088286 h 2314209"/>
              <a:gd name="connsiteX1" fmla="*/ 553449 w 5302896"/>
              <a:gd name="connsiteY1" fmla="*/ 289093 h 2314209"/>
              <a:gd name="connsiteX2" fmla="*/ 4622647 w 5302896"/>
              <a:gd name="connsiteY2" fmla="*/ 205220 h 2314209"/>
              <a:gd name="connsiteX3" fmla="*/ 4960902 w 5302896"/>
              <a:gd name="connsiteY3" fmla="*/ 2080788 h 2314209"/>
              <a:gd name="connsiteX4" fmla="*/ 475390 w 5302896"/>
              <a:gd name="connsiteY4" fmla="*/ 2088286 h 2314209"/>
              <a:gd name="connsiteX0" fmla="*/ 500620 w 5340218"/>
              <a:gd name="connsiteY0" fmla="*/ 2050101 h 2276024"/>
              <a:gd name="connsiteX1" fmla="*/ 578679 w 5340218"/>
              <a:gd name="connsiteY1" fmla="*/ 250908 h 2276024"/>
              <a:gd name="connsiteX2" fmla="*/ 4688872 w 5340218"/>
              <a:gd name="connsiteY2" fmla="*/ 227606 h 2276024"/>
              <a:gd name="connsiteX3" fmla="*/ 4986132 w 5340218"/>
              <a:gd name="connsiteY3" fmla="*/ 2042603 h 2276024"/>
              <a:gd name="connsiteX4" fmla="*/ 500620 w 5340218"/>
              <a:gd name="connsiteY4" fmla="*/ 2050101 h 2276024"/>
              <a:gd name="connsiteX0" fmla="*/ 500620 w 5340214"/>
              <a:gd name="connsiteY0" fmla="*/ 2163226 h 2389149"/>
              <a:gd name="connsiteX1" fmla="*/ 578679 w 5340214"/>
              <a:gd name="connsiteY1" fmla="*/ 364033 h 2389149"/>
              <a:gd name="connsiteX2" fmla="*/ 4688872 w 5340214"/>
              <a:gd name="connsiteY2" fmla="*/ 340731 h 2389149"/>
              <a:gd name="connsiteX3" fmla="*/ 4986132 w 5340214"/>
              <a:gd name="connsiteY3" fmla="*/ 2155728 h 2389149"/>
              <a:gd name="connsiteX4" fmla="*/ 500620 w 5340214"/>
              <a:gd name="connsiteY4" fmla="*/ 2163226 h 2389149"/>
              <a:gd name="connsiteX0" fmla="*/ 500620 w 5475509"/>
              <a:gd name="connsiteY0" fmla="*/ 2163226 h 2389149"/>
              <a:gd name="connsiteX1" fmla="*/ 578679 w 5475509"/>
              <a:gd name="connsiteY1" fmla="*/ 364033 h 2389149"/>
              <a:gd name="connsiteX2" fmla="*/ 4688872 w 5475509"/>
              <a:gd name="connsiteY2" fmla="*/ 340731 h 2389149"/>
              <a:gd name="connsiteX3" fmla="*/ 4986132 w 5475509"/>
              <a:gd name="connsiteY3" fmla="*/ 2155728 h 2389149"/>
              <a:gd name="connsiteX4" fmla="*/ 500620 w 5475509"/>
              <a:gd name="connsiteY4" fmla="*/ 2163226 h 2389149"/>
              <a:gd name="connsiteX0" fmla="*/ 631244 w 5319168"/>
              <a:gd name="connsiteY0" fmla="*/ 2163227 h 2389149"/>
              <a:gd name="connsiteX1" fmla="*/ 422338 w 5319168"/>
              <a:gd name="connsiteY1" fmla="*/ 364033 h 2389149"/>
              <a:gd name="connsiteX2" fmla="*/ 4532531 w 5319168"/>
              <a:gd name="connsiteY2" fmla="*/ 340731 h 2389149"/>
              <a:gd name="connsiteX3" fmla="*/ 4829791 w 5319168"/>
              <a:gd name="connsiteY3" fmla="*/ 2155728 h 2389149"/>
              <a:gd name="connsiteX4" fmla="*/ 631244 w 5319168"/>
              <a:gd name="connsiteY4" fmla="*/ 2163227 h 2389149"/>
              <a:gd name="connsiteX0" fmla="*/ 716431 w 5404355"/>
              <a:gd name="connsiteY0" fmla="*/ 2163227 h 2486204"/>
              <a:gd name="connsiteX1" fmla="*/ 507525 w 5404355"/>
              <a:gd name="connsiteY1" fmla="*/ 364033 h 2486204"/>
              <a:gd name="connsiteX2" fmla="*/ 4617718 w 5404355"/>
              <a:gd name="connsiteY2" fmla="*/ 340731 h 2486204"/>
              <a:gd name="connsiteX3" fmla="*/ 4914978 w 5404355"/>
              <a:gd name="connsiteY3" fmla="*/ 2155728 h 2486204"/>
              <a:gd name="connsiteX4" fmla="*/ 716431 w 5404355"/>
              <a:gd name="connsiteY4" fmla="*/ 2163227 h 2486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4355" h="2486204">
                <a:moveTo>
                  <a:pt x="716431" y="2163227"/>
                </a:moveTo>
                <a:cubicBezTo>
                  <a:pt x="-264115" y="1622327"/>
                  <a:pt x="-142690" y="667782"/>
                  <a:pt x="507525" y="364033"/>
                </a:cubicBezTo>
                <a:cubicBezTo>
                  <a:pt x="1157740" y="60284"/>
                  <a:pt x="3250955" y="-263909"/>
                  <a:pt x="4617718" y="340731"/>
                </a:cubicBezTo>
                <a:cubicBezTo>
                  <a:pt x="5615527" y="793943"/>
                  <a:pt x="5606187" y="1841884"/>
                  <a:pt x="4914978" y="2155728"/>
                </a:cubicBezTo>
                <a:cubicBezTo>
                  <a:pt x="4223769" y="2469572"/>
                  <a:pt x="1696977" y="2704127"/>
                  <a:pt x="716431" y="2163227"/>
                </a:cubicBezTo>
                <a:close/>
              </a:path>
            </a:pathLst>
          </a:custGeom>
          <a:solidFill>
            <a:srgbClr val="0098BC"/>
          </a:solidFill>
          <a:ln>
            <a:solidFill>
              <a:srgbClr val="0098BC"/>
            </a:solidFill>
          </a:ln>
        </p:spPr>
        <p:style>
          <a:lnRef idx="2">
            <a:schemeClr val="accent6">
              <a:shade val="50000"/>
            </a:schemeClr>
          </a:lnRef>
          <a:fillRef idx="1">
            <a:schemeClr val="accent6"/>
          </a:fillRef>
          <a:effectRef idx="0">
            <a:schemeClr val="accent6"/>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4800" b="1" i="0" u="none" strike="noStrike" kern="1200" cap="none" spc="0" normalizeH="0" baseline="0" noProof="0" dirty="0">
                <a:ln>
                  <a:noFill/>
                </a:ln>
                <a:solidFill>
                  <a:prstClr val="white"/>
                </a:solidFill>
                <a:effectLst/>
                <a:uLnTx/>
                <a:uFillTx/>
                <a:latin typeface="Calibri" panose="020F0502020204030204"/>
                <a:ea typeface="+mn-ea"/>
                <a:cs typeface="+mn-cs"/>
              </a:rPr>
              <a:t>5</a:t>
            </a:r>
          </a:p>
        </p:txBody>
      </p:sp>
      <p:grpSp>
        <p:nvGrpSpPr>
          <p:cNvPr id="8" name="Réponse 4"/>
          <p:cNvGrpSpPr/>
          <p:nvPr/>
        </p:nvGrpSpPr>
        <p:grpSpPr>
          <a:xfrm>
            <a:off x="3736546" y="4166825"/>
            <a:ext cx="2397534" cy="2464145"/>
            <a:chOff x="2709490" y="4166825"/>
            <a:chExt cx="2397534" cy="2464145"/>
          </a:xfrm>
        </p:grpSpPr>
        <p:sp>
          <p:nvSpPr>
            <p:cNvPr id="28" name="Texte"/>
            <p:cNvSpPr txBox="1">
              <a:spLocks noChangeArrowheads="1"/>
            </p:cNvSpPr>
            <p:nvPr/>
          </p:nvSpPr>
          <p:spPr bwMode="auto">
            <a:xfrm>
              <a:off x="2709490" y="5923084"/>
              <a:ext cx="2397534"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fr-FR" altLang="fr-FR" sz="2000" b="1" i="0" u="none" strike="noStrike" kern="1200" cap="none" spc="0" normalizeH="0" baseline="0" noProof="0" dirty="0">
                  <a:ln>
                    <a:noFill/>
                  </a:ln>
                  <a:solidFill>
                    <a:srgbClr val="0098BC"/>
                  </a:solidFill>
                  <a:effectLst/>
                  <a:uLnTx/>
                  <a:uFillTx/>
                  <a:latin typeface="Calibri" panose="020F0502020204030204"/>
                  <a:ea typeface="+mn-ea"/>
                  <a:cs typeface="Arial" panose="020B0604020202020204" pitchFamily="34" charset="0"/>
                </a:rPr>
                <a:t>Manque d’aération et de ventilation</a:t>
              </a:r>
            </a:p>
          </p:txBody>
        </p:sp>
        <p:pic>
          <p:nvPicPr>
            <p:cNvPr id="66" name="Ventilation im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7307" t="17076" r="4502" b="3259"/>
            <a:stretch/>
          </p:blipFill>
          <p:spPr bwMode="auto">
            <a:xfrm>
              <a:off x="2883531" y="4166825"/>
              <a:ext cx="2049451" cy="18480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04" name="Numéro 4">
            <a:extLst>
              <a:ext uri="{FF2B5EF4-FFF2-40B4-BE49-F238E27FC236}">
                <a16:creationId xmlns:a16="http://schemas.microsoft.com/office/drawing/2014/main" id="{7587B0AF-15DD-4285-B7D9-1B7CF8175833}"/>
              </a:ext>
            </a:extLst>
          </p:cNvPr>
          <p:cNvSpPr/>
          <p:nvPr/>
        </p:nvSpPr>
        <p:spPr bwMode="auto">
          <a:xfrm>
            <a:off x="4427712" y="4583230"/>
            <a:ext cx="1015200" cy="1015200"/>
          </a:xfrm>
          <a:custGeom>
            <a:avLst/>
            <a:gdLst>
              <a:gd name="connsiteX0" fmla="*/ 0 w 5826377"/>
              <a:gd name="connsiteY0" fmla="*/ 1033411 h 2066821"/>
              <a:gd name="connsiteX1" fmla="*/ 2913189 w 5826377"/>
              <a:gd name="connsiteY1" fmla="*/ 0 h 2066821"/>
              <a:gd name="connsiteX2" fmla="*/ 5826378 w 5826377"/>
              <a:gd name="connsiteY2" fmla="*/ 1033411 h 2066821"/>
              <a:gd name="connsiteX3" fmla="*/ 2913189 w 5826377"/>
              <a:gd name="connsiteY3" fmla="*/ 2066822 h 2066821"/>
              <a:gd name="connsiteX4" fmla="*/ 0 w 5826377"/>
              <a:gd name="connsiteY4" fmla="*/ 1033411 h 2066821"/>
              <a:gd name="connsiteX0" fmla="*/ 0 w 5963004"/>
              <a:gd name="connsiteY0" fmla="*/ 1117673 h 2151084"/>
              <a:gd name="connsiteX1" fmla="*/ 2913189 w 5963004"/>
              <a:gd name="connsiteY1" fmla="*/ 84262 h 2151084"/>
              <a:gd name="connsiteX2" fmla="*/ 4908260 w 5963004"/>
              <a:gd name="connsiteY2" fmla="*/ 178808 h 2151084"/>
              <a:gd name="connsiteX3" fmla="*/ 5826378 w 5963004"/>
              <a:gd name="connsiteY3" fmla="*/ 1117673 h 2151084"/>
              <a:gd name="connsiteX4" fmla="*/ 2913189 w 5963004"/>
              <a:gd name="connsiteY4" fmla="*/ 2151084 h 2151084"/>
              <a:gd name="connsiteX5" fmla="*/ 0 w 5963004"/>
              <a:gd name="connsiteY5" fmla="*/ 1117673 h 2151084"/>
              <a:gd name="connsiteX0" fmla="*/ 0 w 5682491"/>
              <a:gd name="connsiteY0" fmla="*/ 1117673 h 2198926"/>
              <a:gd name="connsiteX1" fmla="*/ 2913189 w 5682491"/>
              <a:gd name="connsiteY1" fmla="*/ 84262 h 2198926"/>
              <a:gd name="connsiteX2" fmla="*/ 4908260 w 5682491"/>
              <a:gd name="connsiteY2" fmla="*/ 178808 h 2198926"/>
              <a:gd name="connsiteX3" fmla="*/ 5502993 w 5682491"/>
              <a:gd name="connsiteY3" fmla="*/ 1920561 h 2198926"/>
              <a:gd name="connsiteX4" fmla="*/ 2913189 w 5682491"/>
              <a:gd name="connsiteY4" fmla="*/ 2151084 h 2198926"/>
              <a:gd name="connsiteX5" fmla="*/ 0 w 5682491"/>
              <a:gd name="connsiteY5" fmla="*/ 1117673 h 2198926"/>
              <a:gd name="connsiteX0" fmla="*/ 0 w 5660189"/>
              <a:gd name="connsiteY0" fmla="*/ 926212 h 2198502"/>
              <a:gd name="connsiteX1" fmla="*/ 2890887 w 5660189"/>
              <a:gd name="connsiteY1" fmla="*/ 71221 h 2198502"/>
              <a:gd name="connsiteX2" fmla="*/ 4885958 w 5660189"/>
              <a:gd name="connsiteY2" fmla="*/ 165767 h 2198502"/>
              <a:gd name="connsiteX3" fmla="*/ 5480691 w 5660189"/>
              <a:gd name="connsiteY3" fmla="*/ 1907520 h 2198502"/>
              <a:gd name="connsiteX4" fmla="*/ 2890887 w 5660189"/>
              <a:gd name="connsiteY4" fmla="*/ 2138043 h 2198502"/>
              <a:gd name="connsiteX5" fmla="*/ 0 w 5660189"/>
              <a:gd name="connsiteY5" fmla="*/ 926212 h 2198502"/>
              <a:gd name="connsiteX0" fmla="*/ 13287 w 5673476"/>
              <a:gd name="connsiteY0" fmla="*/ 941739 h 2214029"/>
              <a:gd name="connsiteX1" fmla="*/ 1956320 w 5673476"/>
              <a:gd name="connsiteY1" fmla="*/ 64445 h 2214029"/>
              <a:gd name="connsiteX2" fmla="*/ 4899245 w 5673476"/>
              <a:gd name="connsiteY2" fmla="*/ 181294 h 2214029"/>
              <a:gd name="connsiteX3" fmla="*/ 5493978 w 5673476"/>
              <a:gd name="connsiteY3" fmla="*/ 1923047 h 2214029"/>
              <a:gd name="connsiteX4" fmla="*/ 2904174 w 5673476"/>
              <a:gd name="connsiteY4" fmla="*/ 2153570 h 2214029"/>
              <a:gd name="connsiteX5" fmla="*/ 13287 w 5673476"/>
              <a:gd name="connsiteY5" fmla="*/ 941739 h 2214029"/>
              <a:gd name="connsiteX0" fmla="*/ 101649 w 5761838"/>
              <a:gd name="connsiteY0" fmla="*/ 941739 h 2143739"/>
              <a:gd name="connsiteX1" fmla="*/ 2044682 w 5761838"/>
              <a:gd name="connsiteY1" fmla="*/ 64445 h 2143739"/>
              <a:gd name="connsiteX2" fmla="*/ 4987607 w 5761838"/>
              <a:gd name="connsiteY2" fmla="*/ 181294 h 2143739"/>
              <a:gd name="connsiteX3" fmla="*/ 5582340 w 5761838"/>
              <a:gd name="connsiteY3" fmla="*/ 1923047 h 2143739"/>
              <a:gd name="connsiteX4" fmla="*/ 840350 w 5761838"/>
              <a:gd name="connsiteY4" fmla="*/ 2064360 h 2143739"/>
              <a:gd name="connsiteX5" fmla="*/ 101649 w 5761838"/>
              <a:gd name="connsiteY5" fmla="*/ 941739 h 2143739"/>
              <a:gd name="connsiteX0" fmla="*/ 188442 w 5536397"/>
              <a:gd name="connsiteY0" fmla="*/ 630387 h 2143793"/>
              <a:gd name="connsiteX1" fmla="*/ 1819241 w 5536397"/>
              <a:gd name="connsiteY1" fmla="*/ 43025 h 2143793"/>
              <a:gd name="connsiteX2" fmla="*/ 4762166 w 5536397"/>
              <a:gd name="connsiteY2" fmla="*/ 159874 h 2143793"/>
              <a:gd name="connsiteX3" fmla="*/ 5356899 w 5536397"/>
              <a:gd name="connsiteY3" fmla="*/ 1901627 h 2143793"/>
              <a:gd name="connsiteX4" fmla="*/ 614909 w 5536397"/>
              <a:gd name="connsiteY4" fmla="*/ 2042940 h 2143793"/>
              <a:gd name="connsiteX5" fmla="*/ 188442 w 5536397"/>
              <a:gd name="connsiteY5" fmla="*/ 630387 h 2143793"/>
              <a:gd name="connsiteX0" fmla="*/ 174325 w 5321361"/>
              <a:gd name="connsiteY0" fmla="*/ 630387 h 2200733"/>
              <a:gd name="connsiteX1" fmla="*/ 1805124 w 5321361"/>
              <a:gd name="connsiteY1" fmla="*/ 43025 h 2200733"/>
              <a:gd name="connsiteX2" fmla="*/ 4748049 w 5321361"/>
              <a:gd name="connsiteY2" fmla="*/ 159874 h 2200733"/>
              <a:gd name="connsiteX3" fmla="*/ 5086304 w 5321361"/>
              <a:gd name="connsiteY3" fmla="*/ 2035442 h 2200733"/>
              <a:gd name="connsiteX4" fmla="*/ 600792 w 5321361"/>
              <a:gd name="connsiteY4" fmla="*/ 2042940 h 2200733"/>
              <a:gd name="connsiteX5" fmla="*/ 174325 w 5321361"/>
              <a:gd name="connsiteY5" fmla="*/ 630387 h 2200733"/>
              <a:gd name="connsiteX0" fmla="*/ 174325 w 5420438"/>
              <a:gd name="connsiteY0" fmla="*/ 630387 h 2200733"/>
              <a:gd name="connsiteX1" fmla="*/ 1805124 w 5420438"/>
              <a:gd name="connsiteY1" fmla="*/ 43025 h 2200733"/>
              <a:gd name="connsiteX2" fmla="*/ 4748049 w 5420438"/>
              <a:gd name="connsiteY2" fmla="*/ 159874 h 2200733"/>
              <a:gd name="connsiteX3" fmla="*/ 5086304 w 5420438"/>
              <a:gd name="connsiteY3" fmla="*/ 2035442 h 2200733"/>
              <a:gd name="connsiteX4" fmla="*/ 600792 w 5420438"/>
              <a:gd name="connsiteY4" fmla="*/ 2042940 h 2200733"/>
              <a:gd name="connsiteX5" fmla="*/ 174325 w 5420438"/>
              <a:gd name="connsiteY5" fmla="*/ 630387 h 2200733"/>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428298"/>
              <a:gd name="connsiteY0" fmla="*/ 682960 h 2297981"/>
              <a:gd name="connsiteX1" fmla="*/ 1805124 w 5428298"/>
              <a:gd name="connsiteY1" fmla="*/ 95598 h 2297981"/>
              <a:gd name="connsiteX2" fmla="*/ 4748049 w 5428298"/>
              <a:gd name="connsiteY2" fmla="*/ 212447 h 2297981"/>
              <a:gd name="connsiteX3" fmla="*/ 5086304 w 5428298"/>
              <a:gd name="connsiteY3" fmla="*/ 2088015 h 2297981"/>
              <a:gd name="connsiteX4" fmla="*/ 600792 w 5428298"/>
              <a:gd name="connsiteY4" fmla="*/ 2095513 h 2297981"/>
              <a:gd name="connsiteX5" fmla="*/ 174325 w 5428298"/>
              <a:gd name="connsiteY5" fmla="*/ 682960 h 2297981"/>
              <a:gd name="connsiteX0" fmla="*/ 151277 w 4978783"/>
              <a:gd name="connsiteY0" fmla="*/ 2095513 h 2334141"/>
              <a:gd name="connsiteX1" fmla="*/ 1355609 w 4978783"/>
              <a:gd name="connsiteY1" fmla="*/ 95598 h 2334141"/>
              <a:gd name="connsiteX2" fmla="*/ 4298534 w 4978783"/>
              <a:gd name="connsiteY2" fmla="*/ 212447 h 2334141"/>
              <a:gd name="connsiteX3" fmla="*/ 4636789 w 4978783"/>
              <a:gd name="connsiteY3" fmla="*/ 2088015 h 2334141"/>
              <a:gd name="connsiteX4" fmla="*/ 151277 w 4978783"/>
              <a:gd name="connsiteY4" fmla="*/ 2095513 h 2334141"/>
              <a:gd name="connsiteX0" fmla="*/ 470246 w 5297752"/>
              <a:gd name="connsiteY0" fmla="*/ 2066922 h 2301280"/>
              <a:gd name="connsiteX1" fmla="*/ 604061 w 5297752"/>
              <a:gd name="connsiteY1" fmla="*/ 133915 h 2301280"/>
              <a:gd name="connsiteX2" fmla="*/ 4617503 w 5297752"/>
              <a:gd name="connsiteY2" fmla="*/ 183856 h 2301280"/>
              <a:gd name="connsiteX3" fmla="*/ 4955758 w 5297752"/>
              <a:gd name="connsiteY3" fmla="*/ 2059424 h 2301280"/>
              <a:gd name="connsiteX4" fmla="*/ 470246 w 5297752"/>
              <a:gd name="connsiteY4" fmla="*/ 2066922 h 2301280"/>
              <a:gd name="connsiteX0" fmla="*/ 508312 w 5335818"/>
              <a:gd name="connsiteY0" fmla="*/ 2088925 h 2323283"/>
              <a:gd name="connsiteX1" fmla="*/ 642127 w 5335818"/>
              <a:gd name="connsiteY1" fmla="*/ 155918 h 2323283"/>
              <a:gd name="connsiteX2" fmla="*/ 4655569 w 5335818"/>
              <a:gd name="connsiteY2" fmla="*/ 205859 h 2323283"/>
              <a:gd name="connsiteX3" fmla="*/ 4993824 w 5335818"/>
              <a:gd name="connsiteY3" fmla="*/ 2081427 h 2323283"/>
              <a:gd name="connsiteX4" fmla="*/ 508312 w 5335818"/>
              <a:gd name="connsiteY4" fmla="*/ 2088925 h 2323283"/>
              <a:gd name="connsiteX0" fmla="*/ 537928 w 5365434"/>
              <a:gd name="connsiteY0" fmla="*/ 2041763 h 2267686"/>
              <a:gd name="connsiteX1" fmla="*/ 615987 w 5365434"/>
              <a:gd name="connsiteY1" fmla="*/ 242570 h 2267686"/>
              <a:gd name="connsiteX2" fmla="*/ 4685185 w 5365434"/>
              <a:gd name="connsiteY2" fmla="*/ 158697 h 2267686"/>
              <a:gd name="connsiteX3" fmla="*/ 5023440 w 5365434"/>
              <a:gd name="connsiteY3" fmla="*/ 2034265 h 2267686"/>
              <a:gd name="connsiteX4" fmla="*/ 537928 w 5365434"/>
              <a:gd name="connsiteY4" fmla="*/ 2041763 h 2267686"/>
              <a:gd name="connsiteX0" fmla="*/ 475390 w 5302896"/>
              <a:gd name="connsiteY0" fmla="*/ 2088286 h 2314209"/>
              <a:gd name="connsiteX1" fmla="*/ 553449 w 5302896"/>
              <a:gd name="connsiteY1" fmla="*/ 289093 h 2314209"/>
              <a:gd name="connsiteX2" fmla="*/ 4622647 w 5302896"/>
              <a:gd name="connsiteY2" fmla="*/ 205220 h 2314209"/>
              <a:gd name="connsiteX3" fmla="*/ 4960902 w 5302896"/>
              <a:gd name="connsiteY3" fmla="*/ 2080788 h 2314209"/>
              <a:gd name="connsiteX4" fmla="*/ 475390 w 5302896"/>
              <a:gd name="connsiteY4" fmla="*/ 2088286 h 2314209"/>
              <a:gd name="connsiteX0" fmla="*/ 500620 w 5340218"/>
              <a:gd name="connsiteY0" fmla="*/ 2050101 h 2276024"/>
              <a:gd name="connsiteX1" fmla="*/ 578679 w 5340218"/>
              <a:gd name="connsiteY1" fmla="*/ 250908 h 2276024"/>
              <a:gd name="connsiteX2" fmla="*/ 4688872 w 5340218"/>
              <a:gd name="connsiteY2" fmla="*/ 227606 h 2276024"/>
              <a:gd name="connsiteX3" fmla="*/ 4986132 w 5340218"/>
              <a:gd name="connsiteY3" fmla="*/ 2042603 h 2276024"/>
              <a:gd name="connsiteX4" fmla="*/ 500620 w 5340218"/>
              <a:gd name="connsiteY4" fmla="*/ 2050101 h 2276024"/>
              <a:gd name="connsiteX0" fmla="*/ 500620 w 5340214"/>
              <a:gd name="connsiteY0" fmla="*/ 2163226 h 2389149"/>
              <a:gd name="connsiteX1" fmla="*/ 578679 w 5340214"/>
              <a:gd name="connsiteY1" fmla="*/ 364033 h 2389149"/>
              <a:gd name="connsiteX2" fmla="*/ 4688872 w 5340214"/>
              <a:gd name="connsiteY2" fmla="*/ 340731 h 2389149"/>
              <a:gd name="connsiteX3" fmla="*/ 4986132 w 5340214"/>
              <a:gd name="connsiteY3" fmla="*/ 2155728 h 2389149"/>
              <a:gd name="connsiteX4" fmla="*/ 500620 w 5340214"/>
              <a:gd name="connsiteY4" fmla="*/ 2163226 h 2389149"/>
              <a:gd name="connsiteX0" fmla="*/ 500620 w 5475509"/>
              <a:gd name="connsiteY0" fmla="*/ 2163226 h 2389149"/>
              <a:gd name="connsiteX1" fmla="*/ 578679 w 5475509"/>
              <a:gd name="connsiteY1" fmla="*/ 364033 h 2389149"/>
              <a:gd name="connsiteX2" fmla="*/ 4688872 w 5475509"/>
              <a:gd name="connsiteY2" fmla="*/ 340731 h 2389149"/>
              <a:gd name="connsiteX3" fmla="*/ 4986132 w 5475509"/>
              <a:gd name="connsiteY3" fmla="*/ 2155728 h 2389149"/>
              <a:gd name="connsiteX4" fmla="*/ 500620 w 5475509"/>
              <a:gd name="connsiteY4" fmla="*/ 2163226 h 2389149"/>
              <a:gd name="connsiteX0" fmla="*/ 631244 w 5319168"/>
              <a:gd name="connsiteY0" fmla="*/ 2163227 h 2389149"/>
              <a:gd name="connsiteX1" fmla="*/ 422338 w 5319168"/>
              <a:gd name="connsiteY1" fmla="*/ 364033 h 2389149"/>
              <a:gd name="connsiteX2" fmla="*/ 4532531 w 5319168"/>
              <a:gd name="connsiteY2" fmla="*/ 340731 h 2389149"/>
              <a:gd name="connsiteX3" fmla="*/ 4829791 w 5319168"/>
              <a:gd name="connsiteY3" fmla="*/ 2155728 h 2389149"/>
              <a:gd name="connsiteX4" fmla="*/ 631244 w 5319168"/>
              <a:gd name="connsiteY4" fmla="*/ 2163227 h 2389149"/>
              <a:gd name="connsiteX0" fmla="*/ 716431 w 5404355"/>
              <a:gd name="connsiteY0" fmla="*/ 2163227 h 2486204"/>
              <a:gd name="connsiteX1" fmla="*/ 507525 w 5404355"/>
              <a:gd name="connsiteY1" fmla="*/ 364033 h 2486204"/>
              <a:gd name="connsiteX2" fmla="*/ 4617718 w 5404355"/>
              <a:gd name="connsiteY2" fmla="*/ 340731 h 2486204"/>
              <a:gd name="connsiteX3" fmla="*/ 4914978 w 5404355"/>
              <a:gd name="connsiteY3" fmla="*/ 2155728 h 2486204"/>
              <a:gd name="connsiteX4" fmla="*/ 716431 w 5404355"/>
              <a:gd name="connsiteY4" fmla="*/ 2163227 h 2486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4355" h="2486204">
                <a:moveTo>
                  <a:pt x="716431" y="2163227"/>
                </a:moveTo>
                <a:cubicBezTo>
                  <a:pt x="-264115" y="1622327"/>
                  <a:pt x="-142690" y="667782"/>
                  <a:pt x="507525" y="364033"/>
                </a:cubicBezTo>
                <a:cubicBezTo>
                  <a:pt x="1157740" y="60284"/>
                  <a:pt x="3250955" y="-263909"/>
                  <a:pt x="4617718" y="340731"/>
                </a:cubicBezTo>
                <a:cubicBezTo>
                  <a:pt x="5615527" y="793943"/>
                  <a:pt x="5606187" y="1841884"/>
                  <a:pt x="4914978" y="2155728"/>
                </a:cubicBezTo>
                <a:cubicBezTo>
                  <a:pt x="4223769" y="2469572"/>
                  <a:pt x="1696977" y="2704127"/>
                  <a:pt x="716431" y="2163227"/>
                </a:cubicBezTo>
                <a:close/>
              </a:path>
            </a:pathLst>
          </a:custGeom>
          <a:solidFill>
            <a:srgbClr val="0098BC"/>
          </a:solidFill>
          <a:ln>
            <a:solidFill>
              <a:srgbClr val="0098BC"/>
            </a:solidFill>
          </a:ln>
        </p:spPr>
        <p:style>
          <a:lnRef idx="2">
            <a:schemeClr val="accent6">
              <a:shade val="50000"/>
            </a:schemeClr>
          </a:lnRef>
          <a:fillRef idx="1">
            <a:schemeClr val="accent6"/>
          </a:fillRef>
          <a:effectRef idx="0">
            <a:schemeClr val="accent6"/>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4800" b="1" i="0" u="none" strike="noStrike" kern="1200" cap="none" spc="0" normalizeH="0" baseline="0" noProof="0" dirty="0">
                <a:ln>
                  <a:noFill/>
                </a:ln>
                <a:solidFill>
                  <a:prstClr val="white"/>
                </a:solidFill>
                <a:effectLst/>
                <a:uLnTx/>
                <a:uFillTx/>
                <a:latin typeface="Calibri" panose="020F0502020204030204"/>
                <a:ea typeface="+mn-ea"/>
                <a:cs typeface="+mn-cs"/>
              </a:rPr>
              <a:t>4</a:t>
            </a:r>
          </a:p>
        </p:txBody>
      </p:sp>
      <p:grpSp>
        <p:nvGrpSpPr>
          <p:cNvPr id="7" name="Réponse 3"/>
          <p:cNvGrpSpPr/>
          <p:nvPr/>
        </p:nvGrpSpPr>
        <p:grpSpPr>
          <a:xfrm>
            <a:off x="8858995" y="1260086"/>
            <a:ext cx="2707765" cy="2523801"/>
            <a:chOff x="8920539" y="1260086"/>
            <a:chExt cx="2707765" cy="2523801"/>
          </a:xfrm>
        </p:grpSpPr>
        <p:sp>
          <p:nvSpPr>
            <p:cNvPr id="30" name="Texte"/>
            <p:cNvSpPr txBox="1">
              <a:spLocks noChangeArrowheads="1"/>
            </p:cNvSpPr>
            <p:nvPr/>
          </p:nvSpPr>
          <p:spPr bwMode="auto">
            <a:xfrm>
              <a:off x="8920539" y="3076001"/>
              <a:ext cx="2707765"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fr-FR" altLang="fr-FR" sz="2000" b="1" i="0" u="none" strike="noStrike" kern="1200" cap="none" spc="0" normalizeH="0" baseline="0" noProof="0" dirty="0">
                  <a:ln>
                    <a:noFill/>
                  </a:ln>
                  <a:solidFill>
                    <a:srgbClr val="0098BC"/>
                  </a:solidFill>
                  <a:effectLst/>
                  <a:uLnTx/>
                  <a:uFillTx/>
                  <a:latin typeface="Calibri" panose="020F0502020204030204"/>
                  <a:ea typeface="+mn-ea"/>
                  <a:cs typeface="Arial" panose="020B0604020202020204" pitchFamily="34" charset="0"/>
                </a:rPr>
                <a:t>Systèmes de chauffage et d’eau chaude</a:t>
              </a:r>
            </a:p>
          </p:txBody>
        </p:sp>
        <p:pic>
          <p:nvPicPr>
            <p:cNvPr id="63" name="Chauffeau img"/>
            <p:cNvPicPr>
              <a:picLocks noChangeAspect="1"/>
            </p:cNvPicPr>
            <p:nvPr/>
          </p:nvPicPr>
          <p:blipFill rotWithShape="1">
            <a:blip r:embed="rId4" cstate="print">
              <a:extLst>
                <a:ext uri="{28A0092B-C50C-407E-A947-70E740481C1C}">
                  <a14:useLocalDpi xmlns:a14="http://schemas.microsoft.com/office/drawing/2010/main" val="0"/>
                </a:ext>
              </a:extLst>
            </a:blip>
            <a:srcRect l="19258"/>
            <a:stretch/>
          </p:blipFill>
          <p:spPr bwMode="auto">
            <a:xfrm>
              <a:off x="9817421" y="1260086"/>
              <a:ext cx="1059411" cy="1967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05" name="Numéro 3">
            <a:extLst>
              <a:ext uri="{FF2B5EF4-FFF2-40B4-BE49-F238E27FC236}">
                <a16:creationId xmlns:a16="http://schemas.microsoft.com/office/drawing/2014/main" id="{7587B0AF-15DD-4285-B7D9-1B7CF8175833}"/>
              </a:ext>
            </a:extLst>
          </p:cNvPr>
          <p:cNvSpPr/>
          <p:nvPr/>
        </p:nvSpPr>
        <p:spPr bwMode="auto">
          <a:xfrm>
            <a:off x="9777982" y="1745487"/>
            <a:ext cx="1015200" cy="1015200"/>
          </a:xfrm>
          <a:custGeom>
            <a:avLst/>
            <a:gdLst>
              <a:gd name="connsiteX0" fmla="*/ 0 w 5826377"/>
              <a:gd name="connsiteY0" fmla="*/ 1033411 h 2066821"/>
              <a:gd name="connsiteX1" fmla="*/ 2913189 w 5826377"/>
              <a:gd name="connsiteY1" fmla="*/ 0 h 2066821"/>
              <a:gd name="connsiteX2" fmla="*/ 5826378 w 5826377"/>
              <a:gd name="connsiteY2" fmla="*/ 1033411 h 2066821"/>
              <a:gd name="connsiteX3" fmla="*/ 2913189 w 5826377"/>
              <a:gd name="connsiteY3" fmla="*/ 2066822 h 2066821"/>
              <a:gd name="connsiteX4" fmla="*/ 0 w 5826377"/>
              <a:gd name="connsiteY4" fmla="*/ 1033411 h 2066821"/>
              <a:gd name="connsiteX0" fmla="*/ 0 w 5963004"/>
              <a:gd name="connsiteY0" fmla="*/ 1117673 h 2151084"/>
              <a:gd name="connsiteX1" fmla="*/ 2913189 w 5963004"/>
              <a:gd name="connsiteY1" fmla="*/ 84262 h 2151084"/>
              <a:gd name="connsiteX2" fmla="*/ 4908260 w 5963004"/>
              <a:gd name="connsiteY2" fmla="*/ 178808 h 2151084"/>
              <a:gd name="connsiteX3" fmla="*/ 5826378 w 5963004"/>
              <a:gd name="connsiteY3" fmla="*/ 1117673 h 2151084"/>
              <a:gd name="connsiteX4" fmla="*/ 2913189 w 5963004"/>
              <a:gd name="connsiteY4" fmla="*/ 2151084 h 2151084"/>
              <a:gd name="connsiteX5" fmla="*/ 0 w 5963004"/>
              <a:gd name="connsiteY5" fmla="*/ 1117673 h 2151084"/>
              <a:gd name="connsiteX0" fmla="*/ 0 w 5682491"/>
              <a:gd name="connsiteY0" fmla="*/ 1117673 h 2198926"/>
              <a:gd name="connsiteX1" fmla="*/ 2913189 w 5682491"/>
              <a:gd name="connsiteY1" fmla="*/ 84262 h 2198926"/>
              <a:gd name="connsiteX2" fmla="*/ 4908260 w 5682491"/>
              <a:gd name="connsiteY2" fmla="*/ 178808 h 2198926"/>
              <a:gd name="connsiteX3" fmla="*/ 5502993 w 5682491"/>
              <a:gd name="connsiteY3" fmla="*/ 1920561 h 2198926"/>
              <a:gd name="connsiteX4" fmla="*/ 2913189 w 5682491"/>
              <a:gd name="connsiteY4" fmla="*/ 2151084 h 2198926"/>
              <a:gd name="connsiteX5" fmla="*/ 0 w 5682491"/>
              <a:gd name="connsiteY5" fmla="*/ 1117673 h 2198926"/>
              <a:gd name="connsiteX0" fmla="*/ 0 w 5660189"/>
              <a:gd name="connsiteY0" fmla="*/ 926212 h 2198502"/>
              <a:gd name="connsiteX1" fmla="*/ 2890887 w 5660189"/>
              <a:gd name="connsiteY1" fmla="*/ 71221 h 2198502"/>
              <a:gd name="connsiteX2" fmla="*/ 4885958 w 5660189"/>
              <a:gd name="connsiteY2" fmla="*/ 165767 h 2198502"/>
              <a:gd name="connsiteX3" fmla="*/ 5480691 w 5660189"/>
              <a:gd name="connsiteY3" fmla="*/ 1907520 h 2198502"/>
              <a:gd name="connsiteX4" fmla="*/ 2890887 w 5660189"/>
              <a:gd name="connsiteY4" fmla="*/ 2138043 h 2198502"/>
              <a:gd name="connsiteX5" fmla="*/ 0 w 5660189"/>
              <a:gd name="connsiteY5" fmla="*/ 926212 h 2198502"/>
              <a:gd name="connsiteX0" fmla="*/ 13287 w 5673476"/>
              <a:gd name="connsiteY0" fmla="*/ 941739 h 2214029"/>
              <a:gd name="connsiteX1" fmla="*/ 1956320 w 5673476"/>
              <a:gd name="connsiteY1" fmla="*/ 64445 h 2214029"/>
              <a:gd name="connsiteX2" fmla="*/ 4899245 w 5673476"/>
              <a:gd name="connsiteY2" fmla="*/ 181294 h 2214029"/>
              <a:gd name="connsiteX3" fmla="*/ 5493978 w 5673476"/>
              <a:gd name="connsiteY3" fmla="*/ 1923047 h 2214029"/>
              <a:gd name="connsiteX4" fmla="*/ 2904174 w 5673476"/>
              <a:gd name="connsiteY4" fmla="*/ 2153570 h 2214029"/>
              <a:gd name="connsiteX5" fmla="*/ 13287 w 5673476"/>
              <a:gd name="connsiteY5" fmla="*/ 941739 h 2214029"/>
              <a:gd name="connsiteX0" fmla="*/ 101649 w 5761838"/>
              <a:gd name="connsiteY0" fmla="*/ 941739 h 2143739"/>
              <a:gd name="connsiteX1" fmla="*/ 2044682 w 5761838"/>
              <a:gd name="connsiteY1" fmla="*/ 64445 h 2143739"/>
              <a:gd name="connsiteX2" fmla="*/ 4987607 w 5761838"/>
              <a:gd name="connsiteY2" fmla="*/ 181294 h 2143739"/>
              <a:gd name="connsiteX3" fmla="*/ 5582340 w 5761838"/>
              <a:gd name="connsiteY3" fmla="*/ 1923047 h 2143739"/>
              <a:gd name="connsiteX4" fmla="*/ 840350 w 5761838"/>
              <a:gd name="connsiteY4" fmla="*/ 2064360 h 2143739"/>
              <a:gd name="connsiteX5" fmla="*/ 101649 w 5761838"/>
              <a:gd name="connsiteY5" fmla="*/ 941739 h 2143739"/>
              <a:gd name="connsiteX0" fmla="*/ 188442 w 5536397"/>
              <a:gd name="connsiteY0" fmla="*/ 630387 h 2143793"/>
              <a:gd name="connsiteX1" fmla="*/ 1819241 w 5536397"/>
              <a:gd name="connsiteY1" fmla="*/ 43025 h 2143793"/>
              <a:gd name="connsiteX2" fmla="*/ 4762166 w 5536397"/>
              <a:gd name="connsiteY2" fmla="*/ 159874 h 2143793"/>
              <a:gd name="connsiteX3" fmla="*/ 5356899 w 5536397"/>
              <a:gd name="connsiteY3" fmla="*/ 1901627 h 2143793"/>
              <a:gd name="connsiteX4" fmla="*/ 614909 w 5536397"/>
              <a:gd name="connsiteY4" fmla="*/ 2042940 h 2143793"/>
              <a:gd name="connsiteX5" fmla="*/ 188442 w 5536397"/>
              <a:gd name="connsiteY5" fmla="*/ 630387 h 2143793"/>
              <a:gd name="connsiteX0" fmla="*/ 174325 w 5321361"/>
              <a:gd name="connsiteY0" fmla="*/ 630387 h 2200733"/>
              <a:gd name="connsiteX1" fmla="*/ 1805124 w 5321361"/>
              <a:gd name="connsiteY1" fmla="*/ 43025 h 2200733"/>
              <a:gd name="connsiteX2" fmla="*/ 4748049 w 5321361"/>
              <a:gd name="connsiteY2" fmla="*/ 159874 h 2200733"/>
              <a:gd name="connsiteX3" fmla="*/ 5086304 w 5321361"/>
              <a:gd name="connsiteY3" fmla="*/ 2035442 h 2200733"/>
              <a:gd name="connsiteX4" fmla="*/ 600792 w 5321361"/>
              <a:gd name="connsiteY4" fmla="*/ 2042940 h 2200733"/>
              <a:gd name="connsiteX5" fmla="*/ 174325 w 5321361"/>
              <a:gd name="connsiteY5" fmla="*/ 630387 h 2200733"/>
              <a:gd name="connsiteX0" fmla="*/ 174325 w 5420438"/>
              <a:gd name="connsiteY0" fmla="*/ 630387 h 2200733"/>
              <a:gd name="connsiteX1" fmla="*/ 1805124 w 5420438"/>
              <a:gd name="connsiteY1" fmla="*/ 43025 h 2200733"/>
              <a:gd name="connsiteX2" fmla="*/ 4748049 w 5420438"/>
              <a:gd name="connsiteY2" fmla="*/ 159874 h 2200733"/>
              <a:gd name="connsiteX3" fmla="*/ 5086304 w 5420438"/>
              <a:gd name="connsiteY3" fmla="*/ 2035442 h 2200733"/>
              <a:gd name="connsiteX4" fmla="*/ 600792 w 5420438"/>
              <a:gd name="connsiteY4" fmla="*/ 2042940 h 2200733"/>
              <a:gd name="connsiteX5" fmla="*/ 174325 w 5420438"/>
              <a:gd name="connsiteY5" fmla="*/ 630387 h 2200733"/>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428298"/>
              <a:gd name="connsiteY0" fmla="*/ 682960 h 2297981"/>
              <a:gd name="connsiteX1" fmla="*/ 1805124 w 5428298"/>
              <a:gd name="connsiteY1" fmla="*/ 95598 h 2297981"/>
              <a:gd name="connsiteX2" fmla="*/ 4748049 w 5428298"/>
              <a:gd name="connsiteY2" fmla="*/ 212447 h 2297981"/>
              <a:gd name="connsiteX3" fmla="*/ 5086304 w 5428298"/>
              <a:gd name="connsiteY3" fmla="*/ 2088015 h 2297981"/>
              <a:gd name="connsiteX4" fmla="*/ 600792 w 5428298"/>
              <a:gd name="connsiteY4" fmla="*/ 2095513 h 2297981"/>
              <a:gd name="connsiteX5" fmla="*/ 174325 w 5428298"/>
              <a:gd name="connsiteY5" fmla="*/ 682960 h 2297981"/>
              <a:gd name="connsiteX0" fmla="*/ 151277 w 4978783"/>
              <a:gd name="connsiteY0" fmla="*/ 2095513 h 2334141"/>
              <a:gd name="connsiteX1" fmla="*/ 1355609 w 4978783"/>
              <a:gd name="connsiteY1" fmla="*/ 95598 h 2334141"/>
              <a:gd name="connsiteX2" fmla="*/ 4298534 w 4978783"/>
              <a:gd name="connsiteY2" fmla="*/ 212447 h 2334141"/>
              <a:gd name="connsiteX3" fmla="*/ 4636789 w 4978783"/>
              <a:gd name="connsiteY3" fmla="*/ 2088015 h 2334141"/>
              <a:gd name="connsiteX4" fmla="*/ 151277 w 4978783"/>
              <a:gd name="connsiteY4" fmla="*/ 2095513 h 2334141"/>
              <a:gd name="connsiteX0" fmla="*/ 470246 w 5297752"/>
              <a:gd name="connsiteY0" fmla="*/ 2066922 h 2301280"/>
              <a:gd name="connsiteX1" fmla="*/ 604061 w 5297752"/>
              <a:gd name="connsiteY1" fmla="*/ 133915 h 2301280"/>
              <a:gd name="connsiteX2" fmla="*/ 4617503 w 5297752"/>
              <a:gd name="connsiteY2" fmla="*/ 183856 h 2301280"/>
              <a:gd name="connsiteX3" fmla="*/ 4955758 w 5297752"/>
              <a:gd name="connsiteY3" fmla="*/ 2059424 h 2301280"/>
              <a:gd name="connsiteX4" fmla="*/ 470246 w 5297752"/>
              <a:gd name="connsiteY4" fmla="*/ 2066922 h 2301280"/>
              <a:gd name="connsiteX0" fmla="*/ 508312 w 5335818"/>
              <a:gd name="connsiteY0" fmla="*/ 2088925 h 2323283"/>
              <a:gd name="connsiteX1" fmla="*/ 642127 w 5335818"/>
              <a:gd name="connsiteY1" fmla="*/ 155918 h 2323283"/>
              <a:gd name="connsiteX2" fmla="*/ 4655569 w 5335818"/>
              <a:gd name="connsiteY2" fmla="*/ 205859 h 2323283"/>
              <a:gd name="connsiteX3" fmla="*/ 4993824 w 5335818"/>
              <a:gd name="connsiteY3" fmla="*/ 2081427 h 2323283"/>
              <a:gd name="connsiteX4" fmla="*/ 508312 w 5335818"/>
              <a:gd name="connsiteY4" fmla="*/ 2088925 h 2323283"/>
              <a:gd name="connsiteX0" fmla="*/ 537928 w 5365434"/>
              <a:gd name="connsiteY0" fmla="*/ 2041763 h 2267686"/>
              <a:gd name="connsiteX1" fmla="*/ 615987 w 5365434"/>
              <a:gd name="connsiteY1" fmla="*/ 242570 h 2267686"/>
              <a:gd name="connsiteX2" fmla="*/ 4685185 w 5365434"/>
              <a:gd name="connsiteY2" fmla="*/ 158697 h 2267686"/>
              <a:gd name="connsiteX3" fmla="*/ 5023440 w 5365434"/>
              <a:gd name="connsiteY3" fmla="*/ 2034265 h 2267686"/>
              <a:gd name="connsiteX4" fmla="*/ 537928 w 5365434"/>
              <a:gd name="connsiteY4" fmla="*/ 2041763 h 2267686"/>
              <a:gd name="connsiteX0" fmla="*/ 475390 w 5302896"/>
              <a:gd name="connsiteY0" fmla="*/ 2088286 h 2314209"/>
              <a:gd name="connsiteX1" fmla="*/ 553449 w 5302896"/>
              <a:gd name="connsiteY1" fmla="*/ 289093 h 2314209"/>
              <a:gd name="connsiteX2" fmla="*/ 4622647 w 5302896"/>
              <a:gd name="connsiteY2" fmla="*/ 205220 h 2314209"/>
              <a:gd name="connsiteX3" fmla="*/ 4960902 w 5302896"/>
              <a:gd name="connsiteY3" fmla="*/ 2080788 h 2314209"/>
              <a:gd name="connsiteX4" fmla="*/ 475390 w 5302896"/>
              <a:gd name="connsiteY4" fmla="*/ 2088286 h 2314209"/>
              <a:gd name="connsiteX0" fmla="*/ 500620 w 5340218"/>
              <a:gd name="connsiteY0" fmla="*/ 2050101 h 2276024"/>
              <a:gd name="connsiteX1" fmla="*/ 578679 w 5340218"/>
              <a:gd name="connsiteY1" fmla="*/ 250908 h 2276024"/>
              <a:gd name="connsiteX2" fmla="*/ 4688872 w 5340218"/>
              <a:gd name="connsiteY2" fmla="*/ 227606 h 2276024"/>
              <a:gd name="connsiteX3" fmla="*/ 4986132 w 5340218"/>
              <a:gd name="connsiteY3" fmla="*/ 2042603 h 2276024"/>
              <a:gd name="connsiteX4" fmla="*/ 500620 w 5340218"/>
              <a:gd name="connsiteY4" fmla="*/ 2050101 h 2276024"/>
              <a:gd name="connsiteX0" fmla="*/ 500620 w 5340214"/>
              <a:gd name="connsiteY0" fmla="*/ 2163226 h 2389149"/>
              <a:gd name="connsiteX1" fmla="*/ 578679 w 5340214"/>
              <a:gd name="connsiteY1" fmla="*/ 364033 h 2389149"/>
              <a:gd name="connsiteX2" fmla="*/ 4688872 w 5340214"/>
              <a:gd name="connsiteY2" fmla="*/ 340731 h 2389149"/>
              <a:gd name="connsiteX3" fmla="*/ 4986132 w 5340214"/>
              <a:gd name="connsiteY3" fmla="*/ 2155728 h 2389149"/>
              <a:gd name="connsiteX4" fmla="*/ 500620 w 5340214"/>
              <a:gd name="connsiteY4" fmla="*/ 2163226 h 2389149"/>
              <a:gd name="connsiteX0" fmla="*/ 500620 w 5475509"/>
              <a:gd name="connsiteY0" fmla="*/ 2163226 h 2389149"/>
              <a:gd name="connsiteX1" fmla="*/ 578679 w 5475509"/>
              <a:gd name="connsiteY1" fmla="*/ 364033 h 2389149"/>
              <a:gd name="connsiteX2" fmla="*/ 4688872 w 5475509"/>
              <a:gd name="connsiteY2" fmla="*/ 340731 h 2389149"/>
              <a:gd name="connsiteX3" fmla="*/ 4986132 w 5475509"/>
              <a:gd name="connsiteY3" fmla="*/ 2155728 h 2389149"/>
              <a:gd name="connsiteX4" fmla="*/ 500620 w 5475509"/>
              <a:gd name="connsiteY4" fmla="*/ 2163226 h 2389149"/>
              <a:gd name="connsiteX0" fmla="*/ 631244 w 5319168"/>
              <a:gd name="connsiteY0" fmla="*/ 2163227 h 2389149"/>
              <a:gd name="connsiteX1" fmla="*/ 422338 w 5319168"/>
              <a:gd name="connsiteY1" fmla="*/ 364033 h 2389149"/>
              <a:gd name="connsiteX2" fmla="*/ 4532531 w 5319168"/>
              <a:gd name="connsiteY2" fmla="*/ 340731 h 2389149"/>
              <a:gd name="connsiteX3" fmla="*/ 4829791 w 5319168"/>
              <a:gd name="connsiteY3" fmla="*/ 2155728 h 2389149"/>
              <a:gd name="connsiteX4" fmla="*/ 631244 w 5319168"/>
              <a:gd name="connsiteY4" fmla="*/ 2163227 h 2389149"/>
              <a:gd name="connsiteX0" fmla="*/ 716431 w 5404355"/>
              <a:gd name="connsiteY0" fmla="*/ 2163227 h 2486204"/>
              <a:gd name="connsiteX1" fmla="*/ 507525 w 5404355"/>
              <a:gd name="connsiteY1" fmla="*/ 364033 h 2486204"/>
              <a:gd name="connsiteX2" fmla="*/ 4617718 w 5404355"/>
              <a:gd name="connsiteY2" fmla="*/ 340731 h 2486204"/>
              <a:gd name="connsiteX3" fmla="*/ 4914978 w 5404355"/>
              <a:gd name="connsiteY3" fmla="*/ 2155728 h 2486204"/>
              <a:gd name="connsiteX4" fmla="*/ 716431 w 5404355"/>
              <a:gd name="connsiteY4" fmla="*/ 2163227 h 2486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4355" h="2486204">
                <a:moveTo>
                  <a:pt x="716431" y="2163227"/>
                </a:moveTo>
                <a:cubicBezTo>
                  <a:pt x="-264115" y="1622327"/>
                  <a:pt x="-142690" y="667782"/>
                  <a:pt x="507525" y="364033"/>
                </a:cubicBezTo>
                <a:cubicBezTo>
                  <a:pt x="1157740" y="60284"/>
                  <a:pt x="3250955" y="-263909"/>
                  <a:pt x="4617718" y="340731"/>
                </a:cubicBezTo>
                <a:cubicBezTo>
                  <a:pt x="5615527" y="793943"/>
                  <a:pt x="5606187" y="1841884"/>
                  <a:pt x="4914978" y="2155728"/>
                </a:cubicBezTo>
                <a:cubicBezTo>
                  <a:pt x="4223769" y="2469572"/>
                  <a:pt x="1696977" y="2704127"/>
                  <a:pt x="716431" y="2163227"/>
                </a:cubicBezTo>
                <a:close/>
              </a:path>
            </a:pathLst>
          </a:custGeom>
          <a:solidFill>
            <a:srgbClr val="0098BC"/>
          </a:solidFill>
          <a:ln>
            <a:solidFill>
              <a:srgbClr val="0098BC"/>
            </a:solidFill>
          </a:ln>
        </p:spPr>
        <p:style>
          <a:lnRef idx="2">
            <a:schemeClr val="accent6">
              <a:shade val="50000"/>
            </a:schemeClr>
          </a:lnRef>
          <a:fillRef idx="1">
            <a:schemeClr val="accent6"/>
          </a:fillRef>
          <a:effectRef idx="0">
            <a:schemeClr val="accent6"/>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4800" b="1" i="0" u="none" strike="noStrike" kern="1200" cap="none" spc="0" normalizeH="0" baseline="0" noProof="0" dirty="0">
                <a:ln>
                  <a:noFill/>
                </a:ln>
                <a:solidFill>
                  <a:prstClr val="white"/>
                </a:solidFill>
                <a:effectLst/>
                <a:uLnTx/>
                <a:uFillTx/>
                <a:latin typeface="Calibri" panose="020F0502020204030204"/>
                <a:ea typeface="+mn-ea"/>
                <a:cs typeface="+mn-cs"/>
              </a:rPr>
              <a:t>3</a:t>
            </a:r>
          </a:p>
        </p:txBody>
      </p:sp>
      <p:grpSp>
        <p:nvGrpSpPr>
          <p:cNvPr id="4" name="Réponse 2"/>
          <p:cNvGrpSpPr/>
          <p:nvPr/>
        </p:nvGrpSpPr>
        <p:grpSpPr>
          <a:xfrm>
            <a:off x="5980343" y="1337545"/>
            <a:ext cx="2025804" cy="2117071"/>
            <a:chOff x="6041887" y="1337545"/>
            <a:chExt cx="2025804" cy="2117071"/>
          </a:xfrm>
        </p:grpSpPr>
        <p:sp>
          <p:nvSpPr>
            <p:cNvPr id="29" name="Texte"/>
            <p:cNvSpPr txBox="1">
              <a:spLocks noChangeArrowheads="1"/>
            </p:cNvSpPr>
            <p:nvPr/>
          </p:nvSpPr>
          <p:spPr bwMode="auto">
            <a:xfrm>
              <a:off x="6041887" y="3054506"/>
              <a:ext cx="202580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fr-FR" altLang="fr-FR" sz="2000" b="1" i="0" u="none" strike="noStrike" kern="1200" cap="none" spc="0" normalizeH="0" baseline="0" noProof="0" dirty="0">
                  <a:ln>
                    <a:noFill/>
                  </a:ln>
                  <a:solidFill>
                    <a:srgbClr val="0098BC"/>
                  </a:solidFill>
                  <a:effectLst/>
                  <a:uLnTx/>
                  <a:uFillTx/>
                  <a:latin typeface="Calibri" panose="020F0502020204030204"/>
                  <a:ea typeface="+mn-ea"/>
                  <a:cs typeface="Arial" panose="020B0604020202020204" pitchFamily="34" charset="0"/>
                </a:rPr>
                <a:t>Ameublement</a:t>
              </a:r>
            </a:p>
          </p:txBody>
        </p:sp>
        <p:pic>
          <p:nvPicPr>
            <p:cNvPr id="64" name="Meubles img"/>
            <p:cNvPicPr>
              <a:picLocks noChangeAspect="1"/>
            </p:cNvPicPr>
            <p:nvPr/>
          </p:nvPicPr>
          <p:blipFill rotWithShape="1">
            <a:blip r:embed="rId5" cstate="print">
              <a:extLst>
                <a:ext uri="{28A0092B-C50C-407E-A947-70E740481C1C}">
                  <a14:useLocalDpi xmlns:a14="http://schemas.microsoft.com/office/drawing/2010/main" val="0"/>
                </a:ext>
              </a:extLst>
            </a:blip>
            <a:srcRect l="11143" t="14401" r="4932" b="3672"/>
            <a:stretch/>
          </p:blipFill>
          <p:spPr>
            <a:xfrm>
              <a:off x="6154017" y="1337545"/>
              <a:ext cx="1841243" cy="1794233"/>
            </a:xfrm>
            <a:prstGeom prst="rect">
              <a:avLst/>
            </a:prstGeom>
          </p:spPr>
        </p:pic>
      </p:grpSp>
      <p:sp>
        <p:nvSpPr>
          <p:cNvPr id="106" name="Numéro 2">
            <a:extLst>
              <a:ext uri="{FF2B5EF4-FFF2-40B4-BE49-F238E27FC236}">
                <a16:creationId xmlns:a16="http://schemas.microsoft.com/office/drawing/2014/main" id="{7587B0AF-15DD-4285-B7D9-1B7CF8175833}"/>
              </a:ext>
            </a:extLst>
          </p:cNvPr>
          <p:cNvSpPr/>
          <p:nvPr/>
        </p:nvSpPr>
        <p:spPr bwMode="auto">
          <a:xfrm>
            <a:off x="6566881" y="1748661"/>
            <a:ext cx="1015200" cy="1015200"/>
          </a:xfrm>
          <a:custGeom>
            <a:avLst/>
            <a:gdLst>
              <a:gd name="connsiteX0" fmla="*/ 0 w 5826377"/>
              <a:gd name="connsiteY0" fmla="*/ 1033411 h 2066821"/>
              <a:gd name="connsiteX1" fmla="*/ 2913189 w 5826377"/>
              <a:gd name="connsiteY1" fmla="*/ 0 h 2066821"/>
              <a:gd name="connsiteX2" fmla="*/ 5826378 w 5826377"/>
              <a:gd name="connsiteY2" fmla="*/ 1033411 h 2066821"/>
              <a:gd name="connsiteX3" fmla="*/ 2913189 w 5826377"/>
              <a:gd name="connsiteY3" fmla="*/ 2066822 h 2066821"/>
              <a:gd name="connsiteX4" fmla="*/ 0 w 5826377"/>
              <a:gd name="connsiteY4" fmla="*/ 1033411 h 2066821"/>
              <a:gd name="connsiteX0" fmla="*/ 0 w 5963004"/>
              <a:gd name="connsiteY0" fmla="*/ 1117673 h 2151084"/>
              <a:gd name="connsiteX1" fmla="*/ 2913189 w 5963004"/>
              <a:gd name="connsiteY1" fmla="*/ 84262 h 2151084"/>
              <a:gd name="connsiteX2" fmla="*/ 4908260 w 5963004"/>
              <a:gd name="connsiteY2" fmla="*/ 178808 h 2151084"/>
              <a:gd name="connsiteX3" fmla="*/ 5826378 w 5963004"/>
              <a:gd name="connsiteY3" fmla="*/ 1117673 h 2151084"/>
              <a:gd name="connsiteX4" fmla="*/ 2913189 w 5963004"/>
              <a:gd name="connsiteY4" fmla="*/ 2151084 h 2151084"/>
              <a:gd name="connsiteX5" fmla="*/ 0 w 5963004"/>
              <a:gd name="connsiteY5" fmla="*/ 1117673 h 2151084"/>
              <a:gd name="connsiteX0" fmla="*/ 0 w 5682491"/>
              <a:gd name="connsiteY0" fmla="*/ 1117673 h 2198926"/>
              <a:gd name="connsiteX1" fmla="*/ 2913189 w 5682491"/>
              <a:gd name="connsiteY1" fmla="*/ 84262 h 2198926"/>
              <a:gd name="connsiteX2" fmla="*/ 4908260 w 5682491"/>
              <a:gd name="connsiteY2" fmla="*/ 178808 h 2198926"/>
              <a:gd name="connsiteX3" fmla="*/ 5502993 w 5682491"/>
              <a:gd name="connsiteY3" fmla="*/ 1920561 h 2198926"/>
              <a:gd name="connsiteX4" fmla="*/ 2913189 w 5682491"/>
              <a:gd name="connsiteY4" fmla="*/ 2151084 h 2198926"/>
              <a:gd name="connsiteX5" fmla="*/ 0 w 5682491"/>
              <a:gd name="connsiteY5" fmla="*/ 1117673 h 2198926"/>
              <a:gd name="connsiteX0" fmla="*/ 0 w 5660189"/>
              <a:gd name="connsiteY0" fmla="*/ 926212 h 2198502"/>
              <a:gd name="connsiteX1" fmla="*/ 2890887 w 5660189"/>
              <a:gd name="connsiteY1" fmla="*/ 71221 h 2198502"/>
              <a:gd name="connsiteX2" fmla="*/ 4885958 w 5660189"/>
              <a:gd name="connsiteY2" fmla="*/ 165767 h 2198502"/>
              <a:gd name="connsiteX3" fmla="*/ 5480691 w 5660189"/>
              <a:gd name="connsiteY3" fmla="*/ 1907520 h 2198502"/>
              <a:gd name="connsiteX4" fmla="*/ 2890887 w 5660189"/>
              <a:gd name="connsiteY4" fmla="*/ 2138043 h 2198502"/>
              <a:gd name="connsiteX5" fmla="*/ 0 w 5660189"/>
              <a:gd name="connsiteY5" fmla="*/ 926212 h 2198502"/>
              <a:gd name="connsiteX0" fmla="*/ 13287 w 5673476"/>
              <a:gd name="connsiteY0" fmla="*/ 941739 h 2214029"/>
              <a:gd name="connsiteX1" fmla="*/ 1956320 w 5673476"/>
              <a:gd name="connsiteY1" fmla="*/ 64445 h 2214029"/>
              <a:gd name="connsiteX2" fmla="*/ 4899245 w 5673476"/>
              <a:gd name="connsiteY2" fmla="*/ 181294 h 2214029"/>
              <a:gd name="connsiteX3" fmla="*/ 5493978 w 5673476"/>
              <a:gd name="connsiteY3" fmla="*/ 1923047 h 2214029"/>
              <a:gd name="connsiteX4" fmla="*/ 2904174 w 5673476"/>
              <a:gd name="connsiteY4" fmla="*/ 2153570 h 2214029"/>
              <a:gd name="connsiteX5" fmla="*/ 13287 w 5673476"/>
              <a:gd name="connsiteY5" fmla="*/ 941739 h 2214029"/>
              <a:gd name="connsiteX0" fmla="*/ 101649 w 5761838"/>
              <a:gd name="connsiteY0" fmla="*/ 941739 h 2143739"/>
              <a:gd name="connsiteX1" fmla="*/ 2044682 w 5761838"/>
              <a:gd name="connsiteY1" fmla="*/ 64445 h 2143739"/>
              <a:gd name="connsiteX2" fmla="*/ 4987607 w 5761838"/>
              <a:gd name="connsiteY2" fmla="*/ 181294 h 2143739"/>
              <a:gd name="connsiteX3" fmla="*/ 5582340 w 5761838"/>
              <a:gd name="connsiteY3" fmla="*/ 1923047 h 2143739"/>
              <a:gd name="connsiteX4" fmla="*/ 840350 w 5761838"/>
              <a:gd name="connsiteY4" fmla="*/ 2064360 h 2143739"/>
              <a:gd name="connsiteX5" fmla="*/ 101649 w 5761838"/>
              <a:gd name="connsiteY5" fmla="*/ 941739 h 2143739"/>
              <a:gd name="connsiteX0" fmla="*/ 188442 w 5536397"/>
              <a:gd name="connsiteY0" fmla="*/ 630387 h 2143793"/>
              <a:gd name="connsiteX1" fmla="*/ 1819241 w 5536397"/>
              <a:gd name="connsiteY1" fmla="*/ 43025 h 2143793"/>
              <a:gd name="connsiteX2" fmla="*/ 4762166 w 5536397"/>
              <a:gd name="connsiteY2" fmla="*/ 159874 h 2143793"/>
              <a:gd name="connsiteX3" fmla="*/ 5356899 w 5536397"/>
              <a:gd name="connsiteY3" fmla="*/ 1901627 h 2143793"/>
              <a:gd name="connsiteX4" fmla="*/ 614909 w 5536397"/>
              <a:gd name="connsiteY4" fmla="*/ 2042940 h 2143793"/>
              <a:gd name="connsiteX5" fmla="*/ 188442 w 5536397"/>
              <a:gd name="connsiteY5" fmla="*/ 630387 h 2143793"/>
              <a:gd name="connsiteX0" fmla="*/ 174325 w 5321361"/>
              <a:gd name="connsiteY0" fmla="*/ 630387 h 2200733"/>
              <a:gd name="connsiteX1" fmla="*/ 1805124 w 5321361"/>
              <a:gd name="connsiteY1" fmla="*/ 43025 h 2200733"/>
              <a:gd name="connsiteX2" fmla="*/ 4748049 w 5321361"/>
              <a:gd name="connsiteY2" fmla="*/ 159874 h 2200733"/>
              <a:gd name="connsiteX3" fmla="*/ 5086304 w 5321361"/>
              <a:gd name="connsiteY3" fmla="*/ 2035442 h 2200733"/>
              <a:gd name="connsiteX4" fmla="*/ 600792 w 5321361"/>
              <a:gd name="connsiteY4" fmla="*/ 2042940 h 2200733"/>
              <a:gd name="connsiteX5" fmla="*/ 174325 w 5321361"/>
              <a:gd name="connsiteY5" fmla="*/ 630387 h 2200733"/>
              <a:gd name="connsiteX0" fmla="*/ 174325 w 5420438"/>
              <a:gd name="connsiteY0" fmla="*/ 630387 h 2200733"/>
              <a:gd name="connsiteX1" fmla="*/ 1805124 w 5420438"/>
              <a:gd name="connsiteY1" fmla="*/ 43025 h 2200733"/>
              <a:gd name="connsiteX2" fmla="*/ 4748049 w 5420438"/>
              <a:gd name="connsiteY2" fmla="*/ 159874 h 2200733"/>
              <a:gd name="connsiteX3" fmla="*/ 5086304 w 5420438"/>
              <a:gd name="connsiteY3" fmla="*/ 2035442 h 2200733"/>
              <a:gd name="connsiteX4" fmla="*/ 600792 w 5420438"/>
              <a:gd name="connsiteY4" fmla="*/ 2042940 h 2200733"/>
              <a:gd name="connsiteX5" fmla="*/ 174325 w 5420438"/>
              <a:gd name="connsiteY5" fmla="*/ 630387 h 2200733"/>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428298"/>
              <a:gd name="connsiteY0" fmla="*/ 682960 h 2297981"/>
              <a:gd name="connsiteX1" fmla="*/ 1805124 w 5428298"/>
              <a:gd name="connsiteY1" fmla="*/ 95598 h 2297981"/>
              <a:gd name="connsiteX2" fmla="*/ 4748049 w 5428298"/>
              <a:gd name="connsiteY2" fmla="*/ 212447 h 2297981"/>
              <a:gd name="connsiteX3" fmla="*/ 5086304 w 5428298"/>
              <a:gd name="connsiteY3" fmla="*/ 2088015 h 2297981"/>
              <a:gd name="connsiteX4" fmla="*/ 600792 w 5428298"/>
              <a:gd name="connsiteY4" fmla="*/ 2095513 h 2297981"/>
              <a:gd name="connsiteX5" fmla="*/ 174325 w 5428298"/>
              <a:gd name="connsiteY5" fmla="*/ 682960 h 2297981"/>
              <a:gd name="connsiteX0" fmla="*/ 151277 w 4978783"/>
              <a:gd name="connsiteY0" fmla="*/ 2095513 h 2334141"/>
              <a:gd name="connsiteX1" fmla="*/ 1355609 w 4978783"/>
              <a:gd name="connsiteY1" fmla="*/ 95598 h 2334141"/>
              <a:gd name="connsiteX2" fmla="*/ 4298534 w 4978783"/>
              <a:gd name="connsiteY2" fmla="*/ 212447 h 2334141"/>
              <a:gd name="connsiteX3" fmla="*/ 4636789 w 4978783"/>
              <a:gd name="connsiteY3" fmla="*/ 2088015 h 2334141"/>
              <a:gd name="connsiteX4" fmla="*/ 151277 w 4978783"/>
              <a:gd name="connsiteY4" fmla="*/ 2095513 h 2334141"/>
              <a:gd name="connsiteX0" fmla="*/ 470246 w 5297752"/>
              <a:gd name="connsiteY0" fmla="*/ 2066922 h 2301280"/>
              <a:gd name="connsiteX1" fmla="*/ 604061 w 5297752"/>
              <a:gd name="connsiteY1" fmla="*/ 133915 h 2301280"/>
              <a:gd name="connsiteX2" fmla="*/ 4617503 w 5297752"/>
              <a:gd name="connsiteY2" fmla="*/ 183856 h 2301280"/>
              <a:gd name="connsiteX3" fmla="*/ 4955758 w 5297752"/>
              <a:gd name="connsiteY3" fmla="*/ 2059424 h 2301280"/>
              <a:gd name="connsiteX4" fmla="*/ 470246 w 5297752"/>
              <a:gd name="connsiteY4" fmla="*/ 2066922 h 2301280"/>
              <a:gd name="connsiteX0" fmla="*/ 508312 w 5335818"/>
              <a:gd name="connsiteY0" fmla="*/ 2088925 h 2323283"/>
              <a:gd name="connsiteX1" fmla="*/ 642127 w 5335818"/>
              <a:gd name="connsiteY1" fmla="*/ 155918 h 2323283"/>
              <a:gd name="connsiteX2" fmla="*/ 4655569 w 5335818"/>
              <a:gd name="connsiteY2" fmla="*/ 205859 h 2323283"/>
              <a:gd name="connsiteX3" fmla="*/ 4993824 w 5335818"/>
              <a:gd name="connsiteY3" fmla="*/ 2081427 h 2323283"/>
              <a:gd name="connsiteX4" fmla="*/ 508312 w 5335818"/>
              <a:gd name="connsiteY4" fmla="*/ 2088925 h 2323283"/>
              <a:gd name="connsiteX0" fmla="*/ 537928 w 5365434"/>
              <a:gd name="connsiteY0" fmla="*/ 2041763 h 2267686"/>
              <a:gd name="connsiteX1" fmla="*/ 615987 w 5365434"/>
              <a:gd name="connsiteY1" fmla="*/ 242570 h 2267686"/>
              <a:gd name="connsiteX2" fmla="*/ 4685185 w 5365434"/>
              <a:gd name="connsiteY2" fmla="*/ 158697 h 2267686"/>
              <a:gd name="connsiteX3" fmla="*/ 5023440 w 5365434"/>
              <a:gd name="connsiteY3" fmla="*/ 2034265 h 2267686"/>
              <a:gd name="connsiteX4" fmla="*/ 537928 w 5365434"/>
              <a:gd name="connsiteY4" fmla="*/ 2041763 h 2267686"/>
              <a:gd name="connsiteX0" fmla="*/ 475390 w 5302896"/>
              <a:gd name="connsiteY0" fmla="*/ 2088286 h 2314209"/>
              <a:gd name="connsiteX1" fmla="*/ 553449 w 5302896"/>
              <a:gd name="connsiteY1" fmla="*/ 289093 h 2314209"/>
              <a:gd name="connsiteX2" fmla="*/ 4622647 w 5302896"/>
              <a:gd name="connsiteY2" fmla="*/ 205220 h 2314209"/>
              <a:gd name="connsiteX3" fmla="*/ 4960902 w 5302896"/>
              <a:gd name="connsiteY3" fmla="*/ 2080788 h 2314209"/>
              <a:gd name="connsiteX4" fmla="*/ 475390 w 5302896"/>
              <a:gd name="connsiteY4" fmla="*/ 2088286 h 2314209"/>
              <a:gd name="connsiteX0" fmla="*/ 500620 w 5340218"/>
              <a:gd name="connsiteY0" fmla="*/ 2050101 h 2276024"/>
              <a:gd name="connsiteX1" fmla="*/ 578679 w 5340218"/>
              <a:gd name="connsiteY1" fmla="*/ 250908 h 2276024"/>
              <a:gd name="connsiteX2" fmla="*/ 4688872 w 5340218"/>
              <a:gd name="connsiteY2" fmla="*/ 227606 h 2276024"/>
              <a:gd name="connsiteX3" fmla="*/ 4986132 w 5340218"/>
              <a:gd name="connsiteY3" fmla="*/ 2042603 h 2276024"/>
              <a:gd name="connsiteX4" fmla="*/ 500620 w 5340218"/>
              <a:gd name="connsiteY4" fmla="*/ 2050101 h 2276024"/>
              <a:gd name="connsiteX0" fmla="*/ 500620 w 5340214"/>
              <a:gd name="connsiteY0" fmla="*/ 2163226 h 2389149"/>
              <a:gd name="connsiteX1" fmla="*/ 578679 w 5340214"/>
              <a:gd name="connsiteY1" fmla="*/ 364033 h 2389149"/>
              <a:gd name="connsiteX2" fmla="*/ 4688872 w 5340214"/>
              <a:gd name="connsiteY2" fmla="*/ 340731 h 2389149"/>
              <a:gd name="connsiteX3" fmla="*/ 4986132 w 5340214"/>
              <a:gd name="connsiteY3" fmla="*/ 2155728 h 2389149"/>
              <a:gd name="connsiteX4" fmla="*/ 500620 w 5340214"/>
              <a:gd name="connsiteY4" fmla="*/ 2163226 h 2389149"/>
              <a:gd name="connsiteX0" fmla="*/ 500620 w 5475509"/>
              <a:gd name="connsiteY0" fmla="*/ 2163226 h 2389149"/>
              <a:gd name="connsiteX1" fmla="*/ 578679 w 5475509"/>
              <a:gd name="connsiteY1" fmla="*/ 364033 h 2389149"/>
              <a:gd name="connsiteX2" fmla="*/ 4688872 w 5475509"/>
              <a:gd name="connsiteY2" fmla="*/ 340731 h 2389149"/>
              <a:gd name="connsiteX3" fmla="*/ 4986132 w 5475509"/>
              <a:gd name="connsiteY3" fmla="*/ 2155728 h 2389149"/>
              <a:gd name="connsiteX4" fmla="*/ 500620 w 5475509"/>
              <a:gd name="connsiteY4" fmla="*/ 2163226 h 2389149"/>
              <a:gd name="connsiteX0" fmla="*/ 631244 w 5319168"/>
              <a:gd name="connsiteY0" fmla="*/ 2163227 h 2389149"/>
              <a:gd name="connsiteX1" fmla="*/ 422338 w 5319168"/>
              <a:gd name="connsiteY1" fmla="*/ 364033 h 2389149"/>
              <a:gd name="connsiteX2" fmla="*/ 4532531 w 5319168"/>
              <a:gd name="connsiteY2" fmla="*/ 340731 h 2389149"/>
              <a:gd name="connsiteX3" fmla="*/ 4829791 w 5319168"/>
              <a:gd name="connsiteY3" fmla="*/ 2155728 h 2389149"/>
              <a:gd name="connsiteX4" fmla="*/ 631244 w 5319168"/>
              <a:gd name="connsiteY4" fmla="*/ 2163227 h 2389149"/>
              <a:gd name="connsiteX0" fmla="*/ 716431 w 5404355"/>
              <a:gd name="connsiteY0" fmla="*/ 2163227 h 2486204"/>
              <a:gd name="connsiteX1" fmla="*/ 507525 w 5404355"/>
              <a:gd name="connsiteY1" fmla="*/ 364033 h 2486204"/>
              <a:gd name="connsiteX2" fmla="*/ 4617718 w 5404355"/>
              <a:gd name="connsiteY2" fmla="*/ 340731 h 2486204"/>
              <a:gd name="connsiteX3" fmla="*/ 4914978 w 5404355"/>
              <a:gd name="connsiteY3" fmla="*/ 2155728 h 2486204"/>
              <a:gd name="connsiteX4" fmla="*/ 716431 w 5404355"/>
              <a:gd name="connsiteY4" fmla="*/ 2163227 h 2486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4355" h="2486204">
                <a:moveTo>
                  <a:pt x="716431" y="2163227"/>
                </a:moveTo>
                <a:cubicBezTo>
                  <a:pt x="-264115" y="1622327"/>
                  <a:pt x="-142690" y="667782"/>
                  <a:pt x="507525" y="364033"/>
                </a:cubicBezTo>
                <a:cubicBezTo>
                  <a:pt x="1157740" y="60284"/>
                  <a:pt x="3250955" y="-263909"/>
                  <a:pt x="4617718" y="340731"/>
                </a:cubicBezTo>
                <a:cubicBezTo>
                  <a:pt x="5615527" y="793943"/>
                  <a:pt x="5606187" y="1841884"/>
                  <a:pt x="4914978" y="2155728"/>
                </a:cubicBezTo>
                <a:cubicBezTo>
                  <a:pt x="4223769" y="2469572"/>
                  <a:pt x="1696977" y="2704127"/>
                  <a:pt x="716431" y="2163227"/>
                </a:cubicBezTo>
                <a:close/>
              </a:path>
            </a:pathLst>
          </a:custGeom>
          <a:solidFill>
            <a:srgbClr val="0098BC"/>
          </a:solidFill>
          <a:ln>
            <a:solidFill>
              <a:srgbClr val="0098BC"/>
            </a:solidFill>
          </a:ln>
        </p:spPr>
        <p:style>
          <a:lnRef idx="2">
            <a:schemeClr val="accent6">
              <a:shade val="50000"/>
            </a:schemeClr>
          </a:lnRef>
          <a:fillRef idx="1">
            <a:schemeClr val="accent6"/>
          </a:fillRef>
          <a:effectRef idx="0">
            <a:schemeClr val="accent6"/>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4800" b="1" i="0" u="none" strike="noStrike" kern="1200" cap="none" spc="0" normalizeH="0" baseline="0" noProof="0" dirty="0">
                <a:ln>
                  <a:noFill/>
                </a:ln>
                <a:solidFill>
                  <a:prstClr val="white"/>
                </a:solidFill>
                <a:effectLst/>
                <a:uLnTx/>
                <a:uFillTx/>
                <a:latin typeface="Calibri" panose="020F0502020204030204"/>
                <a:ea typeface="+mn-ea"/>
                <a:cs typeface="+mn-cs"/>
              </a:rPr>
              <a:t>2</a:t>
            </a:r>
          </a:p>
        </p:txBody>
      </p:sp>
      <p:grpSp>
        <p:nvGrpSpPr>
          <p:cNvPr id="3" name="Réponse 1"/>
          <p:cNvGrpSpPr/>
          <p:nvPr/>
        </p:nvGrpSpPr>
        <p:grpSpPr>
          <a:xfrm>
            <a:off x="1856034" y="1370548"/>
            <a:ext cx="3725060" cy="2685765"/>
            <a:chOff x="1917578" y="1370548"/>
            <a:chExt cx="3725060" cy="2685765"/>
          </a:xfrm>
        </p:grpSpPr>
        <p:sp>
          <p:nvSpPr>
            <p:cNvPr id="31" name="Texte"/>
            <p:cNvSpPr txBox="1">
              <a:spLocks noChangeArrowheads="1"/>
            </p:cNvSpPr>
            <p:nvPr/>
          </p:nvSpPr>
          <p:spPr bwMode="auto">
            <a:xfrm>
              <a:off x="1917578" y="3040650"/>
              <a:ext cx="372506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fr-FR" altLang="fr-FR" sz="2000" b="1" i="0" u="none" strike="noStrike" kern="1200" cap="none" spc="0" normalizeH="0" baseline="0" noProof="0" dirty="0">
                  <a:ln>
                    <a:noFill/>
                  </a:ln>
                  <a:solidFill>
                    <a:srgbClr val="0098BC"/>
                  </a:solidFill>
                  <a:effectLst/>
                  <a:uLnTx/>
                  <a:uFillTx/>
                  <a:latin typeface="Calibri" panose="020F0502020204030204"/>
                  <a:ea typeface="+mn-ea"/>
                  <a:cs typeface="Arial" panose="020B0604020202020204" pitchFamily="34" charset="0"/>
                </a:rPr>
                <a:t>Matériaux de construction </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fr-FR" altLang="fr-FR" sz="1800" b="1" i="0" u="none" strike="noStrike" kern="1200" cap="none" spc="0" normalizeH="0" baseline="0" noProof="0" dirty="0">
                  <a:ln>
                    <a:noFill/>
                  </a:ln>
                  <a:solidFill>
                    <a:srgbClr val="0098BC"/>
                  </a:solidFill>
                  <a:effectLst/>
                  <a:uLnTx/>
                  <a:uFillTx/>
                  <a:latin typeface="Calibri" panose="020F0502020204030204"/>
                  <a:ea typeface="+mn-ea"/>
                  <a:cs typeface="Arial" panose="020B0604020202020204" pitchFamily="34" charset="0"/>
                </a:rPr>
                <a:t>(amiante…) et </a:t>
              </a:r>
              <a:r>
                <a:rPr lang="fr-FR" altLang="fr-FR" sz="2000" b="1" dirty="0">
                  <a:solidFill>
                    <a:srgbClr val="0098BC"/>
                  </a:solidFill>
                  <a:latin typeface="Calibri" panose="020F0502020204030204"/>
                  <a:cs typeface="Arial" panose="020B0604020202020204" pitchFamily="34" charset="0"/>
                </a:rPr>
                <a:t>revêt</a:t>
              </a:r>
              <a:r>
                <a:rPr kumimoji="0" lang="fr-FR" altLang="fr-FR" sz="2000" b="1" i="0" u="none" strike="noStrike" kern="1200" cap="none" spc="0" normalizeH="0" baseline="0" noProof="0" dirty="0">
                  <a:ln>
                    <a:noFill/>
                  </a:ln>
                  <a:solidFill>
                    <a:srgbClr val="0098BC"/>
                  </a:solidFill>
                  <a:effectLst/>
                  <a:uLnTx/>
                  <a:uFillTx/>
                  <a:latin typeface="Calibri" panose="020F0502020204030204"/>
                  <a:ea typeface="+mn-ea"/>
                  <a:cs typeface="Arial" panose="020B0604020202020204" pitchFamily="34" charset="0"/>
                </a:rPr>
                <a:t>ements intérieurs </a:t>
              </a:r>
              <a:r>
                <a:rPr kumimoji="0" lang="fr-FR" altLang="fr-FR" sz="1800" b="1" i="0" u="none" strike="noStrike" kern="1200" cap="none" spc="0" normalizeH="0" baseline="0" noProof="0" dirty="0">
                  <a:ln>
                    <a:noFill/>
                  </a:ln>
                  <a:solidFill>
                    <a:srgbClr val="0098BC"/>
                  </a:solidFill>
                  <a:effectLst/>
                  <a:uLnTx/>
                  <a:uFillTx/>
                  <a:latin typeface="Calibri" panose="020F0502020204030204"/>
                  <a:ea typeface="+mn-ea"/>
                  <a:cs typeface="Arial" panose="020B0604020202020204" pitchFamily="34" charset="0"/>
                </a:rPr>
                <a:t>(sol, mur, plafond…)</a:t>
              </a:r>
            </a:p>
          </p:txBody>
        </p:sp>
        <p:pic>
          <p:nvPicPr>
            <p:cNvPr id="65" name="Intérieur vide img"/>
            <p:cNvPicPr>
              <a:picLocks noChangeAspect="1"/>
            </p:cNvPicPr>
            <p:nvPr/>
          </p:nvPicPr>
          <p:blipFill rotWithShape="1">
            <a:blip r:embed="rId6" cstate="print">
              <a:extLst>
                <a:ext uri="{28A0092B-C50C-407E-A947-70E740481C1C}">
                  <a14:useLocalDpi xmlns:a14="http://schemas.microsoft.com/office/drawing/2010/main" val="0"/>
                </a:ext>
              </a:extLst>
            </a:blip>
            <a:srcRect l="6448" t="13042" b="3289"/>
            <a:stretch/>
          </p:blipFill>
          <p:spPr>
            <a:xfrm>
              <a:off x="3310713" y="1426035"/>
              <a:ext cx="1852828" cy="1654104"/>
            </a:xfrm>
            <a:prstGeom prst="rect">
              <a:avLst/>
            </a:prstGeom>
          </p:spPr>
        </p:pic>
        <p:pic>
          <p:nvPicPr>
            <p:cNvPr id="62" name="Chantier img"/>
            <p:cNvPicPr>
              <a:picLocks noChangeAspect="1"/>
            </p:cNvPicPr>
            <p:nvPr/>
          </p:nvPicPr>
          <p:blipFill rotWithShape="1">
            <a:blip r:embed="rId7" cstate="print">
              <a:extLst>
                <a:ext uri="{28A0092B-C50C-407E-A947-70E740481C1C}">
                  <a14:useLocalDpi xmlns:a14="http://schemas.microsoft.com/office/drawing/2010/main" val="0"/>
                </a:ext>
              </a:extLst>
            </a:blip>
            <a:srcRect l="2958" t="10145" r="3065" b="5346"/>
            <a:stretch/>
          </p:blipFill>
          <p:spPr>
            <a:xfrm>
              <a:off x="2141392" y="1370548"/>
              <a:ext cx="1966357" cy="1765078"/>
            </a:xfrm>
            <a:prstGeom prst="rect">
              <a:avLst/>
            </a:prstGeom>
          </p:spPr>
        </p:pic>
      </p:grpSp>
      <p:sp>
        <p:nvSpPr>
          <p:cNvPr id="107" name="Numéro 1">
            <a:extLst>
              <a:ext uri="{FF2B5EF4-FFF2-40B4-BE49-F238E27FC236}">
                <a16:creationId xmlns:a16="http://schemas.microsoft.com/office/drawing/2014/main" id="{7587B0AF-15DD-4285-B7D9-1B7CF8175833}"/>
              </a:ext>
            </a:extLst>
          </p:cNvPr>
          <p:cNvSpPr/>
          <p:nvPr/>
        </p:nvSpPr>
        <p:spPr bwMode="auto">
          <a:xfrm>
            <a:off x="3210964" y="1745487"/>
            <a:ext cx="1015200" cy="1015200"/>
          </a:xfrm>
          <a:custGeom>
            <a:avLst/>
            <a:gdLst>
              <a:gd name="connsiteX0" fmla="*/ 0 w 5826377"/>
              <a:gd name="connsiteY0" fmla="*/ 1033411 h 2066821"/>
              <a:gd name="connsiteX1" fmla="*/ 2913189 w 5826377"/>
              <a:gd name="connsiteY1" fmla="*/ 0 h 2066821"/>
              <a:gd name="connsiteX2" fmla="*/ 5826378 w 5826377"/>
              <a:gd name="connsiteY2" fmla="*/ 1033411 h 2066821"/>
              <a:gd name="connsiteX3" fmla="*/ 2913189 w 5826377"/>
              <a:gd name="connsiteY3" fmla="*/ 2066822 h 2066821"/>
              <a:gd name="connsiteX4" fmla="*/ 0 w 5826377"/>
              <a:gd name="connsiteY4" fmla="*/ 1033411 h 2066821"/>
              <a:gd name="connsiteX0" fmla="*/ 0 w 5963004"/>
              <a:gd name="connsiteY0" fmla="*/ 1117673 h 2151084"/>
              <a:gd name="connsiteX1" fmla="*/ 2913189 w 5963004"/>
              <a:gd name="connsiteY1" fmla="*/ 84262 h 2151084"/>
              <a:gd name="connsiteX2" fmla="*/ 4908260 w 5963004"/>
              <a:gd name="connsiteY2" fmla="*/ 178808 h 2151084"/>
              <a:gd name="connsiteX3" fmla="*/ 5826378 w 5963004"/>
              <a:gd name="connsiteY3" fmla="*/ 1117673 h 2151084"/>
              <a:gd name="connsiteX4" fmla="*/ 2913189 w 5963004"/>
              <a:gd name="connsiteY4" fmla="*/ 2151084 h 2151084"/>
              <a:gd name="connsiteX5" fmla="*/ 0 w 5963004"/>
              <a:gd name="connsiteY5" fmla="*/ 1117673 h 2151084"/>
              <a:gd name="connsiteX0" fmla="*/ 0 w 5682491"/>
              <a:gd name="connsiteY0" fmla="*/ 1117673 h 2198926"/>
              <a:gd name="connsiteX1" fmla="*/ 2913189 w 5682491"/>
              <a:gd name="connsiteY1" fmla="*/ 84262 h 2198926"/>
              <a:gd name="connsiteX2" fmla="*/ 4908260 w 5682491"/>
              <a:gd name="connsiteY2" fmla="*/ 178808 h 2198926"/>
              <a:gd name="connsiteX3" fmla="*/ 5502993 w 5682491"/>
              <a:gd name="connsiteY3" fmla="*/ 1920561 h 2198926"/>
              <a:gd name="connsiteX4" fmla="*/ 2913189 w 5682491"/>
              <a:gd name="connsiteY4" fmla="*/ 2151084 h 2198926"/>
              <a:gd name="connsiteX5" fmla="*/ 0 w 5682491"/>
              <a:gd name="connsiteY5" fmla="*/ 1117673 h 2198926"/>
              <a:gd name="connsiteX0" fmla="*/ 0 w 5660189"/>
              <a:gd name="connsiteY0" fmla="*/ 926212 h 2198502"/>
              <a:gd name="connsiteX1" fmla="*/ 2890887 w 5660189"/>
              <a:gd name="connsiteY1" fmla="*/ 71221 h 2198502"/>
              <a:gd name="connsiteX2" fmla="*/ 4885958 w 5660189"/>
              <a:gd name="connsiteY2" fmla="*/ 165767 h 2198502"/>
              <a:gd name="connsiteX3" fmla="*/ 5480691 w 5660189"/>
              <a:gd name="connsiteY3" fmla="*/ 1907520 h 2198502"/>
              <a:gd name="connsiteX4" fmla="*/ 2890887 w 5660189"/>
              <a:gd name="connsiteY4" fmla="*/ 2138043 h 2198502"/>
              <a:gd name="connsiteX5" fmla="*/ 0 w 5660189"/>
              <a:gd name="connsiteY5" fmla="*/ 926212 h 2198502"/>
              <a:gd name="connsiteX0" fmla="*/ 13287 w 5673476"/>
              <a:gd name="connsiteY0" fmla="*/ 941739 h 2214029"/>
              <a:gd name="connsiteX1" fmla="*/ 1956320 w 5673476"/>
              <a:gd name="connsiteY1" fmla="*/ 64445 h 2214029"/>
              <a:gd name="connsiteX2" fmla="*/ 4899245 w 5673476"/>
              <a:gd name="connsiteY2" fmla="*/ 181294 h 2214029"/>
              <a:gd name="connsiteX3" fmla="*/ 5493978 w 5673476"/>
              <a:gd name="connsiteY3" fmla="*/ 1923047 h 2214029"/>
              <a:gd name="connsiteX4" fmla="*/ 2904174 w 5673476"/>
              <a:gd name="connsiteY4" fmla="*/ 2153570 h 2214029"/>
              <a:gd name="connsiteX5" fmla="*/ 13287 w 5673476"/>
              <a:gd name="connsiteY5" fmla="*/ 941739 h 2214029"/>
              <a:gd name="connsiteX0" fmla="*/ 101649 w 5761838"/>
              <a:gd name="connsiteY0" fmla="*/ 941739 h 2143739"/>
              <a:gd name="connsiteX1" fmla="*/ 2044682 w 5761838"/>
              <a:gd name="connsiteY1" fmla="*/ 64445 h 2143739"/>
              <a:gd name="connsiteX2" fmla="*/ 4987607 w 5761838"/>
              <a:gd name="connsiteY2" fmla="*/ 181294 h 2143739"/>
              <a:gd name="connsiteX3" fmla="*/ 5582340 w 5761838"/>
              <a:gd name="connsiteY3" fmla="*/ 1923047 h 2143739"/>
              <a:gd name="connsiteX4" fmla="*/ 840350 w 5761838"/>
              <a:gd name="connsiteY4" fmla="*/ 2064360 h 2143739"/>
              <a:gd name="connsiteX5" fmla="*/ 101649 w 5761838"/>
              <a:gd name="connsiteY5" fmla="*/ 941739 h 2143739"/>
              <a:gd name="connsiteX0" fmla="*/ 188442 w 5536397"/>
              <a:gd name="connsiteY0" fmla="*/ 630387 h 2143793"/>
              <a:gd name="connsiteX1" fmla="*/ 1819241 w 5536397"/>
              <a:gd name="connsiteY1" fmla="*/ 43025 h 2143793"/>
              <a:gd name="connsiteX2" fmla="*/ 4762166 w 5536397"/>
              <a:gd name="connsiteY2" fmla="*/ 159874 h 2143793"/>
              <a:gd name="connsiteX3" fmla="*/ 5356899 w 5536397"/>
              <a:gd name="connsiteY3" fmla="*/ 1901627 h 2143793"/>
              <a:gd name="connsiteX4" fmla="*/ 614909 w 5536397"/>
              <a:gd name="connsiteY4" fmla="*/ 2042940 h 2143793"/>
              <a:gd name="connsiteX5" fmla="*/ 188442 w 5536397"/>
              <a:gd name="connsiteY5" fmla="*/ 630387 h 2143793"/>
              <a:gd name="connsiteX0" fmla="*/ 174325 w 5321361"/>
              <a:gd name="connsiteY0" fmla="*/ 630387 h 2200733"/>
              <a:gd name="connsiteX1" fmla="*/ 1805124 w 5321361"/>
              <a:gd name="connsiteY1" fmla="*/ 43025 h 2200733"/>
              <a:gd name="connsiteX2" fmla="*/ 4748049 w 5321361"/>
              <a:gd name="connsiteY2" fmla="*/ 159874 h 2200733"/>
              <a:gd name="connsiteX3" fmla="*/ 5086304 w 5321361"/>
              <a:gd name="connsiteY3" fmla="*/ 2035442 h 2200733"/>
              <a:gd name="connsiteX4" fmla="*/ 600792 w 5321361"/>
              <a:gd name="connsiteY4" fmla="*/ 2042940 h 2200733"/>
              <a:gd name="connsiteX5" fmla="*/ 174325 w 5321361"/>
              <a:gd name="connsiteY5" fmla="*/ 630387 h 2200733"/>
              <a:gd name="connsiteX0" fmla="*/ 174325 w 5420438"/>
              <a:gd name="connsiteY0" fmla="*/ 630387 h 2200733"/>
              <a:gd name="connsiteX1" fmla="*/ 1805124 w 5420438"/>
              <a:gd name="connsiteY1" fmla="*/ 43025 h 2200733"/>
              <a:gd name="connsiteX2" fmla="*/ 4748049 w 5420438"/>
              <a:gd name="connsiteY2" fmla="*/ 159874 h 2200733"/>
              <a:gd name="connsiteX3" fmla="*/ 5086304 w 5420438"/>
              <a:gd name="connsiteY3" fmla="*/ 2035442 h 2200733"/>
              <a:gd name="connsiteX4" fmla="*/ 600792 w 5420438"/>
              <a:gd name="connsiteY4" fmla="*/ 2042940 h 2200733"/>
              <a:gd name="connsiteX5" fmla="*/ 174325 w 5420438"/>
              <a:gd name="connsiteY5" fmla="*/ 630387 h 2200733"/>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428298"/>
              <a:gd name="connsiteY0" fmla="*/ 682960 h 2297981"/>
              <a:gd name="connsiteX1" fmla="*/ 1805124 w 5428298"/>
              <a:gd name="connsiteY1" fmla="*/ 95598 h 2297981"/>
              <a:gd name="connsiteX2" fmla="*/ 4748049 w 5428298"/>
              <a:gd name="connsiteY2" fmla="*/ 212447 h 2297981"/>
              <a:gd name="connsiteX3" fmla="*/ 5086304 w 5428298"/>
              <a:gd name="connsiteY3" fmla="*/ 2088015 h 2297981"/>
              <a:gd name="connsiteX4" fmla="*/ 600792 w 5428298"/>
              <a:gd name="connsiteY4" fmla="*/ 2095513 h 2297981"/>
              <a:gd name="connsiteX5" fmla="*/ 174325 w 5428298"/>
              <a:gd name="connsiteY5" fmla="*/ 682960 h 2297981"/>
              <a:gd name="connsiteX0" fmla="*/ 151277 w 4978783"/>
              <a:gd name="connsiteY0" fmla="*/ 2095513 h 2334141"/>
              <a:gd name="connsiteX1" fmla="*/ 1355609 w 4978783"/>
              <a:gd name="connsiteY1" fmla="*/ 95598 h 2334141"/>
              <a:gd name="connsiteX2" fmla="*/ 4298534 w 4978783"/>
              <a:gd name="connsiteY2" fmla="*/ 212447 h 2334141"/>
              <a:gd name="connsiteX3" fmla="*/ 4636789 w 4978783"/>
              <a:gd name="connsiteY3" fmla="*/ 2088015 h 2334141"/>
              <a:gd name="connsiteX4" fmla="*/ 151277 w 4978783"/>
              <a:gd name="connsiteY4" fmla="*/ 2095513 h 2334141"/>
              <a:gd name="connsiteX0" fmla="*/ 470246 w 5297752"/>
              <a:gd name="connsiteY0" fmla="*/ 2066922 h 2301280"/>
              <a:gd name="connsiteX1" fmla="*/ 604061 w 5297752"/>
              <a:gd name="connsiteY1" fmla="*/ 133915 h 2301280"/>
              <a:gd name="connsiteX2" fmla="*/ 4617503 w 5297752"/>
              <a:gd name="connsiteY2" fmla="*/ 183856 h 2301280"/>
              <a:gd name="connsiteX3" fmla="*/ 4955758 w 5297752"/>
              <a:gd name="connsiteY3" fmla="*/ 2059424 h 2301280"/>
              <a:gd name="connsiteX4" fmla="*/ 470246 w 5297752"/>
              <a:gd name="connsiteY4" fmla="*/ 2066922 h 2301280"/>
              <a:gd name="connsiteX0" fmla="*/ 508312 w 5335818"/>
              <a:gd name="connsiteY0" fmla="*/ 2088925 h 2323283"/>
              <a:gd name="connsiteX1" fmla="*/ 642127 w 5335818"/>
              <a:gd name="connsiteY1" fmla="*/ 155918 h 2323283"/>
              <a:gd name="connsiteX2" fmla="*/ 4655569 w 5335818"/>
              <a:gd name="connsiteY2" fmla="*/ 205859 h 2323283"/>
              <a:gd name="connsiteX3" fmla="*/ 4993824 w 5335818"/>
              <a:gd name="connsiteY3" fmla="*/ 2081427 h 2323283"/>
              <a:gd name="connsiteX4" fmla="*/ 508312 w 5335818"/>
              <a:gd name="connsiteY4" fmla="*/ 2088925 h 2323283"/>
              <a:gd name="connsiteX0" fmla="*/ 537928 w 5365434"/>
              <a:gd name="connsiteY0" fmla="*/ 2041763 h 2267686"/>
              <a:gd name="connsiteX1" fmla="*/ 615987 w 5365434"/>
              <a:gd name="connsiteY1" fmla="*/ 242570 h 2267686"/>
              <a:gd name="connsiteX2" fmla="*/ 4685185 w 5365434"/>
              <a:gd name="connsiteY2" fmla="*/ 158697 h 2267686"/>
              <a:gd name="connsiteX3" fmla="*/ 5023440 w 5365434"/>
              <a:gd name="connsiteY3" fmla="*/ 2034265 h 2267686"/>
              <a:gd name="connsiteX4" fmla="*/ 537928 w 5365434"/>
              <a:gd name="connsiteY4" fmla="*/ 2041763 h 2267686"/>
              <a:gd name="connsiteX0" fmla="*/ 475390 w 5302896"/>
              <a:gd name="connsiteY0" fmla="*/ 2088286 h 2314209"/>
              <a:gd name="connsiteX1" fmla="*/ 553449 w 5302896"/>
              <a:gd name="connsiteY1" fmla="*/ 289093 h 2314209"/>
              <a:gd name="connsiteX2" fmla="*/ 4622647 w 5302896"/>
              <a:gd name="connsiteY2" fmla="*/ 205220 h 2314209"/>
              <a:gd name="connsiteX3" fmla="*/ 4960902 w 5302896"/>
              <a:gd name="connsiteY3" fmla="*/ 2080788 h 2314209"/>
              <a:gd name="connsiteX4" fmla="*/ 475390 w 5302896"/>
              <a:gd name="connsiteY4" fmla="*/ 2088286 h 2314209"/>
              <a:gd name="connsiteX0" fmla="*/ 500620 w 5340218"/>
              <a:gd name="connsiteY0" fmla="*/ 2050101 h 2276024"/>
              <a:gd name="connsiteX1" fmla="*/ 578679 w 5340218"/>
              <a:gd name="connsiteY1" fmla="*/ 250908 h 2276024"/>
              <a:gd name="connsiteX2" fmla="*/ 4688872 w 5340218"/>
              <a:gd name="connsiteY2" fmla="*/ 227606 h 2276024"/>
              <a:gd name="connsiteX3" fmla="*/ 4986132 w 5340218"/>
              <a:gd name="connsiteY3" fmla="*/ 2042603 h 2276024"/>
              <a:gd name="connsiteX4" fmla="*/ 500620 w 5340218"/>
              <a:gd name="connsiteY4" fmla="*/ 2050101 h 2276024"/>
              <a:gd name="connsiteX0" fmla="*/ 500620 w 5340214"/>
              <a:gd name="connsiteY0" fmla="*/ 2163226 h 2389149"/>
              <a:gd name="connsiteX1" fmla="*/ 578679 w 5340214"/>
              <a:gd name="connsiteY1" fmla="*/ 364033 h 2389149"/>
              <a:gd name="connsiteX2" fmla="*/ 4688872 w 5340214"/>
              <a:gd name="connsiteY2" fmla="*/ 340731 h 2389149"/>
              <a:gd name="connsiteX3" fmla="*/ 4986132 w 5340214"/>
              <a:gd name="connsiteY3" fmla="*/ 2155728 h 2389149"/>
              <a:gd name="connsiteX4" fmla="*/ 500620 w 5340214"/>
              <a:gd name="connsiteY4" fmla="*/ 2163226 h 2389149"/>
              <a:gd name="connsiteX0" fmla="*/ 500620 w 5475509"/>
              <a:gd name="connsiteY0" fmla="*/ 2163226 h 2389149"/>
              <a:gd name="connsiteX1" fmla="*/ 578679 w 5475509"/>
              <a:gd name="connsiteY1" fmla="*/ 364033 h 2389149"/>
              <a:gd name="connsiteX2" fmla="*/ 4688872 w 5475509"/>
              <a:gd name="connsiteY2" fmla="*/ 340731 h 2389149"/>
              <a:gd name="connsiteX3" fmla="*/ 4986132 w 5475509"/>
              <a:gd name="connsiteY3" fmla="*/ 2155728 h 2389149"/>
              <a:gd name="connsiteX4" fmla="*/ 500620 w 5475509"/>
              <a:gd name="connsiteY4" fmla="*/ 2163226 h 2389149"/>
              <a:gd name="connsiteX0" fmla="*/ 631244 w 5319168"/>
              <a:gd name="connsiteY0" fmla="*/ 2163227 h 2389149"/>
              <a:gd name="connsiteX1" fmla="*/ 422338 w 5319168"/>
              <a:gd name="connsiteY1" fmla="*/ 364033 h 2389149"/>
              <a:gd name="connsiteX2" fmla="*/ 4532531 w 5319168"/>
              <a:gd name="connsiteY2" fmla="*/ 340731 h 2389149"/>
              <a:gd name="connsiteX3" fmla="*/ 4829791 w 5319168"/>
              <a:gd name="connsiteY3" fmla="*/ 2155728 h 2389149"/>
              <a:gd name="connsiteX4" fmla="*/ 631244 w 5319168"/>
              <a:gd name="connsiteY4" fmla="*/ 2163227 h 2389149"/>
              <a:gd name="connsiteX0" fmla="*/ 716431 w 5404355"/>
              <a:gd name="connsiteY0" fmla="*/ 2163227 h 2486204"/>
              <a:gd name="connsiteX1" fmla="*/ 507525 w 5404355"/>
              <a:gd name="connsiteY1" fmla="*/ 364033 h 2486204"/>
              <a:gd name="connsiteX2" fmla="*/ 4617718 w 5404355"/>
              <a:gd name="connsiteY2" fmla="*/ 340731 h 2486204"/>
              <a:gd name="connsiteX3" fmla="*/ 4914978 w 5404355"/>
              <a:gd name="connsiteY3" fmla="*/ 2155728 h 2486204"/>
              <a:gd name="connsiteX4" fmla="*/ 716431 w 5404355"/>
              <a:gd name="connsiteY4" fmla="*/ 2163227 h 2486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4355" h="2486204">
                <a:moveTo>
                  <a:pt x="716431" y="2163227"/>
                </a:moveTo>
                <a:cubicBezTo>
                  <a:pt x="-264115" y="1622327"/>
                  <a:pt x="-142690" y="667782"/>
                  <a:pt x="507525" y="364033"/>
                </a:cubicBezTo>
                <a:cubicBezTo>
                  <a:pt x="1157740" y="60284"/>
                  <a:pt x="3250955" y="-263909"/>
                  <a:pt x="4617718" y="340731"/>
                </a:cubicBezTo>
                <a:cubicBezTo>
                  <a:pt x="5615527" y="793943"/>
                  <a:pt x="5606187" y="1841884"/>
                  <a:pt x="4914978" y="2155728"/>
                </a:cubicBezTo>
                <a:cubicBezTo>
                  <a:pt x="4223769" y="2469572"/>
                  <a:pt x="1696977" y="2704127"/>
                  <a:pt x="716431" y="2163227"/>
                </a:cubicBezTo>
                <a:close/>
              </a:path>
            </a:pathLst>
          </a:custGeom>
          <a:solidFill>
            <a:srgbClr val="0098BC"/>
          </a:solidFill>
          <a:ln>
            <a:solidFill>
              <a:srgbClr val="0098BC"/>
            </a:solidFill>
          </a:ln>
        </p:spPr>
        <p:style>
          <a:lnRef idx="2">
            <a:schemeClr val="accent6">
              <a:shade val="50000"/>
            </a:schemeClr>
          </a:lnRef>
          <a:fillRef idx="1">
            <a:schemeClr val="accent6"/>
          </a:fillRef>
          <a:effectRef idx="0">
            <a:schemeClr val="accent6"/>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4800" b="1" i="0" u="none" strike="noStrike" kern="1200" cap="none" spc="0" normalizeH="0" baseline="0" noProof="0" dirty="0">
                <a:ln>
                  <a:noFill/>
                </a:ln>
                <a:solidFill>
                  <a:prstClr val="white"/>
                </a:solidFill>
                <a:effectLst/>
                <a:uLnTx/>
                <a:uFillTx/>
                <a:latin typeface="Calibri" panose="020F0502020204030204"/>
                <a:ea typeface="+mn-ea"/>
                <a:cs typeface="+mn-cs"/>
              </a:rPr>
              <a:t>1</a:t>
            </a:r>
          </a:p>
        </p:txBody>
      </p:sp>
      <p:pic>
        <p:nvPicPr>
          <p:cNvPr id="33" name="Retour">
            <a:hlinkClick r:id="rId8" action="ppaction://hlinksldjump"/>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338131" y="5763090"/>
            <a:ext cx="596157" cy="567075"/>
          </a:xfrm>
          <a:prstGeom prst="rect">
            <a:avLst/>
          </a:prstGeom>
        </p:spPr>
      </p:pic>
      <p:sp>
        <p:nvSpPr>
          <p:cNvPr id="44" name="Fond Blanc">
            <a:extLst>
              <a:ext uri="{FF2B5EF4-FFF2-40B4-BE49-F238E27FC236}">
                <a16:creationId xmlns:a16="http://schemas.microsoft.com/office/drawing/2014/main" id="{FA3B2686-94FE-40EF-960C-4F0A2531B978}"/>
              </a:ext>
            </a:extLst>
          </p:cNvPr>
          <p:cNvSpPr/>
          <p:nvPr/>
        </p:nvSpPr>
        <p:spPr>
          <a:xfrm>
            <a:off x="0" y="3861"/>
            <a:ext cx="1670132" cy="685800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5" name="Logo AtmoSud">
            <a:hlinkClick r:id="rId10"/>
            <a:extLst>
              <a:ext uri="{FF2B5EF4-FFF2-40B4-BE49-F238E27FC236}">
                <a16:creationId xmlns:a16="http://schemas.microsoft.com/office/drawing/2014/main" id="{06C206BF-02A7-4FFF-9DF6-746E34FC12B0}"/>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7873" y="6188197"/>
            <a:ext cx="1440000" cy="574331"/>
          </a:xfrm>
          <a:prstGeom prst="rect">
            <a:avLst/>
          </a:prstGeom>
        </p:spPr>
      </p:pic>
      <p:grpSp>
        <p:nvGrpSpPr>
          <p:cNvPr id="46" name="TP"/>
          <p:cNvGrpSpPr/>
          <p:nvPr/>
        </p:nvGrpSpPr>
        <p:grpSpPr>
          <a:xfrm>
            <a:off x="330442" y="5258668"/>
            <a:ext cx="1084263" cy="830356"/>
            <a:chOff x="330442" y="5254806"/>
            <a:chExt cx="1084263" cy="830356"/>
          </a:xfrm>
        </p:grpSpPr>
        <p:sp>
          <p:nvSpPr>
            <p:cNvPr id="58" name="Txt tp">
              <a:extLst>
                <a:ext uri="{FF2B5EF4-FFF2-40B4-BE49-F238E27FC236}">
                  <a16:creationId xmlns:a16="http://schemas.microsoft.com/office/drawing/2014/main" id="{068AD82C-35A7-4983-827A-713281010F7B}"/>
                </a:ext>
              </a:extLst>
            </p:cNvPr>
            <p:cNvSpPr txBox="1">
              <a:spLocks noChangeArrowheads="1"/>
            </p:cNvSpPr>
            <p:nvPr/>
          </p:nvSpPr>
          <p:spPr bwMode="auto">
            <a:xfrm>
              <a:off x="330442" y="5747025"/>
              <a:ext cx="1084263" cy="338137"/>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altLang="fr-FR" sz="1600" b="0" i="0" u="none" strike="noStrike" kern="0" cap="none" spc="0" normalizeH="0" baseline="0" noProof="0" dirty="0">
                  <a:ln>
                    <a:noFill/>
                  </a:ln>
                  <a:solidFill>
                    <a:srgbClr val="44546A"/>
                  </a:solidFill>
                  <a:effectLst/>
                  <a:uLnTx/>
                  <a:uFillTx/>
                  <a:latin typeface="Chelsea Market" panose="02000000000000000000" pitchFamily="2" charset="0"/>
                  <a:ea typeface="Chelsea Market" panose="02000000000000000000" pitchFamily="2" charset="0"/>
                  <a:cs typeface="Ebrima" panose="02000000000000000000" pitchFamily="2" charset="0"/>
                </a:rPr>
                <a:t>TP</a:t>
              </a:r>
            </a:p>
          </p:txBody>
        </p:sp>
        <p:pic>
          <p:nvPicPr>
            <p:cNvPr id="59" name="Picto">
              <a:extLst>
                <a:ext uri="{FF2B5EF4-FFF2-40B4-BE49-F238E27FC236}">
                  <a16:creationId xmlns:a16="http://schemas.microsoft.com/office/drawing/2014/main" id="{75391B0D-8C13-4486-817C-65EA0FA7CAAE}"/>
                </a:ext>
              </a:extLst>
            </p:cNvPr>
            <p:cNvPicPr>
              <a:picLocks noChangeAspect="1"/>
            </p:cNvPicPr>
            <p:nvPr/>
          </p:nvPicPr>
          <p:blipFill rotWithShape="1">
            <a:blip r:embed="rId12">
              <a:extLst>
                <a:ext uri="{28A0092B-C50C-407E-A947-70E740481C1C}">
                  <a14:useLocalDpi xmlns:a14="http://schemas.microsoft.com/office/drawing/2010/main" val="0"/>
                </a:ext>
              </a:extLst>
            </a:blip>
            <a:srcRect l="2040" t="2673" r="2116" b="5000"/>
            <a:stretch/>
          </p:blipFill>
          <p:spPr bwMode="auto">
            <a:xfrm>
              <a:off x="550102" y="5254806"/>
              <a:ext cx="681644" cy="5569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7" name="Video"/>
          <p:cNvGrpSpPr/>
          <p:nvPr/>
        </p:nvGrpSpPr>
        <p:grpSpPr>
          <a:xfrm>
            <a:off x="330443" y="4186380"/>
            <a:ext cx="1084263" cy="874441"/>
            <a:chOff x="330443" y="4182518"/>
            <a:chExt cx="1084263" cy="874441"/>
          </a:xfrm>
        </p:grpSpPr>
        <p:sp>
          <p:nvSpPr>
            <p:cNvPr id="56" name="Txt video">
              <a:extLst>
                <a:ext uri="{FF2B5EF4-FFF2-40B4-BE49-F238E27FC236}">
                  <a16:creationId xmlns:a16="http://schemas.microsoft.com/office/drawing/2014/main" id="{497FE70E-A465-4313-ACA4-D25B0274D1AF}"/>
                </a:ext>
              </a:extLst>
            </p:cNvPr>
            <p:cNvSpPr txBox="1">
              <a:spLocks noChangeArrowheads="1"/>
            </p:cNvSpPr>
            <p:nvPr/>
          </p:nvSpPr>
          <p:spPr bwMode="auto">
            <a:xfrm>
              <a:off x="330443" y="4718822"/>
              <a:ext cx="1084263" cy="338137"/>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altLang="fr-FR" sz="1600" b="0" i="0" u="none" strike="noStrike" kern="0" cap="none" spc="0" normalizeH="0" baseline="0" noProof="0" dirty="0">
                  <a:ln>
                    <a:noFill/>
                  </a:ln>
                  <a:solidFill>
                    <a:srgbClr val="44546A"/>
                  </a:solidFill>
                  <a:effectLst/>
                  <a:uLnTx/>
                  <a:uFillTx/>
                  <a:latin typeface="Chelsea Market" panose="02000000000000000000" pitchFamily="2" charset="0"/>
                  <a:ea typeface="Chelsea Market" panose="02000000000000000000" pitchFamily="2" charset="0"/>
                  <a:cs typeface="Ebrima" panose="02000000000000000000" pitchFamily="2" charset="0"/>
                </a:rPr>
                <a:t>VIDEO</a:t>
              </a:r>
            </a:p>
          </p:txBody>
        </p:sp>
        <p:pic>
          <p:nvPicPr>
            <p:cNvPr id="57" name="Picto guide">
              <a:extLst>
                <a:ext uri="{FF2B5EF4-FFF2-40B4-BE49-F238E27FC236}">
                  <a16:creationId xmlns:a16="http://schemas.microsoft.com/office/drawing/2014/main" id="{10D6FA2E-1F17-41B3-964A-E622C2DB457D}"/>
                </a:ext>
              </a:extLst>
            </p:cNvPr>
            <p:cNvPicPr>
              <a:picLocks noChangeAspect="1"/>
            </p:cNvPicPr>
            <p:nvPr/>
          </p:nvPicPr>
          <p:blipFill rotWithShape="1">
            <a:blip r:embed="rId13">
              <a:extLst>
                <a:ext uri="{28A0092B-C50C-407E-A947-70E740481C1C}">
                  <a14:useLocalDpi xmlns:a14="http://schemas.microsoft.com/office/drawing/2010/main" val="0"/>
                </a:ext>
              </a:extLst>
            </a:blip>
            <a:srcRect l="4186" t="1958" r="10959" b="5944"/>
            <a:stretch/>
          </p:blipFill>
          <p:spPr bwMode="auto">
            <a:xfrm>
              <a:off x="545220" y="4182518"/>
              <a:ext cx="631767" cy="5818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8" name="Guide"/>
          <p:cNvGrpSpPr/>
          <p:nvPr/>
        </p:nvGrpSpPr>
        <p:grpSpPr>
          <a:xfrm>
            <a:off x="330444" y="3123586"/>
            <a:ext cx="1084262" cy="891371"/>
            <a:chOff x="330444" y="3119724"/>
            <a:chExt cx="1084262" cy="891371"/>
          </a:xfrm>
        </p:grpSpPr>
        <p:sp>
          <p:nvSpPr>
            <p:cNvPr id="54" name="Txt guide">
              <a:extLst>
                <a:ext uri="{FF2B5EF4-FFF2-40B4-BE49-F238E27FC236}">
                  <a16:creationId xmlns:a16="http://schemas.microsoft.com/office/drawing/2014/main" id="{CD90D079-7F62-48CC-8B04-9EDA9213D908}"/>
                </a:ext>
              </a:extLst>
            </p:cNvPr>
            <p:cNvSpPr txBox="1">
              <a:spLocks noChangeArrowheads="1"/>
            </p:cNvSpPr>
            <p:nvPr/>
          </p:nvSpPr>
          <p:spPr bwMode="auto">
            <a:xfrm>
              <a:off x="330444" y="3671370"/>
              <a:ext cx="1084262" cy="339725"/>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altLang="fr-FR" sz="1600" b="0" i="0" u="none" strike="noStrike" kern="0" cap="none" spc="0" normalizeH="0" baseline="0" noProof="0" dirty="0">
                  <a:ln>
                    <a:noFill/>
                  </a:ln>
                  <a:solidFill>
                    <a:srgbClr val="44546A"/>
                  </a:solidFill>
                  <a:effectLst/>
                  <a:uLnTx/>
                  <a:uFillTx/>
                  <a:latin typeface="Chelsea Market" panose="02000000000000000000" pitchFamily="2" charset="0"/>
                  <a:ea typeface="Chelsea Market" panose="02000000000000000000" pitchFamily="2" charset="0"/>
                  <a:cs typeface="Verdana" panose="020B0604030504040204" pitchFamily="34" charset="0"/>
                </a:rPr>
                <a:t>GUIDE</a:t>
              </a:r>
            </a:p>
          </p:txBody>
        </p:sp>
        <p:pic>
          <p:nvPicPr>
            <p:cNvPr id="55" name="Picto guide">
              <a:extLst>
                <a:ext uri="{FF2B5EF4-FFF2-40B4-BE49-F238E27FC236}">
                  <a16:creationId xmlns:a16="http://schemas.microsoft.com/office/drawing/2014/main" id="{4784EAE9-EC02-44D3-9F43-AC31EE721370}"/>
                </a:ext>
              </a:extLst>
            </p:cNvPr>
            <p:cNvPicPr>
              <a:picLocks noChangeAspect="1"/>
            </p:cNvPicPr>
            <p:nvPr/>
          </p:nvPicPr>
          <p:blipFill rotWithShape="1">
            <a:blip r:embed="rId14">
              <a:extLst>
                <a:ext uri="{28A0092B-C50C-407E-A947-70E740481C1C}">
                  <a14:useLocalDpi xmlns:a14="http://schemas.microsoft.com/office/drawing/2010/main" val="0"/>
                </a:ext>
              </a:extLst>
            </a:blip>
            <a:srcRect l="5015" t="1565" r="10709" b="5873"/>
            <a:stretch/>
          </p:blipFill>
          <p:spPr bwMode="auto">
            <a:xfrm>
              <a:off x="545220" y="3119724"/>
              <a:ext cx="623454" cy="5818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2" name="Txt info">
            <a:extLst>
              <a:ext uri="{FF2B5EF4-FFF2-40B4-BE49-F238E27FC236}">
                <a16:creationId xmlns:a16="http://schemas.microsoft.com/office/drawing/2014/main" id="{80C3DAD2-B6EA-4E7C-933D-5756572579F7}"/>
              </a:ext>
            </a:extLst>
          </p:cNvPr>
          <p:cNvSpPr txBox="1">
            <a:spLocks noChangeArrowheads="1"/>
          </p:cNvSpPr>
          <p:nvPr/>
        </p:nvSpPr>
        <p:spPr bwMode="auto">
          <a:xfrm>
            <a:off x="314816" y="2530286"/>
            <a:ext cx="1084262" cy="338137"/>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altLang="fr-FR" sz="1600" b="0" i="0" u="none" strike="noStrike" kern="0" cap="none" spc="0" normalizeH="0" baseline="0" noProof="0" dirty="0">
                <a:ln>
                  <a:noFill/>
                </a:ln>
                <a:solidFill>
                  <a:srgbClr val="44546A"/>
                </a:solidFill>
                <a:effectLst/>
                <a:uLnTx/>
                <a:uFillTx/>
                <a:latin typeface="Chelsea Market" panose="02000000000000000000" pitchFamily="2" charset="0"/>
                <a:ea typeface="Chelsea Market" panose="02000000000000000000" pitchFamily="2" charset="0"/>
                <a:cs typeface="Ebrima" panose="02000000000000000000" pitchFamily="2" charset="0"/>
              </a:rPr>
              <a:t>INFO</a:t>
            </a:r>
          </a:p>
        </p:txBody>
      </p:sp>
      <p:sp>
        <p:nvSpPr>
          <p:cNvPr id="50" name="Module CO2">
            <a:extLst>
              <a:ext uri="{FF2B5EF4-FFF2-40B4-BE49-F238E27FC236}">
                <a16:creationId xmlns:a16="http://schemas.microsoft.com/office/drawing/2014/main" id="{ED7333EA-7CC1-4589-A171-23DE7A5DE385}"/>
              </a:ext>
            </a:extLst>
          </p:cNvPr>
          <p:cNvSpPr/>
          <p:nvPr/>
        </p:nvSpPr>
        <p:spPr>
          <a:xfrm>
            <a:off x="65263" y="1509203"/>
            <a:ext cx="1539605" cy="276999"/>
          </a:xfrm>
          <a:prstGeom prst="rect">
            <a:avLst/>
          </a:prstGeom>
          <a:solidFill>
            <a:srgbClr val="002060"/>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L’air de ma classe</a:t>
            </a:r>
            <a:endParaRPr kumimoji="0" lang="fr-FR"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51" name="Logo AEM">
            <a:extLst>
              <a:ext uri="{FF2B5EF4-FFF2-40B4-BE49-F238E27FC236}">
                <a16:creationId xmlns:a16="http://schemas.microsoft.com/office/drawing/2014/main" id="{74F59558-1101-451A-ACCC-8D43FF7E327C}"/>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357636" y="224669"/>
            <a:ext cx="954858" cy="1218997"/>
          </a:xfrm>
          <a:prstGeom prst="rect">
            <a:avLst/>
          </a:prstGeom>
        </p:spPr>
      </p:pic>
      <p:sp>
        <p:nvSpPr>
          <p:cNvPr id="85" name="Titre">
            <a:extLst>
              <a:ext uri="{FF2B5EF4-FFF2-40B4-BE49-F238E27FC236}">
                <a16:creationId xmlns:a16="http://schemas.microsoft.com/office/drawing/2014/main" id="{7260F89E-F337-4C84-9AC6-1281E54995BC}"/>
              </a:ext>
            </a:extLst>
          </p:cNvPr>
          <p:cNvSpPr/>
          <p:nvPr/>
        </p:nvSpPr>
        <p:spPr>
          <a:xfrm>
            <a:off x="1670130" y="3055"/>
            <a:ext cx="10521870" cy="1260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Autofit/>
          </a:bodyPr>
          <a:lstStyle/>
          <a:p>
            <a:pPr algn="ctr">
              <a:lnSpc>
                <a:spcPct val="90000"/>
              </a:lnSpc>
              <a:spcBef>
                <a:spcPct val="0"/>
              </a:spcBef>
            </a:pPr>
            <a:r>
              <a:rPr lang="fr-FR" sz="4000" b="1" dirty="0">
                <a:solidFill>
                  <a:srgbClr val="002060"/>
                </a:solidFill>
                <a:latin typeface="Century Gothic" panose="020B0502020202020204" pitchFamily="34" charset="0"/>
              </a:rPr>
              <a:t>Quelles sont les causes de la pollution</a:t>
            </a:r>
            <a:br>
              <a:rPr lang="fr-FR" sz="4000" b="1" dirty="0">
                <a:solidFill>
                  <a:srgbClr val="002060"/>
                </a:solidFill>
                <a:latin typeface="Century Gothic" panose="020B0502020202020204" pitchFamily="34" charset="0"/>
              </a:rPr>
            </a:br>
            <a:r>
              <a:rPr lang="fr-FR" sz="4000" b="1" dirty="0">
                <a:solidFill>
                  <a:srgbClr val="002060"/>
                </a:solidFill>
                <a:latin typeface="Century Gothic" panose="020B0502020202020204" pitchFamily="34" charset="0"/>
              </a:rPr>
              <a:t>de l’air intérieur due au bâtiment ?</a:t>
            </a:r>
          </a:p>
        </p:txBody>
      </p:sp>
      <p:sp>
        <p:nvSpPr>
          <p:cNvPr id="60" name="Espace réservé du numéro de diapositive 1">
            <a:extLst>
              <a:ext uri="{FF2B5EF4-FFF2-40B4-BE49-F238E27FC236}">
                <a16:creationId xmlns:a16="http://schemas.microsoft.com/office/drawing/2014/main" id="{1E8284AF-F439-40CB-BC26-0BCA2CA7896D}"/>
              </a:ext>
            </a:extLst>
          </p:cNvPr>
          <p:cNvSpPr txBox="1">
            <a:spLocks/>
          </p:cNvSpPr>
          <p:nvPr/>
        </p:nvSpPr>
        <p:spPr bwMode="auto">
          <a:xfrm>
            <a:off x="11126800" y="6409271"/>
            <a:ext cx="1018821" cy="365125"/>
          </a:xfrm>
          <a:prstGeom prst="rect">
            <a:avLst/>
          </a:prstGeom>
          <a:solidFill>
            <a:srgbClr val="002060"/>
          </a:solidFill>
          <a:ln>
            <a:noFill/>
          </a:ln>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fr-FR" altLang="fr-FR" sz="1800" b="1"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M</a:t>
            </a:r>
            <a:r>
              <a:rPr kumimoji="0" lang="fr-FR" altLang="fr-FR" sz="1800" b="1" i="0" u="none" strike="noStrike" kern="1200" cap="none" spc="0" normalizeH="0" baseline="30000" noProof="0" dirty="0">
                <a:ln>
                  <a:noFill/>
                </a:ln>
                <a:solidFill>
                  <a:prstClr val="white"/>
                </a:solidFill>
                <a:effectLst/>
                <a:uLnTx/>
                <a:uFillTx/>
                <a:latin typeface="Calibri" panose="020F0502020204030204" pitchFamily="34" charset="0"/>
                <a:ea typeface="+mn-ea"/>
                <a:cs typeface="+mn-cs"/>
              </a:rPr>
              <a:t>8</a:t>
            </a:r>
            <a:r>
              <a:rPr kumimoji="0" lang="fr-FR" altLang="fr-FR" sz="1800" b="1" i="0" u="none" strike="noStrike" kern="1200" cap="none" spc="0" normalizeH="0" baseline="0" noProof="0" dirty="0">
                <a:ln>
                  <a:noFill/>
                </a:ln>
                <a:solidFill>
                  <a:srgbClr val="CFEDEF"/>
                </a:solidFill>
                <a:effectLst/>
                <a:uLnTx/>
                <a:uFillTx/>
                <a:latin typeface="Calibri" panose="020F0502020204030204" pitchFamily="34" charset="0"/>
                <a:ea typeface="+mn-ea"/>
                <a:cs typeface="+mn-cs"/>
              </a:rPr>
              <a:t> </a:t>
            </a:r>
            <a:r>
              <a:rPr kumimoji="0" lang="fr-FR" altLang="fr-FR" sz="1800" b="1"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 </a:t>
            </a:r>
            <a:fld id="{6B65CB28-E51F-4F6B-B370-8F5765EA14E9}" type="slidenum">
              <a:rPr kumimoji="0" lang="fr-FR" altLang="fr-FR" sz="1800" b="1" i="0" u="none" strike="noStrike" kern="1200" cap="none" spc="0" normalizeH="0" baseline="0" noProof="0" smtClean="0">
                <a:ln>
                  <a:noFill/>
                </a:ln>
                <a:solidFill>
                  <a:prstClr val="white"/>
                </a:solidFill>
                <a:effectLst/>
                <a:uLnTx/>
                <a:uFillTx/>
                <a:latin typeface="Calibri" panose="020F0502020204030204" pitchFamily="34" charset="0"/>
                <a:ea typeface="+mn-ea"/>
                <a:cs typeface="+mn-cs"/>
              </a:rPr>
              <a:pPr marL="0" marR="0" lvl="0" indent="0" algn="ctr" defTabSz="914400" rtl="0" eaLnBrk="1" fontAlgn="auto" latinLnBrk="0" hangingPunct="1">
                <a:lnSpc>
                  <a:spcPct val="100000"/>
                </a:lnSpc>
                <a:spcBef>
                  <a:spcPct val="0"/>
                </a:spcBef>
                <a:spcAft>
                  <a:spcPts val="0"/>
                </a:spcAft>
                <a:buClrTx/>
                <a:buSzTx/>
                <a:buFontTx/>
                <a:buNone/>
                <a:tabLst/>
                <a:defRPr/>
              </a:pPr>
              <a:t>55</a:t>
            </a:fld>
            <a:endParaRPr kumimoji="0" lang="fr-FR" altLang="fr-FR" sz="1800" b="1"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p:txBody>
      </p:sp>
      <p:pic>
        <p:nvPicPr>
          <p:cNvPr id="61" name="Picto info active">
            <a:extLst>
              <a:ext uri="{FF2B5EF4-FFF2-40B4-BE49-F238E27FC236}">
                <a16:creationId xmlns:a16="http://schemas.microsoft.com/office/drawing/2014/main" id="{EE725ED0-C4AD-402D-9D41-EB8BDEB4DAF5}"/>
              </a:ext>
            </a:extLst>
          </p:cNvPr>
          <p:cNvPicPr>
            <a:picLocks noChangeAspect="1"/>
          </p:cNvPicPr>
          <p:nvPr/>
        </p:nvPicPr>
        <p:blipFill rotWithShape="1">
          <a:blip r:embed="rId16">
            <a:extLst>
              <a:ext uri="{28A0092B-C50C-407E-A947-70E740481C1C}">
                <a14:useLocalDpi xmlns:a14="http://schemas.microsoft.com/office/drawing/2010/main" val="0"/>
              </a:ext>
            </a:extLst>
          </a:blip>
          <a:srcRect l="6268" t="3278" r="13588" b="5866"/>
          <a:stretch/>
        </p:blipFill>
        <p:spPr bwMode="auto">
          <a:xfrm>
            <a:off x="530536" y="1995482"/>
            <a:ext cx="624689" cy="597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 name="Carré corné Info">
            <a:extLst>
              <a:ext uri="{FF2B5EF4-FFF2-40B4-BE49-F238E27FC236}">
                <a16:creationId xmlns:a16="http://schemas.microsoft.com/office/drawing/2014/main" id="{BF77C804-CFC1-41D8-B188-6A4DA6A5783A}"/>
              </a:ext>
            </a:extLst>
          </p:cNvPr>
          <p:cNvSpPr/>
          <p:nvPr/>
        </p:nvSpPr>
        <p:spPr>
          <a:xfrm>
            <a:off x="46379" y="4384713"/>
            <a:ext cx="1609401" cy="2440263"/>
          </a:xfrm>
          <a:prstGeom prst="foldedCorner">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fr-FR" sz="1200" dirty="0">
                <a:solidFill>
                  <a:schemeClr val="tx1"/>
                </a:solidFill>
              </a:rPr>
              <a:t>    </a:t>
            </a:r>
          </a:p>
          <a:p>
            <a:pPr>
              <a:defRPr/>
            </a:pPr>
            <a:r>
              <a:rPr lang="fr-FR" sz="1200" b="1" dirty="0">
                <a:solidFill>
                  <a:srgbClr val="FFFFFF"/>
                </a:solidFill>
              </a:rPr>
              <a:t>1 Matériaux de construction </a:t>
            </a:r>
          </a:p>
          <a:p>
            <a:pPr>
              <a:defRPr/>
            </a:pPr>
            <a:r>
              <a:rPr lang="fr-FR" sz="1200" b="1" dirty="0">
                <a:solidFill>
                  <a:srgbClr val="FFFFFF"/>
                </a:solidFill>
              </a:rPr>
              <a:t>2 Ameublement</a:t>
            </a:r>
          </a:p>
          <a:p>
            <a:pPr>
              <a:defRPr/>
            </a:pPr>
            <a:r>
              <a:rPr lang="fr-FR" sz="1200" b="1" dirty="0">
                <a:solidFill>
                  <a:srgbClr val="FFFFFF"/>
                </a:solidFill>
              </a:rPr>
              <a:t>3 : Systèmes de chauffage et d’eau chaude</a:t>
            </a:r>
          </a:p>
          <a:p>
            <a:pPr>
              <a:defRPr/>
            </a:pPr>
            <a:r>
              <a:rPr lang="fr-FR" sz="1200" b="1" dirty="0">
                <a:solidFill>
                  <a:srgbClr val="FFFFFF"/>
                </a:solidFill>
              </a:rPr>
              <a:t>4 : Manque d’aération et de ventilation</a:t>
            </a:r>
          </a:p>
          <a:p>
            <a:pPr>
              <a:defRPr/>
            </a:pPr>
            <a:r>
              <a:rPr lang="fr-FR" sz="1200" b="1" dirty="0">
                <a:solidFill>
                  <a:srgbClr val="FFFFFF"/>
                </a:solidFill>
              </a:rPr>
              <a:t>5 : D’autres, comme un système de climatisation mal entretenu</a:t>
            </a:r>
          </a:p>
        </p:txBody>
      </p:sp>
    </p:spTree>
    <p:extLst>
      <p:ext uri="{BB962C8B-B14F-4D97-AF65-F5344CB8AC3E}">
        <p14:creationId xmlns:p14="http://schemas.microsoft.com/office/powerpoint/2010/main" val="119417200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7"/>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withEffect">
                                  <p:stCondLst>
                                    <p:cond delay="0"/>
                                  </p:stCondLst>
                                  <p:childTnLst>
                                    <p:animEffect transition="out" filter="fade">
                                      <p:cBhvr>
                                        <p:cTn id="6" dur="250"/>
                                        <p:tgtEl>
                                          <p:spTgt spid="107"/>
                                        </p:tgtEl>
                                      </p:cBhvr>
                                    </p:animEffect>
                                    <p:set>
                                      <p:cBhvr>
                                        <p:cTn id="7" dur="1" fill="hold">
                                          <p:stCondLst>
                                            <p:cond delay="249"/>
                                          </p:stCondLst>
                                        </p:cTn>
                                        <p:tgtEl>
                                          <p:spTgt spid="107"/>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childTnLst>
              </p:cTn>
              <p:nextCondLst>
                <p:cond evt="onClick" delay="0">
                  <p:tgtEl>
                    <p:spTgt spid="107"/>
                  </p:tgtEl>
                </p:cond>
              </p:nextCondLst>
            </p:seq>
            <p:seq concurrent="1" nextAc="seek">
              <p:cTn id="11" restart="whenNotActive" fill="hold" evtFilter="cancelBubble" nodeType="interactiveSeq">
                <p:stCondLst>
                  <p:cond evt="onClick" delay="0">
                    <p:tgtEl>
                      <p:spTgt spid="106"/>
                    </p:tgtEl>
                  </p:cond>
                </p:stCondLst>
                <p:endSync evt="end" delay="0">
                  <p:rtn val="all"/>
                </p:endSync>
                <p:childTnLst>
                  <p:par>
                    <p:cTn id="12" fill="hold">
                      <p:stCondLst>
                        <p:cond delay="0"/>
                      </p:stCondLst>
                      <p:childTnLst>
                        <p:par>
                          <p:cTn id="13" fill="hold">
                            <p:stCondLst>
                              <p:cond delay="0"/>
                            </p:stCondLst>
                            <p:childTnLst>
                              <p:par>
                                <p:cTn id="14" presetID="10" presetClass="exit" presetSubtype="0" fill="hold" grpId="0" nodeType="withEffect">
                                  <p:stCondLst>
                                    <p:cond delay="0"/>
                                  </p:stCondLst>
                                  <p:childTnLst>
                                    <p:animEffect transition="out" filter="fade">
                                      <p:cBhvr>
                                        <p:cTn id="15" dur="250"/>
                                        <p:tgtEl>
                                          <p:spTgt spid="106"/>
                                        </p:tgtEl>
                                      </p:cBhvr>
                                    </p:animEffect>
                                    <p:set>
                                      <p:cBhvr>
                                        <p:cTn id="16" dur="1" fill="hold">
                                          <p:stCondLst>
                                            <p:cond delay="249"/>
                                          </p:stCondLst>
                                        </p:cTn>
                                        <p:tgtEl>
                                          <p:spTgt spid="106"/>
                                        </p:tgtEl>
                                        <p:attrNameLst>
                                          <p:attrName>style.visibility</p:attrName>
                                        </p:attrNameLst>
                                      </p:cBhvr>
                                      <p:to>
                                        <p:strVal val="hidden"/>
                                      </p:to>
                                    </p:set>
                                  </p:childTnLst>
                                </p:cTn>
                              </p:par>
                              <p:par>
                                <p:cTn id="17" presetID="10" presetClass="entr" presetSubtype="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childTnLst>
                                </p:cTn>
                              </p:par>
                            </p:childTnLst>
                          </p:cTn>
                        </p:par>
                      </p:childTnLst>
                    </p:cTn>
                  </p:par>
                </p:childTnLst>
              </p:cTn>
              <p:nextCondLst>
                <p:cond evt="onClick" delay="0">
                  <p:tgtEl>
                    <p:spTgt spid="106"/>
                  </p:tgtEl>
                </p:cond>
              </p:nextCondLst>
            </p:seq>
            <p:seq concurrent="1" nextAc="seek">
              <p:cTn id="20" restart="whenNotActive" fill="hold" evtFilter="cancelBubble" nodeType="interactiveSeq">
                <p:stCondLst>
                  <p:cond evt="onClick" delay="0">
                    <p:tgtEl>
                      <p:spTgt spid="105"/>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withEffect">
                                  <p:stCondLst>
                                    <p:cond delay="0"/>
                                  </p:stCondLst>
                                  <p:childTnLst>
                                    <p:animEffect transition="out" filter="fade">
                                      <p:cBhvr>
                                        <p:cTn id="24" dur="250"/>
                                        <p:tgtEl>
                                          <p:spTgt spid="105"/>
                                        </p:tgtEl>
                                      </p:cBhvr>
                                    </p:animEffect>
                                    <p:set>
                                      <p:cBhvr>
                                        <p:cTn id="25" dur="1" fill="hold">
                                          <p:stCondLst>
                                            <p:cond delay="249"/>
                                          </p:stCondLst>
                                        </p:cTn>
                                        <p:tgtEl>
                                          <p:spTgt spid="105"/>
                                        </p:tgtEl>
                                        <p:attrNameLst>
                                          <p:attrName>style.visibility</p:attrName>
                                        </p:attrNameLst>
                                      </p:cBhvr>
                                      <p:to>
                                        <p:strVal val="hidden"/>
                                      </p:to>
                                    </p:set>
                                  </p:childTnLst>
                                </p:cTn>
                              </p:par>
                              <p:par>
                                <p:cTn id="26" presetID="10" presetClass="entr" presetSubtype="0" fill="hold" nodeType="with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500"/>
                                        <p:tgtEl>
                                          <p:spTgt spid="7"/>
                                        </p:tgtEl>
                                      </p:cBhvr>
                                    </p:animEffect>
                                  </p:childTnLst>
                                </p:cTn>
                              </p:par>
                            </p:childTnLst>
                          </p:cTn>
                        </p:par>
                      </p:childTnLst>
                    </p:cTn>
                  </p:par>
                </p:childTnLst>
              </p:cTn>
              <p:nextCondLst>
                <p:cond evt="onClick" delay="0">
                  <p:tgtEl>
                    <p:spTgt spid="105"/>
                  </p:tgtEl>
                </p:cond>
              </p:nextCondLst>
            </p:seq>
            <p:seq concurrent="1" nextAc="seek">
              <p:cTn id="29" restart="whenNotActive" fill="hold" evtFilter="cancelBubble" nodeType="interactiveSeq">
                <p:stCondLst>
                  <p:cond evt="onClick" delay="0">
                    <p:tgtEl>
                      <p:spTgt spid="104"/>
                    </p:tgtEl>
                  </p:cond>
                </p:stCondLst>
                <p:endSync evt="end" delay="0">
                  <p:rtn val="all"/>
                </p:endSync>
                <p:childTnLst>
                  <p:par>
                    <p:cTn id="30" fill="hold">
                      <p:stCondLst>
                        <p:cond delay="0"/>
                      </p:stCondLst>
                      <p:childTnLst>
                        <p:par>
                          <p:cTn id="31" fill="hold">
                            <p:stCondLst>
                              <p:cond delay="0"/>
                            </p:stCondLst>
                            <p:childTnLst>
                              <p:par>
                                <p:cTn id="32" presetID="10" presetClass="exit" presetSubtype="0" fill="hold" grpId="0" nodeType="withEffect">
                                  <p:stCondLst>
                                    <p:cond delay="0"/>
                                  </p:stCondLst>
                                  <p:childTnLst>
                                    <p:animEffect transition="out" filter="fade">
                                      <p:cBhvr>
                                        <p:cTn id="33" dur="250"/>
                                        <p:tgtEl>
                                          <p:spTgt spid="104"/>
                                        </p:tgtEl>
                                      </p:cBhvr>
                                    </p:animEffect>
                                    <p:set>
                                      <p:cBhvr>
                                        <p:cTn id="34" dur="1" fill="hold">
                                          <p:stCondLst>
                                            <p:cond delay="249"/>
                                          </p:stCondLst>
                                        </p:cTn>
                                        <p:tgtEl>
                                          <p:spTgt spid="104"/>
                                        </p:tgtEl>
                                        <p:attrNameLst>
                                          <p:attrName>style.visibility</p:attrName>
                                        </p:attrNameLst>
                                      </p:cBhvr>
                                      <p:to>
                                        <p:strVal val="hidden"/>
                                      </p:to>
                                    </p:set>
                                  </p:childTnLst>
                                </p:cTn>
                              </p:par>
                              <p:par>
                                <p:cTn id="35" presetID="10" presetClass="entr" presetSubtype="0" fill="hold" nodeType="with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fade">
                                      <p:cBhvr>
                                        <p:cTn id="37" dur="500"/>
                                        <p:tgtEl>
                                          <p:spTgt spid="8"/>
                                        </p:tgtEl>
                                      </p:cBhvr>
                                    </p:animEffect>
                                  </p:childTnLst>
                                </p:cTn>
                              </p:par>
                            </p:childTnLst>
                          </p:cTn>
                        </p:par>
                      </p:childTnLst>
                    </p:cTn>
                  </p:par>
                </p:childTnLst>
              </p:cTn>
              <p:nextCondLst>
                <p:cond evt="onClick" delay="0">
                  <p:tgtEl>
                    <p:spTgt spid="104"/>
                  </p:tgtEl>
                </p:cond>
              </p:nextCondLst>
            </p:seq>
            <p:seq concurrent="1" nextAc="seek">
              <p:cTn id="38" restart="whenNotActive" fill="hold" evtFilter="cancelBubble" nodeType="interactiveSeq">
                <p:stCondLst>
                  <p:cond evt="onClick" delay="0">
                    <p:tgtEl>
                      <p:spTgt spid="103"/>
                    </p:tgtEl>
                  </p:cond>
                </p:stCondLst>
                <p:endSync evt="end" delay="0">
                  <p:rtn val="all"/>
                </p:endSync>
                <p:childTnLst>
                  <p:par>
                    <p:cTn id="39" fill="hold">
                      <p:stCondLst>
                        <p:cond delay="0"/>
                      </p:stCondLst>
                      <p:childTnLst>
                        <p:par>
                          <p:cTn id="40" fill="hold">
                            <p:stCondLst>
                              <p:cond delay="0"/>
                            </p:stCondLst>
                            <p:childTnLst>
                              <p:par>
                                <p:cTn id="41" presetID="10" presetClass="exit" presetSubtype="0" fill="hold" grpId="0" nodeType="withEffect">
                                  <p:stCondLst>
                                    <p:cond delay="0"/>
                                  </p:stCondLst>
                                  <p:childTnLst>
                                    <p:animEffect transition="out" filter="fade">
                                      <p:cBhvr>
                                        <p:cTn id="42" dur="250"/>
                                        <p:tgtEl>
                                          <p:spTgt spid="103"/>
                                        </p:tgtEl>
                                      </p:cBhvr>
                                    </p:animEffect>
                                    <p:set>
                                      <p:cBhvr>
                                        <p:cTn id="43" dur="1" fill="hold">
                                          <p:stCondLst>
                                            <p:cond delay="249"/>
                                          </p:stCondLst>
                                        </p:cTn>
                                        <p:tgtEl>
                                          <p:spTgt spid="103"/>
                                        </p:tgtEl>
                                        <p:attrNameLst>
                                          <p:attrName>style.visibility</p:attrName>
                                        </p:attrNameLst>
                                      </p:cBhvr>
                                      <p:to>
                                        <p:strVal val="hidden"/>
                                      </p:to>
                                    </p:set>
                                  </p:childTnLst>
                                </p:cTn>
                              </p:par>
                              <p:par>
                                <p:cTn id="44" presetID="10" presetClass="entr" presetSubtype="0" fill="hold" nodeType="withEffect">
                                  <p:stCondLst>
                                    <p:cond delay="0"/>
                                  </p:stCondLst>
                                  <p:childTnLst>
                                    <p:set>
                                      <p:cBhvr>
                                        <p:cTn id="45" dur="1" fill="hold">
                                          <p:stCondLst>
                                            <p:cond delay="0"/>
                                          </p:stCondLst>
                                        </p:cTn>
                                        <p:tgtEl>
                                          <p:spTgt spid="9"/>
                                        </p:tgtEl>
                                        <p:attrNameLst>
                                          <p:attrName>style.visibility</p:attrName>
                                        </p:attrNameLst>
                                      </p:cBhvr>
                                      <p:to>
                                        <p:strVal val="visible"/>
                                      </p:to>
                                    </p:set>
                                    <p:animEffect transition="in" filter="fade">
                                      <p:cBhvr>
                                        <p:cTn id="46" dur="500"/>
                                        <p:tgtEl>
                                          <p:spTgt spid="9"/>
                                        </p:tgtEl>
                                      </p:cBhvr>
                                    </p:animEffect>
                                  </p:childTnLst>
                                </p:cTn>
                              </p:par>
                            </p:childTnLst>
                          </p:cTn>
                        </p:par>
                      </p:childTnLst>
                    </p:cTn>
                  </p:par>
                </p:childTnLst>
              </p:cTn>
              <p:nextCondLst>
                <p:cond evt="onClick" delay="0">
                  <p:tgtEl>
                    <p:spTgt spid="103"/>
                  </p:tgtEl>
                </p:cond>
              </p:nextCondLst>
            </p:seq>
            <p:seq concurrent="1" nextAc="seek">
              <p:cTn id="47" restart="whenNotActive" fill="hold" evtFilter="cancelBubble" nodeType="interactiveSeq">
                <p:stCondLst>
                  <p:cond evt="onClick" delay="0">
                    <p:tgtEl>
                      <p:spTgt spid="61"/>
                    </p:tgtEl>
                  </p:cond>
                </p:stCondLst>
                <p:endSync evt="end" delay="0">
                  <p:rtn val="all"/>
                </p:endSync>
                <p:childTnLst>
                  <p:par>
                    <p:cTn id="48" fill="hold">
                      <p:stCondLst>
                        <p:cond delay="0"/>
                      </p:stCondLst>
                      <p:childTnLst>
                        <p:par>
                          <p:cTn id="49" fill="hold">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67"/>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1" presetClass="exit" presetSubtype="0" fill="hold" grpId="1" nodeType="clickEffect">
                                  <p:stCondLst>
                                    <p:cond delay="0"/>
                                  </p:stCondLst>
                                  <p:childTnLst>
                                    <p:set>
                                      <p:cBhvr>
                                        <p:cTn id="55" dur="1" fill="hold">
                                          <p:stCondLst>
                                            <p:cond delay="0"/>
                                          </p:stCondLst>
                                        </p:cTn>
                                        <p:tgtEl>
                                          <p:spTgt spid="67"/>
                                        </p:tgtEl>
                                        <p:attrNameLst>
                                          <p:attrName>style.visibility</p:attrName>
                                        </p:attrNameLst>
                                      </p:cBhvr>
                                      <p:to>
                                        <p:strVal val="hidden"/>
                                      </p:to>
                                    </p:set>
                                  </p:childTnLst>
                                </p:cTn>
                              </p:par>
                            </p:childTnLst>
                          </p:cTn>
                        </p:par>
                      </p:childTnLst>
                    </p:cTn>
                  </p:par>
                </p:childTnLst>
              </p:cTn>
              <p:nextCondLst>
                <p:cond evt="onClick" delay="0">
                  <p:tgtEl>
                    <p:spTgt spid="61"/>
                  </p:tgtEl>
                </p:cond>
              </p:nextCondLst>
            </p:seq>
          </p:childTnLst>
        </p:cTn>
      </p:par>
    </p:tnLst>
    <p:bldLst>
      <p:bldP spid="103" grpId="0" animBg="1"/>
      <p:bldP spid="104" grpId="0" animBg="1"/>
      <p:bldP spid="105" grpId="0" animBg="1"/>
      <p:bldP spid="106" grpId="0" animBg="1"/>
      <p:bldP spid="107" grpId="0" animBg="1"/>
      <p:bldP spid="67" grpId="0" animBg="1"/>
      <p:bldP spid="67" grpId="1" animBg="1"/>
    </p:bldLst>
  </p:timing>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14" name="Groupe Rep 3">
            <a:extLst>
              <a:ext uri="{FF2B5EF4-FFF2-40B4-BE49-F238E27FC236}">
                <a16:creationId xmlns:a16="http://schemas.microsoft.com/office/drawing/2014/main" id="{6D779A66-A6A3-42D7-9C7C-135AE227089D}"/>
              </a:ext>
            </a:extLst>
          </p:cNvPr>
          <p:cNvGrpSpPr/>
          <p:nvPr/>
        </p:nvGrpSpPr>
        <p:grpSpPr>
          <a:xfrm>
            <a:off x="9028576" y="1447812"/>
            <a:ext cx="2314314" cy="2268080"/>
            <a:chOff x="9028576" y="1447812"/>
            <a:chExt cx="2314314" cy="2268080"/>
          </a:xfrm>
        </p:grpSpPr>
        <p:pic>
          <p:nvPicPr>
            <p:cNvPr id="12" name="Image 11">
              <a:extLst>
                <a:ext uri="{FF2B5EF4-FFF2-40B4-BE49-F238E27FC236}">
                  <a16:creationId xmlns:a16="http://schemas.microsoft.com/office/drawing/2014/main" id="{02714C95-5DE2-45A1-8771-DC378FB7FD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28576" y="1447812"/>
              <a:ext cx="2048434" cy="2048434"/>
            </a:xfrm>
            <a:prstGeom prst="rect">
              <a:avLst/>
            </a:prstGeom>
          </p:spPr>
        </p:pic>
        <p:sp>
          <p:nvSpPr>
            <p:cNvPr id="79" name="Txt3">
              <a:extLst>
                <a:ext uri="{FF2B5EF4-FFF2-40B4-BE49-F238E27FC236}">
                  <a16:creationId xmlns:a16="http://schemas.microsoft.com/office/drawing/2014/main" id="{0BE7E335-7B33-DBEA-EC64-45E2DAA5DAC1}"/>
                </a:ext>
              </a:extLst>
            </p:cNvPr>
            <p:cNvSpPr>
              <a:spLocks noChangeArrowheads="1"/>
            </p:cNvSpPr>
            <p:nvPr/>
          </p:nvSpPr>
          <p:spPr bwMode="auto">
            <a:xfrm>
              <a:off x="9197053" y="3285679"/>
              <a:ext cx="1711480" cy="430213"/>
            </a:xfrm>
            <a:prstGeom prst="rect">
              <a:avLst/>
            </a:prstGeom>
            <a:noFill/>
            <a:ln>
              <a:noFill/>
            </a:ln>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defRPr/>
              </a:pPr>
              <a:r>
                <a:rPr lang="fr-FR" altLang="fr-FR" sz="2200" b="1" dirty="0">
                  <a:solidFill>
                    <a:srgbClr val="008CB4"/>
                  </a:solidFill>
                </a:rPr>
                <a:t>Le chauffage </a:t>
              </a:r>
            </a:p>
          </p:txBody>
        </p:sp>
        <p:pic>
          <p:nvPicPr>
            <p:cNvPr id="94" name="Appareil Photo 3">
              <a:hlinkClick r:id="rId4" action="ppaction://hlinksldjump"/>
              <a:extLst>
                <a:ext uri="{FF2B5EF4-FFF2-40B4-BE49-F238E27FC236}">
                  <a16:creationId xmlns:a16="http://schemas.microsoft.com/office/drawing/2014/main" id="{0738BE8B-DB34-4C87-B12C-C5AB03179042}"/>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0868228" y="3224707"/>
              <a:ext cx="474662" cy="471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2" name="Rectangle 2">
            <a:extLst>
              <a:ext uri="{FF2B5EF4-FFF2-40B4-BE49-F238E27FC236}">
                <a16:creationId xmlns:a16="http://schemas.microsoft.com/office/drawing/2014/main" id="{6F96BE35-70A6-A3A2-FC9E-450B09702D9A}"/>
              </a:ext>
            </a:extLst>
          </p:cNvPr>
          <p:cNvSpPr/>
          <p:nvPr/>
        </p:nvSpPr>
        <p:spPr>
          <a:xfrm>
            <a:off x="1604868" y="-15876"/>
            <a:ext cx="10587132" cy="1260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Autofit/>
          </a:bodyPr>
          <a:lstStyle/>
          <a:p>
            <a:pPr algn="ctr">
              <a:lnSpc>
                <a:spcPct val="90000"/>
              </a:lnSpc>
              <a:spcBef>
                <a:spcPct val="0"/>
              </a:spcBef>
            </a:pPr>
            <a:r>
              <a:rPr lang="fr-FR" altLang="fr-FR" sz="3900" b="1" dirty="0">
                <a:solidFill>
                  <a:srgbClr val="002060"/>
                </a:solidFill>
                <a:latin typeface="Century Gothic" panose="020B0502020202020204" pitchFamily="34" charset="0"/>
              </a:rPr>
              <a:t>Quelles sont les principales sources de pollution de l’air extérieur liées à l’Homme?</a:t>
            </a:r>
          </a:p>
        </p:txBody>
      </p:sp>
      <p:grpSp>
        <p:nvGrpSpPr>
          <p:cNvPr id="5" name="Groupe Rep 2">
            <a:extLst>
              <a:ext uri="{FF2B5EF4-FFF2-40B4-BE49-F238E27FC236}">
                <a16:creationId xmlns:a16="http://schemas.microsoft.com/office/drawing/2014/main" id="{2CD3B018-D8B9-4681-B9AC-A7D8312E81C0}"/>
              </a:ext>
            </a:extLst>
          </p:cNvPr>
          <p:cNvGrpSpPr/>
          <p:nvPr/>
        </p:nvGrpSpPr>
        <p:grpSpPr>
          <a:xfrm>
            <a:off x="5819775" y="928688"/>
            <a:ext cx="2513013" cy="2787204"/>
            <a:chOff x="5819775" y="928688"/>
            <a:chExt cx="2513013" cy="2787204"/>
          </a:xfrm>
        </p:grpSpPr>
        <p:pic>
          <p:nvPicPr>
            <p:cNvPr id="125994" name="Usines">
              <a:extLst>
                <a:ext uri="{FF2B5EF4-FFF2-40B4-BE49-F238E27FC236}">
                  <a16:creationId xmlns:a16="http://schemas.microsoft.com/office/drawing/2014/main" id="{11FB839A-1132-2375-2AE7-3965139DCE5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19775" y="928688"/>
              <a:ext cx="2513013" cy="22337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5" name="texte pollens">
              <a:extLst>
                <a:ext uri="{FF2B5EF4-FFF2-40B4-BE49-F238E27FC236}">
                  <a16:creationId xmlns:a16="http://schemas.microsoft.com/office/drawing/2014/main" id="{AE9C2138-73DF-2A0A-B6A6-06FABD735FCF}"/>
                </a:ext>
              </a:extLst>
            </p:cNvPr>
            <p:cNvSpPr>
              <a:spLocks noChangeArrowheads="1"/>
            </p:cNvSpPr>
            <p:nvPr/>
          </p:nvSpPr>
          <p:spPr bwMode="auto">
            <a:xfrm>
              <a:off x="6117224" y="3285005"/>
              <a:ext cx="1414714" cy="430887"/>
            </a:xfrm>
            <a:prstGeom prst="rect">
              <a:avLst/>
            </a:prstGeom>
            <a:noFill/>
            <a:ln>
              <a:noFill/>
            </a:ln>
          </p:spPr>
          <p:txBody>
            <a:bodyPr wrap="square">
              <a:spAutoFit/>
            </a:bodyPr>
            <a:lstStyle>
              <a:lvl1pPr eaLnBrk="0" hangingPunct="0">
                <a:lnSpc>
                  <a:spcPct val="90000"/>
                </a:lnSpc>
                <a:spcBef>
                  <a:spcPts val="1000"/>
                </a:spcBef>
                <a:buFont typeface="Arial" pitchFamily="34" charset="0"/>
                <a:buChar char="•"/>
                <a:defRPr sz="2800">
                  <a:solidFill>
                    <a:schemeClr val="tx1"/>
                  </a:solidFill>
                  <a:latin typeface="Calibri" pitchFamily="34" charset="0"/>
                </a:defRPr>
              </a:lvl1pPr>
              <a:lvl2pPr marL="742950" indent="-285750" eaLnBrk="0" hangingPunct="0">
                <a:lnSpc>
                  <a:spcPct val="90000"/>
                </a:lnSpc>
                <a:spcBef>
                  <a:spcPts val="500"/>
                </a:spcBef>
                <a:buFont typeface="Arial" pitchFamily="34" charset="0"/>
                <a:buChar char="•"/>
                <a:defRPr sz="2400">
                  <a:solidFill>
                    <a:schemeClr val="tx1"/>
                  </a:solidFill>
                  <a:latin typeface="Calibri" pitchFamily="34" charset="0"/>
                </a:defRPr>
              </a:lvl2pPr>
              <a:lvl3pPr marL="1143000" indent="-228600" eaLnBrk="0" hangingPunct="0">
                <a:lnSpc>
                  <a:spcPct val="90000"/>
                </a:lnSpc>
                <a:spcBef>
                  <a:spcPts val="500"/>
                </a:spcBef>
                <a:buFont typeface="Arial" pitchFamily="34" charset="0"/>
                <a:buChar char="•"/>
                <a:defRPr sz="2000">
                  <a:solidFill>
                    <a:schemeClr val="tx1"/>
                  </a:solidFill>
                  <a:latin typeface="Calibri" pitchFamily="34" charset="0"/>
                </a:defRPr>
              </a:lvl3pPr>
              <a:lvl4pPr marL="1600200" indent="-228600" eaLnBrk="0" hangingPunct="0">
                <a:lnSpc>
                  <a:spcPct val="90000"/>
                </a:lnSpc>
                <a:spcBef>
                  <a:spcPts val="500"/>
                </a:spcBef>
                <a:buFont typeface="Arial" pitchFamily="34" charset="0"/>
                <a:buChar char="•"/>
                <a:defRPr>
                  <a:solidFill>
                    <a:schemeClr val="tx1"/>
                  </a:solidFill>
                  <a:latin typeface="Calibri" pitchFamily="34" charset="0"/>
                </a:defRPr>
              </a:lvl4pPr>
              <a:lvl5pPr marL="2057400" indent="-228600" eaLnBrk="0" hangingPunct="0">
                <a:lnSpc>
                  <a:spcPct val="90000"/>
                </a:lnSpc>
                <a:spcBef>
                  <a:spcPts val="500"/>
                </a:spcBef>
                <a:buFont typeface="Arial" pitchFamily="34" charset="0"/>
                <a:buChar char="•"/>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9pPr>
            </a:lstStyle>
            <a:p>
              <a:pPr algn="ctr" eaLnBrk="1" hangingPunct="1">
                <a:lnSpc>
                  <a:spcPct val="100000"/>
                </a:lnSpc>
                <a:spcBef>
                  <a:spcPct val="0"/>
                </a:spcBef>
                <a:buFontTx/>
                <a:buNone/>
                <a:defRPr/>
              </a:pPr>
              <a:r>
                <a:rPr lang="fr-FR" altLang="fr-FR" sz="2200" b="1" dirty="0">
                  <a:solidFill>
                    <a:srgbClr val="008CB4"/>
                  </a:solidFill>
                  <a:latin typeface="+mn-lt"/>
                </a:rPr>
                <a:t>Les usines</a:t>
              </a:r>
              <a:endParaRPr lang="fr-FR" altLang="fr-FR" sz="2200" b="1" baseline="-25000" dirty="0">
                <a:solidFill>
                  <a:srgbClr val="008CB4"/>
                </a:solidFill>
                <a:latin typeface="+mn-lt"/>
              </a:endParaRPr>
            </a:p>
          </p:txBody>
        </p:sp>
        <p:pic>
          <p:nvPicPr>
            <p:cNvPr id="91" name="Appareil Photo 2">
              <a:hlinkClick r:id="rId7" action="ppaction://hlinksldjump"/>
              <a:extLst>
                <a:ext uri="{FF2B5EF4-FFF2-40B4-BE49-F238E27FC236}">
                  <a16:creationId xmlns:a16="http://schemas.microsoft.com/office/drawing/2014/main" id="{D136D838-EF0B-E625-9D81-60B607F81B9B}"/>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469188" y="3244404"/>
              <a:ext cx="474662" cy="471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 name="Groupe Rep 4">
            <a:extLst>
              <a:ext uri="{FF2B5EF4-FFF2-40B4-BE49-F238E27FC236}">
                <a16:creationId xmlns:a16="http://schemas.microsoft.com/office/drawing/2014/main" id="{8AB9C588-0E0C-4187-AA96-A6AFD3E1E9F7}"/>
              </a:ext>
            </a:extLst>
          </p:cNvPr>
          <p:cNvGrpSpPr/>
          <p:nvPr/>
        </p:nvGrpSpPr>
        <p:grpSpPr>
          <a:xfrm>
            <a:off x="1973263" y="3916946"/>
            <a:ext cx="2620962" cy="2553783"/>
            <a:chOff x="1973263" y="3916946"/>
            <a:chExt cx="2620962" cy="2553783"/>
          </a:xfrm>
        </p:grpSpPr>
        <p:sp>
          <p:nvSpPr>
            <p:cNvPr id="67" name="Rectangle 11">
              <a:extLst>
                <a:ext uri="{FF2B5EF4-FFF2-40B4-BE49-F238E27FC236}">
                  <a16:creationId xmlns:a16="http://schemas.microsoft.com/office/drawing/2014/main" id="{8FD7BDA2-0B09-375A-D411-218FFCAE0CA9}"/>
                </a:ext>
              </a:extLst>
            </p:cNvPr>
            <p:cNvSpPr>
              <a:spLocks noChangeArrowheads="1"/>
            </p:cNvSpPr>
            <p:nvPr/>
          </p:nvSpPr>
          <p:spPr bwMode="auto">
            <a:xfrm>
              <a:off x="1973263" y="6020673"/>
              <a:ext cx="2189162" cy="430212"/>
            </a:xfrm>
            <a:prstGeom prst="rect">
              <a:avLst/>
            </a:prstGeom>
            <a:noFill/>
            <a:ln>
              <a:noFill/>
            </a:ln>
          </p:spPr>
          <p:txBody>
            <a:bodyPr wrap="none">
              <a:spAutoFit/>
            </a:bodyPr>
            <a:lstStyle>
              <a:lvl1pPr eaLnBrk="0" hangingPunct="0">
                <a:lnSpc>
                  <a:spcPct val="90000"/>
                </a:lnSpc>
                <a:spcBef>
                  <a:spcPts val="1000"/>
                </a:spcBef>
                <a:buFont typeface="Arial" pitchFamily="34" charset="0"/>
                <a:buChar char="•"/>
                <a:defRPr sz="2800">
                  <a:solidFill>
                    <a:schemeClr val="tx1"/>
                  </a:solidFill>
                  <a:latin typeface="Calibri" pitchFamily="34" charset="0"/>
                </a:defRPr>
              </a:lvl1pPr>
              <a:lvl2pPr marL="742950" indent="-285750" eaLnBrk="0" hangingPunct="0">
                <a:lnSpc>
                  <a:spcPct val="90000"/>
                </a:lnSpc>
                <a:spcBef>
                  <a:spcPts val="500"/>
                </a:spcBef>
                <a:buFont typeface="Arial" pitchFamily="34" charset="0"/>
                <a:buChar char="•"/>
                <a:defRPr sz="2400">
                  <a:solidFill>
                    <a:schemeClr val="tx1"/>
                  </a:solidFill>
                  <a:latin typeface="Calibri" pitchFamily="34" charset="0"/>
                </a:defRPr>
              </a:lvl2pPr>
              <a:lvl3pPr marL="1143000" indent="-228600" eaLnBrk="0" hangingPunct="0">
                <a:lnSpc>
                  <a:spcPct val="90000"/>
                </a:lnSpc>
                <a:spcBef>
                  <a:spcPts val="500"/>
                </a:spcBef>
                <a:buFont typeface="Arial" pitchFamily="34" charset="0"/>
                <a:buChar char="•"/>
                <a:defRPr sz="2000">
                  <a:solidFill>
                    <a:schemeClr val="tx1"/>
                  </a:solidFill>
                  <a:latin typeface="Calibri" pitchFamily="34" charset="0"/>
                </a:defRPr>
              </a:lvl3pPr>
              <a:lvl4pPr marL="1600200" indent="-228600" eaLnBrk="0" hangingPunct="0">
                <a:lnSpc>
                  <a:spcPct val="90000"/>
                </a:lnSpc>
                <a:spcBef>
                  <a:spcPts val="500"/>
                </a:spcBef>
                <a:buFont typeface="Arial" pitchFamily="34" charset="0"/>
                <a:buChar char="•"/>
                <a:defRPr>
                  <a:solidFill>
                    <a:schemeClr val="tx1"/>
                  </a:solidFill>
                  <a:latin typeface="Calibri" pitchFamily="34" charset="0"/>
                </a:defRPr>
              </a:lvl4pPr>
              <a:lvl5pPr marL="2057400" indent="-228600" eaLnBrk="0" hangingPunct="0">
                <a:lnSpc>
                  <a:spcPct val="90000"/>
                </a:lnSpc>
                <a:spcBef>
                  <a:spcPts val="500"/>
                </a:spcBef>
                <a:buFont typeface="Arial" pitchFamily="34" charset="0"/>
                <a:buChar char="•"/>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9pPr>
            </a:lstStyle>
            <a:p>
              <a:pPr algn="ctr" eaLnBrk="1" hangingPunct="1">
                <a:lnSpc>
                  <a:spcPct val="100000"/>
                </a:lnSpc>
                <a:spcBef>
                  <a:spcPct val="0"/>
                </a:spcBef>
                <a:buFontTx/>
                <a:buNone/>
                <a:defRPr/>
              </a:pPr>
              <a:r>
                <a:rPr lang="fr-FR" altLang="fr-FR" sz="2200" b="1" dirty="0">
                  <a:solidFill>
                    <a:srgbClr val="008CB4"/>
                  </a:solidFill>
                  <a:latin typeface="+mn-lt"/>
                </a:rPr>
                <a:t>L’activité agricole</a:t>
              </a:r>
            </a:p>
          </p:txBody>
        </p:sp>
        <p:pic>
          <p:nvPicPr>
            <p:cNvPr id="125992" name="Vache">
              <a:extLst>
                <a:ext uri="{FF2B5EF4-FFF2-40B4-BE49-F238E27FC236}">
                  <a16:creationId xmlns:a16="http://schemas.microsoft.com/office/drawing/2014/main" id="{2F8581D0-5D3C-7122-3EA4-84A9327DEFA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163905" y="4144930"/>
              <a:ext cx="1346032" cy="13922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5993" name="TRACTEUR">
              <a:extLst>
                <a:ext uri="{FF2B5EF4-FFF2-40B4-BE49-F238E27FC236}">
                  <a16:creationId xmlns:a16="http://schemas.microsoft.com/office/drawing/2014/main" id="{9BDFD770-9D03-3725-7951-86E17D8429A2}"/>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172421" y="3916946"/>
              <a:ext cx="1787441" cy="19321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 name="Appareil Photo 4">
              <a:hlinkClick r:id="rId10" action="ppaction://hlinksldjump"/>
              <a:extLst>
                <a:ext uri="{FF2B5EF4-FFF2-40B4-BE49-F238E27FC236}">
                  <a16:creationId xmlns:a16="http://schemas.microsoft.com/office/drawing/2014/main" id="{A26C02B4-39CA-08E6-A985-D8C9D66ACFBB}"/>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119563" y="6000829"/>
              <a:ext cx="474662"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 name="Groupe Rep 1">
            <a:extLst>
              <a:ext uri="{FF2B5EF4-FFF2-40B4-BE49-F238E27FC236}">
                <a16:creationId xmlns:a16="http://schemas.microsoft.com/office/drawing/2014/main" id="{62F6F188-1BDF-4ED2-87BC-AAB8F41ACCE5}"/>
              </a:ext>
            </a:extLst>
          </p:cNvPr>
          <p:cNvGrpSpPr/>
          <p:nvPr/>
        </p:nvGrpSpPr>
        <p:grpSpPr>
          <a:xfrm>
            <a:off x="2171699" y="1348672"/>
            <a:ext cx="2516189" cy="2367220"/>
            <a:chOff x="2171699" y="1348672"/>
            <a:chExt cx="2516189" cy="2367220"/>
          </a:xfrm>
        </p:grpSpPr>
        <p:pic>
          <p:nvPicPr>
            <p:cNvPr id="125996" name="Voiture">
              <a:extLst>
                <a:ext uri="{FF2B5EF4-FFF2-40B4-BE49-F238E27FC236}">
                  <a16:creationId xmlns:a16="http://schemas.microsoft.com/office/drawing/2014/main" id="{71CB6CB9-9D1E-ADE1-DB09-3B29C2E91163}"/>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171699" y="1348672"/>
              <a:ext cx="2338237" cy="208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2" name="texte volcans">
              <a:extLst>
                <a:ext uri="{FF2B5EF4-FFF2-40B4-BE49-F238E27FC236}">
                  <a16:creationId xmlns:a16="http://schemas.microsoft.com/office/drawing/2014/main" id="{DA5FEB93-5785-F2C3-0107-DBE70AD0656B}"/>
                </a:ext>
              </a:extLst>
            </p:cNvPr>
            <p:cNvSpPr>
              <a:spLocks noChangeArrowheads="1"/>
            </p:cNvSpPr>
            <p:nvPr/>
          </p:nvSpPr>
          <p:spPr bwMode="auto">
            <a:xfrm>
              <a:off x="2413000" y="3285680"/>
              <a:ext cx="1830388" cy="430212"/>
            </a:xfrm>
            <a:prstGeom prst="rect">
              <a:avLst/>
            </a:prstGeom>
            <a:noFill/>
            <a:ln>
              <a:noFill/>
            </a:ln>
          </p:spPr>
          <p:txBody>
            <a:bodyPr wrap="none">
              <a:spAutoFit/>
            </a:bodyPr>
            <a:lstStyle>
              <a:lvl1pPr eaLnBrk="0" hangingPunct="0">
                <a:lnSpc>
                  <a:spcPct val="90000"/>
                </a:lnSpc>
                <a:spcBef>
                  <a:spcPts val="1000"/>
                </a:spcBef>
                <a:buFont typeface="Arial" pitchFamily="34" charset="0"/>
                <a:buChar char="•"/>
                <a:defRPr sz="2800">
                  <a:solidFill>
                    <a:schemeClr val="tx1"/>
                  </a:solidFill>
                  <a:latin typeface="Calibri" pitchFamily="34" charset="0"/>
                </a:defRPr>
              </a:lvl1pPr>
              <a:lvl2pPr marL="742950" indent="-285750" eaLnBrk="0" hangingPunct="0">
                <a:lnSpc>
                  <a:spcPct val="90000"/>
                </a:lnSpc>
                <a:spcBef>
                  <a:spcPts val="500"/>
                </a:spcBef>
                <a:buFont typeface="Arial" pitchFamily="34" charset="0"/>
                <a:buChar char="•"/>
                <a:defRPr sz="2400">
                  <a:solidFill>
                    <a:schemeClr val="tx1"/>
                  </a:solidFill>
                  <a:latin typeface="Calibri" pitchFamily="34" charset="0"/>
                </a:defRPr>
              </a:lvl2pPr>
              <a:lvl3pPr marL="1143000" indent="-228600" eaLnBrk="0" hangingPunct="0">
                <a:lnSpc>
                  <a:spcPct val="90000"/>
                </a:lnSpc>
                <a:spcBef>
                  <a:spcPts val="500"/>
                </a:spcBef>
                <a:buFont typeface="Arial" pitchFamily="34" charset="0"/>
                <a:buChar char="•"/>
                <a:defRPr sz="2000">
                  <a:solidFill>
                    <a:schemeClr val="tx1"/>
                  </a:solidFill>
                  <a:latin typeface="Calibri" pitchFamily="34" charset="0"/>
                </a:defRPr>
              </a:lvl3pPr>
              <a:lvl4pPr marL="1600200" indent="-228600" eaLnBrk="0" hangingPunct="0">
                <a:lnSpc>
                  <a:spcPct val="90000"/>
                </a:lnSpc>
                <a:spcBef>
                  <a:spcPts val="500"/>
                </a:spcBef>
                <a:buFont typeface="Arial" pitchFamily="34" charset="0"/>
                <a:buChar char="•"/>
                <a:defRPr>
                  <a:solidFill>
                    <a:schemeClr val="tx1"/>
                  </a:solidFill>
                  <a:latin typeface="Calibri" pitchFamily="34" charset="0"/>
                </a:defRPr>
              </a:lvl4pPr>
              <a:lvl5pPr marL="2057400" indent="-228600" eaLnBrk="0" hangingPunct="0">
                <a:lnSpc>
                  <a:spcPct val="90000"/>
                </a:lnSpc>
                <a:spcBef>
                  <a:spcPts val="500"/>
                </a:spcBef>
                <a:buFont typeface="Arial" pitchFamily="34" charset="0"/>
                <a:buChar char="•"/>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9pPr>
            </a:lstStyle>
            <a:p>
              <a:pPr algn="ctr" eaLnBrk="1" hangingPunct="1">
                <a:lnSpc>
                  <a:spcPct val="100000"/>
                </a:lnSpc>
                <a:spcBef>
                  <a:spcPct val="0"/>
                </a:spcBef>
                <a:buNone/>
                <a:defRPr/>
              </a:pPr>
              <a:r>
                <a:rPr lang="fr-FR" altLang="fr-FR" sz="2200" b="1" dirty="0">
                  <a:solidFill>
                    <a:srgbClr val="008CB4"/>
                  </a:solidFill>
                  <a:latin typeface="+mn-lt"/>
                </a:rPr>
                <a:t>Les transports</a:t>
              </a:r>
            </a:p>
          </p:txBody>
        </p:sp>
        <p:pic>
          <p:nvPicPr>
            <p:cNvPr id="44" name="Appareil Photo 1">
              <a:hlinkClick r:id="rId12" action="ppaction://hlinksldjump"/>
              <a:extLst>
                <a:ext uri="{FF2B5EF4-FFF2-40B4-BE49-F238E27FC236}">
                  <a16:creationId xmlns:a16="http://schemas.microsoft.com/office/drawing/2014/main" id="{ECECEFC0-3D1C-4625-15AA-CCE724F75A5A}"/>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213225" y="3244404"/>
              <a:ext cx="474663" cy="471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7" name="Groupe Rep 5">
            <a:extLst>
              <a:ext uri="{FF2B5EF4-FFF2-40B4-BE49-F238E27FC236}">
                <a16:creationId xmlns:a16="http://schemas.microsoft.com/office/drawing/2014/main" id="{BB29759E-AC3D-4C4A-94F5-5D11287CB2CE}"/>
              </a:ext>
            </a:extLst>
          </p:cNvPr>
          <p:cNvGrpSpPr/>
          <p:nvPr/>
        </p:nvGrpSpPr>
        <p:grpSpPr>
          <a:xfrm>
            <a:off x="5495925" y="3816350"/>
            <a:ext cx="3106738" cy="2654379"/>
            <a:chOff x="5495925" y="3816350"/>
            <a:chExt cx="3106738" cy="2654379"/>
          </a:xfrm>
        </p:grpSpPr>
        <p:pic>
          <p:nvPicPr>
            <p:cNvPr id="125988" name="image cuisiniere">
              <a:extLst>
                <a:ext uri="{FF2B5EF4-FFF2-40B4-BE49-F238E27FC236}">
                  <a16:creationId xmlns:a16="http://schemas.microsoft.com/office/drawing/2014/main" id="{5B8ACC09-5B6F-B6BE-BBD5-0964569C6405}"/>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867257" y="3816350"/>
              <a:ext cx="2029124" cy="1932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 name="l'activité domestique">
              <a:extLst>
                <a:ext uri="{FF2B5EF4-FFF2-40B4-BE49-F238E27FC236}">
                  <a16:creationId xmlns:a16="http://schemas.microsoft.com/office/drawing/2014/main" id="{F3E84150-25F2-57AE-94C0-75F9FA2DFAA2}"/>
                </a:ext>
              </a:extLst>
            </p:cNvPr>
            <p:cNvSpPr>
              <a:spLocks noChangeArrowheads="1"/>
            </p:cNvSpPr>
            <p:nvPr/>
          </p:nvSpPr>
          <p:spPr bwMode="auto">
            <a:xfrm>
              <a:off x="5495925" y="6020673"/>
              <a:ext cx="2660650" cy="430212"/>
            </a:xfrm>
            <a:prstGeom prst="rect">
              <a:avLst/>
            </a:prstGeom>
            <a:noFill/>
            <a:ln>
              <a:noFill/>
            </a:ln>
          </p:spPr>
          <p:txBody>
            <a:bodyPr wrap="none">
              <a:spAutoFit/>
            </a:bodyPr>
            <a:lstStyle>
              <a:lvl1pPr eaLnBrk="0" hangingPunct="0">
                <a:lnSpc>
                  <a:spcPct val="90000"/>
                </a:lnSpc>
                <a:spcBef>
                  <a:spcPts val="1000"/>
                </a:spcBef>
                <a:buFont typeface="Arial" pitchFamily="34" charset="0"/>
                <a:buChar char="•"/>
                <a:defRPr sz="2800">
                  <a:solidFill>
                    <a:schemeClr val="tx1"/>
                  </a:solidFill>
                  <a:latin typeface="Calibri" pitchFamily="34" charset="0"/>
                </a:defRPr>
              </a:lvl1pPr>
              <a:lvl2pPr marL="742950" indent="-285750" eaLnBrk="0" hangingPunct="0">
                <a:lnSpc>
                  <a:spcPct val="90000"/>
                </a:lnSpc>
                <a:spcBef>
                  <a:spcPts val="500"/>
                </a:spcBef>
                <a:buFont typeface="Arial" pitchFamily="34" charset="0"/>
                <a:buChar char="•"/>
                <a:defRPr sz="2400">
                  <a:solidFill>
                    <a:schemeClr val="tx1"/>
                  </a:solidFill>
                  <a:latin typeface="Calibri" pitchFamily="34" charset="0"/>
                </a:defRPr>
              </a:lvl2pPr>
              <a:lvl3pPr marL="1143000" indent="-228600" eaLnBrk="0" hangingPunct="0">
                <a:lnSpc>
                  <a:spcPct val="90000"/>
                </a:lnSpc>
                <a:spcBef>
                  <a:spcPts val="500"/>
                </a:spcBef>
                <a:buFont typeface="Arial" pitchFamily="34" charset="0"/>
                <a:buChar char="•"/>
                <a:defRPr sz="2000">
                  <a:solidFill>
                    <a:schemeClr val="tx1"/>
                  </a:solidFill>
                  <a:latin typeface="Calibri" pitchFamily="34" charset="0"/>
                </a:defRPr>
              </a:lvl3pPr>
              <a:lvl4pPr marL="1600200" indent="-228600" eaLnBrk="0" hangingPunct="0">
                <a:lnSpc>
                  <a:spcPct val="90000"/>
                </a:lnSpc>
                <a:spcBef>
                  <a:spcPts val="500"/>
                </a:spcBef>
                <a:buFont typeface="Arial" pitchFamily="34" charset="0"/>
                <a:buChar char="•"/>
                <a:defRPr>
                  <a:solidFill>
                    <a:schemeClr val="tx1"/>
                  </a:solidFill>
                  <a:latin typeface="Calibri" pitchFamily="34" charset="0"/>
                </a:defRPr>
              </a:lvl4pPr>
              <a:lvl5pPr marL="2057400" indent="-228600" eaLnBrk="0" hangingPunct="0">
                <a:lnSpc>
                  <a:spcPct val="90000"/>
                </a:lnSpc>
                <a:spcBef>
                  <a:spcPts val="500"/>
                </a:spcBef>
                <a:buFont typeface="Arial" pitchFamily="34" charset="0"/>
                <a:buChar char="•"/>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9pPr>
            </a:lstStyle>
            <a:p>
              <a:pPr eaLnBrk="1" hangingPunct="1">
                <a:lnSpc>
                  <a:spcPct val="100000"/>
                </a:lnSpc>
                <a:spcBef>
                  <a:spcPct val="0"/>
                </a:spcBef>
                <a:buFontTx/>
                <a:buNone/>
                <a:defRPr/>
              </a:pPr>
              <a:r>
                <a:rPr lang="fr-FR" altLang="fr-FR" sz="2200" b="1" dirty="0">
                  <a:solidFill>
                    <a:srgbClr val="008CB4"/>
                  </a:solidFill>
                  <a:cs typeface="Calibri" panose="020F0502020204030204" pitchFamily="34" charset="0"/>
                </a:rPr>
                <a:t>L’activité domestique</a:t>
              </a:r>
            </a:p>
          </p:txBody>
        </p:sp>
        <p:pic>
          <p:nvPicPr>
            <p:cNvPr id="46" name="Appareil Photo 5">
              <a:hlinkClick r:id="rId14" action="ppaction://hlinksldjump"/>
              <a:extLst>
                <a:ext uri="{FF2B5EF4-FFF2-40B4-BE49-F238E27FC236}">
                  <a16:creationId xmlns:a16="http://schemas.microsoft.com/office/drawing/2014/main" id="{AA618432-60C5-0090-7D1D-B192282AD49E}"/>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128000" y="6000829"/>
              <a:ext cx="47466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8" name="Groupe Rep 6">
            <a:extLst>
              <a:ext uri="{FF2B5EF4-FFF2-40B4-BE49-F238E27FC236}">
                <a16:creationId xmlns:a16="http://schemas.microsoft.com/office/drawing/2014/main" id="{5AC75EEE-B0B1-4520-908A-4B6B54A75960}"/>
              </a:ext>
            </a:extLst>
          </p:cNvPr>
          <p:cNvGrpSpPr/>
          <p:nvPr/>
        </p:nvGrpSpPr>
        <p:grpSpPr>
          <a:xfrm>
            <a:off x="8953500" y="3706813"/>
            <a:ext cx="3128963" cy="2409825"/>
            <a:chOff x="8953500" y="3706813"/>
            <a:chExt cx="3128963" cy="2409825"/>
          </a:xfrm>
        </p:grpSpPr>
        <p:sp>
          <p:nvSpPr>
            <p:cNvPr id="45" name="texte dans le carré">
              <a:extLst>
                <a:ext uri="{FF2B5EF4-FFF2-40B4-BE49-F238E27FC236}">
                  <a16:creationId xmlns:a16="http://schemas.microsoft.com/office/drawing/2014/main" id="{CEB6DC7F-8B1B-E384-21E8-84414C084CA7}"/>
                </a:ext>
              </a:extLst>
            </p:cNvPr>
            <p:cNvSpPr/>
            <p:nvPr/>
          </p:nvSpPr>
          <p:spPr bwMode="auto">
            <a:xfrm>
              <a:off x="10590213" y="4211638"/>
              <a:ext cx="1492250" cy="1530350"/>
            </a:xfrm>
            <a:prstGeom prst="wedgeRoundRectCallout">
              <a:avLst>
                <a:gd name="adj1" fmla="val -79142"/>
                <a:gd name="adj2" fmla="val -12628"/>
                <a:gd name="adj3" fmla="val 16667"/>
              </a:avLst>
            </a:prstGeom>
            <a:noFill/>
            <a:ln w="19050">
              <a:solidFill>
                <a:srgbClr val="008CB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fr-FR" altLang="fr-FR" sz="1400" b="1" dirty="0">
                  <a:solidFill>
                    <a:srgbClr val="008CB4"/>
                  </a:solidFill>
                  <a:cs typeface="Arial" charset="0"/>
                </a:rPr>
                <a:t>Et d’autres encore comme la cigarette, les incendies, la consommation de viande, le numérique …</a:t>
              </a:r>
              <a:endParaRPr lang="fr-FR" sz="1600" b="1" dirty="0">
                <a:solidFill>
                  <a:srgbClr val="008CB4"/>
                </a:solidFill>
              </a:endParaRPr>
            </a:p>
          </p:txBody>
        </p:sp>
        <p:pic>
          <p:nvPicPr>
            <p:cNvPr id="125984" name="Image 1">
              <a:extLst>
                <a:ext uri="{FF2B5EF4-FFF2-40B4-BE49-F238E27FC236}">
                  <a16:creationId xmlns:a16="http://schemas.microsoft.com/office/drawing/2014/main" id="{3F4D4381-315A-221D-89C6-3F895FC0FD4D}"/>
                </a:ext>
              </a:extLst>
            </p:cNvPr>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8953500" y="3706813"/>
              <a:ext cx="1603607" cy="240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9" name="Rectangle à coins arrondis 48">
            <a:extLst>
              <a:ext uri="{FF2B5EF4-FFF2-40B4-BE49-F238E27FC236}">
                <a16:creationId xmlns:a16="http://schemas.microsoft.com/office/drawing/2014/main" id="{8801E03C-0675-0C6B-B2D8-906B157D1B13}"/>
              </a:ext>
            </a:extLst>
          </p:cNvPr>
          <p:cNvSpPr/>
          <p:nvPr/>
        </p:nvSpPr>
        <p:spPr bwMode="auto">
          <a:xfrm rot="5400000">
            <a:off x="10419556" y="3782219"/>
            <a:ext cx="1338263" cy="1254125"/>
          </a:xfrm>
          <a:prstGeom prst="wedgeRoundRectCallout">
            <a:avLst>
              <a:gd name="adj1" fmla="val 30219"/>
              <a:gd name="adj2" fmla="val 75547"/>
              <a:gd name="adj3" fmla="val 16667"/>
            </a:avLst>
          </a:prstGeom>
          <a:noFill/>
          <a:ln>
            <a:noFill/>
          </a:ln>
        </p:spPr>
        <p:txBody>
          <a:bodyPr anchor="ctr">
            <a:spAutoFit/>
          </a:bodyPr>
          <a:lstStyle/>
          <a:p>
            <a:pPr algn="ctr">
              <a:defRPr/>
            </a:pPr>
            <a:endParaRPr lang="fr-FR" sz="1400" b="1" dirty="0">
              <a:solidFill>
                <a:schemeClr val="bg1"/>
              </a:solidFill>
              <a:latin typeface="+mn-lt"/>
              <a:cs typeface="Arial" panose="020B0604020202020204" pitchFamily="34" charset="0"/>
            </a:endParaRPr>
          </a:p>
        </p:txBody>
      </p:sp>
      <p:sp>
        <p:nvSpPr>
          <p:cNvPr id="50" name="Fond Blanc">
            <a:extLst>
              <a:ext uri="{FF2B5EF4-FFF2-40B4-BE49-F238E27FC236}">
                <a16:creationId xmlns:a16="http://schemas.microsoft.com/office/drawing/2014/main" id="{2F692C4D-D207-480C-9BF6-E0292595BE0D}"/>
              </a:ext>
            </a:extLst>
          </p:cNvPr>
          <p:cNvSpPr/>
          <p:nvPr/>
        </p:nvSpPr>
        <p:spPr>
          <a:xfrm>
            <a:off x="0" y="3861"/>
            <a:ext cx="1670132" cy="685800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1" name="Logo AtmoSud">
            <a:hlinkClick r:id="rId16"/>
            <a:extLst>
              <a:ext uri="{FF2B5EF4-FFF2-40B4-BE49-F238E27FC236}">
                <a16:creationId xmlns:a16="http://schemas.microsoft.com/office/drawing/2014/main" id="{39691497-94C5-4ED4-A618-3870AB5A4C8D}"/>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87873" y="6188197"/>
            <a:ext cx="1440000" cy="574331"/>
          </a:xfrm>
          <a:prstGeom prst="rect">
            <a:avLst/>
          </a:prstGeom>
        </p:spPr>
      </p:pic>
      <p:grpSp>
        <p:nvGrpSpPr>
          <p:cNvPr id="54" name="TP">
            <a:extLst>
              <a:ext uri="{FF2B5EF4-FFF2-40B4-BE49-F238E27FC236}">
                <a16:creationId xmlns:a16="http://schemas.microsoft.com/office/drawing/2014/main" id="{5E2B9727-2DFA-4D1C-B626-D9A6F84B40B0}"/>
              </a:ext>
            </a:extLst>
          </p:cNvPr>
          <p:cNvGrpSpPr/>
          <p:nvPr/>
        </p:nvGrpSpPr>
        <p:grpSpPr>
          <a:xfrm>
            <a:off x="330442" y="5258668"/>
            <a:ext cx="1084263" cy="830356"/>
            <a:chOff x="330442" y="5254806"/>
            <a:chExt cx="1084263" cy="830356"/>
          </a:xfrm>
        </p:grpSpPr>
        <p:sp>
          <p:nvSpPr>
            <p:cNvPr id="55" name="Txt tp">
              <a:extLst>
                <a:ext uri="{FF2B5EF4-FFF2-40B4-BE49-F238E27FC236}">
                  <a16:creationId xmlns:a16="http://schemas.microsoft.com/office/drawing/2014/main" id="{2F2535D9-A373-403C-BDAB-D8A3FC2AF135}"/>
                </a:ext>
              </a:extLst>
            </p:cNvPr>
            <p:cNvSpPr txBox="1">
              <a:spLocks noChangeArrowheads="1"/>
            </p:cNvSpPr>
            <p:nvPr/>
          </p:nvSpPr>
          <p:spPr bwMode="auto">
            <a:xfrm>
              <a:off x="330442" y="5747025"/>
              <a:ext cx="1084263" cy="338137"/>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altLang="fr-FR" sz="1600" b="0" i="0" u="none" strike="noStrike" kern="0" cap="none" spc="0" normalizeH="0" baseline="0" noProof="0" dirty="0">
                  <a:ln>
                    <a:noFill/>
                  </a:ln>
                  <a:solidFill>
                    <a:srgbClr val="44546A"/>
                  </a:solidFill>
                  <a:effectLst/>
                  <a:uLnTx/>
                  <a:uFillTx/>
                  <a:latin typeface="Chelsea Market" panose="02000000000000000000" pitchFamily="2" charset="0"/>
                  <a:ea typeface="Chelsea Market" panose="02000000000000000000" pitchFamily="2" charset="0"/>
                  <a:cs typeface="Ebrima" panose="02000000000000000000" pitchFamily="2" charset="0"/>
                </a:rPr>
                <a:t>TP</a:t>
              </a:r>
            </a:p>
          </p:txBody>
        </p:sp>
        <p:pic>
          <p:nvPicPr>
            <p:cNvPr id="56" name="Picto">
              <a:extLst>
                <a:ext uri="{FF2B5EF4-FFF2-40B4-BE49-F238E27FC236}">
                  <a16:creationId xmlns:a16="http://schemas.microsoft.com/office/drawing/2014/main" id="{DE1F3D5B-7F15-4C0C-886B-5D4B90D1EF64}"/>
                </a:ext>
              </a:extLst>
            </p:cNvPr>
            <p:cNvPicPr>
              <a:picLocks noChangeAspect="1"/>
            </p:cNvPicPr>
            <p:nvPr/>
          </p:nvPicPr>
          <p:blipFill rotWithShape="1">
            <a:blip r:embed="rId18">
              <a:extLst>
                <a:ext uri="{28A0092B-C50C-407E-A947-70E740481C1C}">
                  <a14:useLocalDpi xmlns:a14="http://schemas.microsoft.com/office/drawing/2010/main" val="0"/>
                </a:ext>
              </a:extLst>
            </a:blip>
            <a:srcRect l="2040" t="2673" r="2116" b="5000"/>
            <a:stretch/>
          </p:blipFill>
          <p:spPr bwMode="auto">
            <a:xfrm>
              <a:off x="550102" y="5254806"/>
              <a:ext cx="681644" cy="5569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57" name="Video">
            <a:extLst>
              <a:ext uri="{FF2B5EF4-FFF2-40B4-BE49-F238E27FC236}">
                <a16:creationId xmlns:a16="http://schemas.microsoft.com/office/drawing/2014/main" id="{B0217FAC-F13B-4249-A513-905801E50285}"/>
              </a:ext>
            </a:extLst>
          </p:cNvPr>
          <p:cNvGrpSpPr/>
          <p:nvPr/>
        </p:nvGrpSpPr>
        <p:grpSpPr>
          <a:xfrm>
            <a:off x="330443" y="4186380"/>
            <a:ext cx="1084263" cy="874441"/>
            <a:chOff x="330443" y="4182518"/>
            <a:chExt cx="1084263" cy="874441"/>
          </a:xfrm>
        </p:grpSpPr>
        <p:sp>
          <p:nvSpPr>
            <p:cNvPr id="58" name="Txt video">
              <a:extLst>
                <a:ext uri="{FF2B5EF4-FFF2-40B4-BE49-F238E27FC236}">
                  <a16:creationId xmlns:a16="http://schemas.microsoft.com/office/drawing/2014/main" id="{80DB28DF-548E-4AF9-8912-7943D23379A5}"/>
                </a:ext>
              </a:extLst>
            </p:cNvPr>
            <p:cNvSpPr txBox="1">
              <a:spLocks noChangeArrowheads="1"/>
            </p:cNvSpPr>
            <p:nvPr/>
          </p:nvSpPr>
          <p:spPr bwMode="auto">
            <a:xfrm>
              <a:off x="330443" y="4718822"/>
              <a:ext cx="1084263" cy="338137"/>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altLang="fr-FR" sz="1600" b="0" i="0" u="none" strike="noStrike" kern="0" cap="none" spc="0" normalizeH="0" baseline="0" noProof="0" dirty="0">
                  <a:ln>
                    <a:noFill/>
                  </a:ln>
                  <a:solidFill>
                    <a:srgbClr val="44546A"/>
                  </a:solidFill>
                  <a:effectLst/>
                  <a:uLnTx/>
                  <a:uFillTx/>
                  <a:latin typeface="Chelsea Market" panose="02000000000000000000" pitchFamily="2" charset="0"/>
                  <a:ea typeface="Chelsea Market" panose="02000000000000000000" pitchFamily="2" charset="0"/>
                  <a:cs typeface="Ebrima" panose="02000000000000000000" pitchFamily="2" charset="0"/>
                </a:rPr>
                <a:t>VIDEO</a:t>
              </a:r>
            </a:p>
          </p:txBody>
        </p:sp>
        <p:pic>
          <p:nvPicPr>
            <p:cNvPr id="59" name="Picto guide">
              <a:extLst>
                <a:ext uri="{FF2B5EF4-FFF2-40B4-BE49-F238E27FC236}">
                  <a16:creationId xmlns:a16="http://schemas.microsoft.com/office/drawing/2014/main" id="{B4B2AB5C-C221-4835-BD20-F4038B625F81}"/>
                </a:ext>
              </a:extLst>
            </p:cNvPr>
            <p:cNvPicPr>
              <a:picLocks noChangeAspect="1"/>
            </p:cNvPicPr>
            <p:nvPr/>
          </p:nvPicPr>
          <p:blipFill rotWithShape="1">
            <a:blip r:embed="rId19">
              <a:extLst>
                <a:ext uri="{28A0092B-C50C-407E-A947-70E740481C1C}">
                  <a14:useLocalDpi xmlns:a14="http://schemas.microsoft.com/office/drawing/2010/main" val="0"/>
                </a:ext>
              </a:extLst>
            </a:blip>
            <a:srcRect l="4186" t="1958" r="10959" b="5944"/>
            <a:stretch/>
          </p:blipFill>
          <p:spPr bwMode="auto">
            <a:xfrm>
              <a:off x="545220" y="4182518"/>
              <a:ext cx="631767" cy="5818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61" name="Guide">
            <a:extLst>
              <a:ext uri="{FF2B5EF4-FFF2-40B4-BE49-F238E27FC236}">
                <a16:creationId xmlns:a16="http://schemas.microsoft.com/office/drawing/2014/main" id="{F0F00FE8-FC9C-499B-A948-FAB0E0B9145D}"/>
              </a:ext>
            </a:extLst>
          </p:cNvPr>
          <p:cNvGrpSpPr/>
          <p:nvPr/>
        </p:nvGrpSpPr>
        <p:grpSpPr>
          <a:xfrm>
            <a:off x="330444" y="3123586"/>
            <a:ext cx="1084262" cy="891371"/>
            <a:chOff x="330444" y="3119724"/>
            <a:chExt cx="1084262" cy="891371"/>
          </a:xfrm>
        </p:grpSpPr>
        <p:sp>
          <p:nvSpPr>
            <p:cNvPr id="64" name="Txt guide">
              <a:extLst>
                <a:ext uri="{FF2B5EF4-FFF2-40B4-BE49-F238E27FC236}">
                  <a16:creationId xmlns:a16="http://schemas.microsoft.com/office/drawing/2014/main" id="{08C6C337-19EE-4902-BAF4-816A970D8824}"/>
                </a:ext>
              </a:extLst>
            </p:cNvPr>
            <p:cNvSpPr txBox="1">
              <a:spLocks noChangeArrowheads="1"/>
            </p:cNvSpPr>
            <p:nvPr/>
          </p:nvSpPr>
          <p:spPr bwMode="auto">
            <a:xfrm>
              <a:off x="330444" y="3671370"/>
              <a:ext cx="1084262" cy="339725"/>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altLang="fr-FR" sz="1600" b="0" i="0" u="none" strike="noStrike" kern="0" cap="none" spc="0" normalizeH="0" baseline="0" noProof="0" dirty="0">
                  <a:ln>
                    <a:noFill/>
                  </a:ln>
                  <a:solidFill>
                    <a:srgbClr val="44546A"/>
                  </a:solidFill>
                  <a:effectLst/>
                  <a:uLnTx/>
                  <a:uFillTx/>
                  <a:latin typeface="Chelsea Market" panose="02000000000000000000" pitchFamily="2" charset="0"/>
                  <a:ea typeface="Chelsea Market" panose="02000000000000000000" pitchFamily="2" charset="0"/>
                  <a:cs typeface="Verdana" panose="020B0604030504040204" pitchFamily="34" charset="0"/>
                </a:rPr>
                <a:t>GUIDE</a:t>
              </a:r>
            </a:p>
          </p:txBody>
        </p:sp>
        <p:pic>
          <p:nvPicPr>
            <p:cNvPr id="68" name="Picto guide">
              <a:extLst>
                <a:ext uri="{FF2B5EF4-FFF2-40B4-BE49-F238E27FC236}">
                  <a16:creationId xmlns:a16="http://schemas.microsoft.com/office/drawing/2014/main" id="{1A75FD11-597D-4093-ADD6-F5A25CB910B2}"/>
                </a:ext>
              </a:extLst>
            </p:cNvPr>
            <p:cNvPicPr>
              <a:picLocks noChangeAspect="1"/>
            </p:cNvPicPr>
            <p:nvPr/>
          </p:nvPicPr>
          <p:blipFill rotWithShape="1">
            <a:blip r:embed="rId20">
              <a:extLst>
                <a:ext uri="{28A0092B-C50C-407E-A947-70E740481C1C}">
                  <a14:useLocalDpi xmlns:a14="http://schemas.microsoft.com/office/drawing/2010/main" val="0"/>
                </a:ext>
              </a:extLst>
            </a:blip>
            <a:srcRect l="5015" t="1565" r="10709" b="5873"/>
            <a:stretch/>
          </p:blipFill>
          <p:spPr bwMode="auto">
            <a:xfrm>
              <a:off x="545220" y="3119724"/>
              <a:ext cx="623454" cy="5818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9" name="Txt info">
            <a:extLst>
              <a:ext uri="{FF2B5EF4-FFF2-40B4-BE49-F238E27FC236}">
                <a16:creationId xmlns:a16="http://schemas.microsoft.com/office/drawing/2014/main" id="{6685E99E-B9C8-4D9A-BDAC-7AACB1128AC1}"/>
              </a:ext>
            </a:extLst>
          </p:cNvPr>
          <p:cNvSpPr txBox="1">
            <a:spLocks noChangeArrowheads="1"/>
          </p:cNvSpPr>
          <p:nvPr/>
        </p:nvSpPr>
        <p:spPr bwMode="auto">
          <a:xfrm>
            <a:off x="314816" y="2530286"/>
            <a:ext cx="1084262" cy="338137"/>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altLang="fr-FR" sz="1600" b="0" i="0" u="none" strike="noStrike" kern="0" cap="none" spc="0" normalizeH="0" baseline="0" noProof="0" dirty="0">
                <a:ln>
                  <a:noFill/>
                </a:ln>
                <a:solidFill>
                  <a:srgbClr val="44546A"/>
                </a:solidFill>
                <a:effectLst/>
                <a:uLnTx/>
                <a:uFillTx/>
                <a:latin typeface="Chelsea Market" panose="02000000000000000000" pitchFamily="2" charset="0"/>
                <a:ea typeface="Chelsea Market" panose="02000000000000000000" pitchFamily="2" charset="0"/>
                <a:cs typeface="Ebrima" panose="02000000000000000000" pitchFamily="2" charset="0"/>
              </a:rPr>
              <a:t>INFO</a:t>
            </a:r>
          </a:p>
        </p:txBody>
      </p:sp>
      <p:sp>
        <p:nvSpPr>
          <p:cNvPr id="74" name="Module CO2">
            <a:extLst>
              <a:ext uri="{FF2B5EF4-FFF2-40B4-BE49-F238E27FC236}">
                <a16:creationId xmlns:a16="http://schemas.microsoft.com/office/drawing/2014/main" id="{A5640853-2C86-4A40-ADA4-7B00B3289E34}"/>
              </a:ext>
            </a:extLst>
          </p:cNvPr>
          <p:cNvSpPr/>
          <p:nvPr/>
        </p:nvSpPr>
        <p:spPr>
          <a:xfrm>
            <a:off x="65263" y="1509203"/>
            <a:ext cx="1539605" cy="276999"/>
          </a:xfrm>
          <a:prstGeom prst="rect">
            <a:avLst/>
          </a:prstGeom>
          <a:solidFill>
            <a:srgbClr val="002060"/>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L’air de ma classe</a:t>
            </a:r>
            <a:endParaRPr kumimoji="0" lang="fr-FR"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76" name="Logo AEM">
            <a:extLst>
              <a:ext uri="{FF2B5EF4-FFF2-40B4-BE49-F238E27FC236}">
                <a16:creationId xmlns:a16="http://schemas.microsoft.com/office/drawing/2014/main" id="{FEE5AE21-548C-49C2-B426-7D77BDEC54D3}"/>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357636" y="224669"/>
            <a:ext cx="954858" cy="1218997"/>
          </a:xfrm>
          <a:prstGeom prst="rect">
            <a:avLst/>
          </a:prstGeom>
        </p:spPr>
      </p:pic>
      <p:pic>
        <p:nvPicPr>
          <p:cNvPr id="80" name="Picto info active">
            <a:extLst>
              <a:ext uri="{FF2B5EF4-FFF2-40B4-BE49-F238E27FC236}">
                <a16:creationId xmlns:a16="http://schemas.microsoft.com/office/drawing/2014/main" id="{F16C4C14-F7D6-4C4B-9A6A-7FB0D8EC71EB}"/>
              </a:ext>
            </a:extLst>
          </p:cNvPr>
          <p:cNvPicPr>
            <a:picLocks noChangeAspect="1"/>
          </p:cNvPicPr>
          <p:nvPr/>
        </p:nvPicPr>
        <p:blipFill rotWithShape="1">
          <a:blip r:embed="rId22">
            <a:extLst>
              <a:ext uri="{28A0092B-C50C-407E-A947-70E740481C1C}">
                <a14:useLocalDpi xmlns:a14="http://schemas.microsoft.com/office/drawing/2010/main" val="0"/>
              </a:ext>
            </a:extLst>
          </a:blip>
          <a:srcRect l="6268" t="3278" r="13588" b="5866"/>
          <a:stretch/>
        </p:blipFill>
        <p:spPr bwMode="auto">
          <a:xfrm>
            <a:off x="530536" y="1995482"/>
            <a:ext cx="624689" cy="597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 name="Carré corné Info">
            <a:extLst>
              <a:ext uri="{FF2B5EF4-FFF2-40B4-BE49-F238E27FC236}">
                <a16:creationId xmlns:a16="http://schemas.microsoft.com/office/drawing/2014/main" id="{597B955A-4476-460B-9AB2-0F529B26FD94}"/>
              </a:ext>
            </a:extLst>
          </p:cNvPr>
          <p:cNvSpPr/>
          <p:nvPr/>
        </p:nvSpPr>
        <p:spPr>
          <a:xfrm>
            <a:off x="46379" y="4768270"/>
            <a:ext cx="1609401" cy="2056705"/>
          </a:xfrm>
          <a:prstGeom prst="foldedCorner">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fr-FR" sz="1200" dirty="0">
                <a:solidFill>
                  <a:schemeClr val="tx1"/>
                </a:solidFill>
              </a:rPr>
              <a:t>    </a:t>
            </a:r>
          </a:p>
          <a:p>
            <a:pPr marL="228600" indent="-228600">
              <a:buFontTx/>
              <a:buAutoNum type="arabicPeriod"/>
              <a:defRPr/>
            </a:pPr>
            <a:r>
              <a:rPr lang="fr-FR" sz="1200" b="1" dirty="0">
                <a:solidFill>
                  <a:srgbClr val="7DA760"/>
                </a:solidFill>
              </a:rPr>
              <a:t>Les transports </a:t>
            </a:r>
          </a:p>
          <a:p>
            <a:pPr marL="228600" indent="-228600">
              <a:buFontTx/>
              <a:buAutoNum type="arabicPeriod"/>
              <a:defRPr/>
            </a:pPr>
            <a:r>
              <a:rPr lang="fr-FR" sz="1200" b="1" dirty="0">
                <a:solidFill>
                  <a:srgbClr val="7DA760"/>
                </a:solidFill>
              </a:rPr>
              <a:t>Les usines</a:t>
            </a:r>
          </a:p>
          <a:p>
            <a:pPr marL="228600" indent="-228600">
              <a:buFontTx/>
              <a:buAutoNum type="arabicPeriod"/>
              <a:defRPr/>
            </a:pPr>
            <a:r>
              <a:rPr lang="fr-FR" sz="1200" b="1" dirty="0">
                <a:solidFill>
                  <a:srgbClr val="7DA760"/>
                </a:solidFill>
              </a:rPr>
              <a:t>Le chauffage </a:t>
            </a:r>
          </a:p>
          <a:p>
            <a:pPr marL="228600" indent="-228600">
              <a:buFontTx/>
              <a:buAutoNum type="arabicPeriod"/>
              <a:defRPr/>
            </a:pPr>
            <a:r>
              <a:rPr lang="fr-FR" sz="1200" b="1" dirty="0">
                <a:solidFill>
                  <a:srgbClr val="7DA760"/>
                </a:solidFill>
              </a:rPr>
              <a:t>L’activité agricole</a:t>
            </a:r>
          </a:p>
          <a:p>
            <a:pPr marL="228600" indent="-228600">
              <a:buFontTx/>
              <a:buAutoNum type="arabicPeriod"/>
              <a:defRPr/>
            </a:pPr>
            <a:r>
              <a:rPr lang="fr-FR" sz="1200" b="1" dirty="0">
                <a:solidFill>
                  <a:srgbClr val="7DA760"/>
                </a:solidFill>
              </a:rPr>
              <a:t>L’activité domestique</a:t>
            </a:r>
          </a:p>
          <a:p>
            <a:pPr marL="228600" indent="-228600">
              <a:buFontTx/>
              <a:buAutoNum type="arabicPeriod"/>
              <a:defRPr/>
            </a:pPr>
            <a:r>
              <a:rPr lang="fr-FR" sz="1200" b="1" dirty="0">
                <a:solidFill>
                  <a:srgbClr val="7DA760"/>
                </a:solidFill>
              </a:rPr>
              <a:t>D’autres encore : incendies, consommation de viande, le numérique…</a:t>
            </a:r>
          </a:p>
        </p:txBody>
      </p:sp>
      <p:sp>
        <p:nvSpPr>
          <p:cNvPr id="53" name="Espace réservé du numéro de diapositive 1">
            <a:extLst>
              <a:ext uri="{FF2B5EF4-FFF2-40B4-BE49-F238E27FC236}">
                <a16:creationId xmlns:a16="http://schemas.microsoft.com/office/drawing/2014/main" id="{E27968E7-575B-4A04-962E-B38A1FCE11D3}"/>
              </a:ext>
            </a:extLst>
          </p:cNvPr>
          <p:cNvSpPr txBox="1">
            <a:spLocks/>
          </p:cNvSpPr>
          <p:nvPr/>
        </p:nvSpPr>
        <p:spPr bwMode="auto">
          <a:xfrm>
            <a:off x="11126800" y="6409271"/>
            <a:ext cx="1018821" cy="365125"/>
          </a:xfrm>
          <a:prstGeom prst="rect">
            <a:avLst/>
          </a:prstGeom>
          <a:solidFill>
            <a:srgbClr val="002060"/>
          </a:solidFill>
          <a:ln>
            <a:noFill/>
          </a:ln>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dirty="0">
                <a:solidFill>
                  <a:schemeClr val="bg1"/>
                </a:solidFill>
              </a:rPr>
              <a:t>M</a:t>
            </a:r>
            <a:r>
              <a:rPr lang="fr-FR" altLang="fr-FR" sz="1800" b="1" baseline="30000" dirty="0">
                <a:solidFill>
                  <a:schemeClr val="bg1"/>
                </a:solidFill>
              </a:rPr>
              <a:t>8</a:t>
            </a:r>
            <a:r>
              <a:rPr lang="fr-FR" altLang="fr-FR" sz="1800" b="1" dirty="0">
                <a:solidFill>
                  <a:srgbClr val="CFEDEF"/>
                </a:solidFill>
              </a:rPr>
              <a:t> </a:t>
            </a:r>
            <a:r>
              <a:rPr lang="fr-FR" altLang="fr-FR" sz="1800" b="1" dirty="0">
                <a:solidFill>
                  <a:schemeClr val="bg1"/>
                </a:solidFill>
              </a:rPr>
              <a:t>- </a:t>
            </a:r>
            <a:fld id="{6B65CB28-E51F-4F6B-B370-8F5765EA14E9}" type="slidenum">
              <a:rPr lang="fr-FR" altLang="fr-FR" sz="1800" b="1" smtClean="0">
                <a:solidFill>
                  <a:schemeClr val="bg1"/>
                </a:solidFill>
              </a:rPr>
              <a:pPr algn="ctr" eaLnBrk="1" hangingPunct="1">
                <a:lnSpc>
                  <a:spcPct val="100000"/>
                </a:lnSpc>
                <a:spcBef>
                  <a:spcPct val="0"/>
                </a:spcBef>
                <a:buFontTx/>
                <a:buNone/>
              </a:pPr>
              <a:t>56</a:t>
            </a:fld>
            <a:endParaRPr lang="fr-FR" altLang="fr-FR" sz="1800" b="1" dirty="0">
              <a:solidFill>
                <a:schemeClr val="bg1"/>
              </a:solidFill>
            </a:endParaRPr>
          </a:p>
        </p:txBody>
      </p:sp>
      <p:pic>
        <p:nvPicPr>
          <p:cNvPr id="82" name="Retour">
            <a:hlinkClick r:id="rId23" action="ppaction://hlinksldjump"/>
            <a:extLst>
              <a:ext uri="{FF2B5EF4-FFF2-40B4-BE49-F238E27FC236}">
                <a16:creationId xmlns:a16="http://schemas.microsoft.com/office/drawing/2014/main" id="{C45792A8-FF90-46DD-8AF1-D407AE212F86}"/>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11392271" y="5848107"/>
            <a:ext cx="596157" cy="567075"/>
          </a:xfrm>
          <a:prstGeom prst="rect">
            <a:avLst/>
          </a:prstGeom>
        </p:spPr>
      </p:pic>
      <p:sp>
        <p:nvSpPr>
          <p:cNvPr id="84" name="Numéro 6">
            <a:extLst>
              <a:ext uri="{FF2B5EF4-FFF2-40B4-BE49-F238E27FC236}">
                <a16:creationId xmlns:a16="http://schemas.microsoft.com/office/drawing/2014/main" id="{7583F619-7C52-474E-9B2D-E0A6DA8809BC}"/>
              </a:ext>
            </a:extLst>
          </p:cNvPr>
          <p:cNvSpPr/>
          <p:nvPr/>
        </p:nvSpPr>
        <p:spPr bwMode="auto">
          <a:xfrm>
            <a:off x="9586758" y="4563086"/>
            <a:ext cx="1015200" cy="1015200"/>
          </a:xfrm>
          <a:custGeom>
            <a:avLst/>
            <a:gdLst>
              <a:gd name="connsiteX0" fmla="*/ 0 w 5826377"/>
              <a:gd name="connsiteY0" fmla="*/ 1033411 h 2066821"/>
              <a:gd name="connsiteX1" fmla="*/ 2913189 w 5826377"/>
              <a:gd name="connsiteY1" fmla="*/ 0 h 2066821"/>
              <a:gd name="connsiteX2" fmla="*/ 5826378 w 5826377"/>
              <a:gd name="connsiteY2" fmla="*/ 1033411 h 2066821"/>
              <a:gd name="connsiteX3" fmla="*/ 2913189 w 5826377"/>
              <a:gd name="connsiteY3" fmla="*/ 2066822 h 2066821"/>
              <a:gd name="connsiteX4" fmla="*/ 0 w 5826377"/>
              <a:gd name="connsiteY4" fmla="*/ 1033411 h 2066821"/>
              <a:gd name="connsiteX0" fmla="*/ 0 w 5963004"/>
              <a:gd name="connsiteY0" fmla="*/ 1117673 h 2151084"/>
              <a:gd name="connsiteX1" fmla="*/ 2913189 w 5963004"/>
              <a:gd name="connsiteY1" fmla="*/ 84262 h 2151084"/>
              <a:gd name="connsiteX2" fmla="*/ 4908260 w 5963004"/>
              <a:gd name="connsiteY2" fmla="*/ 178808 h 2151084"/>
              <a:gd name="connsiteX3" fmla="*/ 5826378 w 5963004"/>
              <a:gd name="connsiteY3" fmla="*/ 1117673 h 2151084"/>
              <a:gd name="connsiteX4" fmla="*/ 2913189 w 5963004"/>
              <a:gd name="connsiteY4" fmla="*/ 2151084 h 2151084"/>
              <a:gd name="connsiteX5" fmla="*/ 0 w 5963004"/>
              <a:gd name="connsiteY5" fmla="*/ 1117673 h 2151084"/>
              <a:gd name="connsiteX0" fmla="*/ 0 w 5682491"/>
              <a:gd name="connsiteY0" fmla="*/ 1117673 h 2198926"/>
              <a:gd name="connsiteX1" fmla="*/ 2913189 w 5682491"/>
              <a:gd name="connsiteY1" fmla="*/ 84262 h 2198926"/>
              <a:gd name="connsiteX2" fmla="*/ 4908260 w 5682491"/>
              <a:gd name="connsiteY2" fmla="*/ 178808 h 2198926"/>
              <a:gd name="connsiteX3" fmla="*/ 5502993 w 5682491"/>
              <a:gd name="connsiteY3" fmla="*/ 1920561 h 2198926"/>
              <a:gd name="connsiteX4" fmla="*/ 2913189 w 5682491"/>
              <a:gd name="connsiteY4" fmla="*/ 2151084 h 2198926"/>
              <a:gd name="connsiteX5" fmla="*/ 0 w 5682491"/>
              <a:gd name="connsiteY5" fmla="*/ 1117673 h 2198926"/>
              <a:gd name="connsiteX0" fmla="*/ 0 w 5660189"/>
              <a:gd name="connsiteY0" fmla="*/ 926212 h 2198502"/>
              <a:gd name="connsiteX1" fmla="*/ 2890887 w 5660189"/>
              <a:gd name="connsiteY1" fmla="*/ 71221 h 2198502"/>
              <a:gd name="connsiteX2" fmla="*/ 4885958 w 5660189"/>
              <a:gd name="connsiteY2" fmla="*/ 165767 h 2198502"/>
              <a:gd name="connsiteX3" fmla="*/ 5480691 w 5660189"/>
              <a:gd name="connsiteY3" fmla="*/ 1907520 h 2198502"/>
              <a:gd name="connsiteX4" fmla="*/ 2890887 w 5660189"/>
              <a:gd name="connsiteY4" fmla="*/ 2138043 h 2198502"/>
              <a:gd name="connsiteX5" fmla="*/ 0 w 5660189"/>
              <a:gd name="connsiteY5" fmla="*/ 926212 h 2198502"/>
              <a:gd name="connsiteX0" fmla="*/ 13287 w 5673476"/>
              <a:gd name="connsiteY0" fmla="*/ 941739 h 2214029"/>
              <a:gd name="connsiteX1" fmla="*/ 1956320 w 5673476"/>
              <a:gd name="connsiteY1" fmla="*/ 64445 h 2214029"/>
              <a:gd name="connsiteX2" fmla="*/ 4899245 w 5673476"/>
              <a:gd name="connsiteY2" fmla="*/ 181294 h 2214029"/>
              <a:gd name="connsiteX3" fmla="*/ 5493978 w 5673476"/>
              <a:gd name="connsiteY3" fmla="*/ 1923047 h 2214029"/>
              <a:gd name="connsiteX4" fmla="*/ 2904174 w 5673476"/>
              <a:gd name="connsiteY4" fmla="*/ 2153570 h 2214029"/>
              <a:gd name="connsiteX5" fmla="*/ 13287 w 5673476"/>
              <a:gd name="connsiteY5" fmla="*/ 941739 h 2214029"/>
              <a:gd name="connsiteX0" fmla="*/ 101649 w 5761838"/>
              <a:gd name="connsiteY0" fmla="*/ 941739 h 2143739"/>
              <a:gd name="connsiteX1" fmla="*/ 2044682 w 5761838"/>
              <a:gd name="connsiteY1" fmla="*/ 64445 h 2143739"/>
              <a:gd name="connsiteX2" fmla="*/ 4987607 w 5761838"/>
              <a:gd name="connsiteY2" fmla="*/ 181294 h 2143739"/>
              <a:gd name="connsiteX3" fmla="*/ 5582340 w 5761838"/>
              <a:gd name="connsiteY3" fmla="*/ 1923047 h 2143739"/>
              <a:gd name="connsiteX4" fmla="*/ 840350 w 5761838"/>
              <a:gd name="connsiteY4" fmla="*/ 2064360 h 2143739"/>
              <a:gd name="connsiteX5" fmla="*/ 101649 w 5761838"/>
              <a:gd name="connsiteY5" fmla="*/ 941739 h 2143739"/>
              <a:gd name="connsiteX0" fmla="*/ 188442 w 5536397"/>
              <a:gd name="connsiteY0" fmla="*/ 630387 h 2143793"/>
              <a:gd name="connsiteX1" fmla="*/ 1819241 w 5536397"/>
              <a:gd name="connsiteY1" fmla="*/ 43025 h 2143793"/>
              <a:gd name="connsiteX2" fmla="*/ 4762166 w 5536397"/>
              <a:gd name="connsiteY2" fmla="*/ 159874 h 2143793"/>
              <a:gd name="connsiteX3" fmla="*/ 5356899 w 5536397"/>
              <a:gd name="connsiteY3" fmla="*/ 1901627 h 2143793"/>
              <a:gd name="connsiteX4" fmla="*/ 614909 w 5536397"/>
              <a:gd name="connsiteY4" fmla="*/ 2042940 h 2143793"/>
              <a:gd name="connsiteX5" fmla="*/ 188442 w 5536397"/>
              <a:gd name="connsiteY5" fmla="*/ 630387 h 2143793"/>
              <a:gd name="connsiteX0" fmla="*/ 174325 w 5321361"/>
              <a:gd name="connsiteY0" fmla="*/ 630387 h 2200733"/>
              <a:gd name="connsiteX1" fmla="*/ 1805124 w 5321361"/>
              <a:gd name="connsiteY1" fmla="*/ 43025 h 2200733"/>
              <a:gd name="connsiteX2" fmla="*/ 4748049 w 5321361"/>
              <a:gd name="connsiteY2" fmla="*/ 159874 h 2200733"/>
              <a:gd name="connsiteX3" fmla="*/ 5086304 w 5321361"/>
              <a:gd name="connsiteY3" fmla="*/ 2035442 h 2200733"/>
              <a:gd name="connsiteX4" fmla="*/ 600792 w 5321361"/>
              <a:gd name="connsiteY4" fmla="*/ 2042940 h 2200733"/>
              <a:gd name="connsiteX5" fmla="*/ 174325 w 5321361"/>
              <a:gd name="connsiteY5" fmla="*/ 630387 h 2200733"/>
              <a:gd name="connsiteX0" fmla="*/ 174325 w 5420438"/>
              <a:gd name="connsiteY0" fmla="*/ 630387 h 2200733"/>
              <a:gd name="connsiteX1" fmla="*/ 1805124 w 5420438"/>
              <a:gd name="connsiteY1" fmla="*/ 43025 h 2200733"/>
              <a:gd name="connsiteX2" fmla="*/ 4748049 w 5420438"/>
              <a:gd name="connsiteY2" fmla="*/ 159874 h 2200733"/>
              <a:gd name="connsiteX3" fmla="*/ 5086304 w 5420438"/>
              <a:gd name="connsiteY3" fmla="*/ 2035442 h 2200733"/>
              <a:gd name="connsiteX4" fmla="*/ 600792 w 5420438"/>
              <a:gd name="connsiteY4" fmla="*/ 2042940 h 2200733"/>
              <a:gd name="connsiteX5" fmla="*/ 174325 w 5420438"/>
              <a:gd name="connsiteY5" fmla="*/ 630387 h 2200733"/>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428298"/>
              <a:gd name="connsiteY0" fmla="*/ 682960 h 2297981"/>
              <a:gd name="connsiteX1" fmla="*/ 1805124 w 5428298"/>
              <a:gd name="connsiteY1" fmla="*/ 95598 h 2297981"/>
              <a:gd name="connsiteX2" fmla="*/ 4748049 w 5428298"/>
              <a:gd name="connsiteY2" fmla="*/ 212447 h 2297981"/>
              <a:gd name="connsiteX3" fmla="*/ 5086304 w 5428298"/>
              <a:gd name="connsiteY3" fmla="*/ 2088015 h 2297981"/>
              <a:gd name="connsiteX4" fmla="*/ 600792 w 5428298"/>
              <a:gd name="connsiteY4" fmla="*/ 2095513 h 2297981"/>
              <a:gd name="connsiteX5" fmla="*/ 174325 w 5428298"/>
              <a:gd name="connsiteY5" fmla="*/ 682960 h 2297981"/>
              <a:gd name="connsiteX0" fmla="*/ 151277 w 4978783"/>
              <a:gd name="connsiteY0" fmla="*/ 2095513 h 2334141"/>
              <a:gd name="connsiteX1" fmla="*/ 1355609 w 4978783"/>
              <a:gd name="connsiteY1" fmla="*/ 95598 h 2334141"/>
              <a:gd name="connsiteX2" fmla="*/ 4298534 w 4978783"/>
              <a:gd name="connsiteY2" fmla="*/ 212447 h 2334141"/>
              <a:gd name="connsiteX3" fmla="*/ 4636789 w 4978783"/>
              <a:gd name="connsiteY3" fmla="*/ 2088015 h 2334141"/>
              <a:gd name="connsiteX4" fmla="*/ 151277 w 4978783"/>
              <a:gd name="connsiteY4" fmla="*/ 2095513 h 2334141"/>
              <a:gd name="connsiteX0" fmla="*/ 470246 w 5297752"/>
              <a:gd name="connsiteY0" fmla="*/ 2066922 h 2301280"/>
              <a:gd name="connsiteX1" fmla="*/ 604061 w 5297752"/>
              <a:gd name="connsiteY1" fmla="*/ 133915 h 2301280"/>
              <a:gd name="connsiteX2" fmla="*/ 4617503 w 5297752"/>
              <a:gd name="connsiteY2" fmla="*/ 183856 h 2301280"/>
              <a:gd name="connsiteX3" fmla="*/ 4955758 w 5297752"/>
              <a:gd name="connsiteY3" fmla="*/ 2059424 h 2301280"/>
              <a:gd name="connsiteX4" fmla="*/ 470246 w 5297752"/>
              <a:gd name="connsiteY4" fmla="*/ 2066922 h 2301280"/>
              <a:gd name="connsiteX0" fmla="*/ 508312 w 5335818"/>
              <a:gd name="connsiteY0" fmla="*/ 2088925 h 2323283"/>
              <a:gd name="connsiteX1" fmla="*/ 642127 w 5335818"/>
              <a:gd name="connsiteY1" fmla="*/ 155918 h 2323283"/>
              <a:gd name="connsiteX2" fmla="*/ 4655569 w 5335818"/>
              <a:gd name="connsiteY2" fmla="*/ 205859 h 2323283"/>
              <a:gd name="connsiteX3" fmla="*/ 4993824 w 5335818"/>
              <a:gd name="connsiteY3" fmla="*/ 2081427 h 2323283"/>
              <a:gd name="connsiteX4" fmla="*/ 508312 w 5335818"/>
              <a:gd name="connsiteY4" fmla="*/ 2088925 h 2323283"/>
              <a:gd name="connsiteX0" fmla="*/ 537928 w 5365434"/>
              <a:gd name="connsiteY0" fmla="*/ 2041763 h 2267686"/>
              <a:gd name="connsiteX1" fmla="*/ 615987 w 5365434"/>
              <a:gd name="connsiteY1" fmla="*/ 242570 h 2267686"/>
              <a:gd name="connsiteX2" fmla="*/ 4685185 w 5365434"/>
              <a:gd name="connsiteY2" fmla="*/ 158697 h 2267686"/>
              <a:gd name="connsiteX3" fmla="*/ 5023440 w 5365434"/>
              <a:gd name="connsiteY3" fmla="*/ 2034265 h 2267686"/>
              <a:gd name="connsiteX4" fmla="*/ 537928 w 5365434"/>
              <a:gd name="connsiteY4" fmla="*/ 2041763 h 2267686"/>
              <a:gd name="connsiteX0" fmla="*/ 475390 w 5302896"/>
              <a:gd name="connsiteY0" fmla="*/ 2088286 h 2314209"/>
              <a:gd name="connsiteX1" fmla="*/ 553449 w 5302896"/>
              <a:gd name="connsiteY1" fmla="*/ 289093 h 2314209"/>
              <a:gd name="connsiteX2" fmla="*/ 4622647 w 5302896"/>
              <a:gd name="connsiteY2" fmla="*/ 205220 h 2314209"/>
              <a:gd name="connsiteX3" fmla="*/ 4960902 w 5302896"/>
              <a:gd name="connsiteY3" fmla="*/ 2080788 h 2314209"/>
              <a:gd name="connsiteX4" fmla="*/ 475390 w 5302896"/>
              <a:gd name="connsiteY4" fmla="*/ 2088286 h 2314209"/>
              <a:gd name="connsiteX0" fmla="*/ 500620 w 5340218"/>
              <a:gd name="connsiteY0" fmla="*/ 2050101 h 2276024"/>
              <a:gd name="connsiteX1" fmla="*/ 578679 w 5340218"/>
              <a:gd name="connsiteY1" fmla="*/ 250908 h 2276024"/>
              <a:gd name="connsiteX2" fmla="*/ 4688872 w 5340218"/>
              <a:gd name="connsiteY2" fmla="*/ 227606 h 2276024"/>
              <a:gd name="connsiteX3" fmla="*/ 4986132 w 5340218"/>
              <a:gd name="connsiteY3" fmla="*/ 2042603 h 2276024"/>
              <a:gd name="connsiteX4" fmla="*/ 500620 w 5340218"/>
              <a:gd name="connsiteY4" fmla="*/ 2050101 h 2276024"/>
              <a:gd name="connsiteX0" fmla="*/ 500620 w 5340214"/>
              <a:gd name="connsiteY0" fmla="*/ 2163226 h 2389149"/>
              <a:gd name="connsiteX1" fmla="*/ 578679 w 5340214"/>
              <a:gd name="connsiteY1" fmla="*/ 364033 h 2389149"/>
              <a:gd name="connsiteX2" fmla="*/ 4688872 w 5340214"/>
              <a:gd name="connsiteY2" fmla="*/ 340731 h 2389149"/>
              <a:gd name="connsiteX3" fmla="*/ 4986132 w 5340214"/>
              <a:gd name="connsiteY3" fmla="*/ 2155728 h 2389149"/>
              <a:gd name="connsiteX4" fmla="*/ 500620 w 5340214"/>
              <a:gd name="connsiteY4" fmla="*/ 2163226 h 2389149"/>
              <a:gd name="connsiteX0" fmla="*/ 500620 w 5475509"/>
              <a:gd name="connsiteY0" fmla="*/ 2163226 h 2389149"/>
              <a:gd name="connsiteX1" fmla="*/ 578679 w 5475509"/>
              <a:gd name="connsiteY1" fmla="*/ 364033 h 2389149"/>
              <a:gd name="connsiteX2" fmla="*/ 4688872 w 5475509"/>
              <a:gd name="connsiteY2" fmla="*/ 340731 h 2389149"/>
              <a:gd name="connsiteX3" fmla="*/ 4986132 w 5475509"/>
              <a:gd name="connsiteY3" fmla="*/ 2155728 h 2389149"/>
              <a:gd name="connsiteX4" fmla="*/ 500620 w 5475509"/>
              <a:gd name="connsiteY4" fmla="*/ 2163226 h 2389149"/>
              <a:gd name="connsiteX0" fmla="*/ 631244 w 5319168"/>
              <a:gd name="connsiteY0" fmla="*/ 2163227 h 2389149"/>
              <a:gd name="connsiteX1" fmla="*/ 422338 w 5319168"/>
              <a:gd name="connsiteY1" fmla="*/ 364033 h 2389149"/>
              <a:gd name="connsiteX2" fmla="*/ 4532531 w 5319168"/>
              <a:gd name="connsiteY2" fmla="*/ 340731 h 2389149"/>
              <a:gd name="connsiteX3" fmla="*/ 4829791 w 5319168"/>
              <a:gd name="connsiteY3" fmla="*/ 2155728 h 2389149"/>
              <a:gd name="connsiteX4" fmla="*/ 631244 w 5319168"/>
              <a:gd name="connsiteY4" fmla="*/ 2163227 h 2389149"/>
              <a:gd name="connsiteX0" fmla="*/ 716431 w 5404355"/>
              <a:gd name="connsiteY0" fmla="*/ 2163227 h 2486204"/>
              <a:gd name="connsiteX1" fmla="*/ 507525 w 5404355"/>
              <a:gd name="connsiteY1" fmla="*/ 364033 h 2486204"/>
              <a:gd name="connsiteX2" fmla="*/ 4617718 w 5404355"/>
              <a:gd name="connsiteY2" fmla="*/ 340731 h 2486204"/>
              <a:gd name="connsiteX3" fmla="*/ 4914978 w 5404355"/>
              <a:gd name="connsiteY3" fmla="*/ 2155728 h 2486204"/>
              <a:gd name="connsiteX4" fmla="*/ 716431 w 5404355"/>
              <a:gd name="connsiteY4" fmla="*/ 2163227 h 2486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4355" h="2486204">
                <a:moveTo>
                  <a:pt x="716431" y="2163227"/>
                </a:moveTo>
                <a:cubicBezTo>
                  <a:pt x="-264115" y="1622327"/>
                  <a:pt x="-142690" y="667782"/>
                  <a:pt x="507525" y="364033"/>
                </a:cubicBezTo>
                <a:cubicBezTo>
                  <a:pt x="1157740" y="60284"/>
                  <a:pt x="3250955" y="-263909"/>
                  <a:pt x="4617718" y="340731"/>
                </a:cubicBezTo>
                <a:cubicBezTo>
                  <a:pt x="5615527" y="793943"/>
                  <a:pt x="5606187" y="1841884"/>
                  <a:pt x="4914978" y="2155728"/>
                </a:cubicBezTo>
                <a:cubicBezTo>
                  <a:pt x="4223769" y="2469572"/>
                  <a:pt x="1696977" y="2704127"/>
                  <a:pt x="716431" y="2163227"/>
                </a:cubicBezTo>
                <a:close/>
              </a:path>
            </a:pathLst>
          </a:custGeom>
          <a:solidFill>
            <a:srgbClr val="0098BC"/>
          </a:solidFill>
          <a:ln>
            <a:solidFill>
              <a:srgbClr val="0098BC"/>
            </a:solidFill>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1" hangingPunct="1">
              <a:defRPr/>
            </a:pPr>
            <a:r>
              <a:rPr lang="fr-FR" sz="4800" b="1" dirty="0"/>
              <a:t>6</a:t>
            </a:r>
          </a:p>
        </p:txBody>
      </p:sp>
      <p:sp>
        <p:nvSpPr>
          <p:cNvPr id="85" name="Numéro 5">
            <a:extLst>
              <a:ext uri="{FF2B5EF4-FFF2-40B4-BE49-F238E27FC236}">
                <a16:creationId xmlns:a16="http://schemas.microsoft.com/office/drawing/2014/main" id="{87DABB99-7900-4F97-9EF0-7DBA092879CD}"/>
              </a:ext>
            </a:extLst>
          </p:cNvPr>
          <p:cNvSpPr/>
          <p:nvPr/>
        </p:nvSpPr>
        <p:spPr bwMode="auto">
          <a:xfrm>
            <a:off x="6290090" y="4563086"/>
            <a:ext cx="1015200" cy="1015200"/>
          </a:xfrm>
          <a:custGeom>
            <a:avLst/>
            <a:gdLst>
              <a:gd name="connsiteX0" fmla="*/ 0 w 5826377"/>
              <a:gd name="connsiteY0" fmla="*/ 1033411 h 2066821"/>
              <a:gd name="connsiteX1" fmla="*/ 2913189 w 5826377"/>
              <a:gd name="connsiteY1" fmla="*/ 0 h 2066821"/>
              <a:gd name="connsiteX2" fmla="*/ 5826378 w 5826377"/>
              <a:gd name="connsiteY2" fmla="*/ 1033411 h 2066821"/>
              <a:gd name="connsiteX3" fmla="*/ 2913189 w 5826377"/>
              <a:gd name="connsiteY3" fmla="*/ 2066822 h 2066821"/>
              <a:gd name="connsiteX4" fmla="*/ 0 w 5826377"/>
              <a:gd name="connsiteY4" fmla="*/ 1033411 h 2066821"/>
              <a:gd name="connsiteX0" fmla="*/ 0 w 5963004"/>
              <a:gd name="connsiteY0" fmla="*/ 1117673 h 2151084"/>
              <a:gd name="connsiteX1" fmla="*/ 2913189 w 5963004"/>
              <a:gd name="connsiteY1" fmla="*/ 84262 h 2151084"/>
              <a:gd name="connsiteX2" fmla="*/ 4908260 w 5963004"/>
              <a:gd name="connsiteY2" fmla="*/ 178808 h 2151084"/>
              <a:gd name="connsiteX3" fmla="*/ 5826378 w 5963004"/>
              <a:gd name="connsiteY3" fmla="*/ 1117673 h 2151084"/>
              <a:gd name="connsiteX4" fmla="*/ 2913189 w 5963004"/>
              <a:gd name="connsiteY4" fmla="*/ 2151084 h 2151084"/>
              <a:gd name="connsiteX5" fmla="*/ 0 w 5963004"/>
              <a:gd name="connsiteY5" fmla="*/ 1117673 h 2151084"/>
              <a:gd name="connsiteX0" fmla="*/ 0 w 5682491"/>
              <a:gd name="connsiteY0" fmla="*/ 1117673 h 2198926"/>
              <a:gd name="connsiteX1" fmla="*/ 2913189 w 5682491"/>
              <a:gd name="connsiteY1" fmla="*/ 84262 h 2198926"/>
              <a:gd name="connsiteX2" fmla="*/ 4908260 w 5682491"/>
              <a:gd name="connsiteY2" fmla="*/ 178808 h 2198926"/>
              <a:gd name="connsiteX3" fmla="*/ 5502993 w 5682491"/>
              <a:gd name="connsiteY3" fmla="*/ 1920561 h 2198926"/>
              <a:gd name="connsiteX4" fmla="*/ 2913189 w 5682491"/>
              <a:gd name="connsiteY4" fmla="*/ 2151084 h 2198926"/>
              <a:gd name="connsiteX5" fmla="*/ 0 w 5682491"/>
              <a:gd name="connsiteY5" fmla="*/ 1117673 h 2198926"/>
              <a:gd name="connsiteX0" fmla="*/ 0 w 5660189"/>
              <a:gd name="connsiteY0" fmla="*/ 926212 h 2198502"/>
              <a:gd name="connsiteX1" fmla="*/ 2890887 w 5660189"/>
              <a:gd name="connsiteY1" fmla="*/ 71221 h 2198502"/>
              <a:gd name="connsiteX2" fmla="*/ 4885958 w 5660189"/>
              <a:gd name="connsiteY2" fmla="*/ 165767 h 2198502"/>
              <a:gd name="connsiteX3" fmla="*/ 5480691 w 5660189"/>
              <a:gd name="connsiteY3" fmla="*/ 1907520 h 2198502"/>
              <a:gd name="connsiteX4" fmla="*/ 2890887 w 5660189"/>
              <a:gd name="connsiteY4" fmla="*/ 2138043 h 2198502"/>
              <a:gd name="connsiteX5" fmla="*/ 0 w 5660189"/>
              <a:gd name="connsiteY5" fmla="*/ 926212 h 2198502"/>
              <a:gd name="connsiteX0" fmla="*/ 13287 w 5673476"/>
              <a:gd name="connsiteY0" fmla="*/ 941739 h 2214029"/>
              <a:gd name="connsiteX1" fmla="*/ 1956320 w 5673476"/>
              <a:gd name="connsiteY1" fmla="*/ 64445 h 2214029"/>
              <a:gd name="connsiteX2" fmla="*/ 4899245 w 5673476"/>
              <a:gd name="connsiteY2" fmla="*/ 181294 h 2214029"/>
              <a:gd name="connsiteX3" fmla="*/ 5493978 w 5673476"/>
              <a:gd name="connsiteY3" fmla="*/ 1923047 h 2214029"/>
              <a:gd name="connsiteX4" fmla="*/ 2904174 w 5673476"/>
              <a:gd name="connsiteY4" fmla="*/ 2153570 h 2214029"/>
              <a:gd name="connsiteX5" fmla="*/ 13287 w 5673476"/>
              <a:gd name="connsiteY5" fmla="*/ 941739 h 2214029"/>
              <a:gd name="connsiteX0" fmla="*/ 101649 w 5761838"/>
              <a:gd name="connsiteY0" fmla="*/ 941739 h 2143739"/>
              <a:gd name="connsiteX1" fmla="*/ 2044682 w 5761838"/>
              <a:gd name="connsiteY1" fmla="*/ 64445 h 2143739"/>
              <a:gd name="connsiteX2" fmla="*/ 4987607 w 5761838"/>
              <a:gd name="connsiteY2" fmla="*/ 181294 h 2143739"/>
              <a:gd name="connsiteX3" fmla="*/ 5582340 w 5761838"/>
              <a:gd name="connsiteY3" fmla="*/ 1923047 h 2143739"/>
              <a:gd name="connsiteX4" fmla="*/ 840350 w 5761838"/>
              <a:gd name="connsiteY4" fmla="*/ 2064360 h 2143739"/>
              <a:gd name="connsiteX5" fmla="*/ 101649 w 5761838"/>
              <a:gd name="connsiteY5" fmla="*/ 941739 h 2143739"/>
              <a:gd name="connsiteX0" fmla="*/ 188442 w 5536397"/>
              <a:gd name="connsiteY0" fmla="*/ 630387 h 2143793"/>
              <a:gd name="connsiteX1" fmla="*/ 1819241 w 5536397"/>
              <a:gd name="connsiteY1" fmla="*/ 43025 h 2143793"/>
              <a:gd name="connsiteX2" fmla="*/ 4762166 w 5536397"/>
              <a:gd name="connsiteY2" fmla="*/ 159874 h 2143793"/>
              <a:gd name="connsiteX3" fmla="*/ 5356899 w 5536397"/>
              <a:gd name="connsiteY3" fmla="*/ 1901627 h 2143793"/>
              <a:gd name="connsiteX4" fmla="*/ 614909 w 5536397"/>
              <a:gd name="connsiteY4" fmla="*/ 2042940 h 2143793"/>
              <a:gd name="connsiteX5" fmla="*/ 188442 w 5536397"/>
              <a:gd name="connsiteY5" fmla="*/ 630387 h 2143793"/>
              <a:gd name="connsiteX0" fmla="*/ 174325 w 5321361"/>
              <a:gd name="connsiteY0" fmla="*/ 630387 h 2200733"/>
              <a:gd name="connsiteX1" fmla="*/ 1805124 w 5321361"/>
              <a:gd name="connsiteY1" fmla="*/ 43025 h 2200733"/>
              <a:gd name="connsiteX2" fmla="*/ 4748049 w 5321361"/>
              <a:gd name="connsiteY2" fmla="*/ 159874 h 2200733"/>
              <a:gd name="connsiteX3" fmla="*/ 5086304 w 5321361"/>
              <a:gd name="connsiteY3" fmla="*/ 2035442 h 2200733"/>
              <a:gd name="connsiteX4" fmla="*/ 600792 w 5321361"/>
              <a:gd name="connsiteY4" fmla="*/ 2042940 h 2200733"/>
              <a:gd name="connsiteX5" fmla="*/ 174325 w 5321361"/>
              <a:gd name="connsiteY5" fmla="*/ 630387 h 2200733"/>
              <a:gd name="connsiteX0" fmla="*/ 174325 w 5420438"/>
              <a:gd name="connsiteY0" fmla="*/ 630387 h 2200733"/>
              <a:gd name="connsiteX1" fmla="*/ 1805124 w 5420438"/>
              <a:gd name="connsiteY1" fmla="*/ 43025 h 2200733"/>
              <a:gd name="connsiteX2" fmla="*/ 4748049 w 5420438"/>
              <a:gd name="connsiteY2" fmla="*/ 159874 h 2200733"/>
              <a:gd name="connsiteX3" fmla="*/ 5086304 w 5420438"/>
              <a:gd name="connsiteY3" fmla="*/ 2035442 h 2200733"/>
              <a:gd name="connsiteX4" fmla="*/ 600792 w 5420438"/>
              <a:gd name="connsiteY4" fmla="*/ 2042940 h 2200733"/>
              <a:gd name="connsiteX5" fmla="*/ 174325 w 5420438"/>
              <a:gd name="connsiteY5" fmla="*/ 630387 h 2200733"/>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428298"/>
              <a:gd name="connsiteY0" fmla="*/ 682960 h 2297981"/>
              <a:gd name="connsiteX1" fmla="*/ 1805124 w 5428298"/>
              <a:gd name="connsiteY1" fmla="*/ 95598 h 2297981"/>
              <a:gd name="connsiteX2" fmla="*/ 4748049 w 5428298"/>
              <a:gd name="connsiteY2" fmla="*/ 212447 h 2297981"/>
              <a:gd name="connsiteX3" fmla="*/ 5086304 w 5428298"/>
              <a:gd name="connsiteY3" fmla="*/ 2088015 h 2297981"/>
              <a:gd name="connsiteX4" fmla="*/ 600792 w 5428298"/>
              <a:gd name="connsiteY4" fmla="*/ 2095513 h 2297981"/>
              <a:gd name="connsiteX5" fmla="*/ 174325 w 5428298"/>
              <a:gd name="connsiteY5" fmla="*/ 682960 h 2297981"/>
              <a:gd name="connsiteX0" fmla="*/ 151277 w 4978783"/>
              <a:gd name="connsiteY0" fmla="*/ 2095513 h 2334141"/>
              <a:gd name="connsiteX1" fmla="*/ 1355609 w 4978783"/>
              <a:gd name="connsiteY1" fmla="*/ 95598 h 2334141"/>
              <a:gd name="connsiteX2" fmla="*/ 4298534 w 4978783"/>
              <a:gd name="connsiteY2" fmla="*/ 212447 h 2334141"/>
              <a:gd name="connsiteX3" fmla="*/ 4636789 w 4978783"/>
              <a:gd name="connsiteY3" fmla="*/ 2088015 h 2334141"/>
              <a:gd name="connsiteX4" fmla="*/ 151277 w 4978783"/>
              <a:gd name="connsiteY4" fmla="*/ 2095513 h 2334141"/>
              <a:gd name="connsiteX0" fmla="*/ 470246 w 5297752"/>
              <a:gd name="connsiteY0" fmla="*/ 2066922 h 2301280"/>
              <a:gd name="connsiteX1" fmla="*/ 604061 w 5297752"/>
              <a:gd name="connsiteY1" fmla="*/ 133915 h 2301280"/>
              <a:gd name="connsiteX2" fmla="*/ 4617503 w 5297752"/>
              <a:gd name="connsiteY2" fmla="*/ 183856 h 2301280"/>
              <a:gd name="connsiteX3" fmla="*/ 4955758 w 5297752"/>
              <a:gd name="connsiteY3" fmla="*/ 2059424 h 2301280"/>
              <a:gd name="connsiteX4" fmla="*/ 470246 w 5297752"/>
              <a:gd name="connsiteY4" fmla="*/ 2066922 h 2301280"/>
              <a:gd name="connsiteX0" fmla="*/ 508312 w 5335818"/>
              <a:gd name="connsiteY0" fmla="*/ 2088925 h 2323283"/>
              <a:gd name="connsiteX1" fmla="*/ 642127 w 5335818"/>
              <a:gd name="connsiteY1" fmla="*/ 155918 h 2323283"/>
              <a:gd name="connsiteX2" fmla="*/ 4655569 w 5335818"/>
              <a:gd name="connsiteY2" fmla="*/ 205859 h 2323283"/>
              <a:gd name="connsiteX3" fmla="*/ 4993824 w 5335818"/>
              <a:gd name="connsiteY3" fmla="*/ 2081427 h 2323283"/>
              <a:gd name="connsiteX4" fmla="*/ 508312 w 5335818"/>
              <a:gd name="connsiteY4" fmla="*/ 2088925 h 2323283"/>
              <a:gd name="connsiteX0" fmla="*/ 537928 w 5365434"/>
              <a:gd name="connsiteY0" fmla="*/ 2041763 h 2267686"/>
              <a:gd name="connsiteX1" fmla="*/ 615987 w 5365434"/>
              <a:gd name="connsiteY1" fmla="*/ 242570 h 2267686"/>
              <a:gd name="connsiteX2" fmla="*/ 4685185 w 5365434"/>
              <a:gd name="connsiteY2" fmla="*/ 158697 h 2267686"/>
              <a:gd name="connsiteX3" fmla="*/ 5023440 w 5365434"/>
              <a:gd name="connsiteY3" fmla="*/ 2034265 h 2267686"/>
              <a:gd name="connsiteX4" fmla="*/ 537928 w 5365434"/>
              <a:gd name="connsiteY4" fmla="*/ 2041763 h 2267686"/>
              <a:gd name="connsiteX0" fmla="*/ 475390 w 5302896"/>
              <a:gd name="connsiteY0" fmla="*/ 2088286 h 2314209"/>
              <a:gd name="connsiteX1" fmla="*/ 553449 w 5302896"/>
              <a:gd name="connsiteY1" fmla="*/ 289093 h 2314209"/>
              <a:gd name="connsiteX2" fmla="*/ 4622647 w 5302896"/>
              <a:gd name="connsiteY2" fmla="*/ 205220 h 2314209"/>
              <a:gd name="connsiteX3" fmla="*/ 4960902 w 5302896"/>
              <a:gd name="connsiteY3" fmla="*/ 2080788 h 2314209"/>
              <a:gd name="connsiteX4" fmla="*/ 475390 w 5302896"/>
              <a:gd name="connsiteY4" fmla="*/ 2088286 h 2314209"/>
              <a:gd name="connsiteX0" fmla="*/ 500620 w 5340218"/>
              <a:gd name="connsiteY0" fmla="*/ 2050101 h 2276024"/>
              <a:gd name="connsiteX1" fmla="*/ 578679 w 5340218"/>
              <a:gd name="connsiteY1" fmla="*/ 250908 h 2276024"/>
              <a:gd name="connsiteX2" fmla="*/ 4688872 w 5340218"/>
              <a:gd name="connsiteY2" fmla="*/ 227606 h 2276024"/>
              <a:gd name="connsiteX3" fmla="*/ 4986132 w 5340218"/>
              <a:gd name="connsiteY3" fmla="*/ 2042603 h 2276024"/>
              <a:gd name="connsiteX4" fmla="*/ 500620 w 5340218"/>
              <a:gd name="connsiteY4" fmla="*/ 2050101 h 2276024"/>
              <a:gd name="connsiteX0" fmla="*/ 500620 w 5340214"/>
              <a:gd name="connsiteY0" fmla="*/ 2163226 h 2389149"/>
              <a:gd name="connsiteX1" fmla="*/ 578679 w 5340214"/>
              <a:gd name="connsiteY1" fmla="*/ 364033 h 2389149"/>
              <a:gd name="connsiteX2" fmla="*/ 4688872 w 5340214"/>
              <a:gd name="connsiteY2" fmla="*/ 340731 h 2389149"/>
              <a:gd name="connsiteX3" fmla="*/ 4986132 w 5340214"/>
              <a:gd name="connsiteY3" fmla="*/ 2155728 h 2389149"/>
              <a:gd name="connsiteX4" fmla="*/ 500620 w 5340214"/>
              <a:gd name="connsiteY4" fmla="*/ 2163226 h 2389149"/>
              <a:gd name="connsiteX0" fmla="*/ 500620 w 5475509"/>
              <a:gd name="connsiteY0" fmla="*/ 2163226 h 2389149"/>
              <a:gd name="connsiteX1" fmla="*/ 578679 w 5475509"/>
              <a:gd name="connsiteY1" fmla="*/ 364033 h 2389149"/>
              <a:gd name="connsiteX2" fmla="*/ 4688872 w 5475509"/>
              <a:gd name="connsiteY2" fmla="*/ 340731 h 2389149"/>
              <a:gd name="connsiteX3" fmla="*/ 4986132 w 5475509"/>
              <a:gd name="connsiteY3" fmla="*/ 2155728 h 2389149"/>
              <a:gd name="connsiteX4" fmla="*/ 500620 w 5475509"/>
              <a:gd name="connsiteY4" fmla="*/ 2163226 h 2389149"/>
              <a:gd name="connsiteX0" fmla="*/ 631244 w 5319168"/>
              <a:gd name="connsiteY0" fmla="*/ 2163227 h 2389149"/>
              <a:gd name="connsiteX1" fmla="*/ 422338 w 5319168"/>
              <a:gd name="connsiteY1" fmla="*/ 364033 h 2389149"/>
              <a:gd name="connsiteX2" fmla="*/ 4532531 w 5319168"/>
              <a:gd name="connsiteY2" fmla="*/ 340731 h 2389149"/>
              <a:gd name="connsiteX3" fmla="*/ 4829791 w 5319168"/>
              <a:gd name="connsiteY3" fmla="*/ 2155728 h 2389149"/>
              <a:gd name="connsiteX4" fmla="*/ 631244 w 5319168"/>
              <a:gd name="connsiteY4" fmla="*/ 2163227 h 2389149"/>
              <a:gd name="connsiteX0" fmla="*/ 716431 w 5404355"/>
              <a:gd name="connsiteY0" fmla="*/ 2163227 h 2486204"/>
              <a:gd name="connsiteX1" fmla="*/ 507525 w 5404355"/>
              <a:gd name="connsiteY1" fmla="*/ 364033 h 2486204"/>
              <a:gd name="connsiteX2" fmla="*/ 4617718 w 5404355"/>
              <a:gd name="connsiteY2" fmla="*/ 340731 h 2486204"/>
              <a:gd name="connsiteX3" fmla="*/ 4914978 w 5404355"/>
              <a:gd name="connsiteY3" fmla="*/ 2155728 h 2486204"/>
              <a:gd name="connsiteX4" fmla="*/ 716431 w 5404355"/>
              <a:gd name="connsiteY4" fmla="*/ 2163227 h 2486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4355" h="2486204">
                <a:moveTo>
                  <a:pt x="716431" y="2163227"/>
                </a:moveTo>
                <a:cubicBezTo>
                  <a:pt x="-264115" y="1622327"/>
                  <a:pt x="-142690" y="667782"/>
                  <a:pt x="507525" y="364033"/>
                </a:cubicBezTo>
                <a:cubicBezTo>
                  <a:pt x="1157740" y="60284"/>
                  <a:pt x="3250955" y="-263909"/>
                  <a:pt x="4617718" y="340731"/>
                </a:cubicBezTo>
                <a:cubicBezTo>
                  <a:pt x="5615527" y="793943"/>
                  <a:pt x="5606187" y="1841884"/>
                  <a:pt x="4914978" y="2155728"/>
                </a:cubicBezTo>
                <a:cubicBezTo>
                  <a:pt x="4223769" y="2469572"/>
                  <a:pt x="1696977" y="2704127"/>
                  <a:pt x="716431" y="2163227"/>
                </a:cubicBezTo>
                <a:close/>
              </a:path>
            </a:pathLst>
          </a:custGeom>
          <a:solidFill>
            <a:srgbClr val="0098BC"/>
          </a:solidFill>
          <a:ln>
            <a:solidFill>
              <a:srgbClr val="1898BE"/>
            </a:solidFill>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1" hangingPunct="1">
              <a:defRPr/>
            </a:pPr>
            <a:r>
              <a:rPr lang="fr-FR" sz="4800" b="1" dirty="0"/>
              <a:t>5</a:t>
            </a:r>
          </a:p>
        </p:txBody>
      </p:sp>
      <p:sp>
        <p:nvSpPr>
          <p:cNvPr id="86" name="Numéro 4">
            <a:extLst>
              <a:ext uri="{FF2B5EF4-FFF2-40B4-BE49-F238E27FC236}">
                <a16:creationId xmlns:a16="http://schemas.microsoft.com/office/drawing/2014/main" id="{062263B8-98F9-4BE7-9F95-A901819E5546}"/>
              </a:ext>
            </a:extLst>
          </p:cNvPr>
          <p:cNvSpPr/>
          <p:nvPr/>
        </p:nvSpPr>
        <p:spPr bwMode="auto">
          <a:xfrm>
            <a:off x="2837493" y="4563086"/>
            <a:ext cx="1015200" cy="1015200"/>
          </a:xfrm>
          <a:custGeom>
            <a:avLst/>
            <a:gdLst>
              <a:gd name="connsiteX0" fmla="*/ 0 w 5826377"/>
              <a:gd name="connsiteY0" fmla="*/ 1033411 h 2066821"/>
              <a:gd name="connsiteX1" fmla="*/ 2913189 w 5826377"/>
              <a:gd name="connsiteY1" fmla="*/ 0 h 2066821"/>
              <a:gd name="connsiteX2" fmla="*/ 5826378 w 5826377"/>
              <a:gd name="connsiteY2" fmla="*/ 1033411 h 2066821"/>
              <a:gd name="connsiteX3" fmla="*/ 2913189 w 5826377"/>
              <a:gd name="connsiteY3" fmla="*/ 2066822 h 2066821"/>
              <a:gd name="connsiteX4" fmla="*/ 0 w 5826377"/>
              <a:gd name="connsiteY4" fmla="*/ 1033411 h 2066821"/>
              <a:gd name="connsiteX0" fmla="*/ 0 w 5963004"/>
              <a:gd name="connsiteY0" fmla="*/ 1117673 h 2151084"/>
              <a:gd name="connsiteX1" fmla="*/ 2913189 w 5963004"/>
              <a:gd name="connsiteY1" fmla="*/ 84262 h 2151084"/>
              <a:gd name="connsiteX2" fmla="*/ 4908260 w 5963004"/>
              <a:gd name="connsiteY2" fmla="*/ 178808 h 2151084"/>
              <a:gd name="connsiteX3" fmla="*/ 5826378 w 5963004"/>
              <a:gd name="connsiteY3" fmla="*/ 1117673 h 2151084"/>
              <a:gd name="connsiteX4" fmla="*/ 2913189 w 5963004"/>
              <a:gd name="connsiteY4" fmla="*/ 2151084 h 2151084"/>
              <a:gd name="connsiteX5" fmla="*/ 0 w 5963004"/>
              <a:gd name="connsiteY5" fmla="*/ 1117673 h 2151084"/>
              <a:gd name="connsiteX0" fmla="*/ 0 w 5682491"/>
              <a:gd name="connsiteY0" fmla="*/ 1117673 h 2198926"/>
              <a:gd name="connsiteX1" fmla="*/ 2913189 w 5682491"/>
              <a:gd name="connsiteY1" fmla="*/ 84262 h 2198926"/>
              <a:gd name="connsiteX2" fmla="*/ 4908260 w 5682491"/>
              <a:gd name="connsiteY2" fmla="*/ 178808 h 2198926"/>
              <a:gd name="connsiteX3" fmla="*/ 5502993 w 5682491"/>
              <a:gd name="connsiteY3" fmla="*/ 1920561 h 2198926"/>
              <a:gd name="connsiteX4" fmla="*/ 2913189 w 5682491"/>
              <a:gd name="connsiteY4" fmla="*/ 2151084 h 2198926"/>
              <a:gd name="connsiteX5" fmla="*/ 0 w 5682491"/>
              <a:gd name="connsiteY5" fmla="*/ 1117673 h 2198926"/>
              <a:gd name="connsiteX0" fmla="*/ 0 w 5660189"/>
              <a:gd name="connsiteY0" fmla="*/ 926212 h 2198502"/>
              <a:gd name="connsiteX1" fmla="*/ 2890887 w 5660189"/>
              <a:gd name="connsiteY1" fmla="*/ 71221 h 2198502"/>
              <a:gd name="connsiteX2" fmla="*/ 4885958 w 5660189"/>
              <a:gd name="connsiteY2" fmla="*/ 165767 h 2198502"/>
              <a:gd name="connsiteX3" fmla="*/ 5480691 w 5660189"/>
              <a:gd name="connsiteY3" fmla="*/ 1907520 h 2198502"/>
              <a:gd name="connsiteX4" fmla="*/ 2890887 w 5660189"/>
              <a:gd name="connsiteY4" fmla="*/ 2138043 h 2198502"/>
              <a:gd name="connsiteX5" fmla="*/ 0 w 5660189"/>
              <a:gd name="connsiteY5" fmla="*/ 926212 h 2198502"/>
              <a:gd name="connsiteX0" fmla="*/ 13287 w 5673476"/>
              <a:gd name="connsiteY0" fmla="*/ 941739 h 2214029"/>
              <a:gd name="connsiteX1" fmla="*/ 1956320 w 5673476"/>
              <a:gd name="connsiteY1" fmla="*/ 64445 h 2214029"/>
              <a:gd name="connsiteX2" fmla="*/ 4899245 w 5673476"/>
              <a:gd name="connsiteY2" fmla="*/ 181294 h 2214029"/>
              <a:gd name="connsiteX3" fmla="*/ 5493978 w 5673476"/>
              <a:gd name="connsiteY3" fmla="*/ 1923047 h 2214029"/>
              <a:gd name="connsiteX4" fmla="*/ 2904174 w 5673476"/>
              <a:gd name="connsiteY4" fmla="*/ 2153570 h 2214029"/>
              <a:gd name="connsiteX5" fmla="*/ 13287 w 5673476"/>
              <a:gd name="connsiteY5" fmla="*/ 941739 h 2214029"/>
              <a:gd name="connsiteX0" fmla="*/ 101649 w 5761838"/>
              <a:gd name="connsiteY0" fmla="*/ 941739 h 2143739"/>
              <a:gd name="connsiteX1" fmla="*/ 2044682 w 5761838"/>
              <a:gd name="connsiteY1" fmla="*/ 64445 h 2143739"/>
              <a:gd name="connsiteX2" fmla="*/ 4987607 w 5761838"/>
              <a:gd name="connsiteY2" fmla="*/ 181294 h 2143739"/>
              <a:gd name="connsiteX3" fmla="*/ 5582340 w 5761838"/>
              <a:gd name="connsiteY3" fmla="*/ 1923047 h 2143739"/>
              <a:gd name="connsiteX4" fmla="*/ 840350 w 5761838"/>
              <a:gd name="connsiteY4" fmla="*/ 2064360 h 2143739"/>
              <a:gd name="connsiteX5" fmla="*/ 101649 w 5761838"/>
              <a:gd name="connsiteY5" fmla="*/ 941739 h 2143739"/>
              <a:gd name="connsiteX0" fmla="*/ 188442 w 5536397"/>
              <a:gd name="connsiteY0" fmla="*/ 630387 h 2143793"/>
              <a:gd name="connsiteX1" fmla="*/ 1819241 w 5536397"/>
              <a:gd name="connsiteY1" fmla="*/ 43025 h 2143793"/>
              <a:gd name="connsiteX2" fmla="*/ 4762166 w 5536397"/>
              <a:gd name="connsiteY2" fmla="*/ 159874 h 2143793"/>
              <a:gd name="connsiteX3" fmla="*/ 5356899 w 5536397"/>
              <a:gd name="connsiteY3" fmla="*/ 1901627 h 2143793"/>
              <a:gd name="connsiteX4" fmla="*/ 614909 w 5536397"/>
              <a:gd name="connsiteY4" fmla="*/ 2042940 h 2143793"/>
              <a:gd name="connsiteX5" fmla="*/ 188442 w 5536397"/>
              <a:gd name="connsiteY5" fmla="*/ 630387 h 2143793"/>
              <a:gd name="connsiteX0" fmla="*/ 174325 w 5321361"/>
              <a:gd name="connsiteY0" fmla="*/ 630387 h 2200733"/>
              <a:gd name="connsiteX1" fmla="*/ 1805124 w 5321361"/>
              <a:gd name="connsiteY1" fmla="*/ 43025 h 2200733"/>
              <a:gd name="connsiteX2" fmla="*/ 4748049 w 5321361"/>
              <a:gd name="connsiteY2" fmla="*/ 159874 h 2200733"/>
              <a:gd name="connsiteX3" fmla="*/ 5086304 w 5321361"/>
              <a:gd name="connsiteY3" fmla="*/ 2035442 h 2200733"/>
              <a:gd name="connsiteX4" fmla="*/ 600792 w 5321361"/>
              <a:gd name="connsiteY4" fmla="*/ 2042940 h 2200733"/>
              <a:gd name="connsiteX5" fmla="*/ 174325 w 5321361"/>
              <a:gd name="connsiteY5" fmla="*/ 630387 h 2200733"/>
              <a:gd name="connsiteX0" fmla="*/ 174325 w 5420438"/>
              <a:gd name="connsiteY0" fmla="*/ 630387 h 2200733"/>
              <a:gd name="connsiteX1" fmla="*/ 1805124 w 5420438"/>
              <a:gd name="connsiteY1" fmla="*/ 43025 h 2200733"/>
              <a:gd name="connsiteX2" fmla="*/ 4748049 w 5420438"/>
              <a:gd name="connsiteY2" fmla="*/ 159874 h 2200733"/>
              <a:gd name="connsiteX3" fmla="*/ 5086304 w 5420438"/>
              <a:gd name="connsiteY3" fmla="*/ 2035442 h 2200733"/>
              <a:gd name="connsiteX4" fmla="*/ 600792 w 5420438"/>
              <a:gd name="connsiteY4" fmla="*/ 2042940 h 2200733"/>
              <a:gd name="connsiteX5" fmla="*/ 174325 w 5420438"/>
              <a:gd name="connsiteY5" fmla="*/ 630387 h 2200733"/>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428298"/>
              <a:gd name="connsiteY0" fmla="*/ 682960 h 2297981"/>
              <a:gd name="connsiteX1" fmla="*/ 1805124 w 5428298"/>
              <a:gd name="connsiteY1" fmla="*/ 95598 h 2297981"/>
              <a:gd name="connsiteX2" fmla="*/ 4748049 w 5428298"/>
              <a:gd name="connsiteY2" fmla="*/ 212447 h 2297981"/>
              <a:gd name="connsiteX3" fmla="*/ 5086304 w 5428298"/>
              <a:gd name="connsiteY3" fmla="*/ 2088015 h 2297981"/>
              <a:gd name="connsiteX4" fmla="*/ 600792 w 5428298"/>
              <a:gd name="connsiteY4" fmla="*/ 2095513 h 2297981"/>
              <a:gd name="connsiteX5" fmla="*/ 174325 w 5428298"/>
              <a:gd name="connsiteY5" fmla="*/ 682960 h 2297981"/>
              <a:gd name="connsiteX0" fmla="*/ 151277 w 4978783"/>
              <a:gd name="connsiteY0" fmla="*/ 2095513 h 2334141"/>
              <a:gd name="connsiteX1" fmla="*/ 1355609 w 4978783"/>
              <a:gd name="connsiteY1" fmla="*/ 95598 h 2334141"/>
              <a:gd name="connsiteX2" fmla="*/ 4298534 w 4978783"/>
              <a:gd name="connsiteY2" fmla="*/ 212447 h 2334141"/>
              <a:gd name="connsiteX3" fmla="*/ 4636789 w 4978783"/>
              <a:gd name="connsiteY3" fmla="*/ 2088015 h 2334141"/>
              <a:gd name="connsiteX4" fmla="*/ 151277 w 4978783"/>
              <a:gd name="connsiteY4" fmla="*/ 2095513 h 2334141"/>
              <a:gd name="connsiteX0" fmla="*/ 470246 w 5297752"/>
              <a:gd name="connsiteY0" fmla="*/ 2066922 h 2301280"/>
              <a:gd name="connsiteX1" fmla="*/ 604061 w 5297752"/>
              <a:gd name="connsiteY1" fmla="*/ 133915 h 2301280"/>
              <a:gd name="connsiteX2" fmla="*/ 4617503 w 5297752"/>
              <a:gd name="connsiteY2" fmla="*/ 183856 h 2301280"/>
              <a:gd name="connsiteX3" fmla="*/ 4955758 w 5297752"/>
              <a:gd name="connsiteY3" fmla="*/ 2059424 h 2301280"/>
              <a:gd name="connsiteX4" fmla="*/ 470246 w 5297752"/>
              <a:gd name="connsiteY4" fmla="*/ 2066922 h 2301280"/>
              <a:gd name="connsiteX0" fmla="*/ 508312 w 5335818"/>
              <a:gd name="connsiteY0" fmla="*/ 2088925 h 2323283"/>
              <a:gd name="connsiteX1" fmla="*/ 642127 w 5335818"/>
              <a:gd name="connsiteY1" fmla="*/ 155918 h 2323283"/>
              <a:gd name="connsiteX2" fmla="*/ 4655569 w 5335818"/>
              <a:gd name="connsiteY2" fmla="*/ 205859 h 2323283"/>
              <a:gd name="connsiteX3" fmla="*/ 4993824 w 5335818"/>
              <a:gd name="connsiteY3" fmla="*/ 2081427 h 2323283"/>
              <a:gd name="connsiteX4" fmla="*/ 508312 w 5335818"/>
              <a:gd name="connsiteY4" fmla="*/ 2088925 h 2323283"/>
              <a:gd name="connsiteX0" fmla="*/ 537928 w 5365434"/>
              <a:gd name="connsiteY0" fmla="*/ 2041763 h 2267686"/>
              <a:gd name="connsiteX1" fmla="*/ 615987 w 5365434"/>
              <a:gd name="connsiteY1" fmla="*/ 242570 h 2267686"/>
              <a:gd name="connsiteX2" fmla="*/ 4685185 w 5365434"/>
              <a:gd name="connsiteY2" fmla="*/ 158697 h 2267686"/>
              <a:gd name="connsiteX3" fmla="*/ 5023440 w 5365434"/>
              <a:gd name="connsiteY3" fmla="*/ 2034265 h 2267686"/>
              <a:gd name="connsiteX4" fmla="*/ 537928 w 5365434"/>
              <a:gd name="connsiteY4" fmla="*/ 2041763 h 2267686"/>
              <a:gd name="connsiteX0" fmla="*/ 475390 w 5302896"/>
              <a:gd name="connsiteY0" fmla="*/ 2088286 h 2314209"/>
              <a:gd name="connsiteX1" fmla="*/ 553449 w 5302896"/>
              <a:gd name="connsiteY1" fmla="*/ 289093 h 2314209"/>
              <a:gd name="connsiteX2" fmla="*/ 4622647 w 5302896"/>
              <a:gd name="connsiteY2" fmla="*/ 205220 h 2314209"/>
              <a:gd name="connsiteX3" fmla="*/ 4960902 w 5302896"/>
              <a:gd name="connsiteY3" fmla="*/ 2080788 h 2314209"/>
              <a:gd name="connsiteX4" fmla="*/ 475390 w 5302896"/>
              <a:gd name="connsiteY4" fmla="*/ 2088286 h 2314209"/>
              <a:gd name="connsiteX0" fmla="*/ 500620 w 5340218"/>
              <a:gd name="connsiteY0" fmla="*/ 2050101 h 2276024"/>
              <a:gd name="connsiteX1" fmla="*/ 578679 w 5340218"/>
              <a:gd name="connsiteY1" fmla="*/ 250908 h 2276024"/>
              <a:gd name="connsiteX2" fmla="*/ 4688872 w 5340218"/>
              <a:gd name="connsiteY2" fmla="*/ 227606 h 2276024"/>
              <a:gd name="connsiteX3" fmla="*/ 4986132 w 5340218"/>
              <a:gd name="connsiteY3" fmla="*/ 2042603 h 2276024"/>
              <a:gd name="connsiteX4" fmla="*/ 500620 w 5340218"/>
              <a:gd name="connsiteY4" fmla="*/ 2050101 h 2276024"/>
              <a:gd name="connsiteX0" fmla="*/ 500620 w 5340214"/>
              <a:gd name="connsiteY0" fmla="*/ 2163226 h 2389149"/>
              <a:gd name="connsiteX1" fmla="*/ 578679 w 5340214"/>
              <a:gd name="connsiteY1" fmla="*/ 364033 h 2389149"/>
              <a:gd name="connsiteX2" fmla="*/ 4688872 w 5340214"/>
              <a:gd name="connsiteY2" fmla="*/ 340731 h 2389149"/>
              <a:gd name="connsiteX3" fmla="*/ 4986132 w 5340214"/>
              <a:gd name="connsiteY3" fmla="*/ 2155728 h 2389149"/>
              <a:gd name="connsiteX4" fmla="*/ 500620 w 5340214"/>
              <a:gd name="connsiteY4" fmla="*/ 2163226 h 2389149"/>
              <a:gd name="connsiteX0" fmla="*/ 500620 w 5475509"/>
              <a:gd name="connsiteY0" fmla="*/ 2163226 h 2389149"/>
              <a:gd name="connsiteX1" fmla="*/ 578679 w 5475509"/>
              <a:gd name="connsiteY1" fmla="*/ 364033 h 2389149"/>
              <a:gd name="connsiteX2" fmla="*/ 4688872 w 5475509"/>
              <a:gd name="connsiteY2" fmla="*/ 340731 h 2389149"/>
              <a:gd name="connsiteX3" fmla="*/ 4986132 w 5475509"/>
              <a:gd name="connsiteY3" fmla="*/ 2155728 h 2389149"/>
              <a:gd name="connsiteX4" fmla="*/ 500620 w 5475509"/>
              <a:gd name="connsiteY4" fmla="*/ 2163226 h 2389149"/>
              <a:gd name="connsiteX0" fmla="*/ 631244 w 5319168"/>
              <a:gd name="connsiteY0" fmla="*/ 2163227 h 2389149"/>
              <a:gd name="connsiteX1" fmla="*/ 422338 w 5319168"/>
              <a:gd name="connsiteY1" fmla="*/ 364033 h 2389149"/>
              <a:gd name="connsiteX2" fmla="*/ 4532531 w 5319168"/>
              <a:gd name="connsiteY2" fmla="*/ 340731 h 2389149"/>
              <a:gd name="connsiteX3" fmla="*/ 4829791 w 5319168"/>
              <a:gd name="connsiteY3" fmla="*/ 2155728 h 2389149"/>
              <a:gd name="connsiteX4" fmla="*/ 631244 w 5319168"/>
              <a:gd name="connsiteY4" fmla="*/ 2163227 h 2389149"/>
              <a:gd name="connsiteX0" fmla="*/ 716431 w 5404355"/>
              <a:gd name="connsiteY0" fmla="*/ 2163227 h 2486204"/>
              <a:gd name="connsiteX1" fmla="*/ 507525 w 5404355"/>
              <a:gd name="connsiteY1" fmla="*/ 364033 h 2486204"/>
              <a:gd name="connsiteX2" fmla="*/ 4617718 w 5404355"/>
              <a:gd name="connsiteY2" fmla="*/ 340731 h 2486204"/>
              <a:gd name="connsiteX3" fmla="*/ 4914978 w 5404355"/>
              <a:gd name="connsiteY3" fmla="*/ 2155728 h 2486204"/>
              <a:gd name="connsiteX4" fmla="*/ 716431 w 5404355"/>
              <a:gd name="connsiteY4" fmla="*/ 2163227 h 2486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4355" h="2486204">
                <a:moveTo>
                  <a:pt x="716431" y="2163227"/>
                </a:moveTo>
                <a:cubicBezTo>
                  <a:pt x="-264115" y="1622327"/>
                  <a:pt x="-142690" y="667782"/>
                  <a:pt x="507525" y="364033"/>
                </a:cubicBezTo>
                <a:cubicBezTo>
                  <a:pt x="1157740" y="60284"/>
                  <a:pt x="3250955" y="-263909"/>
                  <a:pt x="4617718" y="340731"/>
                </a:cubicBezTo>
                <a:cubicBezTo>
                  <a:pt x="5615527" y="793943"/>
                  <a:pt x="5606187" y="1841884"/>
                  <a:pt x="4914978" y="2155728"/>
                </a:cubicBezTo>
                <a:cubicBezTo>
                  <a:pt x="4223769" y="2469572"/>
                  <a:pt x="1696977" y="2704127"/>
                  <a:pt x="716431" y="2163227"/>
                </a:cubicBezTo>
                <a:close/>
              </a:path>
            </a:pathLst>
          </a:custGeom>
          <a:solidFill>
            <a:srgbClr val="1898BE"/>
          </a:solidFill>
          <a:ln>
            <a:solidFill>
              <a:srgbClr val="1898BE"/>
            </a:solidFill>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r>
              <a:rPr lang="fr-FR" sz="4800" b="1" dirty="0"/>
              <a:t>4</a:t>
            </a:r>
            <a:endParaRPr lang="fr-FR" sz="4800" dirty="0"/>
          </a:p>
        </p:txBody>
      </p:sp>
      <p:sp>
        <p:nvSpPr>
          <p:cNvPr id="87" name="Numéro 3">
            <a:extLst>
              <a:ext uri="{FF2B5EF4-FFF2-40B4-BE49-F238E27FC236}">
                <a16:creationId xmlns:a16="http://schemas.microsoft.com/office/drawing/2014/main" id="{5366374D-8CBD-45C0-92BB-D16D7691C505}"/>
              </a:ext>
            </a:extLst>
          </p:cNvPr>
          <p:cNvSpPr/>
          <p:nvPr/>
        </p:nvSpPr>
        <p:spPr bwMode="auto">
          <a:xfrm>
            <a:off x="9586758" y="2127419"/>
            <a:ext cx="1015200" cy="1015200"/>
          </a:xfrm>
          <a:custGeom>
            <a:avLst/>
            <a:gdLst>
              <a:gd name="connsiteX0" fmla="*/ 0 w 5826377"/>
              <a:gd name="connsiteY0" fmla="*/ 1033411 h 2066821"/>
              <a:gd name="connsiteX1" fmla="*/ 2913189 w 5826377"/>
              <a:gd name="connsiteY1" fmla="*/ 0 h 2066821"/>
              <a:gd name="connsiteX2" fmla="*/ 5826378 w 5826377"/>
              <a:gd name="connsiteY2" fmla="*/ 1033411 h 2066821"/>
              <a:gd name="connsiteX3" fmla="*/ 2913189 w 5826377"/>
              <a:gd name="connsiteY3" fmla="*/ 2066822 h 2066821"/>
              <a:gd name="connsiteX4" fmla="*/ 0 w 5826377"/>
              <a:gd name="connsiteY4" fmla="*/ 1033411 h 2066821"/>
              <a:gd name="connsiteX0" fmla="*/ 0 w 5963004"/>
              <a:gd name="connsiteY0" fmla="*/ 1117673 h 2151084"/>
              <a:gd name="connsiteX1" fmla="*/ 2913189 w 5963004"/>
              <a:gd name="connsiteY1" fmla="*/ 84262 h 2151084"/>
              <a:gd name="connsiteX2" fmla="*/ 4908260 w 5963004"/>
              <a:gd name="connsiteY2" fmla="*/ 178808 h 2151084"/>
              <a:gd name="connsiteX3" fmla="*/ 5826378 w 5963004"/>
              <a:gd name="connsiteY3" fmla="*/ 1117673 h 2151084"/>
              <a:gd name="connsiteX4" fmla="*/ 2913189 w 5963004"/>
              <a:gd name="connsiteY4" fmla="*/ 2151084 h 2151084"/>
              <a:gd name="connsiteX5" fmla="*/ 0 w 5963004"/>
              <a:gd name="connsiteY5" fmla="*/ 1117673 h 2151084"/>
              <a:gd name="connsiteX0" fmla="*/ 0 w 5682491"/>
              <a:gd name="connsiteY0" fmla="*/ 1117673 h 2198926"/>
              <a:gd name="connsiteX1" fmla="*/ 2913189 w 5682491"/>
              <a:gd name="connsiteY1" fmla="*/ 84262 h 2198926"/>
              <a:gd name="connsiteX2" fmla="*/ 4908260 w 5682491"/>
              <a:gd name="connsiteY2" fmla="*/ 178808 h 2198926"/>
              <a:gd name="connsiteX3" fmla="*/ 5502993 w 5682491"/>
              <a:gd name="connsiteY3" fmla="*/ 1920561 h 2198926"/>
              <a:gd name="connsiteX4" fmla="*/ 2913189 w 5682491"/>
              <a:gd name="connsiteY4" fmla="*/ 2151084 h 2198926"/>
              <a:gd name="connsiteX5" fmla="*/ 0 w 5682491"/>
              <a:gd name="connsiteY5" fmla="*/ 1117673 h 2198926"/>
              <a:gd name="connsiteX0" fmla="*/ 0 w 5660189"/>
              <a:gd name="connsiteY0" fmla="*/ 926212 h 2198502"/>
              <a:gd name="connsiteX1" fmla="*/ 2890887 w 5660189"/>
              <a:gd name="connsiteY1" fmla="*/ 71221 h 2198502"/>
              <a:gd name="connsiteX2" fmla="*/ 4885958 w 5660189"/>
              <a:gd name="connsiteY2" fmla="*/ 165767 h 2198502"/>
              <a:gd name="connsiteX3" fmla="*/ 5480691 w 5660189"/>
              <a:gd name="connsiteY3" fmla="*/ 1907520 h 2198502"/>
              <a:gd name="connsiteX4" fmla="*/ 2890887 w 5660189"/>
              <a:gd name="connsiteY4" fmla="*/ 2138043 h 2198502"/>
              <a:gd name="connsiteX5" fmla="*/ 0 w 5660189"/>
              <a:gd name="connsiteY5" fmla="*/ 926212 h 2198502"/>
              <a:gd name="connsiteX0" fmla="*/ 13287 w 5673476"/>
              <a:gd name="connsiteY0" fmla="*/ 941739 h 2214029"/>
              <a:gd name="connsiteX1" fmla="*/ 1956320 w 5673476"/>
              <a:gd name="connsiteY1" fmla="*/ 64445 h 2214029"/>
              <a:gd name="connsiteX2" fmla="*/ 4899245 w 5673476"/>
              <a:gd name="connsiteY2" fmla="*/ 181294 h 2214029"/>
              <a:gd name="connsiteX3" fmla="*/ 5493978 w 5673476"/>
              <a:gd name="connsiteY3" fmla="*/ 1923047 h 2214029"/>
              <a:gd name="connsiteX4" fmla="*/ 2904174 w 5673476"/>
              <a:gd name="connsiteY4" fmla="*/ 2153570 h 2214029"/>
              <a:gd name="connsiteX5" fmla="*/ 13287 w 5673476"/>
              <a:gd name="connsiteY5" fmla="*/ 941739 h 2214029"/>
              <a:gd name="connsiteX0" fmla="*/ 101649 w 5761838"/>
              <a:gd name="connsiteY0" fmla="*/ 941739 h 2143739"/>
              <a:gd name="connsiteX1" fmla="*/ 2044682 w 5761838"/>
              <a:gd name="connsiteY1" fmla="*/ 64445 h 2143739"/>
              <a:gd name="connsiteX2" fmla="*/ 4987607 w 5761838"/>
              <a:gd name="connsiteY2" fmla="*/ 181294 h 2143739"/>
              <a:gd name="connsiteX3" fmla="*/ 5582340 w 5761838"/>
              <a:gd name="connsiteY3" fmla="*/ 1923047 h 2143739"/>
              <a:gd name="connsiteX4" fmla="*/ 840350 w 5761838"/>
              <a:gd name="connsiteY4" fmla="*/ 2064360 h 2143739"/>
              <a:gd name="connsiteX5" fmla="*/ 101649 w 5761838"/>
              <a:gd name="connsiteY5" fmla="*/ 941739 h 2143739"/>
              <a:gd name="connsiteX0" fmla="*/ 188442 w 5536397"/>
              <a:gd name="connsiteY0" fmla="*/ 630387 h 2143793"/>
              <a:gd name="connsiteX1" fmla="*/ 1819241 w 5536397"/>
              <a:gd name="connsiteY1" fmla="*/ 43025 h 2143793"/>
              <a:gd name="connsiteX2" fmla="*/ 4762166 w 5536397"/>
              <a:gd name="connsiteY2" fmla="*/ 159874 h 2143793"/>
              <a:gd name="connsiteX3" fmla="*/ 5356899 w 5536397"/>
              <a:gd name="connsiteY3" fmla="*/ 1901627 h 2143793"/>
              <a:gd name="connsiteX4" fmla="*/ 614909 w 5536397"/>
              <a:gd name="connsiteY4" fmla="*/ 2042940 h 2143793"/>
              <a:gd name="connsiteX5" fmla="*/ 188442 w 5536397"/>
              <a:gd name="connsiteY5" fmla="*/ 630387 h 2143793"/>
              <a:gd name="connsiteX0" fmla="*/ 174325 w 5321361"/>
              <a:gd name="connsiteY0" fmla="*/ 630387 h 2200733"/>
              <a:gd name="connsiteX1" fmla="*/ 1805124 w 5321361"/>
              <a:gd name="connsiteY1" fmla="*/ 43025 h 2200733"/>
              <a:gd name="connsiteX2" fmla="*/ 4748049 w 5321361"/>
              <a:gd name="connsiteY2" fmla="*/ 159874 h 2200733"/>
              <a:gd name="connsiteX3" fmla="*/ 5086304 w 5321361"/>
              <a:gd name="connsiteY3" fmla="*/ 2035442 h 2200733"/>
              <a:gd name="connsiteX4" fmla="*/ 600792 w 5321361"/>
              <a:gd name="connsiteY4" fmla="*/ 2042940 h 2200733"/>
              <a:gd name="connsiteX5" fmla="*/ 174325 w 5321361"/>
              <a:gd name="connsiteY5" fmla="*/ 630387 h 2200733"/>
              <a:gd name="connsiteX0" fmla="*/ 174325 w 5420438"/>
              <a:gd name="connsiteY0" fmla="*/ 630387 h 2200733"/>
              <a:gd name="connsiteX1" fmla="*/ 1805124 w 5420438"/>
              <a:gd name="connsiteY1" fmla="*/ 43025 h 2200733"/>
              <a:gd name="connsiteX2" fmla="*/ 4748049 w 5420438"/>
              <a:gd name="connsiteY2" fmla="*/ 159874 h 2200733"/>
              <a:gd name="connsiteX3" fmla="*/ 5086304 w 5420438"/>
              <a:gd name="connsiteY3" fmla="*/ 2035442 h 2200733"/>
              <a:gd name="connsiteX4" fmla="*/ 600792 w 5420438"/>
              <a:gd name="connsiteY4" fmla="*/ 2042940 h 2200733"/>
              <a:gd name="connsiteX5" fmla="*/ 174325 w 5420438"/>
              <a:gd name="connsiteY5" fmla="*/ 630387 h 2200733"/>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428298"/>
              <a:gd name="connsiteY0" fmla="*/ 682960 h 2297981"/>
              <a:gd name="connsiteX1" fmla="*/ 1805124 w 5428298"/>
              <a:gd name="connsiteY1" fmla="*/ 95598 h 2297981"/>
              <a:gd name="connsiteX2" fmla="*/ 4748049 w 5428298"/>
              <a:gd name="connsiteY2" fmla="*/ 212447 h 2297981"/>
              <a:gd name="connsiteX3" fmla="*/ 5086304 w 5428298"/>
              <a:gd name="connsiteY3" fmla="*/ 2088015 h 2297981"/>
              <a:gd name="connsiteX4" fmla="*/ 600792 w 5428298"/>
              <a:gd name="connsiteY4" fmla="*/ 2095513 h 2297981"/>
              <a:gd name="connsiteX5" fmla="*/ 174325 w 5428298"/>
              <a:gd name="connsiteY5" fmla="*/ 682960 h 2297981"/>
              <a:gd name="connsiteX0" fmla="*/ 151277 w 4978783"/>
              <a:gd name="connsiteY0" fmla="*/ 2095513 h 2334141"/>
              <a:gd name="connsiteX1" fmla="*/ 1355609 w 4978783"/>
              <a:gd name="connsiteY1" fmla="*/ 95598 h 2334141"/>
              <a:gd name="connsiteX2" fmla="*/ 4298534 w 4978783"/>
              <a:gd name="connsiteY2" fmla="*/ 212447 h 2334141"/>
              <a:gd name="connsiteX3" fmla="*/ 4636789 w 4978783"/>
              <a:gd name="connsiteY3" fmla="*/ 2088015 h 2334141"/>
              <a:gd name="connsiteX4" fmla="*/ 151277 w 4978783"/>
              <a:gd name="connsiteY4" fmla="*/ 2095513 h 2334141"/>
              <a:gd name="connsiteX0" fmla="*/ 470246 w 5297752"/>
              <a:gd name="connsiteY0" fmla="*/ 2066922 h 2301280"/>
              <a:gd name="connsiteX1" fmla="*/ 604061 w 5297752"/>
              <a:gd name="connsiteY1" fmla="*/ 133915 h 2301280"/>
              <a:gd name="connsiteX2" fmla="*/ 4617503 w 5297752"/>
              <a:gd name="connsiteY2" fmla="*/ 183856 h 2301280"/>
              <a:gd name="connsiteX3" fmla="*/ 4955758 w 5297752"/>
              <a:gd name="connsiteY3" fmla="*/ 2059424 h 2301280"/>
              <a:gd name="connsiteX4" fmla="*/ 470246 w 5297752"/>
              <a:gd name="connsiteY4" fmla="*/ 2066922 h 2301280"/>
              <a:gd name="connsiteX0" fmla="*/ 508312 w 5335818"/>
              <a:gd name="connsiteY0" fmla="*/ 2088925 h 2323283"/>
              <a:gd name="connsiteX1" fmla="*/ 642127 w 5335818"/>
              <a:gd name="connsiteY1" fmla="*/ 155918 h 2323283"/>
              <a:gd name="connsiteX2" fmla="*/ 4655569 w 5335818"/>
              <a:gd name="connsiteY2" fmla="*/ 205859 h 2323283"/>
              <a:gd name="connsiteX3" fmla="*/ 4993824 w 5335818"/>
              <a:gd name="connsiteY3" fmla="*/ 2081427 h 2323283"/>
              <a:gd name="connsiteX4" fmla="*/ 508312 w 5335818"/>
              <a:gd name="connsiteY4" fmla="*/ 2088925 h 2323283"/>
              <a:gd name="connsiteX0" fmla="*/ 537928 w 5365434"/>
              <a:gd name="connsiteY0" fmla="*/ 2041763 h 2267686"/>
              <a:gd name="connsiteX1" fmla="*/ 615987 w 5365434"/>
              <a:gd name="connsiteY1" fmla="*/ 242570 h 2267686"/>
              <a:gd name="connsiteX2" fmla="*/ 4685185 w 5365434"/>
              <a:gd name="connsiteY2" fmla="*/ 158697 h 2267686"/>
              <a:gd name="connsiteX3" fmla="*/ 5023440 w 5365434"/>
              <a:gd name="connsiteY3" fmla="*/ 2034265 h 2267686"/>
              <a:gd name="connsiteX4" fmla="*/ 537928 w 5365434"/>
              <a:gd name="connsiteY4" fmla="*/ 2041763 h 2267686"/>
              <a:gd name="connsiteX0" fmla="*/ 475390 w 5302896"/>
              <a:gd name="connsiteY0" fmla="*/ 2088286 h 2314209"/>
              <a:gd name="connsiteX1" fmla="*/ 553449 w 5302896"/>
              <a:gd name="connsiteY1" fmla="*/ 289093 h 2314209"/>
              <a:gd name="connsiteX2" fmla="*/ 4622647 w 5302896"/>
              <a:gd name="connsiteY2" fmla="*/ 205220 h 2314209"/>
              <a:gd name="connsiteX3" fmla="*/ 4960902 w 5302896"/>
              <a:gd name="connsiteY3" fmla="*/ 2080788 h 2314209"/>
              <a:gd name="connsiteX4" fmla="*/ 475390 w 5302896"/>
              <a:gd name="connsiteY4" fmla="*/ 2088286 h 2314209"/>
              <a:gd name="connsiteX0" fmla="*/ 500620 w 5340218"/>
              <a:gd name="connsiteY0" fmla="*/ 2050101 h 2276024"/>
              <a:gd name="connsiteX1" fmla="*/ 578679 w 5340218"/>
              <a:gd name="connsiteY1" fmla="*/ 250908 h 2276024"/>
              <a:gd name="connsiteX2" fmla="*/ 4688872 w 5340218"/>
              <a:gd name="connsiteY2" fmla="*/ 227606 h 2276024"/>
              <a:gd name="connsiteX3" fmla="*/ 4986132 w 5340218"/>
              <a:gd name="connsiteY3" fmla="*/ 2042603 h 2276024"/>
              <a:gd name="connsiteX4" fmla="*/ 500620 w 5340218"/>
              <a:gd name="connsiteY4" fmla="*/ 2050101 h 2276024"/>
              <a:gd name="connsiteX0" fmla="*/ 500620 w 5340214"/>
              <a:gd name="connsiteY0" fmla="*/ 2163226 h 2389149"/>
              <a:gd name="connsiteX1" fmla="*/ 578679 w 5340214"/>
              <a:gd name="connsiteY1" fmla="*/ 364033 h 2389149"/>
              <a:gd name="connsiteX2" fmla="*/ 4688872 w 5340214"/>
              <a:gd name="connsiteY2" fmla="*/ 340731 h 2389149"/>
              <a:gd name="connsiteX3" fmla="*/ 4986132 w 5340214"/>
              <a:gd name="connsiteY3" fmla="*/ 2155728 h 2389149"/>
              <a:gd name="connsiteX4" fmla="*/ 500620 w 5340214"/>
              <a:gd name="connsiteY4" fmla="*/ 2163226 h 2389149"/>
              <a:gd name="connsiteX0" fmla="*/ 500620 w 5475509"/>
              <a:gd name="connsiteY0" fmla="*/ 2163226 h 2389149"/>
              <a:gd name="connsiteX1" fmla="*/ 578679 w 5475509"/>
              <a:gd name="connsiteY1" fmla="*/ 364033 h 2389149"/>
              <a:gd name="connsiteX2" fmla="*/ 4688872 w 5475509"/>
              <a:gd name="connsiteY2" fmla="*/ 340731 h 2389149"/>
              <a:gd name="connsiteX3" fmla="*/ 4986132 w 5475509"/>
              <a:gd name="connsiteY3" fmla="*/ 2155728 h 2389149"/>
              <a:gd name="connsiteX4" fmla="*/ 500620 w 5475509"/>
              <a:gd name="connsiteY4" fmla="*/ 2163226 h 2389149"/>
              <a:gd name="connsiteX0" fmla="*/ 631244 w 5319168"/>
              <a:gd name="connsiteY0" fmla="*/ 2163227 h 2389149"/>
              <a:gd name="connsiteX1" fmla="*/ 422338 w 5319168"/>
              <a:gd name="connsiteY1" fmla="*/ 364033 h 2389149"/>
              <a:gd name="connsiteX2" fmla="*/ 4532531 w 5319168"/>
              <a:gd name="connsiteY2" fmla="*/ 340731 h 2389149"/>
              <a:gd name="connsiteX3" fmla="*/ 4829791 w 5319168"/>
              <a:gd name="connsiteY3" fmla="*/ 2155728 h 2389149"/>
              <a:gd name="connsiteX4" fmla="*/ 631244 w 5319168"/>
              <a:gd name="connsiteY4" fmla="*/ 2163227 h 2389149"/>
              <a:gd name="connsiteX0" fmla="*/ 716431 w 5404355"/>
              <a:gd name="connsiteY0" fmla="*/ 2163227 h 2486204"/>
              <a:gd name="connsiteX1" fmla="*/ 507525 w 5404355"/>
              <a:gd name="connsiteY1" fmla="*/ 364033 h 2486204"/>
              <a:gd name="connsiteX2" fmla="*/ 4617718 w 5404355"/>
              <a:gd name="connsiteY2" fmla="*/ 340731 h 2486204"/>
              <a:gd name="connsiteX3" fmla="*/ 4914978 w 5404355"/>
              <a:gd name="connsiteY3" fmla="*/ 2155728 h 2486204"/>
              <a:gd name="connsiteX4" fmla="*/ 716431 w 5404355"/>
              <a:gd name="connsiteY4" fmla="*/ 2163227 h 2486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4355" h="2486204">
                <a:moveTo>
                  <a:pt x="716431" y="2163227"/>
                </a:moveTo>
                <a:cubicBezTo>
                  <a:pt x="-264115" y="1622327"/>
                  <a:pt x="-142690" y="667782"/>
                  <a:pt x="507525" y="364033"/>
                </a:cubicBezTo>
                <a:cubicBezTo>
                  <a:pt x="1157740" y="60284"/>
                  <a:pt x="3250955" y="-263909"/>
                  <a:pt x="4617718" y="340731"/>
                </a:cubicBezTo>
                <a:cubicBezTo>
                  <a:pt x="5615527" y="793943"/>
                  <a:pt x="5606187" y="1841884"/>
                  <a:pt x="4914978" y="2155728"/>
                </a:cubicBezTo>
                <a:cubicBezTo>
                  <a:pt x="4223769" y="2469572"/>
                  <a:pt x="1696977" y="2704127"/>
                  <a:pt x="716431" y="2163227"/>
                </a:cubicBezTo>
                <a:close/>
              </a:path>
            </a:pathLst>
          </a:custGeom>
          <a:solidFill>
            <a:srgbClr val="0098BC"/>
          </a:solidFill>
          <a:ln>
            <a:solidFill>
              <a:srgbClr val="0098BC"/>
            </a:solidFill>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1" hangingPunct="1">
              <a:defRPr/>
            </a:pPr>
            <a:r>
              <a:rPr lang="fr-FR" sz="4800" b="1" dirty="0"/>
              <a:t>3</a:t>
            </a:r>
          </a:p>
        </p:txBody>
      </p:sp>
      <p:sp>
        <p:nvSpPr>
          <p:cNvPr id="90" name="Numéro 2">
            <a:extLst>
              <a:ext uri="{FF2B5EF4-FFF2-40B4-BE49-F238E27FC236}">
                <a16:creationId xmlns:a16="http://schemas.microsoft.com/office/drawing/2014/main" id="{2B5D14E2-800B-4B9C-9B6B-6346FCBDA90C}"/>
              </a:ext>
            </a:extLst>
          </p:cNvPr>
          <p:cNvSpPr/>
          <p:nvPr/>
        </p:nvSpPr>
        <p:spPr bwMode="auto">
          <a:xfrm>
            <a:off x="6290090" y="2147202"/>
            <a:ext cx="1015200" cy="1015200"/>
          </a:xfrm>
          <a:custGeom>
            <a:avLst/>
            <a:gdLst>
              <a:gd name="connsiteX0" fmla="*/ 0 w 5826377"/>
              <a:gd name="connsiteY0" fmla="*/ 1033411 h 2066821"/>
              <a:gd name="connsiteX1" fmla="*/ 2913189 w 5826377"/>
              <a:gd name="connsiteY1" fmla="*/ 0 h 2066821"/>
              <a:gd name="connsiteX2" fmla="*/ 5826378 w 5826377"/>
              <a:gd name="connsiteY2" fmla="*/ 1033411 h 2066821"/>
              <a:gd name="connsiteX3" fmla="*/ 2913189 w 5826377"/>
              <a:gd name="connsiteY3" fmla="*/ 2066822 h 2066821"/>
              <a:gd name="connsiteX4" fmla="*/ 0 w 5826377"/>
              <a:gd name="connsiteY4" fmla="*/ 1033411 h 2066821"/>
              <a:gd name="connsiteX0" fmla="*/ 0 w 5963004"/>
              <a:gd name="connsiteY0" fmla="*/ 1117673 h 2151084"/>
              <a:gd name="connsiteX1" fmla="*/ 2913189 w 5963004"/>
              <a:gd name="connsiteY1" fmla="*/ 84262 h 2151084"/>
              <a:gd name="connsiteX2" fmla="*/ 4908260 w 5963004"/>
              <a:gd name="connsiteY2" fmla="*/ 178808 h 2151084"/>
              <a:gd name="connsiteX3" fmla="*/ 5826378 w 5963004"/>
              <a:gd name="connsiteY3" fmla="*/ 1117673 h 2151084"/>
              <a:gd name="connsiteX4" fmla="*/ 2913189 w 5963004"/>
              <a:gd name="connsiteY4" fmla="*/ 2151084 h 2151084"/>
              <a:gd name="connsiteX5" fmla="*/ 0 w 5963004"/>
              <a:gd name="connsiteY5" fmla="*/ 1117673 h 2151084"/>
              <a:gd name="connsiteX0" fmla="*/ 0 w 5682491"/>
              <a:gd name="connsiteY0" fmla="*/ 1117673 h 2198926"/>
              <a:gd name="connsiteX1" fmla="*/ 2913189 w 5682491"/>
              <a:gd name="connsiteY1" fmla="*/ 84262 h 2198926"/>
              <a:gd name="connsiteX2" fmla="*/ 4908260 w 5682491"/>
              <a:gd name="connsiteY2" fmla="*/ 178808 h 2198926"/>
              <a:gd name="connsiteX3" fmla="*/ 5502993 w 5682491"/>
              <a:gd name="connsiteY3" fmla="*/ 1920561 h 2198926"/>
              <a:gd name="connsiteX4" fmla="*/ 2913189 w 5682491"/>
              <a:gd name="connsiteY4" fmla="*/ 2151084 h 2198926"/>
              <a:gd name="connsiteX5" fmla="*/ 0 w 5682491"/>
              <a:gd name="connsiteY5" fmla="*/ 1117673 h 2198926"/>
              <a:gd name="connsiteX0" fmla="*/ 0 w 5660189"/>
              <a:gd name="connsiteY0" fmla="*/ 926212 h 2198502"/>
              <a:gd name="connsiteX1" fmla="*/ 2890887 w 5660189"/>
              <a:gd name="connsiteY1" fmla="*/ 71221 h 2198502"/>
              <a:gd name="connsiteX2" fmla="*/ 4885958 w 5660189"/>
              <a:gd name="connsiteY2" fmla="*/ 165767 h 2198502"/>
              <a:gd name="connsiteX3" fmla="*/ 5480691 w 5660189"/>
              <a:gd name="connsiteY3" fmla="*/ 1907520 h 2198502"/>
              <a:gd name="connsiteX4" fmla="*/ 2890887 w 5660189"/>
              <a:gd name="connsiteY4" fmla="*/ 2138043 h 2198502"/>
              <a:gd name="connsiteX5" fmla="*/ 0 w 5660189"/>
              <a:gd name="connsiteY5" fmla="*/ 926212 h 2198502"/>
              <a:gd name="connsiteX0" fmla="*/ 13287 w 5673476"/>
              <a:gd name="connsiteY0" fmla="*/ 941739 h 2214029"/>
              <a:gd name="connsiteX1" fmla="*/ 1956320 w 5673476"/>
              <a:gd name="connsiteY1" fmla="*/ 64445 h 2214029"/>
              <a:gd name="connsiteX2" fmla="*/ 4899245 w 5673476"/>
              <a:gd name="connsiteY2" fmla="*/ 181294 h 2214029"/>
              <a:gd name="connsiteX3" fmla="*/ 5493978 w 5673476"/>
              <a:gd name="connsiteY3" fmla="*/ 1923047 h 2214029"/>
              <a:gd name="connsiteX4" fmla="*/ 2904174 w 5673476"/>
              <a:gd name="connsiteY4" fmla="*/ 2153570 h 2214029"/>
              <a:gd name="connsiteX5" fmla="*/ 13287 w 5673476"/>
              <a:gd name="connsiteY5" fmla="*/ 941739 h 2214029"/>
              <a:gd name="connsiteX0" fmla="*/ 101649 w 5761838"/>
              <a:gd name="connsiteY0" fmla="*/ 941739 h 2143739"/>
              <a:gd name="connsiteX1" fmla="*/ 2044682 w 5761838"/>
              <a:gd name="connsiteY1" fmla="*/ 64445 h 2143739"/>
              <a:gd name="connsiteX2" fmla="*/ 4987607 w 5761838"/>
              <a:gd name="connsiteY2" fmla="*/ 181294 h 2143739"/>
              <a:gd name="connsiteX3" fmla="*/ 5582340 w 5761838"/>
              <a:gd name="connsiteY3" fmla="*/ 1923047 h 2143739"/>
              <a:gd name="connsiteX4" fmla="*/ 840350 w 5761838"/>
              <a:gd name="connsiteY4" fmla="*/ 2064360 h 2143739"/>
              <a:gd name="connsiteX5" fmla="*/ 101649 w 5761838"/>
              <a:gd name="connsiteY5" fmla="*/ 941739 h 2143739"/>
              <a:gd name="connsiteX0" fmla="*/ 188442 w 5536397"/>
              <a:gd name="connsiteY0" fmla="*/ 630387 h 2143793"/>
              <a:gd name="connsiteX1" fmla="*/ 1819241 w 5536397"/>
              <a:gd name="connsiteY1" fmla="*/ 43025 h 2143793"/>
              <a:gd name="connsiteX2" fmla="*/ 4762166 w 5536397"/>
              <a:gd name="connsiteY2" fmla="*/ 159874 h 2143793"/>
              <a:gd name="connsiteX3" fmla="*/ 5356899 w 5536397"/>
              <a:gd name="connsiteY3" fmla="*/ 1901627 h 2143793"/>
              <a:gd name="connsiteX4" fmla="*/ 614909 w 5536397"/>
              <a:gd name="connsiteY4" fmla="*/ 2042940 h 2143793"/>
              <a:gd name="connsiteX5" fmla="*/ 188442 w 5536397"/>
              <a:gd name="connsiteY5" fmla="*/ 630387 h 2143793"/>
              <a:gd name="connsiteX0" fmla="*/ 174325 w 5321361"/>
              <a:gd name="connsiteY0" fmla="*/ 630387 h 2200733"/>
              <a:gd name="connsiteX1" fmla="*/ 1805124 w 5321361"/>
              <a:gd name="connsiteY1" fmla="*/ 43025 h 2200733"/>
              <a:gd name="connsiteX2" fmla="*/ 4748049 w 5321361"/>
              <a:gd name="connsiteY2" fmla="*/ 159874 h 2200733"/>
              <a:gd name="connsiteX3" fmla="*/ 5086304 w 5321361"/>
              <a:gd name="connsiteY3" fmla="*/ 2035442 h 2200733"/>
              <a:gd name="connsiteX4" fmla="*/ 600792 w 5321361"/>
              <a:gd name="connsiteY4" fmla="*/ 2042940 h 2200733"/>
              <a:gd name="connsiteX5" fmla="*/ 174325 w 5321361"/>
              <a:gd name="connsiteY5" fmla="*/ 630387 h 2200733"/>
              <a:gd name="connsiteX0" fmla="*/ 174325 w 5420438"/>
              <a:gd name="connsiteY0" fmla="*/ 630387 h 2200733"/>
              <a:gd name="connsiteX1" fmla="*/ 1805124 w 5420438"/>
              <a:gd name="connsiteY1" fmla="*/ 43025 h 2200733"/>
              <a:gd name="connsiteX2" fmla="*/ 4748049 w 5420438"/>
              <a:gd name="connsiteY2" fmla="*/ 159874 h 2200733"/>
              <a:gd name="connsiteX3" fmla="*/ 5086304 w 5420438"/>
              <a:gd name="connsiteY3" fmla="*/ 2035442 h 2200733"/>
              <a:gd name="connsiteX4" fmla="*/ 600792 w 5420438"/>
              <a:gd name="connsiteY4" fmla="*/ 2042940 h 2200733"/>
              <a:gd name="connsiteX5" fmla="*/ 174325 w 5420438"/>
              <a:gd name="connsiteY5" fmla="*/ 630387 h 2200733"/>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428298"/>
              <a:gd name="connsiteY0" fmla="*/ 682960 h 2297981"/>
              <a:gd name="connsiteX1" fmla="*/ 1805124 w 5428298"/>
              <a:gd name="connsiteY1" fmla="*/ 95598 h 2297981"/>
              <a:gd name="connsiteX2" fmla="*/ 4748049 w 5428298"/>
              <a:gd name="connsiteY2" fmla="*/ 212447 h 2297981"/>
              <a:gd name="connsiteX3" fmla="*/ 5086304 w 5428298"/>
              <a:gd name="connsiteY3" fmla="*/ 2088015 h 2297981"/>
              <a:gd name="connsiteX4" fmla="*/ 600792 w 5428298"/>
              <a:gd name="connsiteY4" fmla="*/ 2095513 h 2297981"/>
              <a:gd name="connsiteX5" fmla="*/ 174325 w 5428298"/>
              <a:gd name="connsiteY5" fmla="*/ 682960 h 2297981"/>
              <a:gd name="connsiteX0" fmla="*/ 151277 w 4978783"/>
              <a:gd name="connsiteY0" fmla="*/ 2095513 h 2334141"/>
              <a:gd name="connsiteX1" fmla="*/ 1355609 w 4978783"/>
              <a:gd name="connsiteY1" fmla="*/ 95598 h 2334141"/>
              <a:gd name="connsiteX2" fmla="*/ 4298534 w 4978783"/>
              <a:gd name="connsiteY2" fmla="*/ 212447 h 2334141"/>
              <a:gd name="connsiteX3" fmla="*/ 4636789 w 4978783"/>
              <a:gd name="connsiteY3" fmla="*/ 2088015 h 2334141"/>
              <a:gd name="connsiteX4" fmla="*/ 151277 w 4978783"/>
              <a:gd name="connsiteY4" fmla="*/ 2095513 h 2334141"/>
              <a:gd name="connsiteX0" fmla="*/ 470246 w 5297752"/>
              <a:gd name="connsiteY0" fmla="*/ 2066922 h 2301280"/>
              <a:gd name="connsiteX1" fmla="*/ 604061 w 5297752"/>
              <a:gd name="connsiteY1" fmla="*/ 133915 h 2301280"/>
              <a:gd name="connsiteX2" fmla="*/ 4617503 w 5297752"/>
              <a:gd name="connsiteY2" fmla="*/ 183856 h 2301280"/>
              <a:gd name="connsiteX3" fmla="*/ 4955758 w 5297752"/>
              <a:gd name="connsiteY3" fmla="*/ 2059424 h 2301280"/>
              <a:gd name="connsiteX4" fmla="*/ 470246 w 5297752"/>
              <a:gd name="connsiteY4" fmla="*/ 2066922 h 2301280"/>
              <a:gd name="connsiteX0" fmla="*/ 508312 w 5335818"/>
              <a:gd name="connsiteY0" fmla="*/ 2088925 h 2323283"/>
              <a:gd name="connsiteX1" fmla="*/ 642127 w 5335818"/>
              <a:gd name="connsiteY1" fmla="*/ 155918 h 2323283"/>
              <a:gd name="connsiteX2" fmla="*/ 4655569 w 5335818"/>
              <a:gd name="connsiteY2" fmla="*/ 205859 h 2323283"/>
              <a:gd name="connsiteX3" fmla="*/ 4993824 w 5335818"/>
              <a:gd name="connsiteY3" fmla="*/ 2081427 h 2323283"/>
              <a:gd name="connsiteX4" fmla="*/ 508312 w 5335818"/>
              <a:gd name="connsiteY4" fmla="*/ 2088925 h 2323283"/>
              <a:gd name="connsiteX0" fmla="*/ 537928 w 5365434"/>
              <a:gd name="connsiteY0" fmla="*/ 2041763 h 2267686"/>
              <a:gd name="connsiteX1" fmla="*/ 615987 w 5365434"/>
              <a:gd name="connsiteY1" fmla="*/ 242570 h 2267686"/>
              <a:gd name="connsiteX2" fmla="*/ 4685185 w 5365434"/>
              <a:gd name="connsiteY2" fmla="*/ 158697 h 2267686"/>
              <a:gd name="connsiteX3" fmla="*/ 5023440 w 5365434"/>
              <a:gd name="connsiteY3" fmla="*/ 2034265 h 2267686"/>
              <a:gd name="connsiteX4" fmla="*/ 537928 w 5365434"/>
              <a:gd name="connsiteY4" fmla="*/ 2041763 h 2267686"/>
              <a:gd name="connsiteX0" fmla="*/ 475390 w 5302896"/>
              <a:gd name="connsiteY0" fmla="*/ 2088286 h 2314209"/>
              <a:gd name="connsiteX1" fmla="*/ 553449 w 5302896"/>
              <a:gd name="connsiteY1" fmla="*/ 289093 h 2314209"/>
              <a:gd name="connsiteX2" fmla="*/ 4622647 w 5302896"/>
              <a:gd name="connsiteY2" fmla="*/ 205220 h 2314209"/>
              <a:gd name="connsiteX3" fmla="*/ 4960902 w 5302896"/>
              <a:gd name="connsiteY3" fmla="*/ 2080788 h 2314209"/>
              <a:gd name="connsiteX4" fmla="*/ 475390 w 5302896"/>
              <a:gd name="connsiteY4" fmla="*/ 2088286 h 2314209"/>
              <a:gd name="connsiteX0" fmla="*/ 500620 w 5340218"/>
              <a:gd name="connsiteY0" fmla="*/ 2050101 h 2276024"/>
              <a:gd name="connsiteX1" fmla="*/ 578679 w 5340218"/>
              <a:gd name="connsiteY1" fmla="*/ 250908 h 2276024"/>
              <a:gd name="connsiteX2" fmla="*/ 4688872 w 5340218"/>
              <a:gd name="connsiteY2" fmla="*/ 227606 h 2276024"/>
              <a:gd name="connsiteX3" fmla="*/ 4986132 w 5340218"/>
              <a:gd name="connsiteY3" fmla="*/ 2042603 h 2276024"/>
              <a:gd name="connsiteX4" fmla="*/ 500620 w 5340218"/>
              <a:gd name="connsiteY4" fmla="*/ 2050101 h 2276024"/>
              <a:gd name="connsiteX0" fmla="*/ 500620 w 5340214"/>
              <a:gd name="connsiteY0" fmla="*/ 2163226 h 2389149"/>
              <a:gd name="connsiteX1" fmla="*/ 578679 w 5340214"/>
              <a:gd name="connsiteY1" fmla="*/ 364033 h 2389149"/>
              <a:gd name="connsiteX2" fmla="*/ 4688872 w 5340214"/>
              <a:gd name="connsiteY2" fmla="*/ 340731 h 2389149"/>
              <a:gd name="connsiteX3" fmla="*/ 4986132 w 5340214"/>
              <a:gd name="connsiteY3" fmla="*/ 2155728 h 2389149"/>
              <a:gd name="connsiteX4" fmla="*/ 500620 w 5340214"/>
              <a:gd name="connsiteY4" fmla="*/ 2163226 h 2389149"/>
              <a:gd name="connsiteX0" fmla="*/ 500620 w 5475509"/>
              <a:gd name="connsiteY0" fmla="*/ 2163226 h 2389149"/>
              <a:gd name="connsiteX1" fmla="*/ 578679 w 5475509"/>
              <a:gd name="connsiteY1" fmla="*/ 364033 h 2389149"/>
              <a:gd name="connsiteX2" fmla="*/ 4688872 w 5475509"/>
              <a:gd name="connsiteY2" fmla="*/ 340731 h 2389149"/>
              <a:gd name="connsiteX3" fmla="*/ 4986132 w 5475509"/>
              <a:gd name="connsiteY3" fmla="*/ 2155728 h 2389149"/>
              <a:gd name="connsiteX4" fmla="*/ 500620 w 5475509"/>
              <a:gd name="connsiteY4" fmla="*/ 2163226 h 2389149"/>
              <a:gd name="connsiteX0" fmla="*/ 631244 w 5319168"/>
              <a:gd name="connsiteY0" fmla="*/ 2163227 h 2389149"/>
              <a:gd name="connsiteX1" fmla="*/ 422338 w 5319168"/>
              <a:gd name="connsiteY1" fmla="*/ 364033 h 2389149"/>
              <a:gd name="connsiteX2" fmla="*/ 4532531 w 5319168"/>
              <a:gd name="connsiteY2" fmla="*/ 340731 h 2389149"/>
              <a:gd name="connsiteX3" fmla="*/ 4829791 w 5319168"/>
              <a:gd name="connsiteY3" fmla="*/ 2155728 h 2389149"/>
              <a:gd name="connsiteX4" fmla="*/ 631244 w 5319168"/>
              <a:gd name="connsiteY4" fmla="*/ 2163227 h 2389149"/>
              <a:gd name="connsiteX0" fmla="*/ 716431 w 5404355"/>
              <a:gd name="connsiteY0" fmla="*/ 2163227 h 2486204"/>
              <a:gd name="connsiteX1" fmla="*/ 507525 w 5404355"/>
              <a:gd name="connsiteY1" fmla="*/ 364033 h 2486204"/>
              <a:gd name="connsiteX2" fmla="*/ 4617718 w 5404355"/>
              <a:gd name="connsiteY2" fmla="*/ 340731 h 2486204"/>
              <a:gd name="connsiteX3" fmla="*/ 4914978 w 5404355"/>
              <a:gd name="connsiteY3" fmla="*/ 2155728 h 2486204"/>
              <a:gd name="connsiteX4" fmla="*/ 716431 w 5404355"/>
              <a:gd name="connsiteY4" fmla="*/ 2163227 h 2486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4355" h="2486204">
                <a:moveTo>
                  <a:pt x="716431" y="2163227"/>
                </a:moveTo>
                <a:cubicBezTo>
                  <a:pt x="-264115" y="1622327"/>
                  <a:pt x="-142690" y="667782"/>
                  <a:pt x="507525" y="364033"/>
                </a:cubicBezTo>
                <a:cubicBezTo>
                  <a:pt x="1157740" y="60284"/>
                  <a:pt x="3250955" y="-263909"/>
                  <a:pt x="4617718" y="340731"/>
                </a:cubicBezTo>
                <a:cubicBezTo>
                  <a:pt x="5615527" y="793943"/>
                  <a:pt x="5606187" y="1841884"/>
                  <a:pt x="4914978" y="2155728"/>
                </a:cubicBezTo>
                <a:cubicBezTo>
                  <a:pt x="4223769" y="2469572"/>
                  <a:pt x="1696977" y="2704127"/>
                  <a:pt x="716431" y="2163227"/>
                </a:cubicBezTo>
                <a:close/>
              </a:path>
            </a:pathLst>
          </a:custGeom>
          <a:solidFill>
            <a:srgbClr val="0098BC"/>
          </a:solidFill>
          <a:ln>
            <a:solidFill>
              <a:srgbClr val="0098BC"/>
            </a:solidFill>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1" hangingPunct="1">
              <a:defRPr/>
            </a:pPr>
            <a:r>
              <a:rPr lang="fr-FR" sz="4800" b="1" dirty="0"/>
              <a:t>2</a:t>
            </a:r>
          </a:p>
        </p:txBody>
      </p:sp>
      <p:sp>
        <p:nvSpPr>
          <p:cNvPr id="93" name="Numéro 1">
            <a:extLst>
              <a:ext uri="{FF2B5EF4-FFF2-40B4-BE49-F238E27FC236}">
                <a16:creationId xmlns:a16="http://schemas.microsoft.com/office/drawing/2014/main" id="{CE7F39A5-990E-4208-A964-82D3790D9E16}"/>
              </a:ext>
            </a:extLst>
          </p:cNvPr>
          <p:cNvSpPr/>
          <p:nvPr/>
        </p:nvSpPr>
        <p:spPr bwMode="auto">
          <a:xfrm>
            <a:off x="2837493" y="2127419"/>
            <a:ext cx="1015200" cy="1015200"/>
          </a:xfrm>
          <a:custGeom>
            <a:avLst/>
            <a:gdLst>
              <a:gd name="connsiteX0" fmla="*/ 0 w 5826377"/>
              <a:gd name="connsiteY0" fmla="*/ 1033411 h 2066821"/>
              <a:gd name="connsiteX1" fmla="*/ 2913189 w 5826377"/>
              <a:gd name="connsiteY1" fmla="*/ 0 h 2066821"/>
              <a:gd name="connsiteX2" fmla="*/ 5826378 w 5826377"/>
              <a:gd name="connsiteY2" fmla="*/ 1033411 h 2066821"/>
              <a:gd name="connsiteX3" fmla="*/ 2913189 w 5826377"/>
              <a:gd name="connsiteY3" fmla="*/ 2066822 h 2066821"/>
              <a:gd name="connsiteX4" fmla="*/ 0 w 5826377"/>
              <a:gd name="connsiteY4" fmla="*/ 1033411 h 2066821"/>
              <a:gd name="connsiteX0" fmla="*/ 0 w 5963004"/>
              <a:gd name="connsiteY0" fmla="*/ 1117673 h 2151084"/>
              <a:gd name="connsiteX1" fmla="*/ 2913189 w 5963004"/>
              <a:gd name="connsiteY1" fmla="*/ 84262 h 2151084"/>
              <a:gd name="connsiteX2" fmla="*/ 4908260 w 5963004"/>
              <a:gd name="connsiteY2" fmla="*/ 178808 h 2151084"/>
              <a:gd name="connsiteX3" fmla="*/ 5826378 w 5963004"/>
              <a:gd name="connsiteY3" fmla="*/ 1117673 h 2151084"/>
              <a:gd name="connsiteX4" fmla="*/ 2913189 w 5963004"/>
              <a:gd name="connsiteY4" fmla="*/ 2151084 h 2151084"/>
              <a:gd name="connsiteX5" fmla="*/ 0 w 5963004"/>
              <a:gd name="connsiteY5" fmla="*/ 1117673 h 2151084"/>
              <a:gd name="connsiteX0" fmla="*/ 0 w 5682491"/>
              <a:gd name="connsiteY0" fmla="*/ 1117673 h 2198926"/>
              <a:gd name="connsiteX1" fmla="*/ 2913189 w 5682491"/>
              <a:gd name="connsiteY1" fmla="*/ 84262 h 2198926"/>
              <a:gd name="connsiteX2" fmla="*/ 4908260 w 5682491"/>
              <a:gd name="connsiteY2" fmla="*/ 178808 h 2198926"/>
              <a:gd name="connsiteX3" fmla="*/ 5502993 w 5682491"/>
              <a:gd name="connsiteY3" fmla="*/ 1920561 h 2198926"/>
              <a:gd name="connsiteX4" fmla="*/ 2913189 w 5682491"/>
              <a:gd name="connsiteY4" fmla="*/ 2151084 h 2198926"/>
              <a:gd name="connsiteX5" fmla="*/ 0 w 5682491"/>
              <a:gd name="connsiteY5" fmla="*/ 1117673 h 2198926"/>
              <a:gd name="connsiteX0" fmla="*/ 0 w 5660189"/>
              <a:gd name="connsiteY0" fmla="*/ 926212 h 2198502"/>
              <a:gd name="connsiteX1" fmla="*/ 2890887 w 5660189"/>
              <a:gd name="connsiteY1" fmla="*/ 71221 h 2198502"/>
              <a:gd name="connsiteX2" fmla="*/ 4885958 w 5660189"/>
              <a:gd name="connsiteY2" fmla="*/ 165767 h 2198502"/>
              <a:gd name="connsiteX3" fmla="*/ 5480691 w 5660189"/>
              <a:gd name="connsiteY3" fmla="*/ 1907520 h 2198502"/>
              <a:gd name="connsiteX4" fmla="*/ 2890887 w 5660189"/>
              <a:gd name="connsiteY4" fmla="*/ 2138043 h 2198502"/>
              <a:gd name="connsiteX5" fmla="*/ 0 w 5660189"/>
              <a:gd name="connsiteY5" fmla="*/ 926212 h 2198502"/>
              <a:gd name="connsiteX0" fmla="*/ 13287 w 5673476"/>
              <a:gd name="connsiteY0" fmla="*/ 941739 h 2214029"/>
              <a:gd name="connsiteX1" fmla="*/ 1956320 w 5673476"/>
              <a:gd name="connsiteY1" fmla="*/ 64445 h 2214029"/>
              <a:gd name="connsiteX2" fmla="*/ 4899245 w 5673476"/>
              <a:gd name="connsiteY2" fmla="*/ 181294 h 2214029"/>
              <a:gd name="connsiteX3" fmla="*/ 5493978 w 5673476"/>
              <a:gd name="connsiteY3" fmla="*/ 1923047 h 2214029"/>
              <a:gd name="connsiteX4" fmla="*/ 2904174 w 5673476"/>
              <a:gd name="connsiteY4" fmla="*/ 2153570 h 2214029"/>
              <a:gd name="connsiteX5" fmla="*/ 13287 w 5673476"/>
              <a:gd name="connsiteY5" fmla="*/ 941739 h 2214029"/>
              <a:gd name="connsiteX0" fmla="*/ 101649 w 5761838"/>
              <a:gd name="connsiteY0" fmla="*/ 941739 h 2143739"/>
              <a:gd name="connsiteX1" fmla="*/ 2044682 w 5761838"/>
              <a:gd name="connsiteY1" fmla="*/ 64445 h 2143739"/>
              <a:gd name="connsiteX2" fmla="*/ 4987607 w 5761838"/>
              <a:gd name="connsiteY2" fmla="*/ 181294 h 2143739"/>
              <a:gd name="connsiteX3" fmla="*/ 5582340 w 5761838"/>
              <a:gd name="connsiteY3" fmla="*/ 1923047 h 2143739"/>
              <a:gd name="connsiteX4" fmla="*/ 840350 w 5761838"/>
              <a:gd name="connsiteY4" fmla="*/ 2064360 h 2143739"/>
              <a:gd name="connsiteX5" fmla="*/ 101649 w 5761838"/>
              <a:gd name="connsiteY5" fmla="*/ 941739 h 2143739"/>
              <a:gd name="connsiteX0" fmla="*/ 188442 w 5536397"/>
              <a:gd name="connsiteY0" fmla="*/ 630387 h 2143793"/>
              <a:gd name="connsiteX1" fmla="*/ 1819241 w 5536397"/>
              <a:gd name="connsiteY1" fmla="*/ 43025 h 2143793"/>
              <a:gd name="connsiteX2" fmla="*/ 4762166 w 5536397"/>
              <a:gd name="connsiteY2" fmla="*/ 159874 h 2143793"/>
              <a:gd name="connsiteX3" fmla="*/ 5356899 w 5536397"/>
              <a:gd name="connsiteY3" fmla="*/ 1901627 h 2143793"/>
              <a:gd name="connsiteX4" fmla="*/ 614909 w 5536397"/>
              <a:gd name="connsiteY4" fmla="*/ 2042940 h 2143793"/>
              <a:gd name="connsiteX5" fmla="*/ 188442 w 5536397"/>
              <a:gd name="connsiteY5" fmla="*/ 630387 h 2143793"/>
              <a:gd name="connsiteX0" fmla="*/ 174325 w 5321361"/>
              <a:gd name="connsiteY0" fmla="*/ 630387 h 2200733"/>
              <a:gd name="connsiteX1" fmla="*/ 1805124 w 5321361"/>
              <a:gd name="connsiteY1" fmla="*/ 43025 h 2200733"/>
              <a:gd name="connsiteX2" fmla="*/ 4748049 w 5321361"/>
              <a:gd name="connsiteY2" fmla="*/ 159874 h 2200733"/>
              <a:gd name="connsiteX3" fmla="*/ 5086304 w 5321361"/>
              <a:gd name="connsiteY3" fmla="*/ 2035442 h 2200733"/>
              <a:gd name="connsiteX4" fmla="*/ 600792 w 5321361"/>
              <a:gd name="connsiteY4" fmla="*/ 2042940 h 2200733"/>
              <a:gd name="connsiteX5" fmla="*/ 174325 w 5321361"/>
              <a:gd name="connsiteY5" fmla="*/ 630387 h 2200733"/>
              <a:gd name="connsiteX0" fmla="*/ 174325 w 5420438"/>
              <a:gd name="connsiteY0" fmla="*/ 630387 h 2200733"/>
              <a:gd name="connsiteX1" fmla="*/ 1805124 w 5420438"/>
              <a:gd name="connsiteY1" fmla="*/ 43025 h 2200733"/>
              <a:gd name="connsiteX2" fmla="*/ 4748049 w 5420438"/>
              <a:gd name="connsiteY2" fmla="*/ 159874 h 2200733"/>
              <a:gd name="connsiteX3" fmla="*/ 5086304 w 5420438"/>
              <a:gd name="connsiteY3" fmla="*/ 2035442 h 2200733"/>
              <a:gd name="connsiteX4" fmla="*/ 600792 w 5420438"/>
              <a:gd name="connsiteY4" fmla="*/ 2042940 h 2200733"/>
              <a:gd name="connsiteX5" fmla="*/ 174325 w 5420438"/>
              <a:gd name="connsiteY5" fmla="*/ 630387 h 2200733"/>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428298"/>
              <a:gd name="connsiteY0" fmla="*/ 682960 h 2297981"/>
              <a:gd name="connsiteX1" fmla="*/ 1805124 w 5428298"/>
              <a:gd name="connsiteY1" fmla="*/ 95598 h 2297981"/>
              <a:gd name="connsiteX2" fmla="*/ 4748049 w 5428298"/>
              <a:gd name="connsiteY2" fmla="*/ 212447 h 2297981"/>
              <a:gd name="connsiteX3" fmla="*/ 5086304 w 5428298"/>
              <a:gd name="connsiteY3" fmla="*/ 2088015 h 2297981"/>
              <a:gd name="connsiteX4" fmla="*/ 600792 w 5428298"/>
              <a:gd name="connsiteY4" fmla="*/ 2095513 h 2297981"/>
              <a:gd name="connsiteX5" fmla="*/ 174325 w 5428298"/>
              <a:gd name="connsiteY5" fmla="*/ 682960 h 2297981"/>
              <a:gd name="connsiteX0" fmla="*/ 151277 w 4978783"/>
              <a:gd name="connsiteY0" fmla="*/ 2095513 h 2334141"/>
              <a:gd name="connsiteX1" fmla="*/ 1355609 w 4978783"/>
              <a:gd name="connsiteY1" fmla="*/ 95598 h 2334141"/>
              <a:gd name="connsiteX2" fmla="*/ 4298534 w 4978783"/>
              <a:gd name="connsiteY2" fmla="*/ 212447 h 2334141"/>
              <a:gd name="connsiteX3" fmla="*/ 4636789 w 4978783"/>
              <a:gd name="connsiteY3" fmla="*/ 2088015 h 2334141"/>
              <a:gd name="connsiteX4" fmla="*/ 151277 w 4978783"/>
              <a:gd name="connsiteY4" fmla="*/ 2095513 h 2334141"/>
              <a:gd name="connsiteX0" fmla="*/ 470246 w 5297752"/>
              <a:gd name="connsiteY0" fmla="*/ 2066922 h 2301280"/>
              <a:gd name="connsiteX1" fmla="*/ 604061 w 5297752"/>
              <a:gd name="connsiteY1" fmla="*/ 133915 h 2301280"/>
              <a:gd name="connsiteX2" fmla="*/ 4617503 w 5297752"/>
              <a:gd name="connsiteY2" fmla="*/ 183856 h 2301280"/>
              <a:gd name="connsiteX3" fmla="*/ 4955758 w 5297752"/>
              <a:gd name="connsiteY3" fmla="*/ 2059424 h 2301280"/>
              <a:gd name="connsiteX4" fmla="*/ 470246 w 5297752"/>
              <a:gd name="connsiteY4" fmla="*/ 2066922 h 2301280"/>
              <a:gd name="connsiteX0" fmla="*/ 508312 w 5335818"/>
              <a:gd name="connsiteY0" fmla="*/ 2088925 h 2323283"/>
              <a:gd name="connsiteX1" fmla="*/ 642127 w 5335818"/>
              <a:gd name="connsiteY1" fmla="*/ 155918 h 2323283"/>
              <a:gd name="connsiteX2" fmla="*/ 4655569 w 5335818"/>
              <a:gd name="connsiteY2" fmla="*/ 205859 h 2323283"/>
              <a:gd name="connsiteX3" fmla="*/ 4993824 w 5335818"/>
              <a:gd name="connsiteY3" fmla="*/ 2081427 h 2323283"/>
              <a:gd name="connsiteX4" fmla="*/ 508312 w 5335818"/>
              <a:gd name="connsiteY4" fmla="*/ 2088925 h 2323283"/>
              <a:gd name="connsiteX0" fmla="*/ 537928 w 5365434"/>
              <a:gd name="connsiteY0" fmla="*/ 2041763 h 2267686"/>
              <a:gd name="connsiteX1" fmla="*/ 615987 w 5365434"/>
              <a:gd name="connsiteY1" fmla="*/ 242570 h 2267686"/>
              <a:gd name="connsiteX2" fmla="*/ 4685185 w 5365434"/>
              <a:gd name="connsiteY2" fmla="*/ 158697 h 2267686"/>
              <a:gd name="connsiteX3" fmla="*/ 5023440 w 5365434"/>
              <a:gd name="connsiteY3" fmla="*/ 2034265 h 2267686"/>
              <a:gd name="connsiteX4" fmla="*/ 537928 w 5365434"/>
              <a:gd name="connsiteY4" fmla="*/ 2041763 h 2267686"/>
              <a:gd name="connsiteX0" fmla="*/ 475390 w 5302896"/>
              <a:gd name="connsiteY0" fmla="*/ 2088286 h 2314209"/>
              <a:gd name="connsiteX1" fmla="*/ 553449 w 5302896"/>
              <a:gd name="connsiteY1" fmla="*/ 289093 h 2314209"/>
              <a:gd name="connsiteX2" fmla="*/ 4622647 w 5302896"/>
              <a:gd name="connsiteY2" fmla="*/ 205220 h 2314209"/>
              <a:gd name="connsiteX3" fmla="*/ 4960902 w 5302896"/>
              <a:gd name="connsiteY3" fmla="*/ 2080788 h 2314209"/>
              <a:gd name="connsiteX4" fmla="*/ 475390 w 5302896"/>
              <a:gd name="connsiteY4" fmla="*/ 2088286 h 2314209"/>
              <a:gd name="connsiteX0" fmla="*/ 500620 w 5340218"/>
              <a:gd name="connsiteY0" fmla="*/ 2050101 h 2276024"/>
              <a:gd name="connsiteX1" fmla="*/ 578679 w 5340218"/>
              <a:gd name="connsiteY1" fmla="*/ 250908 h 2276024"/>
              <a:gd name="connsiteX2" fmla="*/ 4688872 w 5340218"/>
              <a:gd name="connsiteY2" fmla="*/ 227606 h 2276024"/>
              <a:gd name="connsiteX3" fmla="*/ 4986132 w 5340218"/>
              <a:gd name="connsiteY3" fmla="*/ 2042603 h 2276024"/>
              <a:gd name="connsiteX4" fmla="*/ 500620 w 5340218"/>
              <a:gd name="connsiteY4" fmla="*/ 2050101 h 2276024"/>
              <a:gd name="connsiteX0" fmla="*/ 500620 w 5340214"/>
              <a:gd name="connsiteY0" fmla="*/ 2163226 h 2389149"/>
              <a:gd name="connsiteX1" fmla="*/ 578679 w 5340214"/>
              <a:gd name="connsiteY1" fmla="*/ 364033 h 2389149"/>
              <a:gd name="connsiteX2" fmla="*/ 4688872 w 5340214"/>
              <a:gd name="connsiteY2" fmla="*/ 340731 h 2389149"/>
              <a:gd name="connsiteX3" fmla="*/ 4986132 w 5340214"/>
              <a:gd name="connsiteY3" fmla="*/ 2155728 h 2389149"/>
              <a:gd name="connsiteX4" fmla="*/ 500620 w 5340214"/>
              <a:gd name="connsiteY4" fmla="*/ 2163226 h 2389149"/>
              <a:gd name="connsiteX0" fmla="*/ 500620 w 5475509"/>
              <a:gd name="connsiteY0" fmla="*/ 2163226 h 2389149"/>
              <a:gd name="connsiteX1" fmla="*/ 578679 w 5475509"/>
              <a:gd name="connsiteY1" fmla="*/ 364033 h 2389149"/>
              <a:gd name="connsiteX2" fmla="*/ 4688872 w 5475509"/>
              <a:gd name="connsiteY2" fmla="*/ 340731 h 2389149"/>
              <a:gd name="connsiteX3" fmla="*/ 4986132 w 5475509"/>
              <a:gd name="connsiteY3" fmla="*/ 2155728 h 2389149"/>
              <a:gd name="connsiteX4" fmla="*/ 500620 w 5475509"/>
              <a:gd name="connsiteY4" fmla="*/ 2163226 h 2389149"/>
              <a:gd name="connsiteX0" fmla="*/ 631244 w 5319168"/>
              <a:gd name="connsiteY0" fmla="*/ 2163227 h 2389149"/>
              <a:gd name="connsiteX1" fmla="*/ 422338 w 5319168"/>
              <a:gd name="connsiteY1" fmla="*/ 364033 h 2389149"/>
              <a:gd name="connsiteX2" fmla="*/ 4532531 w 5319168"/>
              <a:gd name="connsiteY2" fmla="*/ 340731 h 2389149"/>
              <a:gd name="connsiteX3" fmla="*/ 4829791 w 5319168"/>
              <a:gd name="connsiteY3" fmla="*/ 2155728 h 2389149"/>
              <a:gd name="connsiteX4" fmla="*/ 631244 w 5319168"/>
              <a:gd name="connsiteY4" fmla="*/ 2163227 h 2389149"/>
              <a:gd name="connsiteX0" fmla="*/ 716431 w 5404355"/>
              <a:gd name="connsiteY0" fmla="*/ 2163227 h 2486204"/>
              <a:gd name="connsiteX1" fmla="*/ 507525 w 5404355"/>
              <a:gd name="connsiteY1" fmla="*/ 364033 h 2486204"/>
              <a:gd name="connsiteX2" fmla="*/ 4617718 w 5404355"/>
              <a:gd name="connsiteY2" fmla="*/ 340731 h 2486204"/>
              <a:gd name="connsiteX3" fmla="*/ 4914978 w 5404355"/>
              <a:gd name="connsiteY3" fmla="*/ 2155728 h 2486204"/>
              <a:gd name="connsiteX4" fmla="*/ 716431 w 5404355"/>
              <a:gd name="connsiteY4" fmla="*/ 2163227 h 2486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4355" h="2486204">
                <a:moveTo>
                  <a:pt x="716431" y="2163227"/>
                </a:moveTo>
                <a:cubicBezTo>
                  <a:pt x="-264115" y="1622327"/>
                  <a:pt x="-142690" y="667782"/>
                  <a:pt x="507525" y="364033"/>
                </a:cubicBezTo>
                <a:cubicBezTo>
                  <a:pt x="1157740" y="60284"/>
                  <a:pt x="3250955" y="-263909"/>
                  <a:pt x="4617718" y="340731"/>
                </a:cubicBezTo>
                <a:cubicBezTo>
                  <a:pt x="5615527" y="793943"/>
                  <a:pt x="5606187" y="1841884"/>
                  <a:pt x="4914978" y="2155728"/>
                </a:cubicBezTo>
                <a:cubicBezTo>
                  <a:pt x="4223769" y="2469572"/>
                  <a:pt x="1696977" y="2704127"/>
                  <a:pt x="716431" y="2163227"/>
                </a:cubicBezTo>
                <a:close/>
              </a:path>
            </a:pathLst>
          </a:custGeom>
          <a:solidFill>
            <a:srgbClr val="0098BC"/>
          </a:solidFill>
          <a:ln>
            <a:solidFill>
              <a:srgbClr val="0098BC"/>
            </a:solidFill>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1" hangingPunct="1">
              <a:defRPr/>
            </a:pPr>
            <a:r>
              <a:rPr lang="fr-FR" sz="4800" b="1" dirty="0"/>
              <a:t>1</a:t>
            </a:r>
          </a:p>
        </p:txBody>
      </p:sp>
    </p:spTree>
    <p:extLst>
      <p:ext uri="{BB962C8B-B14F-4D97-AF65-F5344CB8AC3E}">
        <p14:creationId xmlns:p14="http://schemas.microsoft.com/office/powerpoint/2010/main" val="1899717253"/>
      </p:ext>
    </p:extLst>
  </p:cSld>
  <p:clrMapOvr>
    <a:masterClrMapping/>
  </p:clrMapOvr>
  <p:transition spd="slow"/>
  <p:timing>
    <p:tnLst>
      <p:par>
        <p:cTn id="1" dur="indefinite" restart="never" nodeType="tmRoot">
          <p:childTnLst>
            <p:seq concurrent="1" nextAc="seek">
              <p:cTn id="2" restart="whenNotActive" fill="hold" evtFilter="cancelBubble" nodeType="interactiveSeq">
                <p:stCondLst>
                  <p:cond evt="onClick" delay="0">
                    <p:tgtEl>
                      <p:spTgt spid="93"/>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xit" presetSubtype="0" fill="hold" grpId="0" nodeType="withEffect">
                                  <p:stCondLst>
                                    <p:cond delay="0"/>
                                  </p:stCondLst>
                                  <p:childTnLst>
                                    <p:set>
                                      <p:cBhvr>
                                        <p:cTn id="8" dur="1" fill="hold">
                                          <p:stCondLst>
                                            <p:cond delay="0"/>
                                          </p:stCondLst>
                                        </p:cTn>
                                        <p:tgtEl>
                                          <p:spTgt spid="93"/>
                                        </p:tgtEl>
                                        <p:attrNameLst>
                                          <p:attrName>style.visibility</p:attrName>
                                        </p:attrNameLst>
                                      </p:cBhvr>
                                      <p:to>
                                        <p:strVal val="hidden"/>
                                      </p:to>
                                    </p:set>
                                  </p:childTnLst>
                                </p:cTn>
                              </p:par>
                            </p:childTnLst>
                          </p:cTn>
                        </p:par>
                      </p:childTnLst>
                    </p:cTn>
                  </p:par>
                </p:childTnLst>
              </p:cTn>
              <p:nextCondLst>
                <p:cond evt="onClick" delay="0">
                  <p:tgtEl>
                    <p:spTgt spid="93"/>
                  </p:tgtEl>
                </p:cond>
              </p:nextCondLst>
            </p:seq>
            <p:seq concurrent="1" nextAc="seek">
              <p:cTn id="9" restart="whenNotActive" fill="hold" evtFilter="cancelBubble" nodeType="interactiveSeq">
                <p:stCondLst>
                  <p:cond evt="onClick" delay="0">
                    <p:tgtEl>
                      <p:spTgt spid="90"/>
                    </p:tgtEl>
                  </p:cond>
                </p:stCondLst>
                <p:endSync evt="end" delay="0">
                  <p:rtn val="all"/>
                </p:endSync>
                <p:childTnLst>
                  <p:par>
                    <p:cTn id="10" fill="hold">
                      <p:stCondLst>
                        <p:cond delay="0"/>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childTnLst>
                                </p:cTn>
                              </p:par>
                              <p:par>
                                <p:cTn id="14" presetID="1" presetClass="exit" presetSubtype="0" fill="hold" grpId="0" nodeType="withEffect">
                                  <p:stCondLst>
                                    <p:cond delay="0"/>
                                  </p:stCondLst>
                                  <p:childTnLst>
                                    <p:set>
                                      <p:cBhvr>
                                        <p:cTn id="15" dur="1" fill="hold">
                                          <p:stCondLst>
                                            <p:cond delay="0"/>
                                          </p:stCondLst>
                                        </p:cTn>
                                        <p:tgtEl>
                                          <p:spTgt spid="90"/>
                                        </p:tgtEl>
                                        <p:attrNameLst>
                                          <p:attrName>style.visibility</p:attrName>
                                        </p:attrNameLst>
                                      </p:cBhvr>
                                      <p:to>
                                        <p:strVal val="hidden"/>
                                      </p:to>
                                    </p:set>
                                  </p:childTnLst>
                                </p:cTn>
                              </p:par>
                            </p:childTnLst>
                          </p:cTn>
                        </p:par>
                      </p:childTnLst>
                    </p:cTn>
                  </p:par>
                </p:childTnLst>
              </p:cTn>
              <p:nextCondLst>
                <p:cond evt="onClick" delay="0">
                  <p:tgtEl>
                    <p:spTgt spid="90"/>
                  </p:tgtEl>
                </p:cond>
              </p:nextCondLst>
            </p:seq>
            <p:seq concurrent="1" nextAc="seek">
              <p:cTn id="16" restart="whenNotActive" fill="hold" evtFilter="cancelBubble" nodeType="interactiveSeq">
                <p:stCondLst>
                  <p:cond evt="onClick" delay="0">
                    <p:tgtEl>
                      <p:spTgt spid="87"/>
                    </p:tgtEl>
                  </p:cond>
                </p:stCondLst>
                <p:endSync evt="end" delay="0">
                  <p:rtn val="all"/>
                </p:endSync>
                <p:childTnLst>
                  <p:par>
                    <p:cTn id="17" fill="hold">
                      <p:stCondLst>
                        <p:cond delay="0"/>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par>
                                <p:cTn id="21" presetID="1" presetClass="exit" presetSubtype="0" fill="hold" grpId="0" nodeType="withEffect">
                                  <p:stCondLst>
                                    <p:cond delay="0"/>
                                  </p:stCondLst>
                                  <p:childTnLst>
                                    <p:set>
                                      <p:cBhvr>
                                        <p:cTn id="22" dur="1" fill="hold">
                                          <p:stCondLst>
                                            <p:cond delay="0"/>
                                          </p:stCondLst>
                                        </p:cTn>
                                        <p:tgtEl>
                                          <p:spTgt spid="87"/>
                                        </p:tgtEl>
                                        <p:attrNameLst>
                                          <p:attrName>style.visibility</p:attrName>
                                        </p:attrNameLst>
                                      </p:cBhvr>
                                      <p:to>
                                        <p:strVal val="hidden"/>
                                      </p:to>
                                    </p:set>
                                  </p:childTnLst>
                                </p:cTn>
                              </p:par>
                            </p:childTnLst>
                          </p:cTn>
                        </p:par>
                      </p:childTnLst>
                    </p:cTn>
                  </p:par>
                </p:childTnLst>
              </p:cTn>
              <p:nextCondLst>
                <p:cond evt="onClick" delay="0">
                  <p:tgtEl>
                    <p:spTgt spid="87"/>
                  </p:tgtEl>
                </p:cond>
              </p:nextCondLst>
            </p:seq>
            <p:seq concurrent="1" nextAc="seek">
              <p:cTn id="23" restart="whenNotActive" fill="hold" evtFilter="cancelBubble" nodeType="interactiveSeq">
                <p:stCondLst>
                  <p:cond evt="onClick" delay="0">
                    <p:tgtEl>
                      <p:spTgt spid="86"/>
                    </p:tgtEl>
                  </p:cond>
                </p:stCondLst>
                <p:endSync evt="end" delay="0">
                  <p:rtn val="all"/>
                </p:endSync>
                <p:childTnLst>
                  <p:par>
                    <p:cTn id="24" fill="hold">
                      <p:stCondLst>
                        <p:cond delay="0"/>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3"/>
                                        </p:tgtEl>
                                        <p:attrNameLst>
                                          <p:attrName>style.visibility</p:attrName>
                                        </p:attrNameLst>
                                      </p:cBhvr>
                                      <p:to>
                                        <p:strVal val="visible"/>
                                      </p:to>
                                    </p:set>
                                  </p:childTnLst>
                                </p:cTn>
                              </p:par>
                              <p:par>
                                <p:cTn id="28" presetID="1" presetClass="exit" presetSubtype="0" fill="hold" grpId="0" nodeType="withEffect">
                                  <p:stCondLst>
                                    <p:cond delay="0"/>
                                  </p:stCondLst>
                                  <p:childTnLst>
                                    <p:set>
                                      <p:cBhvr>
                                        <p:cTn id="29" dur="1" fill="hold">
                                          <p:stCondLst>
                                            <p:cond delay="0"/>
                                          </p:stCondLst>
                                        </p:cTn>
                                        <p:tgtEl>
                                          <p:spTgt spid="86"/>
                                        </p:tgtEl>
                                        <p:attrNameLst>
                                          <p:attrName>style.visibility</p:attrName>
                                        </p:attrNameLst>
                                      </p:cBhvr>
                                      <p:to>
                                        <p:strVal val="hidden"/>
                                      </p:to>
                                    </p:set>
                                  </p:childTnLst>
                                </p:cTn>
                              </p:par>
                            </p:childTnLst>
                          </p:cTn>
                        </p:par>
                      </p:childTnLst>
                    </p:cTn>
                  </p:par>
                </p:childTnLst>
              </p:cTn>
              <p:nextCondLst>
                <p:cond evt="onClick" delay="0">
                  <p:tgtEl>
                    <p:spTgt spid="86"/>
                  </p:tgtEl>
                </p:cond>
              </p:nextCondLst>
            </p:seq>
            <p:seq concurrent="1" nextAc="seek">
              <p:cTn id="30" restart="whenNotActive" fill="hold" evtFilter="cancelBubble" nodeType="interactiveSeq">
                <p:stCondLst>
                  <p:cond evt="onClick" delay="0">
                    <p:tgtEl>
                      <p:spTgt spid="85"/>
                    </p:tgtEl>
                  </p:cond>
                </p:stCondLst>
                <p:endSync evt="end" delay="0">
                  <p:rtn val="all"/>
                </p:endSync>
                <p:childTnLst>
                  <p:par>
                    <p:cTn id="31" fill="hold">
                      <p:stCondLst>
                        <p:cond delay="0"/>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7"/>
                                        </p:tgtEl>
                                        <p:attrNameLst>
                                          <p:attrName>style.visibility</p:attrName>
                                        </p:attrNameLst>
                                      </p:cBhvr>
                                      <p:to>
                                        <p:strVal val="visible"/>
                                      </p:to>
                                    </p:set>
                                  </p:childTnLst>
                                </p:cTn>
                              </p:par>
                              <p:par>
                                <p:cTn id="35" presetID="1" presetClass="exit" presetSubtype="0" fill="hold" grpId="0" nodeType="withEffect">
                                  <p:stCondLst>
                                    <p:cond delay="0"/>
                                  </p:stCondLst>
                                  <p:childTnLst>
                                    <p:set>
                                      <p:cBhvr>
                                        <p:cTn id="36" dur="1" fill="hold">
                                          <p:stCondLst>
                                            <p:cond delay="0"/>
                                          </p:stCondLst>
                                        </p:cTn>
                                        <p:tgtEl>
                                          <p:spTgt spid="85"/>
                                        </p:tgtEl>
                                        <p:attrNameLst>
                                          <p:attrName>style.visibility</p:attrName>
                                        </p:attrNameLst>
                                      </p:cBhvr>
                                      <p:to>
                                        <p:strVal val="hidden"/>
                                      </p:to>
                                    </p:set>
                                  </p:childTnLst>
                                </p:cTn>
                              </p:par>
                            </p:childTnLst>
                          </p:cTn>
                        </p:par>
                      </p:childTnLst>
                    </p:cTn>
                  </p:par>
                </p:childTnLst>
              </p:cTn>
              <p:nextCondLst>
                <p:cond evt="onClick" delay="0">
                  <p:tgtEl>
                    <p:spTgt spid="85"/>
                  </p:tgtEl>
                </p:cond>
              </p:nextCondLst>
            </p:seq>
            <p:seq concurrent="1" nextAc="seek">
              <p:cTn id="37" restart="whenNotActive" fill="hold" evtFilter="cancelBubble" nodeType="interactiveSeq">
                <p:stCondLst>
                  <p:cond evt="onClick" delay="0">
                    <p:tgtEl>
                      <p:spTgt spid="84"/>
                    </p:tgtEl>
                  </p:cond>
                </p:stCondLst>
                <p:endSync evt="end" delay="0">
                  <p:rtn val="all"/>
                </p:endSync>
                <p:childTnLst>
                  <p:par>
                    <p:cTn id="38" fill="hold">
                      <p:stCondLst>
                        <p:cond delay="0"/>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8"/>
                                        </p:tgtEl>
                                        <p:attrNameLst>
                                          <p:attrName>style.visibility</p:attrName>
                                        </p:attrNameLst>
                                      </p:cBhvr>
                                      <p:to>
                                        <p:strVal val="visible"/>
                                      </p:to>
                                    </p:set>
                                  </p:childTnLst>
                                </p:cTn>
                              </p:par>
                              <p:par>
                                <p:cTn id="42" presetID="1" presetClass="exit" presetSubtype="0" fill="hold" grpId="0" nodeType="withEffect">
                                  <p:stCondLst>
                                    <p:cond delay="0"/>
                                  </p:stCondLst>
                                  <p:childTnLst>
                                    <p:set>
                                      <p:cBhvr>
                                        <p:cTn id="43" dur="1" fill="hold">
                                          <p:stCondLst>
                                            <p:cond delay="0"/>
                                          </p:stCondLst>
                                        </p:cTn>
                                        <p:tgtEl>
                                          <p:spTgt spid="84"/>
                                        </p:tgtEl>
                                        <p:attrNameLst>
                                          <p:attrName>style.visibility</p:attrName>
                                        </p:attrNameLst>
                                      </p:cBhvr>
                                      <p:to>
                                        <p:strVal val="hidden"/>
                                      </p:to>
                                    </p:set>
                                  </p:childTnLst>
                                </p:cTn>
                              </p:par>
                            </p:childTnLst>
                          </p:cTn>
                        </p:par>
                      </p:childTnLst>
                    </p:cTn>
                  </p:par>
                </p:childTnLst>
              </p:cTn>
              <p:nextCondLst>
                <p:cond evt="onClick" delay="0">
                  <p:tgtEl>
                    <p:spTgt spid="84"/>
                  </p:tgtEl>
                </p:cond>
              </p:nextCondLst>
            </p:seq>
            <p:seq concurrent="1" nextAc="seek">
              <p:cTn id="44" restart="whenNotActive" fill="hold" evtFilter="cancelBubble" nodeType="interactiveSeq">
                <p:stCondLst>
                  <p:cond evt="onClick" delay="0">
                    <p:tgtEl>
                      <p:spTgt spid="80"/>
                    </p:tgtEl>
                  </p:cond>
                </p:stCondLst>
                <p:endSync evt="end" delay="0">
                  <p:rtn val="all"/>
                </p:endSync>
                <p:childTnLst>
                  <p:par>
                    <p:cTn id="45" fill="hold">
                      <p:stCondLst>
                        <p:cond delay="0"/>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81"/>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xit" presetSubtype="0" fill="hold" grpId="1" nodeType="clickEffect">
                                  <p:stCondLst>
                                    <p:cond delay="0"/>
                                  </p:stCondLst>
                                  <p:childTnLst>
                                    <p:set>
                                      <p:cBhvr>
                                        <p:cTn id="52" dur="1" fill="hold">
                                          <p:stCondLst>
                                            <p:cond delay="0"/>
                                          </p:stCondLst>
                                        </p:cTn>
                                        <p:tgtEl>
                                          <p:spTgt spid="81"/>
                                        </p:tgtEl>
                                        <p:attrNameLst>
                                          <p:attrName>style.visibility</p:attrName>
                                        </p:attrNameLst>
                                      </p:cBhvr>
                                      <p:to>
                                        <p:strVal val="hidden"/>
                                      </p:to>
                                    </p:set>
                                  </p:childTnLst>
                                </p:cTn>
                              </p:par>
                            </p:childTnLst>
                          </p:cTn>
                        </p:par>
                      </p:childTnLst>
                    </p:cTn>
                  </p:par>
                </p:childTnLst>
              </p:cTn>
              <p:nextCondLst>
                <p:cond evt="onClick" delay="0">
                  <p:tgtEl>
                    <p:spTgt spid="80"/>
                  </p:tgtEl>
                </p:cond>
              </p:nextCondLst>
            </p:seq>
          </p:childTnLst>
        </p:cTn>
      </p:par>
    </p:tnLst>
    <p:bldLst>
      <p:bldP spid="81" grpId="0" animBg="1"/>
      <p:bldP spid="81" grpId="1" animBg="1"/>
      <p:bldP spid="84" grpId="0" animBg="1"/>
      <p:bldP spid="85" grpId="0" animBg="1"/>
      <p:bldP spid="86" grpId="0" animBg="1"/>
      <p:bldP spid="87" grpId="0" animBg="1"/>
      <p:bldP spid="90" grpId="0" animBg="1"/>
      <p:bldP spid="93" grpId="0" animBg="1"/>
    </p:bldLst>
  </p:timing>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3" name="Texte 2"/>
          <p:cNvSpPr/>
          <p:nvPr/>
        </p:nvSpPr>
        <p:spPr>
          <a:xfrm>
            <a:off x="5496876" y="2939092"/>
            <a:ext cx="4152749" cy="852484"/>
          </a:xfrm>
          <a:prstGeom prst="wedgeRoundRectCallout">
            <a:avLst>
              <a:gd name="adj1" fmla="val -74846"/>
              <a:gd name="adj2" fmla="val 66152"/>
              <a:gd name="adj3" fmla="val 16667"/>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002060"/>
                </a:solidFill>
                <a:effectLst/>
                <a:uLnTx/>
                <a:uFillTx/>
                <a:latin typeface="Calibri" panose="020F0502020204030204"/>
                <a:ea typeface="+mn-ea"/>
                <a:cs typeface="+mn-cs"/>
              </a:rPr>
              <a:t>La pollution des sols peut remonter dans les bâtiments et polluer l’air intérieur</a:t>
            </a:r>
          </a:p>
        </p:txBody>
      </p:sp>
      <p:sp>
        <p:nvSpPr>
          <p:cNvPr id="12" name="Texte 1"/>
          <p:cNvSpPr/>
          <p:nvPr/>
        </p:nvSpPr>
        <p:spPr>
          <a:xfrm>
            <a:off x="5167783" y="1379167"/>
            <a:ext cx="5552924" cy="1443035"/>
          </a:xfrm>
          <a:prstGeom prst="wedgeRoundRectCallout">
            <a:avLst>
              <a:gd name="adj1" fmla="val -60830"/>
              <a:gd name="adj2" fmla="val 49793"/>
              <a:gd name="adj3" fmla="val 16667"/>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002060"/>
                </a:solidFill>
                <a:effectLst/>
                <a:uLnTx/>
                <a:uFillTx/>
                <a:latin typeface="Calibri" panose="020F0502020204030204"/>
                <a:ea typeface="+mn-ea"/>
                <a:cs typeface="+mn-cs"/>
              </a:rPr>
              <a:t>Le sol peut être pollué parce que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800" b="0" i="0" u="none" strike="noStrike" kern="1200" cap="none" spc="0" normalizeH="0" baseline="0" noProof="0" dirty="0">
                <a:ln>
                  <a:noFill/>
                </a:ln>
                <a:solidFill>
                  <a:srgbClr val="002060"/>
                </a:solidFill>
                <a:effectLst/>
                <a:uLnTx/>
                <a:uFillTx/>
                <a:latin typeface="Calibri" panose="020F0502020204030204"/>
                <a:ea typeface="+mn-ea"/>
                <a:cs typeface="+mn-cs"/>
              </a:rPr>
              <a:t>Une décharge s’y trouvait par le passé</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800" b="0" i="0" u="none" strike="noStrike" kern="1200" cap="none" spc="0" normalizeH="0" baseline="0" noProof="0" dirty="0">
                <a:ln>
                  <a:noFill/>
                </a:ln>
                <a:solidFill>
                  <a:srgbClr val="002060"/>
                </a:solidFill>
                <a:effectLst/>
                <a:uLnTx/>
                <a:uFillTx/>
                <a:latin typeface="Calibri" panose="020F0502020204030204"/>
                <a:ea typeface="+mn-ea"/>
                <a:cs typeface="+mn-cs"/>
              </a:rPr>
              <a:t>Il a subi une pollution industrielle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800" b="0" i="0" u="none" strike="noStrike" kern="1200" cap="none" spc="0" normalizeH="0" baseline="0" noProof="0" dirty="0">
                <a:ln>
                  <a:noFill/>
                </a:ln>
                <a:solidFill>
                  <a:srgbClr val="002060"/>
                </a:solidFill>
                <a:effectLst/>
                <a:uLnTx/>
                <a:uFillTx/>
                <a:latin typeface="Calibri" panose="020F0502020204030204"/>
                <a:ea typeface="+mn-ea"/>
                <a:cs typeface="+mn-cs"/>
              </a:rPr>
              <a:t>Il est naturellement polluant (ex : pollution au radon)</a:t>
            </a:r>
          </a:p>
        </p:txBody>
      </p:sp>
      <p:pic>
        <p:nvPicPr>
          <p:cNvPr id="11" name="Explication img"/>
          <p:cNvPicPr>
            <a:picLocks noChangeAspect="1"/>
          </p:cNvPicPr>
          <p:nvPr/>
        </p:nvPicPr>
        <p:blipFill rotWithShape="1">
          <a:blip r:embed="rId2" cstate="print">
            <a:extLst>
              <a:ext uri="{28A0092B-C50C-407E-A947-70E740481C1C}">
                <a14:useLocalDpi xmlns:a14="http://schemas.microsoft.com/office/drawing/2010/main" val="0"/>
              </a:ext>
            </a:extLst>
          </a:blip>
          <a:srcRect l="2323" t="1004" r="4328" b="1863"/>
          <a:stretch/>
        </p:blipFill>
        <p:spPr>
          <a:xfrm>
            <a:off x="2134819" y="1808480"/>
            <a:ext cx="3027680" cy="4795520"/>
          </a:xfrm>
          <a:prstGeom prst="rect">
            <a:avLst/>
          </a:prstGeom>
        </p:spPr>
      </p:pic>
      <p:pic>
        <p:nvPicPr>
          <p:cNvPr id="14" name="Retour">
            <a:hlinkClick r:id="rId3" action="ppaction://hlinksldjump"/>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338131" y="5750887"/>
            <a:ext cx="596157" cy="567075"/>
          </a:xfrm>
          <a:prstGeom prst="rect">
            <a:avLst/>
          </a:prstGeom>
        </p:spPr>
      </p:pic>
      <p:grpSp>
        <p:nvGrpSpPr>
          <p:cNvPr id="29" name="Bandeau gauche"/>
          <p:cNvGrpSpPr/>
          <p:nvPr/>
        </p:nvGrpSpPr>
        <p:grpSpPr>
          <a:xfrm>
            <a:off x="0" y="3861"/>
            <a:ext cx="1670132" cy="6858001"/>
            <a:chOff x="0" y="-1"/>
            <a:chExt cx="1670132" cy="6858001"/>
          </a:xfrm>
        </p:grpSpPr>
        <p:sp>
          <p:nvSpPr>
            <p:cNvPr id="30" name="Fond Blanc">
              <a:extLst>
                <a:ext uri="{FF2B5EF4-FFF2-40B4-BE49-F238E27FC236}">
                  <a16:creationId xmlns:a16="http://schemas.microsoft.com/office/drawing/2014/main" id="{FA3B2686-94FE-40EF-960C-4F0A2531B978}"/>
                </a:ext>
              </a:extLst>
            </p:cNvPr>
            <p:cNvSpPr/>
            <p:nvPr/>
          </p:nvSpPr>
          <p:spPr>
            <a:xfrm>
              <a:off x="0" y="-1"/>
              <a:ext cx="1670132" cy="685800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1" name="Logo AtmoSud">
              <a:hlinkClick r:id="rId5"/>
              <a:extLst>
                <a:ext uri="{FF2B5EF4-FFF2-40B4-BE49-F238E27FC236}">
                  <a16:creationId xmlns:a16="http://schemas.microsoft.com/office/drawing/2014/main" id="{06C206BF-02A7-4FFF-9DF6-746E34FC12B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7873" y="6184335"/>
              <a:ext cx="1440000" cy="574331"/>
            </a:xfrm>
            <a:prstGeom prst="rect">
              <a:avLst/>
            </a:prstGeom>
          </p:spPr>
        </p:pic>
        <p:grpSp>
          <p:nvGrpSpPr>
            <p:cNvPr id="32" name="TP"/>
            <p:cNvGrpSpPr/>
            <p:nvPr/>
          </p:nvGrpSpPr>
          <p:grpSpPr>
            <a:xfrm>
              <a:off x="330442" y="5254806"/>
              <a:ext cx="1084263" cy="830356"/>
              <a:chOff x="330442" y="5254806"/>
              <a:chExt cx="1084263" cy="830356"/>
            </a:xfrm>
          </p:grpSpPr>
          <p:sp>
            <p:nvSpPr>
              <p:cNvPr id="44" name="Txt tp">
                <a:extLst>
                  <a:ext uri="{FF2B5EF4-FFF2-40B4-BE49-F238E27FC236}">
                    <a16:creationId xmlns:a16="http://schemas.microsoft.com/office/drawing/2014/main" id="{068AD82C-35A7-4983-827A-713281010F7B}"/>
                  </a:ext>
                </a:extLst>
              </p:cNvPr>
              <p:cNvSpPr txBox="1">
                <a:spLocks noChangeArrowheads="1"/>
              </p:cNvSpPr>
              <p:nvPr/>
            </p:nvSpPr>
            <p:spPr bwMode="auto">
              <a:xfrm>
                <a:off x="330442" y="5747025"/>
                <a:ext cx="1084263" cy="338137"/>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altLang="fr-FR" sz="1600" b="0" i="0" u="none" strike="noStrike" kern="0" cap="none" spc="0" normalizeH="0" baseline="0" noProof="0" dirty="0">
                    <a:ln>
                      <a:noFill/>
                    </a:ln>
                    <a:solidFill>
                      <a:srgbClr val="44546A"/>
                    </a:solidFill>
                    <a:effectLst/>
                    <a:uLnTx/>
                    <a:uFillTx/>
                    <a:latin typeface="Chelsea Market" panose="02000000000000000000" pitchFamily="2" charset="0"/>
                    <a:ea typeface="Chelsea Market" panose="02000000000000000000" pitchFamily="2" charset="0"/>
                    <a:cs typeface="Ebrima" panose="02000000000000000000" pitchFamily="2" charset="0"/>
                  </a:rPr>
                  <a:t>TP</a:t>
                </a:r>
              </a:p>
            </p:txBody>
          </p:sp>
          <p:pic>
            <p:nvPicPr>
              <p:cNvPr id="45" name="Picto">
                <a:extLst>
                  <a:ext uri="{FF2B5EF4-FFF2-40B4-BE49-F238E27FC236}">
                    <a16:creationId xmlns:a16="http://schemas.microsoft.com/office/drawing/2014/main" id="{75391B0D-8C13-4486-817C-65EA0FA7CAAE}"/>
                  </a:ext>
                </a:extLst>
              </p:cNvPr>
              <p:cNvPicPr>
                <a:picLocks noChangeAspect="1"/>
              </p:cNvPicPr>
              <p:nvPr/>
            </p:nvPicPr>
            <p:blipFill rotWithShape="1">
              <a:blip r:embed="rId7">
                <a:extLst>
                  <a:ext uri="{28A0092B-C50C-407E-A947-70E740481C1C}">
                    <a14:useLocalDpi xmlns:a14="http://schemas.microsoft.com/office/drawing/2010/main" val="0"/>
                  </a:ext>
                </a:extLst>
              </a:blip>
              <a:srcRect l="2040" t="2673" r="2116" b="5000"/>
              <a:stretch/>
            </p:blipFill>
            <p:spPr bwMode="auto">
              <a:xfrm>
                <a:off x="550102" y="5254806"/>
                <a:ext cx="681644" cy="5569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3" name="Video"/>
            <p:cNvGrpSpPr/>
            <p:nvPr/>
          </p:nvGrpSpPr>
          <p:grpSpPr>
            <a:xfrm>
              <a:off x="330443" y="4182518"/>
              <a:ext cx="1084263" cy="874441"/>
              <a:chOff x="330443" y="4182518"/>
              <a:chExt cx="1084263" cy="874441"/>
            </a:xfrm>
          </p:grpSpPr>
          <p:sp>
            <p:nvSpPr>
              <p:cNvPr id="42" name="Txt video">
                <a:extLst>
                  <a:ext uri="{FF2B5EF4-FFF2-40B4-BE49-F238E27FC236}">
                    <a16:creationId xmlns:a16="http://schemas.microsoft.com/office/drawing/2014/main" id="{497FE70E-A465-4313-ACA4-D25B0274D1AF}"/>
                  </a:ext>
                </a:extLst>
              </p:cNvPr>
              <p:cNvSpPr txBox="1">
                <a:spLocks noChangeArrowheads="1"/>
              </p:cNvSpPr>
              <p:nvPr/>
            </p:nvSpPr>
            <p:spPr bwMode="auto">
              <a:xfrm>
                <a:off x="330443" y="4718822"/>
                <a:ext cx="1084263" cy="338137"/>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altLang="fr-FR" sz="1600" b="0" i="0" u="none" strike="noStrike" kern="0" cap="none" spc="0" normalizeH="0" baseline="0" noProof="0" dirty="0">
                    <a:ln>
                      <a:noFill/>
                    </a:ln>
                    <a:solidFill>
                      <a:srgbClr val="44546A"/>
                    </a:solidFill>
                    <a:effectLst/>
                    <a:uLnTx/>
                    <a:uFillTx/>
                    <a:latin typeface="Chelsea Market" panose="02000000000000000000" pitchFamily="2" charset="0"/>
                    <a:ea typeface="Chelsea Market" panose="02000000000000000000" pitchFamily="2" charset="0"/>
                    <a:cs typeface="Ebrima" panose="02000000000000000000" pitchFamily="2" charset="0"/>
                  </a:rPr>
                  <a:t>VIDEO</a:t>
                </a:r>
              </a:p>
            </p:txBody>
          </p:sp>
          <p:pic>
            <p:nvPicPr>
              <p:cNvPr id="43" name="Picto guide">
                <a:extLst>
                  <a:ext uri="{FF2B5EF4-FFF2-40B4-BE49-F238E27FC236}">
                    <a16:creationId xmlns:a16="http://schemas.microsoft.com/office/drawing/2014/main" id="{10D6FA2E-1F17-41B3-964A-E622C2DB457D}"/>
                  </a:ext>
                </a:extLst>
              </p:cNvPr>
              <p:cNvPicPr>
                <a:picLocks noChangeAspect="1"/>
              </p:cNvPicPr>
              <p:nvPr/>
            </p:nvPicPr>
            <p:blipFill rotWithShape="1">
              <a:blip r:embed="rId8">
                <a:extLst>
                  <a:ext uri="{28A0092B-C50C-407E-A947-70E740481C1C}">
                    <a14:useLocalDpi xmlns:a14="http://schemas.microsoft.com/office/drawing/2010/main" val="0"/>
                  </a:ext>
                </a:extLst>
              </a:blip>
              <a:srcRect l="4186" t="1958" r="10959" b="5944"/>
              <a:stretch/>
            </p:blipFill>
            <p:spPr bwMode="auto">
              <a:xfrm>
                <a:off x="545220" y="4182518"/>
                <a:ext cx="631767" cy="5818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4" name="Guide"/>
            <p:cNvGrpSpPr/>
            <p:nvPr/>
          </p:nvGrpSpPr>
          <p:grpSpPr>
            <a:xfrm>
              <a:off x="330444" y="3119724"/>
              <a:ext cx="1084262" cy="891371"/>
              <a:chOff x="330444" y="3119724"/>
              <a:chExt cx="1084262" cy="891371"/>
            </a:xfrm>
          </p:grpSpPr>
          <p:sp>
            <p:nvSpPr>
              <p:cNvPr id="40" name="Txt guide">
                <a:extLst>
                  <a:ext uri="{FF2B5EF4-FFF2-40B4-BE49-F238E27FC236}">
                    <a16:creationId xmlns:a16="http://schemas.microsoft.com/office/drawing/2014/main" id="{CD90D079-7F62-48CC-8B04-9EDA9213D908}"/>
                  </a:ext>
                </a:extLst>
              </p:cNvPr>
              <p:cNvSpPr txBox="1">
                <a:spLocks noChangeArrowheads="1"/>
              </p:cNvSpPr>
              <p:nvPr/>
            </p:nvSpPr>
            <p:spPr bwMode="auto">
              <a:xfrm>
                <a:off x="330444" y="3671370"/>
                <a:ext cx="1084262" cy="339725"/>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altLang="fr-FR" sz="1600" b="0" i="0" u="none" strike="noStrike" kern="0" cap="none" spc="0" normalizeH="0" baseline="0" noProof="0" dirty="0">
                    <a:ln>
                      <a:noFill/>
                    </a:ln>
                    <a:solidFill>
                      <a:srgbClr val="44546A"/>
                    </a:solidFill>
                    <a:effectLst/>
                    <a:uLnTx/>
                    <a:uFillTx/>
                    <a:latin typeface="Chelsea Market" panose="02000000000000000000" pitchFamily="2" charset="0"/>
                    <a:ea typeface="Chelsea Market" panose="02000000000000000000" pitchFamily="2" charset="0"/>
                    <a:cs typeface="Verdana" panose="020B0604030504040204" pitchFamily="34" charset="0"/>
                  </a:rPr>
                  <a:t>GUIDE</a:t>
                </a:r>
              </a:p>
            </p:txBody>
          </p:sp>
          <p:pic>
            <p:nvPicPr>
              <p:cNvPr id="41" name="Picto guide">
                <a:extLst>
                  <a:ext uri="{FF2B5EF4-FFF2-40B4-BE49-F238E27FC236}">
                    <a16:creationId xmlns:a16="http://schemas.microsoft.com/office/drawing/2014/main" id="{4784EAE9-EC02-44D3-9F43-AC31EE721370}"/>
                  </a:ext>
                </a:extLst>
              </p:cNvPr>
              <p:cNvPicPr>
                <a:picLocks noChangeAspect="1"/>
              </p:cNvPicPr>
              <p:nvPr/>
            </p:nvPicPr>
            <p:blipFill rotWithShape="1">
              <a:blip r:embed="rId9">
                <a:extLst>
                  <a:ext uri="{28A0092B-C50C-407E-A947-70E740481C1C}">
                    <a14:useLocalDpi xmlns:a14="http://schemas.microsoft.com/office/drawing/2010/main" val="0"/>
                  </a:ext>
                </a:extLst>
              </a:blip>
              <a:srcRect l="5015" t="1565" r="10709" b="5873"/>
              <a:stretch/>
            </p:blipFill>
            <p:spPr bwMode="auto">
              <a:xfrm>
                <a:off x="545220" y="3119724"/>
                <a:ext cx="623454" cy="5818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5" name="Info"/>
            <p:cNvGrpSpPr/>
            <p:nvPr/>
          </p:nvGrpSpPr>
          <p:grpSpPr>
            <a:xfrm>
              <a:off x="314816" y="1997134"/>
              <a:ext cx="1084262" cy="867427"/>
              <a:chOff x="314816" y="1997134"/>
              <a:chExt cx="1084262" cy="867427"/>
            </a:xfrm>
          </p:grpSpPr>
          <p:sp>
            <p:nvSpPr>
              <p:cNvPr id="38" name="Txt info">
                <a:extLst>
                  <a:ext uri="{FF2B5EF4-FFF2-40B4-BE49-F238E27FC236}">
                    <a16:creationId xmlns:a16="http://schemas.microsoft.com/office/drawing/2014/main" id="{80C3DAD2-B6EA-4E7C-933D-5756572579F7}"/>
                  </a:ext>
                </a:extLst>
              </p:cNvPr>
              <p:cNvSpPr txBox="1">
                <a:spLocks noChangeArrowheads="1"/>
              </p:cNvSpPr>
              <p:nvPr/>
            </p:nvSpPr>
            <p:spPr bwMode="auto">
              <a:xfrm>
                <a:off x="314816" y="2526424"/>
                <a:ext cx="1084262" cy="338137"/>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altLang="fr-FR" sz="1600" b="0" i="0" u="none" strike="noStrike" kern="0" cap="none" spc="0" normalizeH="0" baseline="0" noProof="0" dirty="0">
                    <a:ln>
                      <a:noFill/>
                    </a:ln>
                    <a:solidFill>
                      <a:srgbClr val="44546A"/>
                    </a:solidFill>
                    <a:effectLst/>
                    <a:uLnTx/>
                    <a:uFillTx/>
                    <a:latin typeface="Chelsea Market" panose="02000000000000000000" pitchFamily="2" charset="0"/>
                    <a:ea typeface="Chelsea Market" panose="02000000000000000000" pitchFamily="2" charset="0"/>
                    <a:cs typeface="Ebrima" panose="02000000000000000000" pitchFamily="2" charset="0"/>
                  </a:rPr>
                  <a:t>INFO</a:t>
                </a:r>
              </a:p>
            </p:txBody>
          </p:sp>
          <p:pic>
            <p:nvPicPr>
              <p:cNvPr id="39" name="Picto info">
                <a:extLst>
                  <a:ext uri="{FF2B5EF4-FFF2-40B4-BE49-F238E27FC236}">
                    <a16:creationId xmlns:a16="http://schemas.microsoft.com/office/drawing/2014/main" id="{0F78F5AC-D754-496A-8588-12A4FC7F106C}"/>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6598" t="3009" r="13417" b="6579"/>
              <a:stretch/>
            </p:blipFill>
            <p:spPr bwMode="auto">
              <a:xfrm>
                <a:off x="523560" y="1997134"/>
                <a:ext cx="623455" cy="5985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6" name="Module CO2">
              <a:extLst>
                <a:ext uri="{FF2B5EF4-FFF2-40B4-BE49-F238E27FC236}">
                  <a16:creationId xmlns:a16="http://schemas.microsoft.com/office/drawing/2014/main" id="{ED7333EA-7CC1-4589-A171-23DE7A5DE385}"/>
                </a:ext>
              </a:extLst>
            </p:cNvPr>
            <p:cNvSpPr/>
            <p:nvPr/>
          </p:nvSpPr>
          <p:spPr>
            <a:xfrm>
              <a:off x="65263" y="1505341"/>
              <a:ext cx="1539605" cy="276999"/>
            </a:xfrm>
            <a:prstGeom prst="rect">
              <a:avLst/>
            </a:prstGeom>
            <a:solidFill>
              <a:srgbClr val="002060"/>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L’air de ma classe</a:t>
              </a:r>
              <a:endParaRPr kumimoji="0" lang="fr-FR"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37" name="Logo AEM">
              <a:extLst>
                <a:ext uri="{FF2B5EF4-FFF2-40B4-BE49-F238E27FC236}">
                  <a16:creationId xmlns:a16="http://schemas.microsoft.com/office/drawing/2014/main" id="{74F59558-1101-451A-ACCC-8D43FF7E327C}"/>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57636" y="220807"/>
              <a:ext cx="954858" cy="1218997"/>
            </a:xfrm>
            <a:prstGeom prst="rect">
              <a:avLst/>
            </a:prstGeom>
          </p:spPr>
        </p:pic>
      </p:grpSp>
      <p:sp>
        <p:nvSpPr>
          <p:cNvPr id="28" name="Titre">
            <a:extLst>
              <a:ext uri="{FF2B5EF4-FFF2-40B4-BE49-F238E27FC236}">
                <a16:creationId xmlns:a16="http://schemas.microsoft.com/office/drawing/2014/main" id="{7260F89E-F337-4C84-9AC6-1281E54995BC}"/>
              </a:ext>
            </a:extLst>
          </p:cNvPr>
          <p:cNvSpPr/>
          <p:nvPr/>
        </p:nvSpPr>
        <p:spPr>
          <a:xfrm>
            <a:off x="1670130" y="3056"/>
            <a:ext cx="10521870" cy="11708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Autofit/>
          </a:bodyPr>
          <a:lstStyle/>
          <a:p>
            <a:pPr algn="ctr">
              <a:lnSpc>
                <a:spcPct val="90000"/>
              </a:lnSpc>
              <a:spcBef>
                <a:spcPct val="0"/>
              </a:spcBef>
            </a:pPr>
            <a:r>
              <a:rPr lang="fr-FR" sz="4000" b="1" dirty="0">
                <a:solidFill>
                  <a:srgbClr val="002060"/>
                </a:solidFill>
                <a:latin typeface="Century Gothic" panose="020B0502020202020204" pitchFamily="34" charset="0"/>
              </a:rPr>
              <a:t>Dans quels cas les sols</a:t>
            </a:r>
          </a:p>
          <a:p>
            <a:pPr algn="ctr">
              <a:lnSpc>
                <a:spcPct val="90000"/>
              </a:lnSpc>
              <a:spcBef>
                <a:spcPct val="0"/>
              </a:spcBef>
            </a:pPr>
            <a:r>
              <a:rPr lang="fr-FR" sz="4000" b="1" dirty="0">
                <a:solidFill>
                  <a:srgbClr val="002060"/>
                </a:solidFill>
                <a:latin typeface="Century Gothic" panose="020B0502020202020204" pitchFamily="34" charset="0"/>
              </a:rPr>
              <a:t> peuvent-ils polluer l’air intérieur ?</a:t>
            </a:r>
          </a:p>
        </p:txBody>
      </p:sp>
      <p:sp>
        <p:nvSpPr>
          <p:cNvPr id="25" name="Espace réservé du numéro de diapositive 1">
            <a:extLst>
              <a:ext uri="{FF2B5EF4-FFF2-40B4-BE49-F238E27FC236}">
                <a16:creationId xmlns:a16="http://schemas.microsoft.com/office/drawing/2014/main" id="{D7F71C01-A8D1-4F25-ADFF-19AC8DAA4BBC}"/>
              </a:ext>
            </a:extLst>
          </p:cNvPr>
          <p:cNvSpPr txBox="1">
            <a:spLocks/>
          </p:cNvSpPr>
          <p:nvPr/>
        </p:nvSpPr>
        <p:spPr bwMode="auto">
          <a:xfrm>
            <a:off x="11126800" y="6409271"/>
            <a:ext cx="1018821" cy="365125"/>
          </a:xfrm>
          <a:prstGeom prst="rect">
            <a:avLst/>
          </a:prstGeom>
          <a:solidFill>
            <a:srgbClr val="002060"/>
          </a:solidFill>
          <a:ln>
            <a:noFill/>
          </a:ln>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fr-FR" altLang="fr-FR" sz="1800" b="1"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M</a:t>
            </a:r>
            <a:r>
              <a:rPr kumimoji="0" lang="fr-FR" altLang="fr-FR" sz="1800" b="1" i="0" u="none" strike="noStrike" kern="1200" cap="none" spc="0" normalizeH="0" baseline="30000" noProof="0" dirty="0">
                <a:ln>
                  <a:noFill/>
                </a:ln>
                <a:solidFill>
                  <a:prstClr val="white"/>
                </a:solidFill>
                <a:effectLst/>
                <a:uLnTx/>
                <a:uFillTx/>
                <a:latin typeface="Calibri" panose="020F0502020204030204" pitchFamily="34" charset="0"/>
                <a:ea typeface="+mn-ea"/>
                <a:cs typeface="+mn-cs"/>
              </a:rPr>
              <a:t>8</a:t>
            </a:r>
            <a:r>
              <a:rPr kumimoji="0" lang="fr-FR" altLang="fr-FR" sz="1800" b="1" i="0" u="none" strike="noStrike" kern="1200" cap="none" spc="0" normalizeH="0" baseline="0" noProof="0" dirty="0">
                <a:ln>
                  <a:noFill/>
                </a:ln>
                <a:solidFill>
                  <a:srgbClr val="CFEDEF"/>
                </a:solidFill>
                <a:effectLst/>
                <a:uLnTx/>
                <a:uFillTx/>
                <a:latin typeface="Calibri" panose="020F0502020204030204" pitchFamily="34" charset="0"/>
                <a:ea typeface="+mn-ea"/>
                <a:cs typeface="+mn-cs"/>
              </a:rPr>
              <a:t> </a:t>
            </a:r>
            <a:r>
              <a:rPr kumimoji="0" lang="fr-FR" altLang="fr-FR" sz="1800" b="1"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 </a:t>
            </a:r>
            <a:fld id="{6B65CB28-E51F-4F6B-B370-8F5765EA14E9}" type="slidenum">
              <a:rPr kumimoji="0" lang="fr-FR" altLang="fr-FR" sz="1800" b="1" i="0" u="none" strike="noStrike" kern="1200" cap="none" spc="0" normalizeH="0" baseline="0" noProof="0" smtClean="0">
                <a:ln>
                  <a:noFill/>
                </a:ln>
                <a:solidFill>
                  <a:prstClr val="white"/>
                </a:solidFill>
                <a:effectLst/>
                <a:uLnTx/>
                <a:uFillTx/>
                <a:latin typeface="Calibri" panose="020F0502020204030204" pitchFamily="34" charset="0"/>
                <a:ea typeface="+mn-ea"/>
                <a:cs typeface="+mn-cs"/>
              </a:rPr>
              <a:pPr marL="0" marR="0" lvl="0" indent="0" algn="ctr" defTabSz="914400" rtl="0" eaLnBrk="1" fontAlgn="auto" latinLnBrk="0" hangingPunct="1">
                <a:lnSpc>
                  <a:spcPct val="100000"/>
                </a:lnSpc>
                <a:spcBef>
                  <a:spcPct val="0"/>
                </a:spcBef>
                <a:spcAft>
                  <a:spcPts val="0"/>
                </a:spcAft>
                <a:buClrTx/>
                <a:buSzTx/>
                <a:buFontTx/>
                <a:buNone/>
                <a:tabLst/>
                <a:defRPr/>
              </a:pPr>
              <a:t>57</a:t>
            </a:fld>
            <a:endParaRPr kumimoji="0" lang="fr-FR" altLang="fr-FR" sz="1800" b="1"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p:txBody>
      </p:sp>
      <p:pic>
        <p:nvPicPr>
          <p:cNvPr id="27" name="Image 26">
            <a:extLst>
              <a:ext uri="{FF2B5EF4-FFF2-40B4-BE49-F238E27FC236}">
                <a16:creationId xmlns:a16="http://schemas.microsoft.com/office/drawing/2014/main" id="{EC91959E-04E5-44A2-B8D0-6C9DF342E56F}"/>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456218" y="4109134"/>
            <a:ext cx="3600963" cy="2748562"/>
          </a:xfrm>
          <a:prstGeom prst="rect">
            <a:avLst/>
          </a:prstGeom>
        </p:spPr>
      </p:pic>
    </p:spTree>
    <p:extLst>
      <p:ext uri="{BB962C8B-B14F-4D97-AF65-F5344CB8AC3E}">
        <p14:creationId xmlns:p14="http://schemas.microsoft.com/office/powerpoint/2010/main" val="1357029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p:cTn id="13" dur="500" fill="hold"/>
                                        <p:tgtEl>
                                          <p:spTgt spid="13"/>
                                        </p:tgtEl>
                                        <p:attrNameLst>
                                          <p:attrName>ppt_w</p:attrName>
                                        </p:attrNameLst>
                                      </p:cBhvr>
                                      <p:tavLst>
                                        <p:tav tm="0">
                                          <p:val>
                                            <p:fltVal val="0"/>
                                          </p:val>
                                        </p:tav>
                                        <p:tav tm="100000">
                                          <p:val>
                                            <p:strVal val="#ppt_w"/>
                                          </p:val>
                                        </p:tav>
                                      </p:tavLst>
                                    </p:anim>
                                    <p:anim calcmode="lin" valueType="num">
                                      <p:cBhvr>
                                        <p:cTn id="14" dur="500" fill="hold"/>
                                        <p:tgtEl>
                                          <p:spTgt spid="13"/>
                                        </p:tgtEl>
                                        <p:attrNameLst>
                                          <p:attrName>ppt_h</p:attrName>
                                        </p:attrNameLst>
                                      </p:cBhvr>
                                      <p:tavLst>
                                        <p:tav tm="0">
                                          <p:val>
                                            <p:fltVal val="0"/>
                                          </p:val>
                                        </p:tav>
                                        <p:tav tm="100000">
                                          <p:val>
                                            <p:strVal val="#ppt_h"/>
                                          </p:val>
                                        </p:tav>
                                      </p:tavLst>
                                    </p:anim>
                                    <p:animEffect transition="in" filter="fade">
                                      <p:cBhvr>
                                        <p:cTn id="15" dur="500"/>
                                        <p:tgtEl>
                                          <p:spTgt spid="13"/>
                                        </p:tgtEl>
                                      </p:cBhvr>
                                    </p:animEffect>
                                  </p:childTnLst>
                                </p:cTn>
                              </p:par>
                              <p:par>
                                <p:cTn id="16" presetID="1" presetClass="entr" presetSubtype="0" fill="hold" nodeType="withEffect">
                                  <p:stCondLst>
                                    <p:cond delay="0"/>
                                  </p:stCondLst>
                                  <p:childTnLst>
                                    <p:set>
                                      <p:cBhvr>
                                        <p:cTn id="17"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2"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4" name="Gateai 30% + assiete">
            <a:extLst>
              <a:ext uri="{FF2B5EF4-FFF2-40B4-BE49-F238E27FC236}">
                <a16:creationId xmlns:a16="http://schemas.microsoft.com/office/drawing/2014/main" id="{BE87DE85-CD65-4B18-829B-D8B3F3F0E5D0}"/>
              </a:ext>
            </a:extLst>
          </p:cNvPr>
          <p:cNvGrpSpPr/>
          <p:nvPr/>
        </p:nvGrpSpPr>
        <p:grpSpPr>
          <a:xfrm>
            <a:off x="7312538" y="4203777"/>
            <a:ext cx="2282618" cy="1505057"/>
            <a:chOff x="2493761" y="4162702"/>
            <a:chExt cx="2282618" cy="1505057"/>
          </a:xfrm>
        </p:grpSpPr>
        <p:pic>
          <p:nvPicPr>
            <p:cNvPr id="41" name="Assiette im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93761" y="4162702"/>
              <a:ext cx="2282618" cy="1505057"/>
            </a:xfrm>
            <a:prstGeom prst="rect">
              <a:avLst/>
            </a:prstGeom>
          </p:spPr>
        </p:pic>
        <p:grpSp>
          <p:nvGrpSpPr>
            <p:cNvPr id="40" name="Gateau 30%">
              <a:extLst>
                <a:ext uri="{FF2B5EF4-FFF2-40B4-BE49-F238E27FC236}">
                  <a16:creationId xmlns:a16="http://schemas.microsoft.com/office/drawing/2014/main" id="{70FE221D-3B07-4BDE-9838-599560A08D33}"/>
                </a:ext>
              </a:extLst>
            </p:cNvPr>
            <p:cNvGrpSpPr/>
            <p:nvPr/>
          </p:nvGrpSpPr>
          <p:grpSpPr>
            <a:xfrm>
              <a:off x="2837994" y="4327322"/>
              <a:ext cx="761884" cy="1175817"/>
              <a:chOff x="2837994" y="5255841"/>
              <a:chExt cx="761884" cy="1175817"/>
            </a:xfrm>
          </p:grpSpPr>
          <p:pic>
            <p:nvPicPr>
              <p:cNvPr id="62" name="Part 9">
                <a:extLst>
                  <a:ext uri="{FF2B5EF4-FFF2-40B4-BE49-F238E27FC236}">
                    <a16:creationId xmlns:a16="http://schemas.microsoft.com/office/drawing/2014/main" id="{E90E29DF-858E-49E8-8698-4BB074CC321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75576" y="5255841"/>
                <a:ext cx="724302" cy="775111"/>
              </a:xfrm>
              <a:prstGeom prst="rect">
                <a:avLst/>
              </a:prstGeom>
            </p:spPr>
          </p:pic>
          <p:pic>
            <p:nvPicPr>
              <p:cNvPr id="63" name="Part 8">
                <a:extLst>
                  <a:ext uri="{FF2B5EF4-FFF2-40B4-BE49-F238E27FC236}">
                    <a16:creationId xmlns:a16="http://schemas.microsoft.com/office/drawing/2014/main" id="{E58B0489-15F6-4A1B-BBB2-8A165755434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37994" y="5505906"/>
                <a:ext cx="760414" cy="680710"/>
              </a:xfrm>
              <a:prstGeom prst="rect">
                <a:avLst/>
              </a:prstGeom>
            </p:spPr>
          </p:pic>
          <p:pic>
            <p:nvPicPr>
              <p:cNvPr id="64" name="Part 7">
                <a:extLst>
                  <a:ext uri="{FF2B5EF4-FFF2-40B4-BE49-F238E27FC236}">
                    <a16:creationId xmlns:a16="http://schemas.microsoft.com/office/drawing/2014/main" id="{94A390AA-64B6-4A50-BB13-E93CBFB1DF7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75149" y="5657035"/>
                <a:ext cx="722982" cy="774623"/>
              </a:xfrm>
              <a:prstGeom prst="rect">
                <a:avLst/>
              </a:prstGeom>
            </p:spPr>
          </p:pic>
        </p:grpSp>
      </p:grpSp>
      <p:sp>
        <p:nvSpPr>
          <p:cNvPr id="54" name="Question txt"/>
          <p:cNvSpPr txBox="1">
            <a:spLocks noChangeArrowheads="1"/>
          </p:cNvSpPr>
          <p:nvPr/>
        </p:nvSpPr>
        <p:spPr bwMode="auto">
          <a:xfrm>
            <a:off x="7075256" y="5769869"/>
            <a:ext cx="2934063"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6350" indent="-635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ts val="0"/>
              </a:spcBef>
              <a:buFontTx/>
              <a:buNone/>
            </a:pPr>
            <a:r>
              <a:rPr lang="fr-FR" altLang="fr-FR" sz="2000" b="1" dirty="0">
                <a:solidFill>
                  <a:srgbClr val="0098BC"/>
                </a:solidFill>
                <a:latin typeface="+mn-lt"/>
                <a:cs typeface="Arial" panose="020B0604020202020204" pitchFamily="34" charset="0"/>
              </a:rPr>
              <a:t>Combien de pourcentage du gâteau y a-t-il dans cette assiette ?</a:t>
            </a:r>
          </a:p>
        </p:txBody>
      </p:sp>
      <p:sp>
        <p:nvSpPr>
          <p:cNvPr id="55" name="Réponse 1"/>
          <p:cNvSpPr txBox="1">
            <a:spLocks noChangeArrowheads="1"/>
          </p:cNvSpPr>
          <p:nvPr/>
        </p:nvSpPr>
        <p:spPr bwMode="auto">
          <a:xfrm>
            <a:off x="8380627" y="4648794"/>
            <a:ext cx="117613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6350" indent="-635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ts val="0"/>
              </a:spcBef>
              <a:buFontTx/>
              <a:buNone/>
            </a:pPr>
            <a:r>
              <a:rPr lang="fr-FR" altLang="fr-FR" sz="3600" b="1" dirty="0">
                <a:solidFill>
                  <a:srgbClr val="0098BC"/>
                </a:solidFill>
                <a:latin typeface="+mn-lt"/>
                <a:cs typeface="Arial" panose="020B0604020202020204" pitchFamily="34" charset="0"/>
              </a:rPr>
              <a:t>30%</a:t>
            </a:r>
          </a:p>
        </p:txBody>
      </p:sp>
      <p:sp>
        <p:nvSpPr>
          <p:cNvPr id="37" name="Texte"/>
          <p:cNvSpPr txBox="1">
            <a:spLocks noChangeArrowheads="1"/>
          </p:cNvSpPr>
          <p:nvPr/>
        </p:nvSpPr>
        <p:spPr bwMode="auto">
          <a:xfrm>
            <a:off x="2549371" y="5923757"/>
            <a:ext cx="274691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6350" indent="-635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ts val="0"/>
              </a:spcBef>
              <a:buFontTx/>
              <a:buNone/>
            </a:pPr>
            <a:r>
              <a:rPr lang="fr-FR" altLang="fr-FR" sz="2000" b="1" dirty="0">
                <a:solidFill>
                  <a:srgbClr val="0098BC"/>
                </a:solidFill>
                <a:latin typeface="+mn-lt"/>
                <a:cs typeface="Arial" panose="020B0604020202020204" pitchFamily="34" charset="0"/>
              </a:rPr>
              <a:t>10% : Une part</a:t>
            </a:r>
          </a:p>
          <a:p>
            <a:pPr algn="ctr">
              <a:lnSpc>
                <a:spcPct val="100000"/>
              </a:lnSpc>
              <a:spcBef>
                <a:spcPts val="0"/>
              </a:spcBef>
              <a:buFontTx/>
              <a:buNone/>
            </a:pPr>
            <a:r>
              <a:rPr lang="fr-FR" altLang="fr-FR" sz="2000" b="1" dirty="0">
                <a:solidFill>
                  <a:srgbClr val="0098BC"/>
                </a:solidFill>
                <a:latin typeface="+mn-lt"/>
                <a:cs typeface="Arial" panose="020B0604020202020204" pitchFamily="34" charset="0"/>
              </a:rPr>
              <a:t>1 part sur 10</a:t>
            </a:r>
          </a:p>
        </p:txBody>
      </p:sp>
      <p:sp>
        <p:nvSpPr>
          <p:cNvPr id="36" name="Texte"/>
          <p:cNvSpPr txBox="1">
            <a:spLocks noChangeArrowheads="1"/>
          </p:cNvSpPr>
          <p:nvPr/>
        </p:nvSpPr>
        <p:spPr bwMode="auto">
          <a:xfrm>
            <a:off x="6931065" y="3194173"/>
            <a:ext cx="274691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6350" indent="-635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ts val="0"/>
              </a:spcBef>
              <a:buFontTx/>
              <a:buNone/>
            </a:pPr>
            <a:r>
              <a:rPr lang="fr-FR" altLang="fr-FR" sz="2000" b="1" dirty="0">
                <a:solidFill>
                  <a:srgbClr val="0098BC"/>
                </a:solidFill>
                <a:latin typeface="+mn-lt"/>
                <a:cs typeface="Arial" panose="020B0604020202020204" pitchFamily="34" charset="0"/>
              </a:rPr>
              <a:t>50% : Moitié de gâteau</a:t>
            </a:r>
          </a:p>
          <a:p>
            <a:pPr algn="ctr">
              <a:lnSpc>
                <a:spcPct val="100000"/>
              </a:lnSpc>
              <a:spcBef>
                <a:spcPts val="0"/>
              </a:spcBef>
              <a:buFontTx/>
              <a:buNone/>
            </a:pPr>
            <a:r>
              <a:rPr lang="fr-FR" altLang="fr-FR" sz="2000" b="1" dirty="0">
                <a:solidFill>
                  <a:srgbClr val="0098BC"/>
                </a:solidFill>
                <a:latin typeface="+mn-lt"/>
                <a:cs typeface="Arial" panose="020B0604020202020204" pitchFamily="34" charset="0"/>
              </a:rPr>
              <a:t>5 parts sur 10</a:t>
            </a:r>
          </a:p>
        </p:txBody>
      </p:sp>
      <p:grpSp>
        <p:nvGrpSpPr>
          <p:cNvPr id="68" name="Gateau 50% + assiete">
            <a:extLst>
              <a:ext uri="{FF2B5EF4-FFF2-40B4-BE49-F238E27FC236}">
                <a16:creationId xmlns:a16="http://schemas.microsoft.com/office/drawing/2014/main" id="{2E1D6FD6-B450-4F44-875F-1CE7998C647E}"/>
              </a:ext>
            </a:extLst>
          </p:cNvPr>
          <p:cNvGrpSpPr/>
          <p:nvPr/>
        </p:nvGrpSpPr>
        <p:grpSpPr>
          <a:xfrm>
            <a:off x="7075256" y="1459997"/>
            <a:ext cx="2255827" cy="1513765"/>
            <a:chOff x="5885510" y="1492783"/>
            <a:chExt cx="2255827" cy="1513765"/>
          </a:xfrm>
        </p:grpSpPr>
        <p:pic>
          <p:nvPicPr>
            <p:cNvPr id="32" name="Assiette im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885510" y="1519156"/>
              <a:ext cx="2255827" cy="1487392"/>
            </a:xfrm>
            <a:prstGeom prst="rect">
              <a:avLst/>
            </a:prstGeom>
          </p:spPr>
        </p:pic>
        <p:grpSp>
          <p:nvGrpSpPr>
            <p:cNvPr id="26" name="Gateau 50%">
              <a:extLst>
                <a:ext uri="{FF2B5EF4-FFF2-40B4-BE49-F238E27FC236}">
                  <a16:creationId xmlns:a16="http://schemas.microsoft.com/office/drawing/2014/main" id="{BECAB9C7-3D1C-4631-9C6E-117118872120}"/>
                </a:ext>
              </a:extLst>
            </p:cNvPr>
            <p:cNvGrpSpPr/>
            <p:nvPr/>
          </p:nvGrpSpPr>
          <p:grpSpPr>
            <a:xfrm>
              <a:off x="6219761" y="1492783"/>
              <a:ext cx="1210938" cy="1271828"/>
              <a:chOff x="6208744" y="2407183"/>
              <a:chExt cx="1210938" cy="1271828"/>
            </a:xfrm>
          </p:grpSpPr>
          <p:pic>
            <p:nvPicPr>
              <p:cNvPr id="39" name="Part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970071" y="2407184"/>
                <a:ext cx="449611" cy="871121"/>
              </a:xfrm>
              <a:prstGeom prst="rect">
                <a:avLst/>
              </a:prstGeom>
            </p:spPr>
          </p:pic>
          <p:pic>
            <p:nvPicPr>
              <p:cNvPr id="42" name="Part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522726" y="2407183"/>
                <a:ext cx="450170" cy="871122"/>
              </a:xfrm>
              <a:prstGeom prst="rect">
                <a:avLst/>
              </a:prstGeom>
            </p:spPr>
          </p:pic>
          <p:pic>
            <p:nvPicPr>
              <p:cNvPr id="43" name="Part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46326" y="2503194"/>
                <a:ext cx="724302" cy="775111"/>
              </a:xfrm>
              <a:prstGeom prst="rect">
                <a:avLst/>
              </a:prstGeom>
            </p:spPr>
          </p:pic>
          <p:pic>
            <p:nvPicPr>
              <p:cNvPr id="44" name="Part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08744" y="2753259"/>
                <a:ext cx="760414" cy="680710"/>
              </a:xfrm>
              <a:prstGeom prst="rect">
                <a:avLst/>
              </a:prstGeom>
            </p:spPr>
          </p:pic>
          <p:pic>
            <p:nvPicPr>
              <p:cNvPr id="45" name="Part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45899" y="2904388"/>
                <a:ext cx="722982" cy="774623"/>
              </a:xfrm>
              <a:prstGeom prst="rect">
                <a:avLst/>
              </a:prstGeom>
            </p:spPr>
          </p:pic>
        </p:grpSp>
      </p:grpSp>
      <p:sp>
        <p:nvSpPr>
          <p:cNvPr id="35" name="Texte"/>
          <p:cNvSpPr txBox="1">
            <a:spLocks noChangeArrowheads="1"/>
          </p:cNvSpPr>
          <p:nvPr/>
        </p:nvSpPr>
        <p:spPr bwMode="auto">
          <a:xfrm>
            <a:off x="2764181" y="3104377"/>
            <a:ext cx="2434033"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6350" indent="-635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ts val="0"/>
              </a:spcBef>
              <a:buFontTx/>
              <a:buNone/>
            </a:pPr>
            <a:r>
              <a:rPr lang="fr-FR" altLang="fr-FR" sz="2000" b="1" dirty="0">
                <a:solidFill>
                  <a:srgbClr val="0098BC"/>
                </a:solidFill>
                <a:latin typeface="+mn-lt"/>
                <a:cs typeface="Arial" panose="020B0604020202020204" pitchFamily="34" charset="0"/>
              </a:rPr>
              <a:t>100% : Gâteau entier</a:t>
            </a:r>
          </a:p>
          <a:p>
            <a:pPr algn="ctr">
              <a:lnSpc>
                <a:spcPct val="100000"/>
              </a:lnSpc>
              <a:spcBef>
                <a:spcPts val="0"/>
              </a:spcBef>
              <a:buFontTx/>
              <a:buNone/>
            </a:pPr>
            <a:r>
              <a:rPr lang="fr-FR" altLang="fr-FR" sz="2000" b="1" dirty="0">
                <a:solidFill>
                  <a:srgbClr val="0098BC"/>
                </a:solidFill>
                <a:latin typeface="+mn-lt"/>
                <a:cs typeface="Arial" panose="020B0604020202020204" pitchFamily="34" charset="0"/>
              </a:rPr>
              <a:t>10 parts sur 10</a:t>
            </a:r>
          </a:p>
        </p:txBody>
      </p:sp>
      <p:grpSp>
        <p:nvGrpSpPr>
          <p:cNvPr id="67" name="Gateau 100% + Assiete">
            <a:extLst>
              <a:ext uri="{FF2B5EF4-FFF2-40B4-BE49-F238E27FC236}">
                <a16:creationId xmlns:a16="http://schemas.microsoft.com/office/drawing/2014/main" id="{3693F295-90DA-4E2C-9EC1-6DABE514CC9D}"/>
              </a:ext>
            </a:extLst>
          </p:cNvPr>
          <p:cNvGrpSpPr/>
          <p:nvPr/>
        </p:nvGrpSpPr>
        <p:grpSpPr>
          <a:xfrm>
            <a:off x="2822518" y="1345926"/>
            <a:ext cx="2255827" cy="1602908"/>
            <a:chOff x="2517486" y="1324021"/>
            <a:chExt cx="2255827" cy="1602908"/>
          </a:xfrm>
        </p:grpSpPr>
        <p:pic>
          <p:nvPicPr>
            <p:cNvPr id="33" name="Assiette im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517486" y="1439536"/>
              <a:ext cx="2255827" cy="1487393"/>
            </a:xfrm>
            <a:prstGeom prst="rect">
              <a:avLst/>
            </a:prstGeom>
          </p:spPr>
        </p:pic>
        <p:grpSp>
          <p:nvGrpSpPr>
            <p:cNvPr id="25" name="Gateau 100%">
              <a:extLst>
                <a:ext uri="{FF2B5EF4-FFF2-40B4-BE49-F238E27FC236}">
                  <a16:creationId xmlns:a16="http://schemas.microsoft.com/office/drawing/2014/main" id="{AC31F355-E846-47EB-A946-4125E3E8D38B}"/>
                </a:ext>
              </a:extLst>
            </p:cNvPr>
            <p:cNvGrpSpPr/>
            <p:nvPr/>
          </p:nvGrpSpPr>
          <p:grpSpPr>
            <a:xfrm>
              <a:off x="2886166" y="1324021"/>
              <a:ext cx="1526505" cy="1369535"/>
              <a:chOff x="2875149" y="2238421"/>
              <a:chExt cx="1526505" cy="1369535"/>
            </a:xfrm>
          </p:grpSpPr>
          <p:pic>
            <p:nvPicPr>
              <p:cNvPr id="2" name="Part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36476" y="2238422"/>
                <a:ext cx="449611" cy="871121"/>
              </a:xfrm>
              <a:prstGeom prst="rect">
                <a:avLst/>
              </a:prstGeom>
            </p:spPr>
          </p:pic>
          <p:pic>
            <p:nvPicPr>
              <p:cNvPr id="12" name="Part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189131" y="2238421"/>
                <a:ext cx="450170" cy="871122"/>
              </a:xfrm>
              <a:prstGeom prst="rect">
                <a:avLst/>
              </a:prstGeom>
            </p:spPr>
          </p:pic>
          <p:pic>
            <p:nvPicPr>
              <p:cNvPr id="13" name="Part 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638190" y="2335544"/>
                <a:ext cx="724283" cy="775091"/>
              </a:xfrm>
              <a:prstGeom prst="rect">
                <a:avLst/>
              </a:prstGeom>
            </p:spPr>
          </p:pic>
          <p:pic>
            <p:nvPicPr>
              <p:cNvPr id="14" name="Part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12731" y="2334432"/>
                <a:ext cx="724302" cy="775111"/>
              </a:xfrm>
              <a:prstGeom prst="rect">
                <a:avLst/>
              </a:prstGeom>
            </p:spPr>
          </p:pic>
          <p:pic>
            <p:nvPicPr>
              <p:cNvPr id="15" name="Part 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641780" y="2584739"/>
                <a:ext cx="759874" cy="680226"/>
              </a:xfrm>
              <a:prstGeom prst="rect">
                <a:avLst/>
              </a:prstGeom>
            </p:spPr>
          </p:pic>
          <p:pic>
            <p:nvPicPr>
              <p:cNvPr id="16" name="Part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75149" y="2584497"/>
                <a:ext cx="760414" cy="680710"/>
              </a:xfrm>
              <a:prstGeom prst="rect">
                <a:avLst/>
              </a:prstGeom>
            </p:spPr>
          </p:pic>
          <p:pic>
            <p:nvPicPr>
              <p:cNvPr id="17" name="Part 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640325" y="2735434"/>
                <a:ext cx="723224" cy="777196"/>
              </a:xfrm>
              <a:prstGeom prst="rect">
                <a:avLst/>
              </a:prstGeom>
            </p:spPr>
          </p:pic>
          <p:pic>
            <p:nvPicPr>
              <p:cNvPr id="18" name="Part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12304" y="2735626"/>
                <a:ext cx="722982" cy="774623"/>
              </a:xfrm>
              <a:prstGeom prst="rect">
                <a:avLst/>
              </a:prstGeom>
            </p:spPr>
          </p:pic>
          <p:pic>
            <p:nvPicPr>
              <p:cNvPr id="19" name="Part 5"/>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638698" y="2735434"/>
                <a:ext cx="447993" cy="870141"/>
              </a:xfrm>
              <a:prstGeom prst="rect">
                <a:avLst/>
              </a:prstGeom>
            </p:spPr>
          </p:pic>
          <p:pic>
            <p:nvPicPr>
              <p:cNvPr id="20" name="Part 6"/>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190849" y="2736167"/>
                <a:ext cx="451000" cy="871789"/>
              </a:xfrm>
              <a:prstGeom prst="rect">
                <a:avLst/>
              </a:prstGeom>
            </p:spPr>
          </p:pic>
        </p:grpSp>
      </p:grpSp>
      <p:sp>
        <p:nvSpPr>
          <p:cNvPr id="11" name="Titre"/>
          <p:cNvSpPr txBox="1"/>
          <p:nvPr/>
        </p:nvSpPr>
        <p:spPr>
          <a:xfrm>
            <a:off x="1670130" y="-4764"/>
            <a:ext cx="10521870" cy="100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Autofit/>
          </a:bodyPr>
          <a:lstStyle>
            <a:lvl1pPr algn="ctr">
              <a:lnSpc>
                <a:spcPct val="90000"/>
              </a:lnSpc>
              <a:spcBef>
                <a:spcPct val="0"/>
              </a:spcBef>
              <a:buNone/>
              <a:defRPr sz="4000" b="1">
                <a:solidFill>
                  <a:schemeClr val="bg1"/>
                </a:solidFill>
                <a:latin typeface="Century Gothic" panose="020B0502020202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fr-FR" dirty="0">
                <a:solidFill>
                  <a:srgbClr val="002060"/>
                </a:solidFill>
              </a:rPr>
              <a:t>Les pourcentages</a:t>
            </a:r>
          </a:p>
        </p:txBody>
      </p:sp>
      <p:sp>
        <p:nvSpPr>
          <p:cNvPr id="50" name="Espace réservé du numéro de diapositive 1">
            <a:extLst>
              <a:ext uri="{FF2B5EF4-FFF2-40B4-BE49-F238E27FC236}">
                <a16:creationId xmlns:a16="http://schemas.microsoft.com/office/drawing/2014/main" id="{B44CC4E8-78B9-4A37-8F0F-F02F524CDAD2}"/>
              </a:ext>
            </a:extLst>
          </p:cNvPr>
          <p:cNvSpPr txBox="1">
            <a:spLocks/>
          </p:cNvSpPr>
          <p:nvPr/>
        </p:nvSpPr>
        <p:spPr bwMode="auto">
          <a:xfrm>
            <a:off x="11126800" y="6409271"/>
            <a:ext cx="1018821" cy="365125"/>
          </a:xfrm>
          <a:prstGeom prst="rect">
            <a:avLst/>
          </a:prstGeom>
          <a:solidFill>
            <a:srgbClr val="002060"/>
          </a:solidFill>
          <a:ln>
            <a:noFill/>
          </a:ln>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dirty="0">
                <a:solidFill>
                  <a:schemeClr val="bg1"/>
                </a:solidFill>
              </a:rPr>
              <a:t>M</a:t>
            </a:r>
            <a:r>
              <a:rPr lang="fr-FR" altLang="fr-FR" sz="1800" b="1" baseline="30000" dirty="0">
                <a:solidFill>
                  <a:schemeClr val="bg1"/>
                </a:solidFill>
              </a:rPr>
              <a:t>8</a:t>
            </a:r>
            <a:r>
              <a:rPr lang="fr-FR" altLang="fr-FR" sz="1800" b="1" dirty="0">
                <a:solidFill>
                  <a:srgbClr val="CFEDEF"/>
                </a:solidFill>
              </a:rPr>
              <a:t> </a:t>
            </a:r>
            <a:r>
              <a:rPr lang="fr-FR" altLang="fr-FR" sz="1800" b="1" dirty="0">
                <a:solidFill>
                  <a:schemeClr val="bg1"/>
                </a:solidFill>
              </a:rPr>
              <a:t>- </a:t>
            </a:r>
            <a:fld id="{6B65CB28-E51F-4F6B-B370-8F5765EA14E9}" type="slidenum">
              <a:rPr lang="fr-FR" altLang="fr-FR" sz="1800" b="1" smtClean="0">
                <a:solidFill>
                  <a:schemeClr val="bg1"/>
                </a:solidFill>
              </a:rPr>
              <a:pPr algn="ctr" eaLnBrk="1" hangingPunct="1">
                <a:lnSpc>
                  <a:spcPct val="100000"/>
                </a:lnSpc>
                <a:spcBef>
                  <a:spcPct val="0"/>
                </a:spcBef>
                <a:buFontTx/>
                <a:buNone/>
              </a:pPr>
              <a:t>58</a:t>
            </a:fld>
            <a:endParaRPr lang="fr-FR" altLang="fr-FR" sz="1800" b="1" dirty="0">
              <a:solidFill>
                <a:schemeClr val="bg1"/>
              </a:solidFill>
            </a:endParaRPr>
          </a:p>
        </p:txBody>
      </p:sp>
      <p:pic>
        <p:nvPicPr>
          <p:cNvPr id="56" name="Clic retour">
            <a:hlinkClick r:id="rId14" action="ppaction://hlinksldjump"/>
            <a:extLst>
              <a:ext uri="{FF2B5EF4-FFF2-40B4-BE49-F238E27FC236}">
                <a16:creationId xmlns:a16="http://schemas.microsoft.com/office/drawing/2014/main" id="{9B150C89-222D-45E8-AE09-3622AFBEC4FF}"/>
              </a:ext>
            </a:extLst>
          </p:cNvPr>
          <p:cNvPicPr>
            <a:picLocks noChangeAspect="1" noChangeArrowheads="1"/>
          </p:cNvPicPr>
          <p:nvPr/>
        </p:nvPicPr>
        <p:blipFill rotWithShape="1">
          <a:blip r:embed="rId15" cstate="print">
            <a:extLst>
              <a:ext uri="{28A0092B-C50C-407E-A947-70E740481C1C}">
                <a14:useLocalDpi xmlns:a14="http://schemas.microsoft.com/office/drawing/2010/main" val="0"/>
              </a:ext>
            </a:extLst>
          </a:blip>
          <a:srcRect l="8751" t="2691" r="7314" b="5618"/>
          <a:stretch/>
        </p:blipFill>
        <p:spPr bwMode="auto">
          <a:xfrm>
            <a:off x="11326944" y="5839352"/>
            <a:ext cx="565484" cy="5243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69" name="Gateau 10% + assiete">
            <a:extLst>
              <a:ext uri="{FF2B5EF4-FFF2-40B4-BE49-F238E27FC236}">
                <a16:creationId xmlns:a16="http://schemas.microsoft.com/office/drawing/2014/main" id="{C495802B-111C-41CB-84B7-B69EECEA05AB}"/>
              </a:ext>
            </a:extLst>
          </p:cNvPr>
          <p:cNvGrpSpPr/>
          <p:nvPr/>
        </p:nvGrpSpPr>
        <p:grpSpPr>
          <a:xfrm>
            <a:off x="2750751" y="4263157"/>
            <a:ext cx="2282618" cy="1505057"/>
            <a:chOff x="9104898" y="1585554"/>
            <a:chExt cx="2282618" cy="1505057"/>
          </a:xfrm>
        </p:grpSpPr>
        <p:pic>
          <p:nvPicPr>
            <p:cNvPr id="22" name="Assiette im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104898" y="1585554"/>
              <a:ext cx="2282618" cy="1505057"/>
            </a:xfrm>
            <a:prstGeom prst="rect">
              <a:avLst/>
            </a:prstGeom>
          </p:spPr>
        </p:pic>
        <p:pic>
          <p:nvPicPr>
            <p:cNvPr id="61" name="Gateau 10%">
              <a:extLst>
                <a:ext uri="{FF2B5EF4-FFF2-40B4-BE49-F238E27FC236}">
                  <a16:creationId xmlns:a16="http://schemas.microsoft.com/office/drawing/2014/main" id="{8B1FADC0-74F0-4464-A4A2-488EDDBCD73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573006" y="2060062"/>
              <a:ext cx="722982" cy="774623"/>
            </a:xfrm>
            <a:prstGeom prst="rect">
              <a:avLst/>
            </a:prstGeom>
          </p:spPr>
        </p:pic>
      </p:grpSp>
      <p:sp>
        <p:nvSpPr>
          <p:cNvPr id="77" name="Fond Blanc">
            <a:extLst>
              <a:ext uri="{FF2B5EF4-FFF2-40B4-BE49-F238E27FC236}">
                <a16:creationId xmlns:a16="http://schemas.microsoft.com/office/drawing/2014/main" id="{6A431189-7B82-4F96-ACF9-5DFC22F082DC}"/>
              </a:ext>
            </a:extLst>
          </p:cNvPr>
          <p:cNvSpPr/>
          <p:nvPr/>
        </p:nvSpPr>
        <p:spPr>
          <a:xfrm>
            <a:off x="0" y="3861"/>
            <a:ext cx="1670132" cy="685800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79" name="TP">
            <a:extLst>
              <a:ext uri="{FF2B5EF4-FFF2-40B4-BE49-F238E27FC236}">
                <a16:creationId xmlns:a16="http://schemas.microsoft.com/office/drawing/2014/main" id="{4570BCC4-B0D2-4358-8B61-EF698F25A62C}"/>
              </a:ext>
            </a:extLst>
          </p:cNvPr>
          <p:cNvGrpSpPr/>
          <p:nvPr/>
        </p:nvGrpSpPr>
        <p:grpSpPr>
          <a:xfrm>
            <a:off x="330442" y="5258668"/>
            <a:ext cx="1084263" cy="830356"/>
            <a:chOff x="330442" y="5254806"/>
            <a:chExt cx="1084263" cy="830356"/>
          </a:xfrm>
        </p:grpSpPr>
        <p:sp>
          <p:nvSpPr>
            <p:cNvPr id="91" name="Txt tp">
              <a:extLst>
                <a:ext uri="{FF2B5EF4-FFF2-40B4-BE49-F238E27FC236}">
                  <a16:creationId xmlns:a16="http://schemas.microsoft.com/office/drawing/2014/main" id="{1D663D89-0226-425C-B4C7-95F0C9A1EED8}"/>
                </a:ext>
              </a:extLst>
            </p:cNvPr>
            <p:cNvSpPr txBox="1">
              <a:spLocks noChangeArrowheads="1"/>
            </p:cNvSpPr>
            <p:nvPr/>
          </p:nvSpPr>
          <p:spPr bwMode="auto">
            <a:xfrm>
              <a:off x="330442" y="5747025"/>
              <a:ext cx="1084263" cy="338137"/>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TP</a:t>
              </a:r>
            </a:p>
          </p:txBody>
        </p:sp>
        <p:pic>
          <p:nvPicPr>
            <p:cNvPr id="92" name="Picto">
              <a:extLst>
                <a:ext uri="{FF2B5EF4-FFF2-40B4-BE49-F238E27FC236}">
                  <a16:creationId xmlns:a16="http://schemas.microsoft.com/office/drawing/2014/main" id="{AC7BA22F-805D-4827-8C56-CB90F7039EC3}"/>
                </a:ext>
              </a:extLst>
            </p:cNvPr>
            <p:cNvPicPr>
              <a:picLocks noChangeAspect="1"/>
            </p:cNvPicPr>
            <p:nvPr/>
          </p:nvPicPr>
          <p:blipFill rotWithShape="1">
            <a:blip r:embed="rId16">
              <a:extLst>
                <a:ext uri="{28A0092B-C50C-407E-A947-70E740481C1C}">
                  <a14:useLocalDpi xmlns:a14="http://schemas.microsoft.com/office/drawing/2010/main" val="0"/>
                </a:ext>
              </a:extLst>
            </a:blip>
            <a:srcRect l="2040" t="2673" r="2116" b="5000"/>
            <a:stretch/>
          </p:blipFill>
          <p:spPr bwMode="auto">
            <a:xfrm>
              <a:off x="550102" y="5254806"/>
              <a:ext cx="681644" cy="5569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80" name="Video">
            <a:extLst>
              <a:ext uri="{FF2B5EF4-FFF2-40B4-BE49-F238E27FC236}">
                <a16:creationId xmlns:a16="http://schemas.microsoft.com/office/drawing/2014/main" id="{31C854DF-7C8A-4F42-B42F-181B20C4C37F}"/>
              </a:ext>
            </a:extLst>
          </p:cNvPr>
          <p:cNvGrpSpPr/>
          <p:nvPr/>
        </p:nvGrpSpPr>
        <p:grpSpPr>
          <a:xfrm>
            <a:off x="330443" y="4186380"/>
            <a:ext cx="1084263" cy="874441"/>
            <a:chOff x="330443" y="4182518"/>
            <a:chExt cx="1084263" cy="874441"/>
          </a:xfrm>
        </p:grpSpPr>
        <p:sp>
          <p:nvSpPr>
            <p:cNvPr id="89" name="Txt video">
              <a:extLst>
                <a:ext uri="{FF2B5EF4-FFF2-40B4-BE49-F238E27FC236}">
                  <a16:creationId xmlns:a16="http://schemas.microsoft.com/office/drawing/2014/main" id="{FF6DBA49-47EA-459D-AC7A-2ECF94D8BA1C}"/>
                </a:ext>
              </a:extLst>
            </p:cNvPr>
            <p:cNvSpPr txBox="1">
              <a:spLocks noChangeArrowheads="1"/>
            </p:cNvSpPr>
            <p:nvPr/>
          </p:nvSpPr>
          <p:spPr bwMode="auto">
            <a:xfrm>
              <a:off x="330443" y="4718822"/>
              <a:ext cx="1084263" cy="338137"/>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VIDEO</a:t>
              </a:r>
            </a:p>
          </p:txBody>
        </p:sp>
        <p:pic>
          <p:nvPicPr>
            <p:cNvPr id="90" name="Picto guide">
              <a:extLst>
                <a:ext uri="{FF2B5EF4-FFF2-40B4-BE49-F238E27FC236}">
                  <a16:creationId xmlns:a16="http://schemas.microsoft.com/office/drawing/2014/main" id="{7DE6EE98-33F9-420C-B19F-683155AECD7D}"/>
                </a:ext>
              </a:extLst>
            </p:cNvPr>
            <p:cNvPicPr>
              <a:picLocks noChangeAspect="1"/>
            </p:cNvPicPr>
            <p:nvPr/>
          </p:nvPicPr>
          <p:blipFill rotWithShape="1">
            <a:blip r:embed="rId17">
              <a:extLst>
                <a:ext uri="{28A0092B-C50C-407E-A947-70E740481C1C}">
                  <a14:useLocalDpi xmlns:a14="http://schemas.microsoft.com/office/drawing/2010/main" val="0"/>
                </a:ext>
              </a:extLst>
            </a:blip>
            <a:srcRect l="4186" t="1958" r="10959" b="5944"/>
            <a:stretch/>
          </p:blipFill>
          <p:spPr bwMode="auto">
            <a:xfrm>
              <a:off x="545220" y="4182518"/>
              <a:ext cx="631767" cy="5818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81" name="Guide">
            <a:extLst>
              <a:ext uri="{FF2B5EF4-FFF2-40B4-BE49-F238E27FC236}">
                <a16:creationId xmlns:a16="http://schemas.microsoft.com/office/drawing/2014/main" id="{5348D39E-8757-4A35-A715-A825BB1D4D7B}"/>
              </a:ext>
            </a:extLst>
          </p:cNvPr>
          <p:cNvGrpSpPr/>
          <p:nvPr/>
        </p:nvGrpSpPr>
        <p:grpSpPr>
          <a:xfrm>
            <a:off x="330444" y="3123586"/>
            <a:ext cx="1084262" cy="891371"/>
            <a:chOff x="330444" y="3119724"/>
            <a:chExt cx="1084262" cy="891371"/>
          </a:xfrm>
        </p:grpSpPr>
        <p:sp>
          <p:nvSpPr>
            <p:cNvPr id="87" name="Txt guide">
              <a:extLst>
                <a:ext uri="{FF2B5EF4-FFF2-40B4-BE49-F238E27FC236}">
                  <a16:creationId xmlns:a16="http://schemas.microsoft.com/office/drawing/2014/main" id="{79800BD8-F46C-4237-9E47-F7153535A057}"/>
                </a:ext>
              </a:extLst>
            </p:cNvPr>
            <p:cNvSpPr txBox="1">
              <a:spLocks noChangeArrowheads="1"/>
            </p:cNvSpPr>
            <p:nvPr/>
          </p:nvSpPr>
          <p:spPr bwMode="auto">
            <a:xfrm>
              <a:off x="330444" y="3671370"/>
              <a:ext cx="1084262" cy="339725"/>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Verdana" panose="020B0604030504040204" pitchFamily="34" charset="0"/>
                </a:rPr>
                <a:t>GUIDE</a:t>
              </a:r>
            </a:p>
          </p:txBody>
        </p:sp>
        <p:pic>
          <p:nvPicPr>
            <p:cNvPr id="88" name="Picto guide">
              <a:extLst>
                <a:ext uri="{FF2B5EF4-FFF2-40B4-BE49-F238E27FC236}">
                  <a16:creationId xmlns:a16="http://schemas.microsoft.com/office/drawing/2014/main" id="{5A48E4BD-4BD7-4909-BF2D-2696D501CC8E}"/>
                </a:ext>
              </a:extLst>
            </p:cNvPr>
            <p:cNvPicPr>
              <a:picLocks noChangeAspect="1"/>
            </p:cNvPicPr>
            <p:nvPr/>
          </p:nvPicPr>
          <p:blipFill rotWithShape="1">
            <a:blip r:embed="rId18">
              <a:extLst>
                <a:ext uri="{28A0092B-C50C-407E-A947-70E740481C1C}">
                  <a14:useLocalDpi xmlns:a14="http://schemas.microsoft.com/office/drawing/2010/main" val="0"/>
                </a:ext>
              </a:extLst>
            </a:blip>
            <a:srcRect l="5015" t="1565" r="10709" b="5873"/>
            <a:stretch/>
          </p:blipFill>
          <p:spPr bwMode="auto">
            <a:xfrm>
              <a:off x="545220" y="3119724"/>
              <a:ext cx="623454" cy="5818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5" name="Txt info">
            <a:extLst>
              <a:ext uri="{FF2B5EF4-FFF2-40B4-BE49-F238E27FC236}">
                <a16:creationId xmlns:a16="http://schemas.microsoft.com/office/drawing/2014/main" id="{3DA8ED19-20FF-40D7-B50A-61E9AC10FEC2}"/>
              </a:ext>
            </a:extLst>
          </p:cNvPr>
          <p:cNvSpPr txBox="1">
            <a:spLocks noChangeArrowheads="1"/>
          </p:cNvSpPr>
          <p:nvPr/>
        </p:nvSpPr>
        <p:spPr bwMode="auto">
          <a:xfrm>
            <a:off x="314816" y="2530286"/>
            <a:ext cx="1084262" cy="338137"/>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INFO</a:t>
            </a:r>
          </a:p>
        </p:txBody>
      </p:sp>
      <p:sp>
        <p:nvSpPr>
          <p:cNvPr id="83" name="Module CO2">
            <a:extLst>
              <a:ext uri="{FF2B5EF4-FFF2-40B4-BE49-F238E27FC236}">
                <a16:creationId xmlns:a16="http://schemas.microsoft.com/office/drawing/2014/main" id="{683312CB-ED41-4244-8284-07B634C18E22}"/>
              </a:ext>
            </a:extLst>
          </p:cNvPr>
          <p:cNvSpPr/>
          <p:nvPr/>
        </p:nvSpPr>
        <p:spPr>
          <a:xfrm>
            <a:off x="65263" y="1509203"/>
            <a:ext cx="1539605" cy="276999"/>
          </a:xfrm>
          <a:prstGeom prst="rect">
            <a:avLst/>
          </a:prstGeom>
          <a:solidFill>
            <a:srgbClr val="002060"/>
          </a:solidFill>
        </p:spPr>
        <p:txBody>
          <a:bodyPr wrap="square">
            <a:spAutoFit/>
          </a:bodyPr>
          <a:lstStyle/>
          <a:p>
            <a:pPr algn="ctr"/>
            <a:r>
              <a:rPr lang="fr-FR" sz="1200" b="1" dirty="0">
                <a:solidFill>
                  <a:schemeClr val="bg1"/>
                </a:solidFill>
                <a:latin typeface="Century Gothic" panose="020B0502020202020204" pitchFamily="34" charset="0"/>
              </a:rPr>
              <a:t>L’air de ma classe</a:t>
            </a:r>
            <a:endParaRPr lang="fr-FR" sz="1200" dirty="0">
              <a:solidFill>
                <a:schemeClr val="bg1"/>
              </a:solidFill>
            </a:endParaRPr>
          </a:p>
        </p:txBody>
      </p:sp>
      <p:pic>
        <p:nvPicPr>
          <p:cNvPr id="84" name="Logo AEM">
            <a:extLst>
              <a:ext uri="{FF2B5EF4-FFF2-40B4-BE49-F238E27FC236}">
                <a16:creationId xmlns:a16="http://schemas.microsoft.com/office/drawing/2014/main" id="{A1DC0DE2-8975-4F5C-AC7A-EE3C56BD1253}"/>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357636" y="224669"/>
            <a:ext cx="954858" cy="1218997"/>
          </a:xfrm>
          <a:prstGeom prst="rect">
            <a:avLst/>
          </a:prstGeom>
        </p:spPr>
      </p:pic>
      <p:pic>
        <p:nvPicPr>
          <p:cNvPr id="66" name="Picto info active">
            <a:extLst>
              <a:ext uri="{FF2B5EF4-FFF2-40B4-BE49-F238E27FC236}">
                <a16:creationId xmlns:a16="http://schemas.microsoft.com/office/drawing/2014/main" id="{B3A4A4DA-3540-4359-91AC-7821595DBC6B}"/>
              </a:ext>
            </a:extLst>
          </p:cNvPr>
          <p:cNvPicPr>
            <a:picLocks noChangeAspect="1"/>
          </p:cNvPicPr>
          <p:nvPr/>
        </p:nvPicPr>
        <p:blipFill rotWithShape="1">
          <a:blip r:embed="rId20">
            <a:extLst>
              <a:ext uri="{28A0092B-C50C-407E-A947-70E740481C1C}">
                <a14:useLocalDpi xmlns:a14="http://schemas.microsoft.com/office/drawing/2010/main" val="0"/>
              </a:ext>
            </a:extLst>
          </a:blip>
          <a:srcRect l="6268" t="3278" r="13588" b="5866"/>
          <a:stretch/>
        </p:blipFill>
        <p:spPr bwMode="auto">
          <a:xfrm>
            <a:off x="530536" y="1995482"/>
            <a:ext cx="624689" cy="597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 name="Carré corné Info">
            <a:extLst>
              <a:ext uri="{FF2B5EF4-FFF2-40B4-BE49-F238E27FC236}">
                <a16:creationId xmlns:a16="http://schemas.microsoft.com/office/drawing/2014/main" id="{6E152C23-0C4B-4BA4-B610-CD7CC200D6F4}"/>
              </a:ext>
            </a:extLst>
          </p:cNvPr>
          <p:cNvSpPr/>
          <p:nvPr/>
        </p:nvSpPr>
        <p:spPr>
          <a:xfrm>
            <a:off x="30364" y="5862290"/>
            <a:ext cx="1609401" cy="953447"/>
          </a:xfrm>
          <a:prstGeom prst="foldedCorner">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1200" dirty="0">
                <a:solidFill>
                  <a:schemeClr val="tx1"/>
                </a:solidFill>
              </a:rPr>
              <a:t>    </a:t>
            </a:r>
          </a:p>
          <a:p>
            <a:pPr algn="ctr">
              <a:defRPr/>
            </a:pPr>
            <a:r>
              <a:rPr lang="fr-FR" sz="1200" b="1" dirty="0">
                <a:solidFill>
                  <a:srgbClr val="FFFFFF"/>
                </a:solidFill>
              </a:rPr>
              <a:t>Cliquer </a:t>
            </a:r>
            <a:br>
              <a:rPr lang="fr-FR" sz="1200" b="1" dirty="0">
                <a:solidFill>
                  <a:srgbClr val="FFFFFF"/>
                </a:solidFill>
              </a:rPr>
            </a:br>
            <a:r>
              <a:rPr lang="fr-FR" sz="1200" b="1" dirty="0">
                <a:solidFill>
                  <a:srgbClr val="FFFFFF"/>
                </a:solidFill>
              </a:rPr>
              <a:t>pour suivre</a:t>
            </a:r>
            <a:br>
              <a:rPr lang="fr-FR" sz="1200" b="1" dirty="0">
                <a:solidFill>
                  <a:srgbClr val="FFFFFF"/>
                </a:solidFill>
              </a:rPr>
            </a:br>
            <a:r>
              <a:rPr lang="fr-FR" sz="1200" b="1" dirty="0">
                <a:solidFill>
                  <a:srgbClr val="FFFFFF"/>
                </a:solidFill>
              </a:rPr>
              <a:t> la séquence pourcentage</a:t>
            </a:r>
          </a:p>
        </p:txBody>
      </p:sp>
    </p:spTree>
    <p:extLst>
      <p:ext uri="{BB962C8B-B14F-4D97-AF65-F5344CB8AC3E}">
        <p14:creationId xmlns:p14="http://schemas.microsoft.com/office/powerpoint/2010/main" val="1338575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7" restart="whenNotActive" fill="hold" evtFilter="cancelBubble" nodeType="interactiveSeq">
                <p:stCondLst>
                  <p:cond evt="onClick" delay="0">
                    <p:tgtEl>
                      <p:spTgt spid="66"/>
                    </p:tgtEl>
                  </p:cond>
                </p:stCondLst>
                <p:endSync evt="end" delay="0">
                  <p:rtn val="all"/>
                </p:endSync>
                <p:childTnLst>
                  <p:par>
                    <p:cTn id="28" fill="hold">
                      <p:stCondLst>
                        <p:cond delay="0"/>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76"/>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xit" presetSubtype="0" fill="hold" grpId="1" nodeType="clickEffect">
                                  <p:stCondLst>
                                    <p:cond delay="0"/>
                                  </p:stCondLst>
                                  <p:childTnLst>
                                    <p:set>
                                      <p:cBhvr>
                                        <p:cTn id="35" dur="1" fill="hold">
                                          <p:stCondLst>
                                            <p:cond delay="0"/>
                                          </p:stCondLst>
                                        </p:cTn>
                                        <p:tgtEl>
                                          <p:spTgt spid="76"/>
                                        </p:tgtEl>
                                        <p:attrNameLst>
                                          <p:attrName>style.visibility</p:attrName>
                                        </p:attrNameLst>
                                      </p:cBhvr>
                                      <p:to>
                                        <p:strVal val="hidden"/>
                                      </p:to>
                                    </p:set>
                                  </p:childTnLst>
                                </p:cTn>
                              </p:par>
                            </p:childTnLst>
                          </p:cTn>
                        </p:par>
                      </p:childTnLst>
                    </p:cTn>
                  </p:par>
                </p:childTnLst>
              </p:cTn>
              <p:nextCondLst>
                <p:cond evt="onClick" delay="0">
                  <p:tgtEl>
                    <p:spTgt spid="66"/>
                  </p:tgtEl>
                </p:cond>
              </p:nextCondLst>
            </p:seq>
          </p:childTnLst>
        </p:cTn>
      </p:par>
    </p:tnLst>
    <p:bldLst>
      <p:bldP spid="54" grpId="0"/>
      <p:bldP spid="55" grpId="0"/>
      <p:bldP spid="37" grpId="0"/>
      <p:bldP spid="36" grpId="0"/>
      <p:bldP spid="35" grpId="0"/>
      <p:bldP spid="76" grpId="0" animBg="1"/>
      <p:bldP spid="76" grpId="1"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Tableau photo">
            <a:extLst>
              <a:ext uri="{FF2B5EF4-FFF2-40B4-BE49-F238E27FC236}">
                <a16:creationId xmlns:a16="http://schemas.microsoft.com/office/drawing/2014/main" id="{B3252FBF-D7DF-430B-84A6-F85189EE1AA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53596" y="13768"/>
            <a:ext cx="10250982" cy="6833988"/>
          </a:xfrm>
          <a:prstGeom prst="rect">
            <a:avLst/>
          </a:prstGeom>
        </p:spPr>
      </p:pic>
      <p:pic>
        <p:nvPicPr>
          <p:cNvPr id="11" name="Retour img">
            <a:hlinkClick r:id="rId3" action="ppaction://hlinksldjump"/>
            <a:extLst>
              <a:ext uri="{FF2B5EF4-FFF2-40B4-BE49-F238E27FC236}">
                <a16:creationId xmlns:a16="http://schemas.microsoft.com/office/drawing/2014/main" id="{588D4DF1-53FF-4732-B835-F192761841D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1192083" y="5567641"/>
            <a:ext cx="865056" cy="7342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Espace réservé du numéro de diapositive 1">
            <a:extLst>
              <a:ext uri="{FF2B5EF4-FFF2-40B4-BE49-F238E27FC236}">
                <a16:creationId xmlns:a16="http://schemas.microsoft.com/office/drawing/2014/main" id="{A4537079-DBB1-4EAF-BF9A-A24A1641314A}"/>
              </a:ext>
            </a:extLst>
          </p:cNvPr>
          <p:cNvSpPr txBox="1">
            <a:spLocks/>
          </p:cNvSpPr>
          <p:nvPr/>
        </p:nvSpPr>
        <p:spPr bwMode="auto">
          <a:xfrm>
            <a:off x="11126800" y="6409271"/>
            <a:ext cx="1018821" cy="365125"/>
          </a:xfrm>
          <a:prstGeom prst="rect">
            <a:avLst/>
          </a:prstGeom>
          <a:solidFill>
            <a:srgbClr val="002060"/>
          </a:solidFill>
          <a:ln>
            <a:noFill/>
          </a:ln>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dirty="0">
                <a:solidFill>
                  <a:schemeClr val="bg1"/>
                </a:solidFill>
              </a:rPr>
              <a:t>M</a:t>
            </a:r>
            <a:r>
              <a:rPr lang="fr-FR" altLang="fr-FR" sz="1800" b="1" baseline="30000" dirty="0">
                <a:solidFill>
                  <a:schemeClr val="bg1"/>
                </a:solidFill>
              </a:rPr>
              <a:t>8</a:t>
            </a:r>
            <a:r>
              <a:rPr lang="fr-FR" altLang="fr-FR" sz="1800" b="1" dirty="0">
                <a:solidFill>
                  <a:srgbClr val="CFEDEF"/>
                </a:solidFill>
              </a:rPr>
              <a:t> </a:t>
            </a:r>
            <a:r>
              <a:rPr lang="fr-FR" altLang="fr-FR" sz="1800" b="1" dirty="0">
                <a:solidFill>
                  <a:schemeClr val="bg1"/>
                </a:solidFill>
              </a:rPr>
              <a:t>- </a:t>
            </a:r>
            <a:fld id="{6B65CB28-E51F-4F6B-B370-8F5765EA14E9}" type="slidenum">
              <a:rPr lang="fr-FR" altLang="fr-FR" sz="1800" b="1" smtClean="0">
                <a:solidFill>
                  <a:schemeClr val="bg1"/>
                </a:solidFill>
              </a:rPr>
              <a:pPr algn="ctr" eaLnBrk="1" hangingPunct="1">
                <a:lnSpc>
                  <a:spcPct val="100000"/>
                </a:lnSpc>
                <a:spcBef>
                  <a:spcPct val="0"/>
                </a:spcBef>
                <a:buFontTx/>
                <a:buNone/>
              </a:pPr>
              <a:t>59</a:t>
            </a:fld>
            <a:endParaRPr lang="fr-FR" altLang="fr-FR" sz="1800" b="1" dirty="0">
              <a:solidFill>
                <a:schemeClr val="bg1"/>
              </a:solidFill>
            </a:endParaRPr>
          </a:p>
        </p:txBody>
      </p:sp>
      <p:sp>
        <p:nvSpPr>
          <p:cNvPr id="12" name="Titre">
            <a:extLst>
              <a:ext uri="{FF2B5EF4-FFF2-40B4-BE49-F238E27FC236}">
                <a16:creationId xmlns:a16="http://schemas.microsoft.com/office/drawing/2014/main" id="{BD78E284-3740-43DA-BF22-9FC22AD600F9}"/>
              </a:ext>
            </a:extLst>
          </p:cNvPr>
          <p:cNvSpPr txBox="1">
            <a:spLocks/>
          </p:cNvSpPr>
          <p:nvPr/>
        </p:nvSpPr>
        <p:spPr>
          <a:xfrm>
            <a:off x="1670130" y="3860"/>
            <a:ext cx="10521870" cy="1203147"/>
          </a:xfrm>
          <a:prstGeom prst="rect">
            <a:avLst/>
          </a:prstGeom>
          <a:solidFill>
            <a:schemeClr val="bg1"/>
          </a:solidFill>
          <a:ln w="12700" cap="flat" cmpd="sng" algn="ctr">
            <a:solidFill>
              <a:schemeClr val="bg1"/>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fr-FR" sz="4000" b="1" dirty="0">
                <a:solidFill>
                  <a:srgbClr val="002060"/>
                </a:solidFill>
                <a:latin typeface="Century Gothic" panose="020B0502020202020204" pitchFamily="34" charset="0"/>
              </a:rPr>
              <a:t>L’air dans ma classe</a:t>
            </a:r>
          </a:p>
        </p:txBody>
      </p:sp>
      <p:sp>
        <p:nvSpPr>
          <p:cNvPr id="14" name="Fond Blanc">
            <a:extLst>
              <a:ext uri="{FF2B5EF4-FFF2-40B4-BE49-F238E27FC236}">
                <a16:creationId xmlns:a16="http://schemas.microsoft.com/office/drawing/2014/main" id="{4502E141-BF5F-41C4-A716-C6D595668CC4}"/>
              </a:ext>
            </a:extLst>
          </p:cNvPr>
          <p:cNvSpPr/>
          <p:nvPr/>
        </p:nvSpPr>
        <p:spPr>
          <a:xfrm>
            <a:off x="0" y="3861"/>
            <a:ext cx="1670132" cy="685800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6" name="TP">
            <a:extLst>
              <a:ext uri="{FF2B5EF4-FFF2-40B4-BE49-F238E27FC236}">
                <a16:creationId xmlns:a16="http://schemas.microsoft.com/office/drawing/2014/main" id="{E5006A46-E429-47A1-81CC-6F68548F74BE}"/>
              </a:ext>
            </a:extLst>
          </p:cNvPr>
          <p:cNvGrpSpPr/>
          <p:nvPr/>
        </p:nvGrpSpPr>
        <p:grpSpPr>
          <a:xfrm>
            <a:off x="330442" y="5258668"/>
            <a:ext cx="1084263" cy="830356"/>
            <a:chOff x="330442" y="5254806"/>
            <a:chExt cx="1084263" cy="830356"/>
          </a:xfrm>
        </p:grpSpPr>
        <p:sp>
          <p:nvSpPr>
            <p:cNvPr id="36" name="Txt tp">
              <a:extLst>
                <a:ext uri="{FF2B5EF4-FFF2-40B4-BE49-F238E27FC236}">
                  <a16:creationId xmlns:a16="http://schemas.microsoft.com/office/drawing/2014/main" id="{8BCD33D9-C810-44C8-82C9-838B4027B4DF}"/>
                </a:ext>
              </a:extLst>
            </p:cNvPr>
            <p:cNvSpPr txBox="1">
              <a:spLocks noChangeArrowheads="1"/>
            </p:cNvSpPr>
            <p:nvPr/>
          </p:nvSpPr>
          <p:spPr bwMode="auto">
            <a:xfrm>
              <a:off x="330442" y="5747025"/>
              <a:ext cx="1084263" cy="338137"/>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altLang="fr-FR" sz="1600" b="0" i="0" u="none" strike="noStrike" kern="0" cap="none" spc="0" normalizeH="0" baseline="0" noProof="0" dirty="0">
                  <a:ln>
                    <a:noFill/>
                  </a:ln>
                  <a:solidFill>
                    <a:srgbClr val="44546A"/>
                  </a:solidFill>
                  <a:effectLst/>
                  <a:uLnTx/>
                  <a:uFillTx/>
                  <a:latin typeface="Chelsea Market" panose="02000000000000000000" pitchFamily="2" charset="0"/>
                  <a:ea typeface="Chelsea Market" panose="02000000000000000000" pitchFamily="2" charset="0"/>
                  <a:cs typeface="Ebrima" panose="02000000000000000000" pitchFamily="2" charset="0"/>
                </a:rPr>
                <a:t>TP</a:t>
              </a:r>
            </a:p>
          </p:txBody>
        </p:sp>
        <p:pic>
          <p:nvPicPr>
            <p:cNvPr id="37" name="Picto">
              <a:extLst>
                <a:ext uri="{FF2B5EF4-FFF2-40B4-BE49-F238E27FC236}">
                  <a16:creationId xmlns:a16="http://schemas.microsoft.com/office/drawing/2014/main" id="{CD1E231A-B3F0-45BE-A1E2-B6CBE7A8AA93}"/>
                </a:ext>
              </a:extLst>
            </p:cNvPr>
            <p:cNvPicPr>
              <a:picLocks noChangeAspect="1"/>
            </p:cNvPicPr>
            <p:nvPr/>
          </p:nvPicPr>
          <p:blipFill rotWithShape="1">
            <a:blip r:embed="rId5">
              <a:extLst>
                <a:ext uri="{28A0092B-C50C-407E-A947-70E740481C1C}">
                  <a14:useLocalDpi xmlns:a14="http://schemas.microsoft.com/office/drawing/2010/main" val="0"/>
                </a:ext>
              </a:extLst>
            </a:blip>
            <a:srcRect l="2040" t="2673" r="2116" b="5000"/>
            <a:stretch/>
          </p:blipFill>
          <p:spPr bwMode="auto">
            <a:xfrm>
              <a:off x="550102" y="5254806"/>
              <a:ext cx="681644" cy="5569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7" name="Video">
            <a:extLst>
              <a:ext uri="{FF2B5EF4-FFF2-40B4-BE49-F238E27FC236}">
                <a16:creationId xmlns:a16="http://schemas.microsoft.com/office/drawing/2014/main" id="{30A846D1-9D2C-431B-90E2-D0583EDC74F3}"/>
              </a:ext>
            </a:extLst>
          </p:cNvPr>
          <p:cNvGrpSpPr/>
          <p:nvPr/>
        </p:nvGrpSpPr>
        <p:grpSpPr>
          <a:xfrm>
            <a:off x="330443" y="4186380"/>
            <a:ext cx="1084263" cy="874441"/>
            <a:chOff x="330443" y="4182518"/>
            <a:chExt cx="1084263" cy="874441"/>
          </a:xfrm>
        </p:grpSpPr>
        <p:sp>
          <p:nvSpPr>
            <p:cNvPr id="34" name="Txt video">
              <a:extLst>
                <a:ext uri="{FF2B5EF4-FFF2-40B4-BE49-F238E27FC236}">
                  <a16:creationId xmlns:a16="http://schemas.microsoft.com/office/drawing/2014/main" id="{27D4A864-3F92-43D0-BD1F-F4A35DC4867F}"/>
                </a:ext>
              </a:extLst>
            </p:cNvPr>
            <p:cNvSpPr txBox="1">
              <a:spLocks noChangeArrowheads="1"/>
            </p:cNvSpPr>
            <p:nvPr/>
          </p:nvSpPr>
          <p:spPr bwMode="auto">
            <a:xfrm>
              <a:off x="330443" y="4718822"/>
              <a:ext cx="1084263" cy="338137"/>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altLang="fr-FR" sz="1600" b="0" i="0" u="none" strike="noStrike" kern="0" cap="none" spc="0" normalizeH="0" baseline="0" noProof="0" dirty="0">
                  <a:ln>
                    <a:noFill/>
                  </a:ln>
                  <a:solidFill>
                    <a:srgbClr val="44546A"/>
                  </a:solidFill>
                  <a:effectLst/>
                  <a:uLnTx/>
                  <a:uFillTx/>
                  <a:latin typeface="Chelsea Market" panose="02000000000000000000" pitchFamily="2" charset="0"/>
                  <a:ea typeface="Chelsea Market" panose="02000000000000000000" pitchFamily="2" charset="0"/>
                  <a:cs typeface="Ebrima" panose="02000000000000000000" pitchFamily="2" charset="0"/>
                </a:rPr>
                <a:t>VIDEO</a:t>
              </a:r>
            </a:p>
          </p:txBody>
        </p:sp>
        <p:pic>
          <p:nvPicPr>
            <p:cNvPr id="35" name="Picto guide">
              <a:hlinkClick r:id="rId6"/>
              <a:extLst>
                <a:ext uri="{FF2B5EF4-FFF2-40B4-BE49-F238E27FC236}">
                  <a16:creationId xmlns:a16="http://schemas.microsoft.com/office/drawing/2014/main" id="{0BED1A52-EB72-443F-95BD-A68D0715FA80}"/>
                </a:ext>
              </a:extLst>
            </p:cNvPr>
            <p:cNvPicPr>
              <a:picLocks noChangeAspect="1"/>
            </p:cNvPicPr>
            <p:nvPr/>
          </p:nvPicPr>
          <p:blipFill rotWithShape="1">
            <a:blip r:embed="rId7">
              <a:duotone>
                <a:schemeClr val="accent6">
                  <a:shade val="45000"/>
                  <a:satMod val="135000"/>
                </a:schemeClr>
                <a:prstClr val="white"/>
              </a:duotone>
              <a:extLst>
                <a:ext uri="{28A0092B-C50C-407E-A947-70E740481C1C}">
                  <a14:useLocalDpi xmlns:a14="http://schemas.microsoft.com/office/drawing/2010/main" val="0"/>
                </a:ext>
              </a:extLst>
            </a:blip>
            <a:srcRect l="4186" t="1958" r="10959" b="5944"/>
            <a:stretch/>
          </p:blipFill>
          <p:spPr bwMode="auto">
            <a:xfrm>
              <a:off x="545220" y="4182518"/>
              <a:ext cx="631767" cy="5818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8" name="Guide">
            <a:extLst>
              <a:ext uri="{FF2B5EF4-FFF2-40B4-BE49-F238E27FC236}">
                <a16:creationId xmlns:a16="http://schemas.microsoft.com/office/drawing/2014/main" id="{10DBE2F1-4564-40BB-B297-04C3B768C64D}"/>
              </a:ext>
            </a:extLst>
          </p:cNvPr>
          <p:cNvGrpSpPr/>
          <p:nvPr/>
        </p:nvGrpSpPr>
        <p:grpSpPr>
          <a:xfrm>
            <a:off x="330444" y="3123586"/>
            <a:ext cx="1084262" cy="891371"/>
            <a:chOff x="330444" y="3119724"/>
            <a:chExt cx="1084262" cy="891371"/>
          </a:xfrm>
        </p:grpSpPr>
        <p:sp>
          <p:nvSpPr>
            <p:cNvPr id="32" name="Txt guide">
              <a:extLst>
                <a:ext uri="{FF2B5EF4-FFF2-40B4-BE49-F238E27FC236}">
                  <a16:creationId xmlns:a16="http://schemas.microsoft.com/office/drawing/2014/main" id="{90C6F0EA-2351-4DAA-ADDF-CFB7628F5059}"/>
                </a:ext>
              </a:extLst>
            </p:cNvPr>
            <p:cNvSpPr txBox="1">
              <a:spLocks noChangeArrowheads="1"/>
            </p:cNvSpPr>
            <p:nvPr/>
          </p:nvSpPr>
          <p:spPr bwMode="auto">
            <a:xfrm>
              <a:off x="330444" y="3671370"/>
              <a:ext cx="1084262" cy="339725"/>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altLang="fr-FR" sz="1600" b="0" i="0" u="none" strike="noStrike" kern="0" cap="none" spc="0" normalizeH="0" baseline="0" noProof="0" dirty="0">
                  <a:ln>
                    <a:noFill/>
                  </a:ln>
                  <a:solidFill>
                    <a:srgbClr val="44546A"/>
                  </a:solidFill>
                  <a:effectLst/>
                  <a:uLnTx/>
                  <a:uFillTx/>
                  <a:latin typeface="Chelsea Market" panose="02000000000000000000" pitchFamily="2" charset="0"/>
                  <a:ea typeface="Chelsea Market" panose="02000000000000000000" pitchFamily="2" charset="0"/>
                  <a:cs typeface="Verdana" panose="020B0604030504040204" pitchFamily="34" charset="0"/>
                </a:rPr>
                <a:t>GUIDE</a:t>
              </a:r>
            </a:p>
          </p:txBody>
        </p:sp>
        <p:pic>
          <p:nvPicPr>
            <p:cNvPr id="33" name="Picto guide">
              <a:extLst>
                <a:ext uri="{FF2B5EF4-FFF2-40B4-BE49-F238E27FC236}">
                  <a16:creationId xmlns:a16="http://schemas.microsoft.com/office/drawing/2014/main" id="{9F43A77E-4144-4EC0-AD37-D89715D1E855}"/>
                </a:ext>
              </a:extLst>
            </p:cNvPr>
            <p:cNvPicPr>
              <a:picLocks noChangeAspect="1"/>
            </p:cNvPicPr>
            <p:nvPr/>
          </p:nvPicPr>
          <p:blipFill rotWithShape="1">
            <a:blip r:embed="rId8">
              <a:extLst>
                <a:ext uri="{28A0092B-C50C-407E-A947-70E740481C1C}">
                  <a14:useLocalDpi xmlns:a14="http://schemas.microsoft.com/office/drawing/2010/main" val="0"/>
                </a:ext>
              </a:extLst>
            </a:blip>
            <a:srcRect l="5015" t="1565" r="10709" b="5873"/>
            <a:stretch/>
          </p:blipFill>
          <p:spPr bwMode="auto">
            <a:xfrm>
              <a:off x="545220" y="3119724"/>
              <a:ext cx="623454" cy="5818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7" name="Info">
            <a:extLst>
              <a:ext uri="{FF2B5EF4-FFF2-40B4-BE49-F238E27FC236}">
                <a16:creationId xmlns:a16="http://schemas.microsoft.com/office/drawing/2014/main" id="{D4D660FA-407C-4367-BB0E-BFED8DA26848}"/>
              </a:ext>
            </a:extLst>
          </p:cNvPr>
          <p:cNvGrpSpPr/>
          <p:nvPr/>
        </p:nvGrpSpPr>
        <p:grpSpPr>
          <a:xfrm>
            <a:off x="314816" y="2000996"/>
            <a:ext cx="1084262" cy="867427"/>
            <a:chOff x="314816" y="1997134"/>
            <a:chExt cx="1084262" cy="867427"/>
          </a:xfrm>
        </p:grpSpPr>
        <p:sp>
          <p:nvSpPr>
            <p:cNvPr id="30" name="Txt info">
              <a:extLst>
                <a:ext uri="{FF2B5EF4-FFF2-40B4-BE49-F238E27FC236}">
                  <a16:creationId xmlns:a16="http://schemas.microsoft.com/office/drawing/2014/main" id="{F7C0EAD6-C955-4B8B-A171-79B743B9B8D2}"/>
                </a:ext>
              </a:extLst>
            </p:cNvPr>
            <p:cNvSpPr txBox="1">
              <a:spLocks noChangeArrowheads="1"/>
            </p:cNvSpPr>
            <p:nvPr/>
          </p:nvSpPr>
          <p:spPr bwMode="auto">
            <a:xfrm>
              <a:off x="314816" y="2526424"/>
              <a:ext cx="1084262" cy="338137"/>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altLang="fr-FR" sz="1600" b="0" i="0" u="none" strike="noStrike" kern="0" cap="none" spc="0" normalizeH="0" baseline="0" noProof="0" dirty="0">
                  <a:ln>
                    <a:noFill/>
                  </a:ln>
                  <a:solidFill>
                    <a:srgbClr val="44546A"/>
                  </a:solidFill>
                  <a:effectLst/>
                  <a:uLnTx/>
                  <a:uFillTx/>
                  <a:latin typeface="Chelsea Market" panose="02000000000000000000" pitchFamily="2" charset="0"/>
                  <a:ea typeface="Chelsea Market" panose="02000000000000000000" pitchFamily="2" charset="0"/>
                  <a:cs typeface="Ebrima" panose="02000000000000000000" pitchFamily="2" charset="0"/>
                </a:rPr>
                <a:t>INFO</a:t>
              </a:r>
            </a:p>
          </p:txBody>
        </p:sp>
        <p:pic>
          <p:nvPicPr>
            <p:cNvPr id="31" name="Picto info">
              <a:extLst>
                <a:ext uri="{FF2B5EF4-FFF2-40B4-BE49-F238E27FC236}">
                  <a16:creationId xmlns:a16="http://schemas.microsoft.com/office/drawing/2014/main" id="{EF66B8DD-7E3D-4010-8D43-2532AA9A7E20}"/>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6598" t="3009" r="13417" b="6579"/>
            <a:stretch/>
          </p:blipFill>
          <p:spPr bwMode="auto">
            <a:xfrm>
              <a:off x="523560" y="1997134"/>
              <a:ext cx="623455" cy="5985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8" name="Module CO2">
            <a:extLst>
              <a:ext uri="{FF2B5EF4-FFF2-40B4-BE49-F238E27FC236}">
                <a16:creationId xmlns:a16="http://schemas.microsoft.com/office/drawing/2014/main" id="{9782BBF7-98EE-49A3-9B14-406CE5EF4BAF}"/>
              </a:ext>
            </a:extLst>
          </p:cNvPr>
          <p:cNvSpPr/>
          <p:nvPr/>
        </p:nvSpPr>
        <p:spPr>
          <a:xfrm>
            <a:off x="65263" y="1509203"/>
            <a:ext cx="1539605" cy="276999"/>
          </a:xfrm>
          <a:prstGeom prst="rect">
            <a:avLst/>
          </a:prstGeom>
          <a:solidFill>
            <a:srgbClr val="002060"/>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L’air de ma classe</a:t>
            </a:r>
            <a:endParaRPr kumimoji="0" lang="fr-FR"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9" name="Logo AEM">
            <a:extLst>
              <a:ext uri="{FF2B5EF4-FFF2-40B4-BE49-F238E27FC236}">
                <a16:creationId xmlns:a16="http://schemas.microsoft.com/office/drawing/2014/main" id="{95F0F8CD-BFA4-49FA-B055-3122D394F655}"/>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57636" y="224669"/>
            <a:ext cx="954858" cy="1218997"/>
          </a:xfrm>
          <a:prstGeom prst="rect">
            <a:avLst/>
          </a:prstGeom>
        </p:spPr>
      </p:pic>
    </p:spTree>
    <p:extLst>
      <p:ext uri="{BB962C8B-B14F-4D97-AF65-F5344CB8AC3E}">
        <p14:creationId xmlns:p14="http://schemas.microsoft.com/office/powerpoint/2010/main" val="40839401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mplément">
            <a:extLst>
              <a:ext uri="{FF2B5EF4-FFF2-40B4-BE49-F238E27FC236}">
                <a16:creationId xmlns:a16="http://schemas.microsoft.com/office/drawing/2014/main" id="{C841AD9A-4A99-4AC4-84F9-92F2D318E170}"/>
              </a:ext>
            </a:extLst>
          </p:cNvPr>
          <p:cNvSpPr/>
          <p:nvPr/>
        </p:nvSpPr>
        <p:spPr>
          <a:xfrm>
            <a:off x="7886490" y="4816670"/>
            <a:ext cx="4345397" cy="1815882"/>
          </a:xfrm>
          <a:prstGeom prst="rect">
            <a:avLst/>
          </a:prstGeom>
        </p:spPr>
        <p:txBody>
          <a:bodyPr wrap="square">
            <a:spAutoFit/>
          </a:bodyPr>
          <a:lstStyle/>
          <a:p>
            <a:r>
              <a:rPr lang="fr-FR" sz="1600" dirty="0"/>
              <a:t>Dont :</a:t>
            </a:r>
          </a:p>
          <a:p>
            <a:pPr marL="285750" indent="-285750">
              <a:buFont typeface="Arial" panose="020B0604020202020204" pitchFamily="34" charset="0"/>
              <a:buChar char="•"/>
            </a:pPr>
            <a:r>
              <a:rPr lang="fr-FR" sz="1600" dirty="0"/>
              <a:t>Environ 93% d’argon (Ar)</a:t>
            </a:r>
          </a:p>
          <a:p>
            <a:pPr marL="285750" indent="-285750">
              <a:buFont typeface="Arial" panose="020B0604020202020204" pitchFamily="34" charset="0"/>
              <a:buChar char="•"/>
            </a:pPr>
            <a:r>
              <a:rPr lang="fr-FR" sz="1600" dirty="0"/>
              <a:t>Environ 4% de dioxyde de carbone (CO</a:t>
            </a:r>
            <a:r>
              <a:rPr lang="fr-FR" sz="1600" baseline="-25000" dirty="0"/>
              <a:t>2</a:t>
            </a:r>
            <a:r>
              <a:rPr lang="fr-FR" sz="1600" dirty="0"/>
              <a:t>)</a:t>
            </a:r>
          </a:p>
          <a:p>
            <a:pPr marL="285750" indent="-285750">
              <a:buFont typeface="Arial" panose="020B0604020202020204" pitchFamily="34" charset="0"/>
              <a:buChar char="•"/>
            </a:pPr>
            <a:r>
              <a:rPr lang="fr-FR" sz="1600" dirty="0"/>
              <a:t>Environ 2% de gaz polluants : oxydes d’azote (NO</a:t>
            </a:r>
            <a:r>
              <a:rPr lang="fr-FR" sz="1600" baseline="-25000" dirty="0"/>
              <a:t>2</a:t>
            </a:r>
            <a:r>
              <a:rPr lang="fr-FR" sz="1600" dirty="0"/>
              <a:t>…), oxydes de soufre (SO</a:t>
            </a:r>
            <a:r>
              <a:rPr lang="fr-FR" sz="1600" baseline="-25000" dirty="0"/>
              <a:t>2</a:t>
            </a:r>
            <a:r>
              <a:rPr lang="fr-FR" sz="1600" dirty="0"/>
              <a:t>…), ozone (O</a:t>
            </a:r>
            <a:r>
              <a:rPr lang="fr-FR" sz="1600" baseline="-25000" dirty="0"/>
              <a:t>3</a:t>
            </a:r>
            <a:r>
              <a:rPr lang="fr-FR" sz="1600" dirty="0"/>
              <a:t>)…</a:t>
            </a:r>
          </a:p>
          <a:p>
            <a:pPr marL="285750" indent="-285750">
              <a:buFont typeface="Arial" panose="020B0604020202020204" pitchFamily="34" charset="0"/>
              <a:buChar char="•"/>
            </a:pPr>
            <a:r>
              <a:rPr lang="fr-FR" sz="1600" dirty="0"/>
              <a:t>Moins de 1% de gaz rares : néon (Ne), krypton (Kr), xénon (Xe), hélium (He)…</a:t>
            </a:r>
          </a:p>
        </p:txBody>
      </p:sp>
      <p:sp>
        <p:nvSpPr>
          <p:cNvPr id="15" name="Autres"/>
          <p:cNvSpPr>
            <a:spLocks noChangeArrowheads="1"/>
          </p:cNvSpPr>
          <p:nvPr/>
        </p:nvSpPr>
        <p:spPr bwMode="auto">
          <a:xfrm>
            <a:off x="7246218" y="4108784"/>
            <a:ext cx="4830455" cy="707886"/>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lnSpc>
                <a:spcPct val="90000"/>
              </a:lnSpc>
              <a:spcBef>
                <a:spcPts val="1000"/>
              </a:spcBef>
              <a:buFont typeface="Arial" charset="0"/>
              <a:buChar char="•"/>
              <a:defRPr sz="2800">
                <a:solidFill>
                  <a:schemeClr val="tx1"/>
                </a:solidFill>
                <a:latin typeface="Calibri" pitchFamily="34" charset="0"/>
              </a:defRPr>
            </a:lvl1pPr>
            <a:lvl2pPr marL="742950" indent="-285750">
              <a:lnSpc>
                <a:spcPct val="90000"/>
              </a:lnSpc>
              <a:spcBef>
                <a:spcPts val="500"/>
              </a:spcBef>
              <a:buFont typeface="Arial" charset="0"/>
              <a:buChar char="•"/>
              <a:defRPr sz="2400">
                <a:solidFill>
                  <a:schemeClr val="tx1"/>
                </a:solidFill>
                <a:latin typeface="Calibri" pitchFamily="34" charset="0"/>
              </a:defRPr>
            </a:lvl2pPr>
            <a:lvl3pPr marL="1143000" indent="-228600">
              <a:lnSpc>
                <a:spcPct val="90000"/>
              </a:lnSpc>
              <a:spcBef>
                <a:spcPts val="500"/>
              </a:spcBef>
              <a:buFont typeface="Arial" charset="0"/>
              <a:buChar char="•"/>
              <a:defRPr sz="2000">
                <a:solidFill>
                  <a:schemeClr val="tx1"/>
                </a:solidFill>
                <a:latin typeface="Calibri" pitchFamily="34" charset="0"/>
              </a:defRPr>
            </a:lvl3pPr>
            <a:lvl4pPr marL="1600200" indent="-228600">
              <a:lnSpc>
                <a:spcPct val="90000"/>
              </a:lnSpc>
              <a:spcBef>
                <a:spcPts val="500"/>
              </a:spcBef>
              <a:buFont typeface="Arial" charset="0"/>
              <a:buChar char="•"/>
              <a:defRPr>
                <a:solidFill>
                  <a:schemeClr val="tx1"/>
                </a:solidFill>
                <a:latin typeface="Calibri" pitchFamily="34" charset="0"/>
              </a:defRPr>
            </a:lvl4pPr>
            <a:lvl5pPr marL="2057400" indent="-228600">
              <a:lnSpc>
                <a:spcPct val="90000"/>
              </a:lnSpc>
              <a:spcBef>
                <a:spcPts val="500"/>
              </a:spcBef>
              <a:buFont typeface="Arial" charset="0"/>
              <a:buChar char="•"/>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9pPr>
          </a:lstStyle>
          <a:p>
            <a:pPr eaLnBrk="1" hangingPunct="1">
              <a:lnSpc>
                <a:spcPct val="100000"/>
              </a:lnSpc>
              <a:spcBef>
                <a:spcPct val="0"/>
              </a:spcBef>
              <a:buFontTx/>
              <a:buNone/>
              <a:defRPr/>
            </a:pPr>
            <a:r>
              <a:rPr lang="fr-FR" altLang="fr-FR" sz="4000" b="1" dirty="0">
                <a:solidFill>
                  <a:srgbClr val="4D4B4C"/>
                </a:solidFill>
                <a:latin typeface="+mn-lt"/>
                <a:cs typeface="Arial" charset="0"/>
              </a:rPr>
              <a:t>1% </a:t>
            </a:r>
            <a:r>
              <a:rPr lang="fr-FR" altLang="fr-FR" sz="2000" b="1" dirty="0">
                <a:solidFill>
                  <a:srgbClr val="4D4B4C"/>
                </a:solidFill>
                <a:latin typeface="+mn-lt"/>
                <a:cs typeface="Arial" charset="0"/>
              </a:rPr>
              <a:t>d’autres gaz et de particules fines</a:t>
            </a:r>
          </a:p>
        </p:txBody>
      </p:sp>
      <p:pic>
        <p:nvPicPr>
          <p:cNvPr id="53" name="+"/>
          <p:cNvPicPr preferRelativeResize="0">
            <a:picLocks/>
          </p:cNvPicPr>
          <p:nvPr/>
        </p:nvPicPr>
        <p:blipFill rotWithShape="1">
          <a:blip r:embed="rId2" cstate="print">
            <a:extLst>
              <a:ext uri="{28A0092B-C50C-407E-A947-70E740481C1C}">
                <a14:useLocalDpi xmlns:a14="http://schemas.microsoft.com/office/drawing/2010/main" val="0"/>
              </a:ext>
            </a:extLst>
          </a:blip>
          <a:srcRect l="12929" t="7325" r="11445" b="3583"/>
          <a:stretch/>
        </p:blipFill>
        <p:spPr bwMode="auto">
          <a:xfrm>
            <a:off x="7360610" y="5271251"/>
            <a:ext cx="528219" cy="528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3 Gris"/>
          <p:cNvSpPr/>
          <p:nvPr/>
        </p:nvSpPr>
        <p:spPr bwMode="auto">
          <a:xfrm>
            <a:off x="6212706" y="4016251"/>
            <a:ext cx="906386" cy="892544"/>
          </a:xfrm>
          <a:custGeom>
            <a:avLst/>
            <a:gdLst>
              <a:gd name="connsiteX0" fmla="*/ 0 w 5826377"/>
              <a:gd name="connsiteY0" fmla="*/ 1033411 h 2066821"/>
              <a:gd name="connsiteX1" fmla="*/ 2913189 w 5826377"/>
              <a:gd name="connsiteY1" fmla="*/ 0 h 2066821"/>
              <a:gd name="connsiteX2" fmla="*/ 5826378 w 5826377"/>
              <a:gd name="connsiteY2" fmla="*/ 1033411 h 2066821"/>
              <a:gd name="connsiteX3" fmla="*/ 2913189 w 5826377"/>
              <a:gd name="connsiteY3" fmla="*/ 2066822 h 2066821"/>
              <a:gd name="connsiteX4" fmla="*/ 0 w 5826377"/>
              <a:gd name="connsiteY4" fmla="*/ 1033411 h 2066821"/>
              <a:gd name="connsiteX0" fmla="*/ 0 w 5963004"/>
              <a:gd name="connsiteY0" fmla="*/ 1117673 h 2151084"/>
              <a:gd name="connsiteX1" fmla="*/ 2913189 w 5963004"/>
              <a:gd name="connsiteY1" fmla="*/ 84262 h 2151084"/>
              <a:gd name="connsiteX2" fmla="*/ 4908260 w 5963004"/>
              <a:gd name="connsiteY2" fmla="*/ 178808 h 2151084"/>
              <a:gd name="connsiteX3" fmla="*/ 5826378 w 5963004"/>
              <a:gd name="connsiteY3" fmla="*/ 1117673 h 2151084"/>
              <a:gd name="connsiteX4" fmla="*/ 2913189 w 5963004"/>
              <a:gd name="connsiteY4" fmla="*/ 2151084 h 2151084"/>
              <a:gd name="connsiteX5" fmla="*/ 0 w 5963004"/>
              <a:gd name="connsiteY5" fmla="*/ 1117673 h 2151084"/>
              <a:gd name="connsiteX0" fmla="*/ 0 w 5682491"/>
              <a:gd name="connsiteY0" fmla="*/ 1117673 h 2198926"/>
              <a:gd name="connsiteX1" fmla="*/ 2913189 w 5682491"/>
              <a:gd name="connsiteY1" fmla="*/ 84262 h 2198926"/>
              <a:gd name="connsiteX2" fmla="*/ 4908260 w 5682491"/>
              <a:gd name="connsiteY2" fmla="*/ 178808 h 2198926"/>
              <a:gd name="connsiteX3" fmla="*/ 5502993 w 5682491"/>
              <a:gd name="connsiteY3" fmla="*/ 1920561 h 2198926"/>
              <a:gd name="connsiteX4" fmla="*/ 2913189 w 5682491"/>
              <a:gd name="connsiteY4" fmla="*/ 2151084 h 2198926"/>
              <a:gd name="connsiteX5" fmla="*/ 0 w 5682491"/>
              <a:gd name="connsiteY5" fmla="*/ 1117673 h 2198926"/>
              <a:gd name="connsiteX0" fmla="*/ 0 w 5660189"/>
              <a:gd name="connsiteY0" fmla="*/ 926212 h 2198502"/>
              <a:gd name="connsiteX1" fmla="*/ 2890887 w 5660189"/>
              <a:gd name="connsiteY1" fmla="*/ 71221 h 2198502"/>
              <a:gd name="connsiteX2" fmla="*/ 4885958 w 5660189"/>
              <a:gd name="connsiteY2" fmla="*/ 165767 h 2198502"/>
              <a:gd name="connsiteX3" fmla="*/ 5480691 w 5660189"/>
              <a:gd name="connsiteY3" fmla="*/ 1907520 h 2198502"/>
              <a:gd name="connsiteX4" fmla="*/ 2890887 w 5660189"/>
              <a:gd name="connsiteY4" fmla="*/ 2138043 h 2198502"/>
              <a:gd name="connsiteX5" fmla="*/ 0 w 5660189"/>
              <a:gd name="connsiteY5" fmla="*/ 926212 h 2198502"/>
              <a:gd name="connsiteX0" fmla="*/ 13287 w 5673476"/>
              <a:gd name="connsiteY0" fmla="*/ 941739 h 2214029"/>
              <a:gd name="connsiteX1" fmla="*/ 1956320 w 5673476"/>
              <a:gd name="connsiteY1" fmla="*/ 64445 h 2214029"/>
              <a:gd name="connsiteX2" fmla="*/ 4899245 w 5673476"/>
              <a:gd name="connsiteY2" fmla="*/ 181294 h 2214029"/>
              <a:gd name="connsiteX3" fmla="*/ 5493978 w 5673476"/>
              <a:gd name="connsiteY3" fmla="*/ 1923047 h 2214029"/>
              <a:gd name="connsiteX4" fmla="*/ 2904174 w 5673476"/>
              <a:gd name="connsiteY4" fmla="*/ 2153570 h 2214029"/>
              <a:gd name="connsiteX5" fmla="*/ 13287 w 5673476"/>
              <a:gd name="connsiteY5" fmla="*/ 941739 h 2214029"/>
              <a:gd name="connsiteX0" fmla="*/ 101649 w 5761838"/>
              <a:gd name="connsiteY0" fmla="*/ 941739 h 2143739"/>
              <a:gd name="connsiteX1" fmla="*/ 2044682 w 5761838"/>
              <a:gd name="connsiteY1" fmla="*/ 64445 h 2143739"/>
              <a:gd name="connsiteX2" fmla="*/ 4987607 w 5761838"/>
              <a:gd name="connsiteY2" fmla="*/ 181294 h 2143739"/>
              <a:gd name="connsiteX3" fmla="*/ 5582340 w 5761838"/>
              <a:gd name="connsiteY3" fmla="*/ 1923047 h 2143739"/>
              <a:gd name="connsiteX4" fmla="*/ 840350 w 5761838"/>
              <a:gd name="connsiteY4" fmla="*/ 2064360 h 2143739"/>
              <a:gd name="connsiteX5" fmla="*/ 101649 w 5761838"/>
              <a:gd name="connsiteY5" fmla="*/ 941739 h 2143739"/>
              <a:gd name="connsiteX0" fmla="*/ 188442 w 5536397"/>
              <a:gd name="connsiteY0" fmla="*/ 630387 h 2143793"/>
              <a:gd name="connsiteX1" fmla="*/ 1819241 w 5536397"/>
              <a:gd name="connsiteY1" fmla="*/ 43025 h 2143793"/>
              <a:gd name="connsiteX2" fmla="*/ 4762166 w 5536397"/>
              <a:gd name="connsiteY2" fmla="*/ 159874 h 2143793"/>
              <a:gd name="connsiteX3" fmla="*/ 5356899 w 5536397"/>
              <a:gd name="connsiteY3" fmla="*/ 1901627 h 2143793"/>
              <a:gd name="connsiteX4" fmla="*/ 614909 w 5536397"/>
              <a:gd name="connsiteY4" fmla="*/ 2042940 h 2143793"/>
              <a:gd name="connsiteX5" fmla="*/ 188442 w 5536397"/>
              <a:gd name="connsiteY5" fmla="*/ 630387 h 2143793"/>
              <a:gd name="connsiteX0" fmla="*/ 174325 w 5321361"/>
              <a:gd name="connsiteY0" fmla="*/ 630387 h 2200733"/>
              <a:gd name="connsiteX1" fmla="*/ 1805124 w 5321361"/>
              <a:gd name="connsiteY1" fmla="*/ 43025 h 2200733"/>
              <a:gd name="connsiteX2" fmla="*/ 4748049 w 5321361"/>
              <a:gd name="connsiteY2" fmla="*/ 159874 h 2200733"/>
              <a:gd name="connsiteX3" fmla="*/ 5086304 w 5321361"/>
              <a:gd name="connsiteY3" fmla="*/ 2035442 h 2200733"/>
              <a:gd name="connsiteX4" fmla="*/ 600792 w 5321361"/>
              <a:gd name="connsiteY4" fmla="*/ 2042940 h 2200733"/>
              <a:gd name="connsiteX5" fmla="*/ 174325 w 5321361"/>
              <a:gd name="connsiteY5" fmla="*/ 630387 h 2200733"/>
              <a:gd name="connsiteX0" fmla="*/ 174325 w 5420438"/>
              <a:gd name="connsiteY0" fmla="*/ 630387 h 2200733"/>
              <a:gd name="connsiteX1" fmla="*/ 1805124 w 5420438"/>
              <a:gd name="connsiteY1" fmla="*/ 43025 h 2200733"/>
              <a:gd name="connsiteX2" fmla="*/ 4748049 w 5420438"/>
              <a:gd name="connsiteY2" fmla="*/ 159874 h 2200733"/>
              <a:gd name="connsiteX3" fmla="*/ 5086304 w 5420438"/>
              <a:gd name="connsiteY3" fmla="*/ 2035442 h 2200733"/>
              <a:gd name="connsiteX4" fmla="*/ 600792 w 5420438"/>
              <a:gd name="connsiteY4" fmla="*/ 2042940 h 2200733"/>
              <a:gd name="connsiteX5" fmla="*/ 174325 w 5420438"/>
              <a:gd name="connsiteY5" fmla="*/ 630387 h 2200733"/>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428298"/>
              <a:gd name="connsiteY0" fmla="*/ 682960 h 2297981"/>
              <a:gd name="connsiteX1" fmla="*/ 1805124 w 5428298"/>
              <a:gd name="connsiteY1" fmla="*/ 95598 h 2297981"/>
              <a:gd name="connsiteX2" fmla="*/ 4748049 w 5428298"/>
              <a:gd name="connsiteY2" fmla="*/ 212447 h 2297981"/>
              <a:gd name="connsiteX3" fmla="*/ 5086304 w 5428298"/>
              <a:gd name="connsiteY3" fmla="*/ 2088015 h 2297981"/>
              <a:gd name="connsiteX4" fmla="*/ 600792 w 5428298"/>
              <a:gd name="connsiteY4" fmla="*/ 2095513 h 2297981"/>
              <a:gd name="connsiteX5" fmla="*/ 174325 w 5428298"/>
              <a:gd name="connsiteY5" fmla="*/ 682960 h 2297981"/>
              <a:gd name="connsiteX0" fmla="*/ 151277 w 4978783"/>
              <a:gd name="connsiteY0" fmla="*/ 2095513 h 2334141"/>
              <a:gd name="connsiteX1" fmla="*/ 1355609 w 4978783"/>
              <a:gd name="connsiteY1" fmla="*/ 95598 h 2334141"/>
              <a:gd name="connsiteX2" fmla="*/ 4298534 w 4978783"/>
              <a:gd name="connsiteY2" fmla="*/ 212447 h 2334141"/>
              <a:gd name="connsiteX3" fmla="*/ 4636789 w 4978783"/>
              <a:gd name="connsiteY3" fmla="*/ 2088015 h 2334141"/>
              <a:gd name="connsiteX4" fmla="*/ 151277 w 4978783"/>
              <a:gd name="connsiteY4" fmla="*/ 2095513 h 2334141"/>
              <a:gd name="connsiteX0" fmla="*/ 470246 w 5297752"/>
              <a:gd name="connsiteY0" fmla="*/ 2066922 h 2301280"/>
              <a:gd name="connsiteX1" fmla="*/ 604061 w 5297752"/>
              <a:gd name="connsiteY1" fmla="*/ 133915 h 2301280"/>
              <a:gd name="connsiteX2" fmla="*/ 4617503 w 5297752"/>
              <a:gd name="connsiteY2" fmla="*/ 183856 h 2301280"/>
              <a:gd name="connsiteX3" fmla="*/ 4955758 w 5297752"/>
              <a:gd name="connsiteY3" fmla="*/ 2059424 h 2301280"/>
              <a:gd name="connsiteX4" fmla="*/ 470246 w 5297752"/>
              <a:gd name="connsiteY4" fmla="*/ 2066922 h 2301280"/>
              <a:gd name="connsiteX0" fmla="*/ 508312 w 5335818"/>
              <a:gd name="connsiteY0" fmla="*/ 2088925 h 2323283"/>
              <a:gd name="connsiteX1" fmla="*/ 642127 w 5335818"/>
              <a:gd name="connsiteY1" fmla="*/ 155918 h 2323283"/>
              <a:gd name="connsiteX2" fmla="*/ 4655569 w 5335818"/>
              <a:gd name="connsiteY2" fmla="*/ 205859 h 2323283"/>
              <a:gd name="connsiteX3" fmla="*/ 4993824 w 5335818"/>
              <a:gd name="connsiteY3" fmla="*/ 2081427 h 2323283"/>
              <a:gd name="connsiteX4" fmla="*/ 508312 w 5335818"/>
              <a:gd name="connsiteY4" fmla="*/ 2088925 h 2323283"/>
              <a:gd name="connsiteX0" fmla="*/ 537928 w 5365434"/>
              <a:gd name="connsiteY0" fmla="*/ 2041763 h 2267686"/>
              <a:gd name="connsiteX1" fmla="*/ 615987 w 5365434"/>
              <a:gd name="connsiteY1" fmla="*/ 242570 h 2267686"/>
              <a:gd name="connsiteX2" fmla="*/ 4685185 w 5365434"/>
              <a:gd name="connsiteY2" fmla="*/ 158697 h 2267686"/>
              <a:gd name="connsiteX3" fmla="*/ 5023440 w 5365434"/>
              <a:gd name="connsiteY3" fmla="*/ 2034265 h 2267686"/>
              <a:gd name="connsiteX4" fmla="*/ 537928 w 5365434"/>
              <a:gd name="connsiteY4" fmla="*/ 2041763 h 2267686"/>
              <a:gd name="connsiteX0" fmla="*/ 475390 w 5302896"/>
              <a:gd name="connsiteY0" fmla="*/ 2088286 h 2314209"/>
              <a:gd name="connsiteX1" fmla="*/ 553449 w 5302896"/>
              <a:gd name="connsiteY1" fmla="*/ 289093 h 2314209"/>
              <a:gd name="connsiteX2" fmla="*/ 4622647 w 5302896"/>
              <a:gd name="connsiteY2" fmla="*/ 205220 h 2314209"/>
              <a:gd name="connsiteX3" fmla="*/ 4960902 w 5302896"/>
              <a:gd name="connsiteY3" fmla="*/ 2080788 h 2314209"/>
              <a:gd name="connsiteX4" fmla="*/ 475390 w 5302896"/>
              <a:gd name="connsiteY4" fmla="*/ 2088286 h 2314209"/>
              <a:gd name="connsiteX0" fmla="*/ 500620 w 5340218"/>
              <a:gd name="connsiteY0" fmla="*/ 2050101 h 2276024"/>
              <a:gd name="connsiteX1" fmla="*/ 578679 w 5340218"/>
              <a:gd name="connsiteY1" fmla="*/ 250908 h 2276024"/>
              <a:gd name="connsiteX2" fmla="*/ 4688872 w 5340218"/>
              <a:gd name="connsiteY2" fmla="*/ 227606 h 2276024"/>
              <a:gd name="connsiteX3" fmla="*/ 4986132 w 5340218"/>
              <a:gd name="connsiteY3" fmla="*/ 2042603 h 2276024"/>
              <a:gd name="connsiteX4" fmla="*/ 500620 w 5340218"/>
              <a:gd name="connsiteY4" fmla="*/ 2050101 h 2276024"/>
              <a:gd name="connsiteX0" fmla="*/ 500620 w 5340214"/>
              <a:gd name="connsiteY0" fmla="*/ 2163226 h 2389149"/>
              <a:gd name="connsiteX1" fmla="*/ 578679 w 5340214"/>
              <a:gd name="connsiteY1" fmla="*/ 364033 h 2389149"/>
              <a:gd name="connsiteX2" fmla="*/ 4688872 w 5340214"/>
              <a:gd name="connsiteY2" fmla="*/ 340731 h 2389149"/>
              <a:gd name="connsiteX3" fmla="*/ 4986132 w 5340214"/>
              <a:gd name="connsiteY3" fmla="*/ 2155728 h 2389149"/>
              <a:gd name="connsiteX4" fmla="*/ 500620 w 5340214"/>
              <a:gd name="connsiteY4" fmla="*/ 2163226 h 2389149"/>
              <a:gd name="connsiteX0" fmla="*/ 500620 w 5475509"/>
              <a:gd name="connsiteY0" fmla="*/ 2163226 h 2389149"/>
              <a:gd name="connsiteX1" fmla="*/ 578679 w 5475509"/>
              <a:gd name="connsiteY1" fmla="*/ 364033 h 2389149"/>
              <a:gd name="connsiteX2" fmla="*/ 4688872 w 5475509"/>
              <a:gd name="connsiteY2" fmla="*/ 340731 h 2389149"/>
              <a:gd name="connsiteX3" fmla="*/ 4986132 w 5475509"/>
              <a:gd name="connsiteY3" fmla="*/ 2155728 h 2389149"/>
              <a:gd name="connsiteX4" fmla="*/ 500620 w 5475509"/>
              <a:gd name="connsiteY4" fmla="*/ 2163226 h 2389149"/>
              <a:gd name="connsiteX0" fmla="*/ 631244 w 5319168"/>
              <a:gd name="connsiteY0" fmla="*/ 2163227 h 2389149"/>
              <a:gd name="connsiteX1" fmla="*/ 422338 w 5319168"/>
              <a:gd name="connsiteY1" fmla="*/ 364033 h 2389149"/>
              <a:gd name="connsiteX2" fmla="*/ 4532531 w 5319168"/>
              <a:gd name="connsiteY2" fmla="*/ 340731 h 2389149"/>
              <a:gd name="connsiteX3" fmla="*/ 4829791 w 5319168"/>
              <a:gd name="connsiteY3" fmla="*/ 2155728 h 2389149"/>
              <a:gd name="connsiteX4" fmla="*/ 631244 w 5319168"/>
              <a:gd name="connsiteY4" fmla="*/ 2163227 h 2389149"/>
              <a:gd name="connsiteX0" fmla="*/ 716431 w 5404355"/>
              <a:gd name="connsiteY0" fmla="*/ 2163227 h 2486204"/>
              <a:gd name="connsiteX1" fmla="*/ 507525 w 5404355"/>
              <a:gd name="connsiteY1" fmla="*/ 364033 h 2486204"/>
              <a:gd name="connsiteX2" fmla="*/ 4617718 w 5404355"/>
              <a:gd name="connsiteY2" fmla="*/ 340731 h 2486204"/>
              <a:gd name="connsiteX3" fmla="*/ 4914978 w 5404355"/>
              <a:gd name="connsiteY3" fmla="*/ 2155728 h 2486204"/>
              <a:gd name="connsiteX4" fmla="*/ 716431 w 5404355"/>
              <a:gd name="connsiteY4" fmla="*/ 2163227 h 2486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4355" h="2486204">
                <a:moveTo>
                  <a:pt x="716431" y="2163227"/>
                </a:moveTo>
                <a:cubicBezTo>
                  <a:pt x="-264115" y="1622327"/>
                  <a:pt x="-142690" y="667782"/>
                  <a:pt x="507525" y="364033"/>
                </a:cubicBezTo>
                <a:cubicBezTo>
                  <a:pt x="1157740" y="60284"/>
                  <a:pt x="3250955" y="-263909"/>
                  <a:pt x="4617718" y="340731"/>
                </a:cubicBezTo>
                <a:cubicBezTo>
                  <a:pt x="5615527" y="793943"/>
                  <a:pt x="5606187" y="1841884"/>
                  <a:pt x="4914978" y="2155728"/>
                </a:cubicBezTo>
                <a:cubicBezTo>
                  <a:pt x="4223769" y="2469572"/>
                  <a:pt x="1696977" y="2704127"/>
                  <a:pt x="716431" y="2163227"/>
                </a:cubicBezTo>
                <a:close/>
              </a:path>
            </a:pathLst>
          </a:custGeom>
          <a:solidFill>
            <a:srgbClr val="4D4B4C"/>
          </a:solidFill>
          <a:ln>
            <a:noFill/>
          </a:ln>
          <a:effectLst/>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r>
              <a:rPr lang="fr-FR" sz="4800" b="1" dirty="0">
                <a:solidFill>
                  <a:schemeClr val="bg1"/>
                </a:solidFill>
              </a:rPr>
              <a:t>3</a:t>
            </a:r>
          </a:p>
        </p:txBody>
      </p:sp>
      <p:sp>
        <p:nvSpPr>
          <p:cNvPr id="9" name="Dioxygène"/>
          <p:cNvSpPr>
            <a:spLocks noChangeArrowheads="1"/>
          </p:cNvSpPr>
          <p:nvPr/>
        </p:nvSpPr>
        <p:spPr bwMode="auto">
          <a:xfrm>
            <a:off x="7246218" y="2897786"/>
            <a:ext cx="447102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defRPr/>
            </a:pPr>
            <a:r>
              <a:rPr lang="fr-FR" altLang="fr-FR" sz="4800" b="1" dirty="0">
                <a:solidFill>
                  <a:srgbClr val="E52D22"/>
                </a:solidFill>
                <a:latin typeface="+mn-lt"/>
                <a:cs typeface="Arial" panose="020B0604020202020204" pitchFamily="34" charset="0"/>
              </a:rPr>
              <a:t>21% </a:t>
            </a:r>
            <a:r>
              <a:rPr lang="fr-FR" altLang="fr-FR" sz="3200" b="1" dirty="0">
                <a:solidFill>
                  <a:srgbClr val="E52D22"/>
                </a:solidFill>
                <a:latin typeface="+mn-lt"/>
                <a:cs typeface="Arial" panose="020B0604020202020204" pitchFamily="34" charset="0"/>
              </a:rPr>
              <a:t>de dioxygène (O</a:t>
            </a:r>
            <a:r>
              <a:rPr lang="fr-FR" altLang="fr-FR" sz="3200" b="1" baseline="-25000" dirty="0">
                <a:solidFill>
                  <a:srgbClr val="E52D22"/>
                </a:solidFill>
                <a:latin typeface="+mn-lt"/>
                <a:cs typeface="Arial" panose="020B0604020202020204" pitchFamily="34" charset="0"/>
              </a:rPr>
              <a:t>2</a:t>
            </a:r>
            <a:r>
              <a:rPr lang="fr-FR" altLang="fr-FR" sz="3200" b="1" dirty="0">
                <a:solidFill>
                  <a:srgbClr val="E52D22"/>
                </a:solidFill>
                <a:latin typeface="+mn-lt"/>
                <a:cs typeface="Arial" panose="020B0604020202020204" pitchFamily="34" charset="0"/>
              </a:rPr>
              <a:t>)</a:t>
            </a:r>
            <a:endParaRPr lang="fr-FR" altLang="fr-FR" sz="3200" b="1" baseline="-25000" dirty="0">
              <a:solidFill>
                <a:srgbClr val="E52D22"/>
              </a:solidFill>
              <a:latin typeface="+mn-lt"/>
              <a:cs typeface="Arial" panose="020B0604020202020204" pitchFamily="34" charset="0"/>
            </a:endParaRPr>
          </a:p>
        </p:txBody>
      </p:sp>
      <p:sp>
        <p:nvSpPr>
          <p:cNvPr id="17" name="2 Rouge"/>
          <p:cNvSpPr/>
          <p:nvPr/>
        </p:nvSpPr>
        <p:spPr bwMode="auto">
          <a:xfrm>
            <a:off x="6184998" y="2860809"/>
            <a:ext cx="906386" cy="904949"/>
          </a:xfrm>
          <a:custGeom>
            <a:avLst/>
            <a:gdLst>
              <a:gd name="connsiteX0" fmla="*/ 0 w 5826377"/>
              <a:gd name="connsiteY0" fmla="*/ 1033411 h 2066821"/>
              <a:gd name="connsiteX1" fmla="*/ 2913189 w 5826377"/>
              <a:gd name="connsiteY1" fmla="*/ 0 h 2066821"/>
              <a:gd name="connsiteX2" fmla="*/ 5826378 w 5826377"/>
              <a:gd name="connsiteY2" fmla="*/ 1033411 h 2066821"/>
              <a:gd name="connsiteX3" fmla="*/ 2913189 w 5826377"/>
              <a:gd name="connsiteY3" fmla="*/ 2066822 h 2066821"/>
              <a:gd name="connsiteX4" fmla="*/ 0 w 5826377"/>
              <a:gd name="connsiteY4" fmla="*/ 1033411 h 2066821"/>
              <a:gd name="connsiteX0" fmla="*/ 0 w 5963004"/>
              <a:gd name="connsiteY0" fmla="*/ 1117673 h 2151084"/>
              <a:gd name="connsiteX1" fmla="*/ 2913189 w 5963004"/>
              <a:gd name="connsiteY1" fmla="*/ 84262 h 2151084"/>
              <a:gd name="connsiteX2" fmla="*/ 4908260 w 5963004"/>
              <a:gd name="connsiteY2" fmla="*/ 178808 h 2151084"/>
              <a:gd name="connsiteX3" fmla="*/ 5826378 w 5963004"/>
              <a:gd name="connsiteY3" fmla="*/ 1117673 h 2151084"/>
              <a:gd name="connsiteX4" fmla="*/ 2913189 w 5963004"/>
              <a:gd name="connsiteY4" fmla="*/ 2151084 h 2151084"/>
              <a:gd name="connsiteX5" fmla="*/ 0 w 5963004"/>
              <a:gd name="connsiteY5" fmla="*/ 1117673 h 2151084"/>
              <a:gd name="connsiteX0" fmla="*/ 0 w 5682491"/>
              <a:gd name="connsiteY0" fmla="*/ 1117673 h 2198926"/>
              <a:gd name="connsiteX1" fmla="*/ 2913189 w 5682491"/>
              <a:gd name="connsiteY1" fmla="*/ 84262 h 2198926"/>
              <a:gd name="connsiteX2" fmla="*/ 4908260 w 5682491"/>
              <a:gd name="connsiteY2" fmla="*/ 178808 h 2198926"/>
              <a:gd name="connsiteX3" fmla="*/ 5502993 w 5682491"/>
              <a:gd name="connsiteY3" fmla="*/ 1920561 h 2198926"/>
              <a:gd name="connsiteX4" fmla="*/ 2913189 w 5682491"/>
              <a:gd name="connsiteY4" fmla="*/ 2151084 h 2198926"/>
              <a:gd name="connsiteX5" fmla="*/ 0 w 5682491"/>
              <a:gd name="connsiteY5" fmla="*/ 1117673 h 2198926"/>
              <a:gd name="connsiteX0" fmla="*/ 0 w 5660189"/>
              <a:gd name="connsiteY0" fmla="*/ 926212 h 2198502"/>
              <a:gd name="connsiteX1" fmla="*/ 2890887 w 5660189"/>
              <a:gd name="connsiteY1" fmla="*/ 71221 h 2198502"/>
              <a:gd name="connsiteX2" fmla="*/ 4885958 w 5660189"/>
              <a:gd name="connsiteY2" fmla="*/ 165767 h 2198502"/>
              <a:gd name="connsiteX3" fmla="*/ 5480691 w 5660189"/>
              <a:gd name="connsiteY3" fmla="*/ 1907520 h 2198502"/>
              <a:gd name="connsiteX4" fmla="*/ 2890887 w 5660189"/>
              <a:gd name="connsiteY4" fmla="*/ 2138043 h 2198502"/>
              <a:gd name="connsiteX5" fmla="*/ 0 w 5660189"/>
              <a:gd name="connsiteY5" fmla="*/ 926212 h 2198502"/>
              <a:gd name="connsiteX0" fmla="*/ 13287 w 5673476"/>
              <a:gd name="connsiteY0" fmla="*/ 941739 h 2214029"/>
              <a:gd name="connsiteX1" fmla="*/ 1956320 w 5673476"/>
              <a:gd name="connsiteY1" fmla="*/ 64445 h 2214029"/>
              <a:gd name="connsiteX2" fmla="*/ 4899245 w 5673476"/>
              <a:gd name="connsiteY2" fmla="*/ 181294 h 2214029"/>
              <a:gd name="connsiteX3" fmla="*/ 5493978 w 5673476"/>
              <a:gd name="connsiteY3" fmla="*/ 1923047 h 2214029"/>
              <a:gd name="connsiteX4" fmla="*/ 2904174 w 5673476"/>
              <a:gd name="connsiteY4" fmla="*/ 2153570 h 2214029"/>
              <a:gd name="connsiteX5" fmla="*/ 13287 w 5673476"/>
              <a:gd name="connsiteY5" fmla="*/ 941739 h 2214029"/>
              <a:gd name="connsiteX0" fmla="*/ 101649 w 5761838"/>
              <a:gd name="connsiteY0" fmla="*/ 941739 h 2143739"/>
              <a:gd name="connsiteX1" fmla="*/ 2044682 w 5761838"/>
              <a:gd name="connsiteY1" fmla="*/ 64445 h 2143739"/>
              <a:gd name="connsiteX2" fmla="*/ 4987607 w 5761838"/>
              <a:gd name="connsiteY2" fmla="*/ 181294 h 2143739"/>
              <a:gd name="connsiteX3" fmla="*/ 5582340 w 5761838"/>
              <a:gd name="connsiteY3" fmla="*/ 1923047 h 2143739"/>
              <a:gd name="connsiteX4" fmla="*/ 840350 w 5761838"/>
              <a:gd name="connsiteY4" fmla="*/ 2064360 h 2143739"/>
              <a:gd name="connsiteX5" fmla="*/ 101649 w 5761838"/>
              <a:gd name="connsiteY5" fmla="*/ 941739 h 2143739"/>
              <a:gd name="connsiteX0" fmla="*/ 188442 w 5536397"/>
              <a:gd name="connsiteY0" fmla="*/ 630387 h 2143793"/>
              <a:gd name="connsiteX1" fmla="*/ 1819241 w 5536397"/>
              <a:gd name="connsiteY1" fmla="*/ 43025 h 2143793"/>
              <a:gd name="connsiteX2" fmla="*/ 4762166 w 5536397"/>
              <a:gd name="connsiteY2" fmla="*/ 159874 h 2143793"/>
              <a:gd name="connsiteX3" fmla="*/ 5356899 w 5536397"/>
              <a:gd name="connsiteY3" fmla="*/ 1901627 h 2143793"/>
              <a:gd name="connsiteX4" fmla="*/ 614909 w 5536397"/>
              <a:gd name="connsiteY4" fmla="*/ 2042940 h 2143793"/>
              <a:gd name="connsiteX5" fmla="*/ 188442 w 5536397"/>
              <a:gd name="connsiteY5" fmla="*/ 630387 h 2143793"/>
              <a:gd name="connsiteX0" fmla="*/ 174325 w 5321361"/>
              <a:gd name="connsiteY0" fmla="*/ 630387 h 2200733"/>
              <a:gd name="connsiteX1" fmla="*/ 1805124 w 5321361"/>
              <a:gd name="connsiteY1" fmla="*/ 43025 h 2200733"/>
              <a:gd name="connsiteX2" fmla="*/ 4748049 w 5321361"/>
              <a:gd name="connsiteY2" fmla="*/ 159874 h 2200733"/>
              <a:gd name="connsiteX3" fmla="*/ 5086304 w 5321361"/>
              <a:gd name="connsiteY3" fmla="*/ 2035442 h 2200733"/>
              <a:gd name="connsiteX4" fmla="*/ 600792 w 5321361"/>
              <a:gd name="connsiteY4" fmla="*/ 2042940 h 2200733"/>
              <a:gd name="connsiteX5" fmla="*/ 174325 w 5321361"/>
              <a:gd name="connsiteY5" fmla="*/ 630387 h 2200733"/>
              <a:gd name="connsiteX0" fmla="*/ 174325 w 5420438"/>
              <a:gd name="connsiteY0" fmla="*/ 630387 h 2200733"/>
              <a:gd name="connsiteX1" fmla="*/ 1805124 w 5420438"/>
              <a:gd name="connsiteY1" fmla="*/ 43025 h 2200733"/>
              <a:gd name="connsiteX2" fmla="*/ 4748049 w 5420438"/>
              <a:gd name="connsiteY2" fmla="*/ 159874 h 2200733"/>
              <a:gd name="connsiteX3" fmla="*/ 5086304 w 5420438"/>
              <a:gd name="connsiteY3" fmla="*/ 2035442 h 2200733"/>
              <a:gd name="connsiteX4" fmla="*/ 600792 w 5420438"/>
              <a:gd name="connsiteY4" fmla="*/ 2042940 h 2200733"/>
              <a:gd name="connsiteX5" fmla="*/ 174325 w 5420438"/>
              <a:gd name="connsiteY5" fmla="*/ 630387 h 2200733"/>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428298"/>
              <a:gd name="connsiteY0" fmla="*/ 682960 h 2297981"/>
              <a:gd name="connsiteX1" fmla="*/ 1805124 w 5428298"/>
              <a:gd name="connsiteY1" fmla="*/ 95598 h 2297981"/>
              <a:gd name="connsiteX2" fmla="*/ 4748049 w 5428298"/>
              <a:gd name="connsiteY2" fmla="*/ 212447 h 2297981"/>
              <a:gd name="connsiteX3" fmla="*/ 5086304 w 5428298"/>
              <a:gd name="connsiteY3" fmla="*/ 2088015 h 2297981"/>
              <a:gd name="connsiteX4" fmla="*/ 600792 w 5428298"/>
              <a:gd name="connsiteY4" fmla="*/ 2095513 h 2297981"/>
              <a:gd name="connsiteX5" fmla="*/ 174325 w 5428298"/>
              <a:gd name="connsiteY5" fmla="*/ 682960 h 2297981"/>
              <a:gd name="connsiteX0" fmla="*/ 151277 w 4978783"/>
              <a:gd name="connsiteY0" fmla="*/ 2095513 h 2334141"/>
              <a:gd name="connsiteX1" fmla="*/ 1355609 w 4978783"/>
              <a:gd name="connsiteY1" fmla="*/ 95598 h 2334141"/>
              <a:gd name="connsiteX2" fmla="*/ 4298534 w 4978783"/>
              <a:gd name="connsiteY2" fmla="*/ 212447 h 2334141"/>
              <a:gd name="connsiteX3" fmla="*/ 4636789 w 4978783"/>
              <a:gd name="connsiteY3" fmla="*/ 2088015 h 2334141"/>
              <a:gd name="connsiteX4" fmla="*/ 151277 w 4978783"/>
              <a:gd name="connsiteY4" fmla="*/ 2095513 h 2334141"/>
              <a:gd name="connsiteX0" fmla="*/ 470246 w 5297752"/>
              <a:gd name="connsiteY0" fmla="*/ 2066922 h 2301280"/>
              <a:gd name="connsiteX1" fmla="*/ 604061 w 5297752"/>
              <a:gd name="connsiteY1" fmla="*/ 133915 h 2301280"/>
              <a:gd name="connsiteX2" fmla="*/ 4617503 w 5297752"/>
              <a:gd name="connsiteY2" fmla="*/ 183856 h 2301280"/>
              <a:gd name="connsiteX3" fmla="*/ 4955758 w 5297752"/>
              <a:gd name="connsiteY3" fmla="*/ 2059424 h 2301280"/>
              <a:gd name="connsiteX4" fmla="*/ 470246 w 5297752"/>
              <a:gd name="connsiteY4" fmla="*/ 2066922 h 2301280"/>
              <a:gd name="connsiteX0" fmla="*/ 508312 w 5335818"/>
              <a:gd name="connsiteY0" fmla="*/ 2088925 h 2323283"/>
              <a:gd name="connsiteX1" fmla="*/ 642127 w 5335818"/>
              <a:gd name="connsiteY1" fmla="*/ 155918 h 2323283"/>
              <a:gd name="connsiteX2" fmla="*/ 4655569 w 5335818"/>
              <a:gd name="connsiteY2" fmla="*/ 205859 h 2323283"/>
              <a:gd name="connsiteX3" fmla="*/ 4993824 w 5335818"/>
              <a:gd name="connsiteY3" fmla="*/ 2081427 h 2323283"/>
              <a:gd name="connsiteX4" fmla="*/ 508312 w 5335818"/>
              <a:gd name="connsiteY4" fmla="*/ 2088925 h 2323283"/>
              <a:gd name="connsiteX0" fmla="*/ 537928 w 5365434"/>
              <a:gd name="connsiteY0" fmla="*/ 2041763 h 2267686"/>
              <a:gd name="connsiteX1" fmla="*/ 615987 w 5365434"/>
              <a:gd name="connsiteY1" fmla="*/ 242570 h 2267686"/>
              <a:gd name="connsiteX2" fmla="*/ 4685185 w 5365434"/>
              <a:gd name="connsiteY2" fmla="*/ 158697 h 2267686"/>
              <a:gd name="connsiteX3" fmla="*/ 5023440 w 5365434"/>
              <a:gd name="connsiteY3" fmla="*/ 2034265 h 2267686"/>
              <a:gd name="connsiteX4" fmla="*/ 537928 w 5365434"/>
              <a:gd name="connsiteY4" fmla="*/ 2041763 h 2267686"/>
              <a:gd name="connsiteX0" fmla="*/ 475390 w 5302896"/>
              <a:gd name="connsiteY0" fmla="*/ 2088286 h 2314209"/>
              <a:gd name="connsiteX1" fmla="*/ 553449 w 5302896"/>
              <a:gd name="connsiteY1" fmla="*/ 289093 h 2314209"/>
              <a:gd name="connsiteX2" fmla="*/ 4622647 w 5302896"/>
              <a:gd name="connsiteY2" fmla="*/ 205220 h 2314209"/>
              <a:gd name="connsiteX3" fmla="*/ 4960902 w 5302896"/>
              <a:gd name="connsiteY3" fmla="*/ 2080788 h 2314209"/>
              <a:gd name="connsiteX4" fmla="*/ 475390 w 5302896"/>
              <a:gd name="connsiteY4" fmla="*/ 2088286 h 2314209"/>
              <a:gd name="connsiteX0" fmla="*/ 500620 w 5340218"/>
              <a:gd name="connsiteY0" fmla="*/ 2050101 h 2276024"/>
              <a:gd name="connsiteX1" fmla="*/ 578679 w 5340218"/>
              <a:gd name="connsiteY1" fmla="*/ 250908 h 2276024"/>
              <a:gd name="connsiteX2" fmla="*/ 4688872 w 5340218"/>
              <a:gd name="connsiteY2" fmla="*/ 227606 h 2276024"/>
              <a:gd name="connsiteX3" fmla="*/ 4986132 w 5340218"/>
              <a:gd name="connsiteY3" fmla="*/ 2042603 h 2276024"/>
              <a:gd name="connsiteX4" fmla="*/ 500620 w 5340218"/>
              <a:gd name="connsiteY4" fmla="*/ 2050101 h 2276024"/>
              <a:gd name="connsiteX0" fmla="*/ 500620 w 5340214"/>
              <a:gd name="connsiteY0" fmla="*/ 2163226 h 2389149"/>
              <a:gd name="connsiteX1" fmla="*/ 578679 w 5340214"/>
              <a:gd name="connsiteY1" fmla="*/ 364033 h 2389149"/>
              <a:gd name="connsiteX2" fmla="*/ 4688872 w 5340214"/>
              <a:gd name="connsiteY2" fmla="*/ 340731 h 2389149"/>
              <a:gd name="connsiteX3" fmla="*/ 4986132 w 5340214"/>
              <a:gd name="connsiteY3" fmla="*/ 2155728 h 2389149"/>
              <a:gd name="connsiteX4" fmla="*/ 500620 w 5340214"/>
              <a:gd name="connsiteY4" fmla="*/ 2163226 h 2389149"/>
              <a:gd name="connsiteX0" fmla="*/ 500620 w 5475509"/>
              <a:gd name="connsiteY0" fmla="*/ 2163226 h 2389149"/>
              <a:gd name="connsiteX1" fmla="*/ 578679 w 5475509"/>
              <a:gd name="connsiteY1" fmla="*/ 364033 h 2389149"/>
              <a:gd name="connsiteX2" fmla="*/ 4688872 w 5475509"/>
              <a:gd name="connsiteY2" fmla="*/ 340731 h 2389149"/>
              <a:gd name="connsiteX3" fmla="*/ 4986132 w 5475509"/>
              <a:gd name="connsiteY3" fmla="*/ 2155728 h 2389149"/>
              <a:gd name="connsiteX4" fmla="*/ 500620 w 5475509"/>
              <a:gd name="connsiteY4" fmla="*/ 2163226 h 2389149"/>
              <a:gd name="connsiteX0" fmla="*/ 631244 w 5319168"/>
              <a:gd name="connsiteY0" fmla="*/ 2163227 h 2389149"/>
              <a:gd name="connsiteX1" fmla="*/ 422338 w 5319168"/>
              <a:gd name="connsiteY1" fmla="*/ 364033 h 2389149"/>
              <a:gd name="connsiteX2" fmla="*/ 4532531 w 5319168"/>
              <a:gd name="connsiteY2" fmla="*/ 340731 h 2389149"/>
              <a:gd name="connsiteX3" fmla="*/ 4829791 w 5319168"/>
              <a:gd name="connsiteY3" fmla="*/ 2155728 h 2389149"/>
              <a:gd name="connsiteX4" fmla="*/ 631244 w 5319168"/>
              <a:gd name="connsiteY4" fmla="*/ 2163227 h 2389149"/>
              <a:gd name="connsiteX0" fmla="*/ 716431 w 5404355"/>
              <a:gd name="connsiteY0" fmla="*/ 2163227 h 2486204"/>
              <a:gd name="connsiteX1" fmla="*/ 507525 w 5404355"/>
              <a:gd name="connsiteY1" fmla="*/ 364033 h 2486204"/>
              <a:gd name="connsiteX2" fmla="*/ 4617718 w 5404355"/>
              <a:gd name="connsiteY2" fmla="*/ 340731 h 2486204"/>
              <a:gd name="connsiteX3" fmla="*/ 4914978 w 5404355"/>
              <a:gd name="connsiteY3" fmla="*/ 2155728 h 2486204"/>
              <a:gd name="connsiteX4" fmla="*/ 716431 w 5404355"/>
              <a:gd name="connsiteY4" fmla="*/ 2163227 h 2486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4355" h="2486204">
                <a:moveTo>
                  <a:pt x="716431" y="2163227"/>
                </a:moveTo>
                <a:cubicBezTo>
                  <a:pt x="-264115" y="1622327"/>
                  <a:pt x="-142690" y="667782"/>
                  <a:pt x="507525" y="364033"/>
                </a:cubicBezTo>
                <a:cubicBezTo>
                  <a:pt x="1157740" y="60284"/>
                  <a:pt x="3250955" y="-263909"/>
                  <a:pt x="4617718" y="340731"/>
                </a:cubicBezTo>
                <a:cubicBezTo>
                  <a:pt x="5615527" y="793943"/>
                  <a:pt x="5606187" y="1841884"/>
                  <a:pt x="4914978" y="2155728"/>
                </a:cubicBezTo>
                <a:cubicBezTo>
                  <a:pt x="4223769" y="2469572"/>
                  <a:pt x="1696977" y="2704127"/>
                  <a:pt x="716431" y="2163227"/>
                </a:cubicBezTo>
                <a:close/>
              </a:path>
            </a:pathLst>
          </a:custGeom>
          <a:solidFill>
            <a:srgbClr val="E52D22"/>
          </a:solidFill>
          <a:ln>
            <a:noFill/>
          </a:ln>
          <a:effectLst/>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r>
              <a:rPr lang="fr-FR" sz="4800" b="1" dirty="0">
                <a:solidFill>
                  <a:schemeClr val="bg1"/>
                </a:solidFill>
              </a:rPr>
              <a:t>2</a:t>
            </a:r>
          </a:p>
        </p:txBody>
      </p:sp>
      <p:sp>
        <p:nvSpPr>
          <p:cNvPr id="13" name="Diazote"/>
          <p:cNvSpPr>
            <a:spLocks noChangeArrowheads="1"/>
          </p:cNvSpPr>
          <p:nvPr/>
        </p:nvSpPr>
        <p:spPr bwMode="auto">
          <a:xfrm>
            <a:off x="7243048" y="1742344"/>
            <a:ext cx="417015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 typeface="Arial" panose="020B0604020202020204" pitchFamily="34" charset="0"/>
              <a:buNone/>
              <a:defRPr/>
            </a:pPr>
            <a:r>
              <a:rPr lang="fr-FR" altLang="fr-FR" sz="4800" b="1" dirty="0">
                <a:solidFill>
                  <a:srgbClr val="0070D5"/>
                </a:solidFill>
                <a:latin typeface="+mn-lt"/>
                <a:cs typeface="Arial" panose="020B0604020202020204" pitchFamily="34" charset="0"/>
              </a:rPr>
              <a:t>78% </a:t>
            </a:r>
            <a:r>
              <a:rPr lang="fr-FR" altLang="fr-FR" sz="3200" b="1" dirty="0">
                <a:solidFill>
                  <a:srgbClr val="0070D5"/>
                </a:solidFill>
                <a:latin typeface="+mn-lt"/>
                <a:cs typeface="Arial" panose="020B0604020202020204" pitchFamily="34" charset="0"/>
              </a:rPr>
              <a:t>de diazote (N</a:t>
            </a:r>
            <a:r>
              <a:rPr lang="fr-FR" altLang="fr-FR" sz="3200" b="1" baseline="-25000" dirty="0">
                <a:solidFill>
                  <a:srgbClr val="0070D5"/>
                </a:solidFill>
                <a:latin typeface="+mn-lt"/>
                <a:cs typeface="Arial" panose="020B0604020202020204" pitchFamily="34" charset="0"/>
              </a:rPr>
              <a:t>2</a:t>
            </a:r>
            <a:r>
              <a:rPr lang="fr-FR" altLang="fr-FR" sz="3200" b="1" dirty="0">
                <a:solidFill>
                  <a:srgbClr val="0070D5"/>
                </a:solidFill>
                <a:latin typeface="+mn-lt"/>
                <a:cs typeface="Arial" panose="020B0604020202020204" pitchFamily="34" charset="0"/>
              </a:rPr>
              <a:t>)</a:t>
            </a:r>
          </a:p>
        </p:txBody>
      </p:sp>
      <p:sp>
        <p:nvSpPr>
          <p:cNvPr id="11" name="1 Bleu"/>
          <p:cNvSpPr/>
          <p:nvPr/>
        </p:nvSpPr>
        <p:spPr bwMode="auto">
          <a:xfrm>
            <a:off x="6184998" y="1705367"/>
            <a:ext cx="906386" cy="904949"/>
          </a:xfrm>
          <a:custGeom>
            <a:avLst/>
            <a:gdLst>
              <a:gd name="connsiteX0" fmla="*/ 0 w 5826377"/>
              <a:gd name="connsiteY0" fmla="*/ 1033411 h 2066821"/>
              <a:gd name="connsiteX1" fmla="*/ 2913189 w 5826377"/>
              <a:gd name="connsiteY1" fmla="*/ 0 h 2066821"/>
              <a:gd name="connsiteX2" fmla="*/ 5826378 w 5826377"/>
              <a:gd name="connsiteY2" fmla="*/ 1033411 h 2066821"/>
              <a:gd name="connsiteX3" fmla="*/ 2913189 w 5826377"/>
              <a:gd name="connsiteY3" fmla="*/ 2066822 h 2066821"/>
              <a:gd name="connsiteX4" fmla="*/ 0 w 5826377"/>
              <a:gd name="connsiteY4" fmla="*/ 1033411 h 2066821"/>
              <a:gd name="connsiteX0" fmla="*/ 0 w 5963004"/>
              <a:gd name="connsiteY0" fmla="*/ 1117673 h 2151084"/>
              <a:gd name="connsiteX1" fmla="*/ 2913189 w 5963004"/>
              <a:gd name="connsiteY1" fmla="*/ 84262 h 2151084"/>
              <a:gd name="connsiteX2" fmla="*/ 4908260 w 5963004"/>
              <a:gd name="connsiteY2" fmla="*/ 178808 h 2151084"/>
              <a:gd name="connsiteX3" fmla="*/ 5826378 w 5963004"/>
              <a:gd name="connsiteY3" fmla="*/ 1117673 h 2151084"/>
              <a:gd name="connsiteX4" fmla="*/ 2913189 w 5963004"/>
              <a:gd name="connsiteY4" fmla="*/ 2151084 h 2151084"/>
              <a:gd name="connsiteX5" fmla="*/ 0 w 5963004"/>
              <a:gd name="connsiteY5" fmla="*/ 1117673 h 2151084"/>
              <a:gd name="connsiteX0" fmla="*/ 0 w 5682491"/>
              <a:gd name="connsiteY0" fmla="*/ 1117673 h 2198926"/>
              <a:gd name="connsiteX1" fmla="*/ 2913189 w 5682491"/>
              <a:gd name="connsiteY1" fmla="*/ 84262 h 2198926"/>
              <a:gd name="connsiteX2" fmla="*/ 4908260 w 5682491"/>
              <a:gd name="connsiteY2" fmla="*/ 178808 h 2198926"/>
              <a:gd name="connsiteX3" fmla="*/ 5502993 w 5682491"/>
              <a:gd name="connsiteY3" fmla="*/ 1920561 h 2198926"/>
              <a:gd name="connsiteX4" fmla="*/ 2913189 w 5682491"/>
              <a:gd name="connsiteY4" fmla="*/ 2151084 h 2198926"/>
              <a:gd name="connsiteX5" fmla="*/ 0 w 5682491"/>
              <a:gd name="connsiteY5" fmla="*/ 1117673 h 2198926"/>
              <a:gd name="connsiteX0" fmla="*/ 0 w 5660189"/>
              <a:gd name="connsiteY0" fmla="*/ 926212 h 2198502"/>
              <a:gd name="connsiteX1" fmla="*/ 2890887 w 5660189"/>
              <a:gd name="connsiteY1" fmla="*/ 71221 h 2198502"/>
              <a:gd name="connsiteX2" fmla="*/ 4885958 w 5660189"/>
              <a:gd name="connsiteY2" fmla="*/ 165767 h 2198502"/>
              <a:gd name="connsiteX3" fmla="*/ 5480691 w 5660189"/>
              <a:gd name="connsiteY3" fmla="*/ 1907520 h 2198502"/>
              <a:gd name="connsiteX4" fmla="*/ 2890887 w 5660189"/>
              <a:gd name="connsiteY4" fmla="*/ 2138043 h 2198502"/>
              <a:gd name="connsiteX5" fmla="*/ 0 w 5660189"/>
              <a:gd name="connsiteY5" fmla="*/ 926212 h 2198502"/>
              <a:gd name="connsiteX0" fmla="*/ 13287 w 5673476"/>
              <a:gd name="connsiteY0" fmla="*/ 941739 h 2214029"/>
              <a:gd name="connsiteX1" fmla="*/ 1956320 w 5673476"/>
              <a:gd name="connsiteY1" fmla="*/ 64445 h 2214029"/>
              <a:gd name="connsiteX2" fmla="*/ 4899245 w 5673476"/>
              <a:gd name="connsiteY2" fmla="*/ 181294 h 2214029"/>
              <a:gd name="connsiteX3" fmla="*/ 5493978 w 5673476"/>
              <a:gd name="connsiteY3" fmla="*/ 1923047 h 2214029"/>
              <a:gd name="connsiteX4" fmla="*/ 2904174 w 5673476"/>
              <a:gd name="connsiteY4" fmla="*/ 2153570 h 2214029"/>
              <a:gd name="connsiteX5" fmla="*/ 13287 w 5673476"/>
              <a:gd name="connsiteY5" fmla="*/ 941739 h 2214029"/>
              <a:gd name="connsiteX0" fmla="*/ 101649 w 5761838"/>
              <a:gd name="connsiteY0" fmla="*/ 941739 h 2143739"/>
              <a:gd name="connsiteX1" fmla="*/ 2044682 w 5761838"/>
              <a:gd name="connsiteY1" fmla="*/ 64445 h 2143739"/>
              <a:gd name="connsiteX2" fmla="*/ 4987607 w 5761838"/>
              <a:gd name="connsiteY2" fmla="*/ 181294 h 2143739"/>
              <a:gd name="connsiteX3" fmla="*/ 5582340 w 5761838"/>
              <a:gd name="connsiteY3" fmla="*/ 1923047 h 2143739"/>
              <a:gd name="connsiteX4" fmla="*/ 840350 w 5761838"/>
              <a:gd name="connsiteY4" fmla="*/ 2064360 h 2143739"/>
              <a:gd name="connsiteX5" fmla="*/ 101649 w 5761838"/>
              <a:gd name="connsiteY5" fmla="*/ 941739 h 2143739"/>
              <a:gd name="connsiteX0" fmla="*/ 188442 w 5536397"/>
              <a:gd name="connsiteY0" fmla="*/ 630387 h 2143793"/>
              <a:gd name="connsiteX1" fmla="*/ 1819241 w 5536397"/>
              <a:gd name="connsiteY1" fmla="*/ 43025 h 2143793"/>
              <a:gd name="connsiteX2" fmla="*/ 4762166 w 5536397"/>
              <a:gd name="connsiteY2" fmla="*/ 159874 h 2143793"/>
              <a:gd name="connsiteX3" fmla="*/ 5356899 w 5536397"/>
              <a:gd name="connsiteY3" fmla="*/ 1901627 h 2143793"/>
              <a:gd name="connsiteX4" fmla="*/ 614909 w 5536397"/>
              <a:gd name="connsiteY4" fmla="*/ 2042940 h 2143793"/>
              <a:gd name="connsiteX5" fmla="*/ 188442 w 5536397"/>
              <a:gd name="connsiteY5" fmla="*/ 630387 h 2143793"/>
              <a:gd name="connsiteX0" fmla="*/ 174325 w 5321361"/>
              <a:gd name="connsiteY0" fmla="*/ 630387 h 2200733"/>
              <a:gd name="connsiteX1" fmla="*/ 1805124 w 5321361"/>
              <a:gd name="connsiteY1" fmla="*/ 43025 h 2200733"/>
              <a:gd name="connsiteX2" fmla="*/ 4748049 w 5321361"/>
              <a:gd name="connsiteY2" fmla="*/ 159874 h 2200733"/>
              <a:gd name="connsiteX3" fmla="*/ 5086304 w 5321361"/>
              <a:gd name="connsiteY3" fmla="*/ 2035442 h 2200733"/>
              <a:gd name="connsiteX4" fmla="*/ 600792 w 5321361"/>
              <a:gd name="connsiteY4" fmla="*/ 2042940 h 2200733"/>
              <a:gd name="connsiteX5" fmla="*/ 174325 w 5321361"/>
              <a:gd name="connsiteY5" fmla="*/ 630387 h 2200733"/>
              <a:gd name="connsiteX0" fmla="*/ 174325 w 5420438"/>
              <a:gd name="connsiteY0" fmla="*/ 630387 h 2200733"/>
              <a:gd name="connsiteX1" fmla="*/ 1805124 w 5420438"/>
              <a:gd name="connsiteY1" fmla="*/ 43025 h 2200733"/>
              <a:gd name="connsiteX2" fmla="*/ 4748049 w 5420438"/>
              <a:gd name="connsiteY2" fmla="*/ 159874 h 2200733"/>
              <a:gd name="connsiteX3" fmla="*/ 5086304 w 5420438"/>
              <a:gd name="connsiteY3" fmla="*/ 2035442 h 2200733"/>
              <a:gd name="connsiteX4" fmla="*/ 600792 w 5420438"/>
              <a:gd name="connsiteY4" fmla="*/ 2042940 h 2200733"/>
              <a:gd name="connsiteX5" fmla="*/ 174325 w 5420438"/>
              <a:gd name="connsiteY5" fmla="*/ 630387 h 2200733"/>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428298"/>
              <a:gd name="connsiteY0" fmla="*/ 682960 h 2297981"/>
              <a:gd name="connsiteX1" fmla="*/ 1805124 w 5428298"/>
              <a:gd name="connsiteY1" fmla="*/ 95598 h 2297981"/>
              <a:gd name="connsiteX2" fmla="*/ 4748049 w 5428298"/>
              <a:gd name="connsiteY2" fmla="*/ 212447 h 2297981"/>
              <a:gd name="connsiteX3" fmla="*/ 5086304 w 5428298"/>
              <a:gd name="connsiteY3" fmla="*/ 2088015 h 2297981"/>
              <a:gd name="connsiteX4" fmla="*/ 600792 w 5428298"/>
              <a:gd name="connsiteY4" fmla="*/ 2095513 h 2297981"/>
              <a:gd name="connsiteX5" fmla="*/ 174325 w 5428298"/>
              <a:gd name="connsiteY5" fmla="*/ 682960 h 2297981"/>
              <a:gd name="connsiteX0" fmla="*/ 151277 w 4978783"/>
              <a:gd name="connsiteY0" fmla="*/ 2095513 h 2334141"/>
              <a:gd name="connsiteX1" fmla="*/ 1355609 w 4978783"/>
              <a:gd name="connsiteY1" fmla="*/ 95598 h 2334141"/>
              <a:gd name="connsiteX2" fmla="*/ 4298534 w 4978783"/>
              <a:gd name="connsiteY2" fmla="*/ 212447 h 2334141"/>
              <a:gd name="connsiteX3" fmla="*/ 4636789 w 4978783"/>
              <a:gd name="connsiteY3" fmla="*/ 2088015 h 2334141"/>
              <a:gd name="connsiteX4" fmla="*/ 151277 w 4978783"/>
              <a:gd name="connsiteY4" fmla="*/ 2095513 h 2334141"/>
              <a:gd name="connsiteX0" fmla="*/ 470246 w 5297752"/>
              <a:gd name="connsiteY0" fmla="*/ 2066922 h 2301280"/>
              <a:gd name="connsiteX1" fmla="*/ 604061 w 5297752"/>
              <a:gd name="connsiteY1" fmla="*/ 133915 h 2301280"/>
              <a:gd name="connsiteX2" fmla="*/ 4617503 w 5297752"/>
              <a:gd name="connsiteY2" fmla="*/ 183856 h 2301280"/>
              <a:gd name="connsiteX3" fmla="*/ 4955758 w 5297752"/>
              <a:gd name="connsiteY3" fmla="*/ 2059424 h 2301280"/>
              <a:gd name="connsiteX4" fmla="*/ 470246 w 5297752"/>
              <a:gd name="connsiteY4" fmla="*/ 2066922 h 2301280"/>
              <a:gd name="connsiteX0" fmla="*/ 508312 w 5335818"/>
              <a:gd name="connsiteY0" fmla="*/ 2088925 h 2323283"/>
              <a:gd name="connsiteX1" fmla="*/ 642127 w 5335818"/>
              <a:gd name="connsiteY1" fmla="*/ 155918 h 2323283"/>
              <a:gd name="connsiteX2" fmla="*/ 4655569 w 5335818"/>
              <a:gd name="connsiteY2" fmla="*/ 205859 h 2323283"/>
              <a:gd name="connsiteX3" fmla="*/ 4993824 w 5335818"/>
              <a:gd name="connsiteY3" fmla="*/ 2081427 h 2323283"/>
              <a:gd name="connsiteX4" fmla="*/ 508312 w 5335818"/>
              <a:gd name="connsiteY4" fmla="*/ 2088925 h 2323283"/>
              <a:gd name="connsiteX0" fmla="*/ 537928 w 5365434"/>
              <a:gd name="connsiteY0" fmla="*/ 2041763 h 2267686"/>
              <a:gd name="connsiteX1" fmla="*/ 615987 w 5365434"/>
              <a:gd name="connsiteY1" fmla="*/ 242570 h 2267686"/>
              <a:gd name="connsiteX2" fmla="*/ 4685185 w 5365434"/>
              <a:gd name="connsiteY2" fmla="*/ 158697 h 2267686"/>
              <a:gd name="connsiteX3" fmla="*/ 5023440 w 5365434"/>
              <a:gd name="connsiteY3" fmla="*/ 2034265 h 2267686"/>
              <a:gd name="connsiteX4" fmla="*/ 537928 w 5365434"/>
              <a:gd name="connsiteY4" fmla="*/ 2041763 h 2267686"/>
              <a:gd name="connsiteX0" fmla="*/ 475390 w 5302896"/>
              <a:gd name="connsiteY0" fmla="*/ 2088286 h 2314209"/>
              <a:gd name="connsiteX1" fmla="*/ 553449 w 5302896"/>
              <a:gd name="connsiteY1" fmla="*/ 289093 h 2314209"/>
              <a:gd name="connsiteX2" fmla="*/ 4622647 w 5302896"/>
              <a:gd name="connsiteY2" fmla="*/ 205220 h 2314209"/>
              <a:gd name="connsiteX3" fmla="*/ 4960902 w 5302896"/>
              <a:gd name="connsiteY3" fmla="*/ 2080788 h 2314209"/>
              <a:gd name="connsiteX4" fmla="*/ 475390 w 5302896"/>
              <a:gd name="connsiteY4" fmla="*/ 2088286 h 2314209"/>
              <a:gd name="connsiteX0" fmla="*/ 500620 w 5340218"/>
              <a:gd name="connsiteY0" fmla="*/ 2050101 h 2276024"/>
              <a:gd name="connsiteX1" fmla="*/ 578679 w 5340218"/>
              <a:gd name="connsiteY1" fmla="*/ 250908 h 2276024"/>
              <a:gd name="connsiteX2" fmla="*/ 4688872 w 5340218"/>
              <a:gd name="connsiteY2" fmla="*/ 227606 h 2276024"/>
              <a:gd name="connsiteX3" fmla="*/ 4986132 w 5340218"/>
              <a:gd name="connsiteY3" fmla="*/ 2042603 h 2276024"/>
              <a:gd name="connsiteX4" fmla="*/ 500620 w 5340218"/>
              <a:gd name="connsiteY4" fmla="*/ 2050101 h 2276024"/>
              <a:gd name="connsiteX0" fmla="*/ 500620 w 5340214"/>
              <a:gd name="connsiteY0" fmla="*/ 2163226 h 2389149"/>
              <a:gd name="connsiteX1" fmla="*/ 578679 w 5340214"/>
              <a:gd name="connsiteY1" fmla="*/ 364033 h 2389149"/>
              <a:gd name="connsiteX2" fmla="*/ 4688872 w 5340214"/>
              <a:gd name="connsiteY2" fmla="*/ 340731 h 2389149"/>
              <a:gd name="connsiteX3" fmla="*/ 4986132 w 5340214"/>
              <a:gd name="connsiteY3" fmla="*/ 2155728 h 2389149"/>
              <a:gd name="connsiteX4" fmla="*/ 500620 w 5340214"/>
              <a:gd name="connsiteY4" fmla="*/ 2163226 h 2389149"/>
              <a:gd name="connsiteX0" fmla="*/ 500620 w 5475509"/>
              <a:gd name="connsiteY0" fmla="*/ 2163226 h 2389149"/>
              <a:gd name="connsiteX1" fmla="*/ 578679 w 5475509"/>
              <a:gd name="connsiteY1" fmla="*/ 364033 h 2389149"/>
              <a:gd name="connsiteX2" fmla="*/ 4688872 w 5475509"/>
              <a:gd name="connsiteY2" fmla="*/ 340731 h 2389149"/>
              <a:gd name="connsiteX3" fmla="*/ 4986132 w 5475509"/>
              <a:gd name="connsiteY3" fmla="*/ 2155728 h 2389149"/>
              <a:gd name="connsiteX4" fmla="*/ 500620 w 5475509"/>
              <a:gd name="connsiteY4" fmla="*/ 2163226 h 2389149"/>
              <a:gd name="connsiteX0" fmla="*/ 631244 w 5319168"/>
              <a:gd name="connsiteY0" fmla="*/ 2163227 h 2389149"/>
              <a:gd name="connsiteX1" fmla="*/ 422338 w 5319168"/>
              <a:gd name="connsiteY1" fmla="*/ 364033 h 2389149"/>
              <a:gd name="connsiteX2" fmla="*/ 4532531 w 5319168"/>
              <a:gd name="connsiteY2" fmla="*/ 340731 h 2389149"/>
              <a:gd name="connsiteX3" fmla="*/ 4829791 w 5319168"/>
              <a:gd name="connsiteY3" fmla="*/ 2155728 h 2389149"/>
              <a:gd name="connsiteX4" fmla="*/ 631244 w 5319168"/>
              <a:gd name="connsiteY4" fmla="*/ 2163227 h 2389149"/>
              <a:gd name="connsiteX0" fmla="*/ 716431 w 5404355"/>
              <a:gd name="connsiteY0" fmla="*/ 2163227 h 2486204"/>
              <a:gd name="connsiteX1" fmla="*/ 507525 w 5404355"/>
              <a:gd name="connsiteY1" fmla="*/ 364033 h 2486204"/>
              <a:gd name="connsiteX2" fmla="*/ 4617718 w 5404355"/>
              <a:gd name="connsiteY2" fmla="*/ 340731 h 2486204"/>
              <a:gd name="connsiteX3" fmla="*/ 4914978 w 5404355"/>
              <a:gd name="connsiteY3" fmla="*/ 2155728 h 2486204"/>
              <a:gd name="connsiteX4" fmla="*/ 716431 w 5404355"/>
              <a:gd name="connsiteY4" fmla="*/ 2163227 h 2486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4355" h="2486204">
                <a:moveTo>
                  <a:pt x="716431" y="2163227"/>
                </a:moveTo>
                <a:cubicBezTo>
                  <a:pt x="-264115" y="1622327"/>
                  <a:pt x="-142690" y="667782"/>
                  <a:pt x="507525" y="364033"/>
                </a:cubicBezTo>
                <a:cubicBezTo>
                  <a:pt x="1157740" y="60284"/>
                  <a:pt x="3250955" y="-263909"/>
                  <a:pt x="4617718" y="340731"/>
                </a:cubicBezTo>
                <a:cubicBezTo>
                  <a:pt x="5615527" y="793943"/>
                  <a:pt x="5606187" y="1841884"/>
                  <a:pt x="4914978" y="2155728"/>
                </a:cubicBezTo>
                <a:cubicBezTo>
                  <a:pt x="4223769" y="2469572"/>
                  <a:pt x="1696977" y="2704127"/>
                  <a:pt x="716431" y="2163227"/>
                </a:cubicBezTo>
                <a:close/>
              </a:path>
            </a:pathLst>
          </a:custGeom>
          <a:solidFill>
            <a:srgbClr val="0070D5"/>
          </a:solidFill>
          <a:ln>
            <a:noFill/>
          </a:ln>
          <a:effectLst/>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r>
              <a:rPr lang="fr-FR" sz="4800" b="1" dirty="0">
                <a:solidFill>
                  <a:schemeClr val="bg1"/>
                </a:solidFill>
              </a:rPr>
              <a:t>1</a:t>
            </a:r>
            <a:endParaRPr lang="fr-FR" b="1" dirty="0">
              <a:solidFill>
                <a:schemeClr val="bg1"/>
              </a:solidFill>
            </a:endParaRPr>
          </a:p>
        </p:txBody>
      </p:sp>
      <p:pic>
        <p:nvPicPr>
          <p:cNvPr id="3" name="Composition inspire"/>
          <p:cNvPicPr>
            <a:picLocks noChangeAspect="1"/>
          </p:cNvPicPr>
          <p:nvPr/>
        </p:nvPicPr>
        <p:blipFill rotWithShape="1">
          <a:blip r:embed="rId3">
            <a:extLst>
              <a:ext uri="{28A0092B-C50C-407E-A947-70E740481C1C}">
                <a14:useLocalDpi xmlns:a14="http://schemas.microsoft.com/office/drawing/2010/main" val="0"/>
              </a:ext>
            </a:extLst>
          </a:blip>
          <a:srcRect l="11212" t="7664" r="11083" b="24275"/>
          <a:stretch/>
        </p:blipFill>
        <p:spPr>
          <a:xfrm>
            <a:off x="1821521" y="2129648"/>
            <a:ext cx="4304872" cy="3770617"/>
          </a:xfrm>
          <a:prstGeom prst="rect">
            <a:avLst/>
          </a:prstGeom>
        </p:spPr>
      </p:pic>
      <p:sp>
        <p:nvSpPr>
          <p:cNvPr id="8" name="Titre"/>
          <p:cNvSpPr txBox="1"/>
          <p:nvPr/>
        </p:nvSpPr>
        <p:spPr>
          <a:xfrm>
            <a:off x="1670130" y="-6817"/>
            <a:ext cx="10521870" cy="121899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Autofit/>
          </a:bodyPr>
          <a:lstStyle>
            <a:defPPr>
              <a:defRPr lang="fr-FR"/>
            </a:defPPr>
            <a:lvl1pPr algn="ctr">
              <a:lnSpc>
                <a:spcPct val="90000"/>
              </a:lnSpc>
              <a:spcBef>
                <a:spcPct val="0"/>
              </a:spcBef>
              <a:defRPr sz="4000" b="1">
                <a:solidFill>
                  <a:schemeClr val="bg1"/>
                </a:solidFill>
                <a:latin typeface="Century Gothic" panose="020B0502020202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fr-FR" dirty="0">
                <a:solidFill>
                  <a:srgbClr val="002060"/>
                </a:solidFill>
              </a:rPr>
              <a:t>De quoi est composé l’air </a:t>
            </a:r>
          </a:p>
          <a:p>
            <a:r>
              <a:rPr lang="fr-FR" dirty="0">
                <a:solidFill>
                  <a:srgbClr val="002060"/>
                </a:solidFill>
              </a:rPr>
              <a:t>que l’on inspire ?</a:t>
            </a:r>
          </a:p>
        </p:txBody>
      </p:sp>
      <p:grpSp>
        <p:nvGrpSpPr>
          <p:cNvPr id="30" name="Bandeau gauche"/>
          <p:cNvGrpSpPr/>
          <p:nvPr/>
        </p:nvGrpSpPr>
        <p:grpSpPr>
          <a:xfrm>
            <a:off x="0" y="3861"/>
            <a:ext cx="1670132" cy="6858001"/>
            <a:chOff x="0" y="-1"/>
            <a:chExt cx="1670132" cy="6858001"/>
          </a:xfrm>
        </p:grpSpPr>
        <p:sp>
          <p:nvSpPr>
            <p:cNvPr id="41" name="Fond Blanc">
              <a:extLst>
                <a:ext uri="{FF2B5EF4-FFF2-40B4-BE49-F238E27FC236}">
                  <a16:creationId xmlns:a16="http://schemas.microsoft.com/office/drawing/2014/main" id="{FA3B2686-94FE-40EF-960C-4F0A2531B978}"/>
                </a:ext>
              </a:extLst>
            </p:cNvPr>
            <p:cNvSpPr/>
            <p:nvPr/>
          </p:nvSpPr>
          <p:spPr>
            <a:xfrm>
              <a:off x="0" y="-1"/>
              <a:ext cx="1670132" cy="685800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9" name="Txt tp">
              <a:extLst>
                <a:ext uri="{FF2B5EF4-FFF2-40B4-BE49-F238E27FC236}">
                  <a16:creationId xmlns:a16="http://schemas.microsoft.com/office/drawing/2014/main" id="{068AD82C-35A7-4983-827A-713281010F7B}"/>
                </a:ext>
              </a:extLst>
            </p:cNvPr>
            <p:cNvSpPr txBox="1">
              <a:spLocks noChangeArrowheads="1"/>
            </p:cNvSpPr>
            <p:nvPr/>
          </p:nvSpPr>
          <p:spPr bwMode="auto">
            <a:xfrm>
              <a:off x="330442" y="5747025"/>
              <a:ext cx="1084263" cy="338137"/>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TP</a:t>
              </a:r>
            </a:p>
          </p:txBody>
        </p:sp>
        <p:grpSp>
          <p:nvGrpSpPr>
            <p:cNvPr id="45" name="Video"/>
            <p:cNvGrpSpPr/>
            <p:nvPr/>
          </p:nvGrpSpPr>
          <p:grpSpPr>
            <a:xfrm>
              <a:off x="330443" y="4182518"/>
              <a:ext cx="1084263" cy="874441"/>
              <a:chOff x="330443" y="4182518"/>
              <a:chExt cx="1084263" cy="874441"/>
            </a:xfrm>
          </p:grpSpPr>
          <p:sp>
            <p:nvSpPr>
              <p:cNvPr id="57" name="Txt video">
                <a:extLst>
                  <a:ext uri="{FF2B5EF4-FFF2-40B4-BE49-F238E27FC236}">
                    <a16:creationId xmlns:a16="http://schemas.microsoft.com/office/drawing/2014/main" id="{497FE70E-A465-4313-ACA4-D25B0274D1AF}"/>
                  </a:ext>
                </a:extLst>
              </p:cNvPr>
              <p:cNvSpPr txBox="1">
                <a:spLocks noChangeArrowheads="1"/>
              </p:cNvSpPr>
              <p:nvPr/>
            </p:nvSpPr>
            <p:spPr bwMode="auto">
              <a:xfrm>
                <a:off x="330443" y="4718822"/>
                <a:ext cx="1084263" cy="338137"/>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VIDEO</a:t>
                </a:r>
              </a:p>
            </p:txBody>
          </p:sp>
          <p:pic>
            <p:nvPicPr>
              <p:cNvPr id="58" name="Picto guide">
                <a:extLst>
                  <a:ext uri="{FF2B5EF4-FFF2-40B4-BE49-F238E27FC236}">
                    <a16:creationId xmlns:a16="http://schemas.microsoft.com/office/drawing/2014/main" id="{10D6FA2E-1F17-41B3-964A-E622C2DB457D}"/>
                  </a:ext>
                </a:extLst>
              </p:cNvPr>
              <p:cNvPicPr>
                <a:picLocks noChangeAspect="1"/>
              </p:cNvPicPr>
              <p:nvPr/>
            </p:nvPicPr>
            <p:blipFill rotWithShape="1">
              <a:blip r:embed="rId4">
                <a:extLst>
                  <a:ext uri="{28A0092B-C50C-407E-A947-70E740481C1C}">
                    <a14:useLocalDpi xmlns:a14="http://schemas.microsoft.com/office/drawing/2010/main" val="0"/>
                  </a:ext>
                </a:extLst>
              </a:blip>
              <a:srcRect l="4186" t="1958" r="10959" b="5944"/>
              <a:stretch/>
            </p:blipFill>
            <p:spPr bwMode="auto">
              <a:xfrm>
                <a:off x="545220" y="4182518"/>
                <a:ext cx="631767" cy="5818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6" name="Guide"/>
            <p:cNvGrpSpPr/>
            <p:nvPr/>
          </p:nvGrpSpPr>
          <p:grpSpPr>
            <a:xfrm>
              <a:off x="330444" y="3119724"/>
              <a:ext cx="1084262" cy="891371"/>
              <a:chOff x="330444" y="3119724"/>
              <a:chExt cx="1084262" cy="891371"/>
            </a:xfrm>
          </p:grpSpPr>
          <p:sp>
            <p:nvSpPr>
              <p:cNvPr id="52" name="Txt guide">
                <a:extLst>
                  <a:ext uri="{FF2B5EF4-FFF2-40B4-BE49-F238E27FC236}">
                    <a16:creationId xmlns:a16="http://schemas.microsoft.com/office/drawing/2014/main" id="{CD90D079-7F62-48CC-8B04-9EDA9213D908}"/>
                  </a:ext>
                </a:extLst>
              </p:cNvPr>
              <p:cNvSpPr txBox="1">
                <a:spLocks noChangeArrowheads="1"/>
              </p:cNvSpPr>
              <p:nvPr/>
            </p:nvSpPr>
            <p:spPr bwMode="auto">
              <a:xfrm>
                <a:off x="330444" y="3671370"/>
                <a:ext cx="1084262" cy="339725"/>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Verdana" panose="020B0604030504040204" pitchFamily="34" charset="0"/>
                  </a:rPr>
                  <a:t>GUIDE</a:t>
                </a:r>
              </a:p>
            </p:txBody>
          </p:sp>
          <p:pic>
            <p:nvPicPr>
              <p:cNvPr id="55" name="Picto guide">
                <a:extLst>
                  <a:ext uri="{FF2B5EF4-FFF2-40B4-BE49-F238E27FC236}">
                    <a16:creationId xmlns:a16="http://schemas.microsoft.com/office/drawing/2014/main" id="{4784EAE9-EC02-44D3-9F43-AC31EE721370}"/>
                  </a:ext>
                </a:extLst>
              </p:cNvPr>
              <p:cNvPicPr>
                <a:picLocks noChangeAspect="1"/>
              </p:cNvPicPr>
              <p:nvPr/>
            </p:nvPicPr>
            <p:blipFill rotWithShape="1">
              <a:blip r:embed="rId5">
                <a:extLst>
                  <a:ext uri="{28A0092B-C50C-407E-A947-70E740481C1C}">
                    <a14:useLocalDpi xmlns:a14="http://schemas.microsoft.com/office/drawing/2010/main" val="0"/>
                  </a:ext>
                </a:extLst>
              </a:blip>
              <a:srcRect l="5015" t="1565" r="10709" b="5873"/>
              <a:stretch/>
            </p:blipFill>
            <p:spPr bwMode="auto">
              <a:xfrm>
                <a:off x="545220" y="3119724"/>
                <a:ext cx="623454" cy="5818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0" name="Txt info">
              <a:extLst>
                <a:ext uri="{FF2B5EF4-FFF2-40B4-BE49-F238E27FC236}">
                  <a16:creationId xmlns:a16="http://schemas.microsoft.com/office/drawing/2014/main" id="{80C3DAD2-B6EA-4E7C-933D-5756572579F7}"/>
                </a:ext>
              </a:extLst>
            </p:cNvPr>
            <p:cNvSpPr txBox="1">
              <a:spLocks noChangeArrowheads="1"/>
            </p:cNvSpPr>
            <p:nvPr/>
          </p:nvSpPr>
          <p:spPr bwMode="auto">
            <a:xfrm>
              <a:off x="314816" y="2526424"/>
              <a:ext cx="1084262" cy="338137"/>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INFO</a:t>
              </a:r>
            </a:p>
          </p:txBody>
        </p:sp>
        <p:sp>
          <p:nvSpPr>
            <p:cNvPr id="48" name="Module CO2">
              <a:extLst>
                <a:ext uri="{FF2B5EF4-FFF2-40B4-BE49-F238E27FC236}">
                  <a16:creationId xmlns:a16="http://schemas.microsoft.com/office/drawing/2014/main" id="{ED7333EA-7CC1-4589-A171-23DE7A5DE385}"/>
                </a:ext>
              </a:extLst>
            </p:cNvPr>
            <p:cNvSpPr/>
            <p:nvPr/>
          </p:nvSpPr>
          <p:spPr>
            <a:xfrm>
              <a:off x="65263" y="1505341"/>
              <a:ext cx="1539605" cy="276999"/>
            </a:xfrm>
            <a:prstGeom prst="rect">
              <a:avLst/>
            </a:prstGeom>
            <a:solidFill>
              <a:srgbClr val="002060"/>
            </a:solidFill>
          </p:spPr>
          <p:txBody>
            <a:bodyPr wrap="square">
              <a:spAutoFit/>
            </a:bodyPr>
            <a:lstStyle/>
            <a:p>
              <a:pPr algn="ctr"/>
              <a:r>
                <a:rPr lang="fr-FR" sz="1200" b="1" dirty="0">
                  <a:solidFill>
                    <a:schemeClr val="bg1"/>
                  </a:solidFill>
                  <a:latin typeface="Century Gothic" panose="020B0502020202020204" pitchFamily="34" charset="0"/>
                </a:rPr>
                <a:t>L’air de ma classe</a:t>
              </a:r>
              <a:endParaRPr lang="fr-FR" sz="1200" dirty="0">
                <a:solidFill>
                  <a:schemeClr val="bg1"/>
                </a:solidFill>
              </a:endParaRPr>
            </a:p>
          </p:txBody>
        </p:sp>
        <p:pic>
          <p:nvPicPr>
            <p:cNvPr id="49" name="Logo AEM">
              <a:extLst>
                <a:ext uri="{FF2B5EF4-FFF2-40B4-BE49-F238E27FC236}">
                  <a16:creationId xmlns:a16="http://schemas.microsoft.com/office/drawing/2014/main" id="{74F59558-1101-451A-ACCC-8D43FF7E327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57636" y="220807"/>
              <a:ext cx="954858" cy="1218997"/>
            </a:xfrm>
            <a:prstGeom prst="rect">
              <a:avLst/>
            </a:prstGeom>
          </p:spPr>
        </p:pic>
      </p:grpSp>
      <p:sp>
        <p:nvSpPr>
          <p:cNvPr id="39" name="Carré corné Info">
            <a:extLst>
              <a:ext uri="{FF2B5EF4-FFF2-40B4-BE49-F238E27FC236}">
                <a16:creationId xmlns:a16="http://schemas.microsoft.com/office/drawing/2014/main" id="{8DE9DDF2-DEC6-44C4-9A4C-DCAB9862D887}"/>
              </a:ext>
            </a:extLst>
          </p:cNvPr>
          <p:cNvSpPr/>
          <p:nvPr/>
        </p:nvSpPr>
        <p:spPr>
          <a:xfrm>
            <a:off x="65263" y="5690607"/>
            <a:ext cx="1572096" cy="910308"/>
          </a:xfrm>
          <a:prstGeom prst="foldedCorner">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fr-FR" sz="1200" dirty="0">
              <a:solidFill>
                <a:schemeClr val="tx1"/>
              </a:solidFill>
            </a:endParaRPr>
          </a:p>
          <a:p>
            <a:pPr>
              <a:defRPr/>
            </a:pPr>
            <a:r>
              <a:rPr lang="fr-FR" sz="1200" b="1" dirty="0">
                <a:solidFill>
                  <a:srgbClr val="FFFFFF"/>
                </a:solidFill>
              </a:rPr>
              <a:t>1 : 78% de diazote</a:t>
            </a:r>
          </a:p>
          <a:p>
            <a:pPr>
              <a:defRPr/>
            </a:pPr>
            <a:r>
              <a:rPr lang="fr-FR" sz="1200" b="1" dirty="0">
                <a:solidFill>
                  <a:srgbClr val="FFFFFF"/>
                </a:solidFill>
              </a:rPr>
              <a:t>2 : 21% de dioxygène</a:t>
            </a:r>
          </a:p>
          <a:p>
            <a:pPr>
              <a:defRPr/>
            </a:pPr>
            <a:r>
              <a:rPr lang="fr-FR" sz="1200" b="1" dirty="0">
                <a:solidFill>
                  <a:srgbClr val="FFFFFF"/>
                </a:solidFill>
              </a:rPr>
              <a:t>3 : 1% de gaz divers et</a:t>
            </a:r>
            <a:br>
              <a:rPr lang="fr-FR" sz="1200" b="1" dirty="0">
                <a:solidFill>
                  <a:srgbClr val="FFFFFF"/>
                </a:solidFill>
              </a:rPr>
            </a:br>
            <a:r>
              <a:rPr lang="fr-FR" sz="1200" b="1" dirty="0">
                <a:solidFill>
                  <a:srgbClr val="FFFFFF"/>
                </a:solidFill>
              </a:rPr>
              <a:t>           particules fines</a:t>
            </a:r>
          </a:p>
        </p:txBody>
      </p:sp>
      <p:pic>
        <p:nvPicPr>
          <p:cNvPr id="42" name="Picto TP">
            <a:hlinkClick r:id="rId7" action="ppaction://hlinksldjump"/>
            <a:extLst>
              <a:ext uri="{FF2B5EF4-FFF2-40B4-BE49-F238E27FC236}">
                <a16:creationId xmlns:a16="http://schemas.microsoft.com/office/drawing/2014/main" id="{7E62CC33-77B1-401C-AB39-8FBA4D5565E0}"/>
              </a:ext>
            </a:extLst>
          </p:cNvPr>
          <p:cNvPicPr>
            <a:picLocks noChangeAspect="1"/>
          </p:cNvPicPr>
          <p:nvPr/>
        </p:nvPicPr>
        <p:blipFill>
          <a:blip r:embed="rId8">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34902" y="5233736"/>
            <a:ext cx="711200" cy="60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o info active">
            <a:extLst>
              <a:ext uri="{FF2B5EF4-FFF2-40B4-BE49-F238E27FC236}">
                <a16:creationId xmlns:a16="http://schemas.microsoft.com/office/drawing/2014/main" id="{0F78F5AC-D754-496A-8588-12A4FC7F106C}"/>
              </a:ext>
            </a:extLst>
          </p:cNvPr>
          <p:cNvPicPr>
            <a:picLocks noChangeAspect="1"/>
          </p:cNvPicPr>
          <p:nvPr/>
        </p:nvPicPr>
        <p:blipFill rotWithShape="1">
          <a:blip r:embed="rId9">
            <a:extLst>
              <a:ext uri="{28A0092B-C50C-407E-A947-70E740481C1C}">
                <a14:useLocalDpi xmlns:a14="http://schemas.microsoft.com/office/drawing/2010/main" val="0"/>
              </a:ext>
            </a:extLst>
          </a:blip>
          <a:srcRect l="6268" t="3278" r="13588" b="5866"/>
          <a:stretch/>
        </p:blipFill>
        <p:spPr bwMode="auto">
          <a:xfrm>
            <a:off x="530536" y="1995482"/>
            <a:ext cx="624689" cy="597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Espace réservé du numéro de diapositive 1">
            <a:extLst>
              <a:ext uri="{FF2B5EF4-FFF2-40B4-BE49-F238E27FC236}">
                <a16:creationId xmlns:a16="http://schemas.microsoft.com/office/drawing/2014/main" id="{A6527362-FFE8-485E-98B0-5CB2F17A5F2D}"/>
              </a:ext>
            </a:extLst>
          </p:cNvPr>
          <p:cNvSpPr txBox="1">
            <a:spLocks/>
          </p:cNvSpPr>
          <p:nvPr/>
        </p:nvSpPr>
        <p:spPr bwMode="auto">
          <a:xfrm>
            <a:off x="11126800" y="6409271"/>
            <a:ext cx="1018821" cy="365125"/>
          </a:xfrm>
          <a:prstGeom prst="rect">
            <a:avLst/>
          </a:prstGeom>
          <a:solidFill>
            <a:srgbClr val="002060"/>
          </a:solidFill>
          <a:ln>
            <a:noFill/>
          </a:ln>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dirty="0">
                <a:solidFill>
                  <a:schemeClr val="bg1"/>
                </a:solidFill>
              </a:rPr>
              <a:t>M</a:t>
            </a:r>
            <a:r>
              <a:rPr lang="fr-FR" altLang="fr-FR" sz="1800" b="1" baseline="30000" dirty="0">
                <a:solidFill>
                  <a:schemeClr val="bg1"/>
                </a:solidFill>
              </a:rPr>
              <a:t>8</a:t>
            </a:r>
            <a:r>
              <a:rPr lang="fr-FR" altLang="fr-FR" sz="1800" b="1" dirty="0">
                <a:solidFill>
                  <a:srgbClr val="CFEDEF"/>
                </a:solidFill>
              </a:rPr>
              <a:t> </a:t>
            </a:r>
            <a:r>
              <a:rPr lang="fr-FR" altLang="fr-FR" sz="1800" b="1" dirty="0">
                <a:solidFill>
                  <a:schemeClr val="bg1"/>
                </a:solidFill>
              </a:rPr>
              <a:t>- </a:t>
            </a:r>
            <a:fld id="{6B65CB28-E51F-4F6B-B370-8F5765EA14E9}" type="slidenum">
              <a:rPr lang="fr-FR" altLang="fr-FR" sz="1800" b="1" smtClean="0">
                <a:solidFill>
                  <a:schemeClr val="bg1"/>
                </a:solidFill>
              </a:rPr>
              <a:pPr algn="ctr" eaLnBrk="1" hangingPunct="1">
                <a:lnSpc>
                  <a:spcPct val="100000"/>
                </a:lnSpc>
                <a:spcBef>
                  <a:spcPct val="0"/>
                </a:spcBef>
                <a:buFontTx/>
                <a:buNone/>
              </a:pPr>
              <a:t>6</a:t>
            </a:fld>
            <a:endParaRPr lang="fr-FR" altLang="fr-FR" sz="1800" b="1" dirty="0">
              <a:solidFill>
                <a:schemeClr val="bg1"/>
              </a:solidFill>
            </a:endParaRPr>
          </a:p>
        </p:txBody>
      </p:sp>
      <p:sp>
        <p:nvSpPr>
          <p:cNvPr id="32" name="ZoneTexte 31">
            <a:extLst>
              <a:ext uri="{FF2B5EF4-FFF2-40B4-BE49-F238E27FC236}">
                <a16:creationId xmlns:a16="http://schemas.microsoft.com/office/drawing/2014/main" id="{3F6C156D-F9E2-4D17-AE49-13D960E272D3}"/>
              </a:ext>
            </a:extLst>
          </p:cNvPr>
          <p:cNvSpPr txBox="1"/>
          <p:nvPr/>
        </p:nvSpPr>
        <p:spPr>
          <a:xfrm>
            <a:off x="298284" y="6569492"/>
            <a:ext cx="675185" cy="246221"/>
          </a:xfrm>
          <a:prstGeom prst="rect">
            <a:avLst/>
          </a:prstGeom>
          <a:noFill/>
        </p:spPr>
        <p:txBody>
          <a:bodyPr wrap="none" rtlCol="0">
            <a:spAutoFit/>
          </a:bodyPr>
          <a:lstStyle/>
          <a:p>
            <a:r>
              <a:rPr lang="fr-FR" sz="1000" dirty="0" err="1"/>
              <a:t>Az</a:t>
            </a:r>
            <a:r>
              <a:rPr lang="fr-FR" sz="1000" dirty="0"/>
              <a:t>-Ox-Gp</a:t>
            </a:r>
          </a:p>
        </p:txBody>
      </p:sp>
    </p:spTree>
    <p:extLst>
      <p:ext uri="{BB962C8B-B14F-4D97-AF65-F5344CB8AC3E}">
        <p14:creationId xmlns:p14="http://schemas.microsoft.com/office/powerpoint/2010/main" val="81454456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3"/>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2"/>
                                        </p:tgtEl>
                                        <p:attrNameLst>
                                          <p:attrName>style.visibility</p:attrName>
                                        </p:attrNameLst>
                                      </p:cBhvr>
                                      <p:to>
                                        <p:strVal val="hidden"/>
                                      </p:to>
                                    </p:set>
                                  </p:childTnLst>
                                </p:cTn>
                              </p:par>
                            </p:childTnLst>
                          </p:cTn>
                        </p:par>
                      </p:childTnLst>
                    </p:cTn>
                  </p:par>
                </p:childTnLst>
              </p:cTn>
              <p:nextCondLst>
                <p:cond evt="onClick" delay="0">
                  <p:tgtEl>
                    <p:spTgt spid="53"/>
                  </p:tgtEl>
                </p:cond>
              </p:nextCondLst>
            </p:seq>
            <p:seq concurrent="1" nextAc="seek">
              <p:cTn id="11" restart="whenNotActive" fill="hold" evtFilter="cancelBubble" nodeType="interactiveSeq">
                <p:stCondLst>
                  <p:cond evt="onClick" delay="0">
                    <p:tgtEl>
                      <p:spTgt spid="11"/>
                    </p:tgtEl>
                  </p:cond>
                </p:stCondLst>
                <p:endSync evt="end" delay="0">
                  <p:rtn val="all"/>
                </p:endSync>
                <p:childTnLst>
                  <p:par>
                    <p:cTn id="12" fill="hold">
                      <p:stCondLst>
                        <p:cond delay="0"/>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childTnLst>
                          </p:cTn>
                        </p:par>
                      </p:childTnLst>
                    </p:cTn>
                  </p:par>
                </p:childTnLst>
              </p:cTn>
              <p:nextCondLst>
                <p:cond evt="onClick" delay="0">
                  <p:tgtEl>
                    <p:spTgt spid="11"/>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childTnLst>
              </p:cTn>
              <p:nextCondLst>
                <p:cond evt="onClick" delay="0">
                  <p:tgtEl>
                    <p:spTgt spid="17"/>
                  </p:tgtEl>
                </p:cond>
              </p:nextCondLst>
            </p:seq>
            <p:seq concurrent="1" nextAc="seek">
              <p:cTn id="23" restart="whenNotActive" fill="hold" evtFilter="cancelBubble" nodeType="interactiveSeq">
                <p:stCondLst>
                  <p:cond evt="onClick" delay="0">
                    <p:tgtEl>
                      <p:spTgt spid="20"/>
                    </p:tgtEl>
                  </p:cond>
                </p:stCondLst>
                <p:endSync evt="end" delay="0">
                  <p:rtn val="all"/>
                </p:endSync>
                <p:childTnLst>
                  <p:par>
                    <p:cTn id="24" fill="hold">
                      <p:stCondLst>
                        <p:cond delay="0"/>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500"/>
                                        <p:tgtEl>
                                          <p:spTgt spid="15"/>
                                        </p:tgtEl>
                                      </p:cBhvr>
                                    </p:animEffect>
                                  </p:childTnLst>
                                </p:cTn>
                              </p:par>
                              <p:par>
                                <p:cTn id="29" presetID="10" presetClass="entr" presetSubtype="0" fill="hold" nodeType="withEffect">
                                  <p:stCondLst>
                                    <p:cond delay="0"/>
                                  </p:stCondLst>
                                  <p:childTnLst>
                                    <p:set>
                                      <p:cBhvr>
                                        <p:cTn id="30" dur="1" fill="hold">
                                          <p:stCondLst>
                                            <p:cond delay="0"/>
                                          </p:stCondLst>
                                        </p:cTn>
                                        <p:tgtEl>
                                          <p:spTgt spid="53"/>
                                        </p:tgtEl>
                                        <p:attrNameLst>
                                          <p:attrName>style.visibility</p:attrName>
                                        </p:attrNameLst>
                                      </p:cBhvr>
                                      <p:to>
                                        <p:strVal val="visible"/>
                                      </p:to>
                                    </p:set>
                                    <p:animEffect transition="in" filter="fade">
                                      <p:cBhvr>
                                        <p:cTn id="31" dur="500"/>
                                        <p:tgtEl>
                                          <p:spTgt spid="53"/>
                                        </p:tgtEl>
                                      </p:cBhvr>
                                    </p:animEffect>
                                  </p:childTnLst>
                                </p:cTn>
                              </p:par>
                            </p:childTnLst>
                          </p:cTn>
                        </p:par>
                      </p:childTnLst>
                    </p:cTn>
                  </p:par>
                </p:childTnLst>
              </p:cTn>
              <p:nextCondLst>
                <p:cond evt="onClick" delay="0">
                  <p:tgtEl>
                    <p:spTgt spid="20"/>
                  </p:tgtEl>
                </p:cond>
              </p:nextCondLst>
            </p:seq>
            <p:seq concurrent="1" nextAc="seek">
              <p:cTn id="32" restart="whenNotActive" fill="hold" evtFilter="cancelBubble" nodeType="interactiveSeq">
                <p:stCondLst>
                  <p:cond evt="onClick" delay="0">
                    <p:tgtEl>
                      <p:spTgt spid="29"/>
                    </p:tgtEl>
                  </p:cond>
                </p:stCondLst>
                <p:endSync evt="end" delay="0">
                  <p:rtn val="all"/>
                </p:endSync>
                <p:childTnLst>
                  <p:par>
                    <p:cTn id="33" fill="hold">
                      <p:stCondLst>
                        <p:cond delay="0"/>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9"/>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xit" presetSubtype="0" fill="hold" grpId="1" nodeType="clickEffect">
                                  <p:stCondLst>
                                    <p:cond delay="0"/>
                                  </p:stCondLst>
                                  <p:childTnLst>
                                    <p:set>
                                      <p:cBhvr>
                                        <p:cTn id="40" dur="1" fill="hold">
                                          <p:stCondLst>
                                            <p:cond delay="0"/>
                                          </p:stCondLst>
                                        </p:cTn>
                                        <p:tgtEl>
                                          <p:spTgt spid="39"/>
                                        </p:tgtEl>
                                        <p:attrNameLst>
                                          <p:attrName>style.visibility</p:attrName>
                                        </p:attrNameLst>
                                      </p:cBhvr>
                                      <p:to>
                                        <p:strVal val="hidden"/>
                                      </p:to>
                                    </p:set>
                                  </p:childTnLst>
                                </p:cTn>
                              </p:par>
                            </p:childTnLst>
                          </p:cTn>
                        </p:par>
                      </p:childTnLst>
                    </p:cTn>
                  </p:par>
                </p:childTnLst>
              </p:cTn>
              <p:nextCondLst>
                <p:cond evt="onClick" delay="0">
                  <p:tgtEl>
                    <p:spTgt spid="29"/>
                  </p:tgtEl>
                </p:cond>
              </p:nextCondLst>
            </p:seq>
          </p:childTnLst>
        </p:cTn>
      </p:par>
    </p:tnLst>
    <p:bldLst>
      <p:bldP spid="2" grpId="0"/>
      <p:bldP spid="2" grpId="1"/>
      <p:bldP spid="15" grpId="0"/>
      <p:bldP spid="9" grpId="0"/>
      <p:bldP spid="13" grpId="0"/>
      <p:bldP spid="39" grpId="0" animBg="1"/>
      <p:bldP spid="39" grpId="1"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Image 30">
            <a:extLst>
              <a:ext uri="{FF2B5EF4-FFF2-40B4-BE49-F238E27FC236}">
                <a16:creationId xmlns:a16="http://schemas.microsoft.com/office/drawing/2014/main" id="{DA8289C5-31C3-442B-A6A2-24584B4B813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365375" y="817563"/>
            <a:ext cx="9140825" cy="572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3 Plantes">
            <a:extLst>
              <a:ext uri="{FF2B5EF4-FFF2-40B4-BE49-F238E27FC236}">
                <a16:creationId xmlns:a16="http://schemas.microsoft.com/office/drawing/2014/main" id="{FBA5AA55-E8EC-4ECB-9B98-E14A7DC365FA}"/>
              </a:ext>
            </a:extLst>
          </p:cNvPr>
          <p:cNvSpPr txBox="1">
            <a:spLocks noChangeArrowheads="1"/>
          </p:cNvSpPr>
          <p:nvPr/>
        </p:nvSpPr>
        <p:spPr bwMode="auto">
          <a:xfrm>
            <a:off x="1777067" y="4768270"/>
            <a:ext cx="1670133" cy="1978298"/>
          </a:xfrm>
          <a:prstGeom prst="rect">
            <a:avLst/>
          </a:prstGeom>
          <a:noFill/>
          <a:ln w="38100">
            <a:noFill/>
            <a:miter lim="800000"/>
            <a:headEnd/>
            <a:tailEnd/>
          </a:ln>
        </p:spPr>
        <p:txBody>
          <a:bodyPr wrap="square">
            <a:spAutoFit/>
          </a:bodyPr>
          <a:lstStyle>
            <a:defPPr>
              <a:defRPr lang="fr-FR"/>
            </a:defPPr>
            <a:lvl2pPr marL="0" lvl="1" fontAlgn="auto">
              <a:lnSpc>
                <a:spcPct val="80000"/>
              </a:lnSpc>
              <a:spcBef>
                <a:spcPct val="20000"/>
              </a:spcBef>
              <a:spcAft>
                <a:spcPts val="0"/>
              </a:spcAft>
              <a:defRPr sz="1797" b="1">
                <a:solidFill>
                  <a:srgbClr val="002060"/>
                </a:solidFill>
                <a:latin typeface="Candara" panose="020E0502030303020204" pitchFamily="34" charset="0"/>
              </a:defRPr>
            </a:lvl2pPr>
          </a:lstStyle>
          <a:p>
            <a:pPr lvl="1"/>
            <a:r>
              <a:rPr lang="fr-FR" dirty="0"/>
              <a:t>Plantes</a:t>
            </a:r>
          </a:p>
          <a:p>
            <a:pPr lvl="1">
              <a:defRPr/>
            </a:pPr>
            <a:r>
              <a:rPr lang="fr-FR" b="0" dirty="0">
                <a:solidFill>
                  <a:srgbClr val="167BB3"/>
                </a:solidFill>
              </a:rPr>
              <a:t>Micro-organismes, pesticides, pollens…</a:t>
            </a:r>
          </a:p>
          <a:p>
            <a:pPr lvl="1">
              <a:defRPr/>
            </a:pPr>
            <a:r>
              <a:rPr lang="fr-FR" b="0" dirty="0">
                <a:solidFill>
                  <a:srgbClr val="167BB3"/>
                </a:solidFill>
              </a:rPr>
              <a:t>Les plantes ne dépolluent pas.</a:t>
            </a:r>
          </a:p>
        </p:txBody>
      </p:sp>
      <p:cxnSp>
        <p:nvCxnSpPr>
          <p:cNvPr id="23" name="Connecteur droit avec flèche 22">
            <a:extLst>
              <a:ext uri="{FF2B5EF4-FFF2-40B4-BE49-F238E27FC236}">
                <a16:creationId xmlns:a16="http://schemas.microsoft.com/office/drawing/2014/main" id="{DB02F5FB-9933-46F1-9E09-DC4F69067CDC}"/>
              </a:ext>
            </a:extLst>
          </p:cNvPr>
          <p:cNvCxnSpPr>
            <a:cxnSpLocks/>
            <a:stCxn id="10" idx="3"/>
          </p:cNvCxnSpPr>
          <p:nvPr/>
        </p:nvCxnSpPr>
        <p:spPr bwMode="auto">
          <a:xfrm flipV="1">
            <a:off x="3447200" y="5173607"/>
            <a:ext cx="1767907" cy="583812"/>
          </a:xfrm>
          <a:prstGeom prst="straightConnector1">
            <a:avLst/>
          </a:prstGeom>
          <a:ln w="38100">
            <a:solidFill>
              <a:srgbClr val="002060"/>
            </a:solidFill>
            <a:tailEnd type="arrow"/>
          </a:ln>
        </p:spPr>
        <p:style>
          <a:lnRef idx="1">
            <a:schemeClr val="accent1"/>
          </a:lnRef>
          <a:fillRef idx="0">
            <a:schemeClr val="accent1"/>
          </a:fillRef>
          <a:effectRef idx="0">
            <a:schemeClr val="accent1"/>
          </a:effectRef>
          <a:fontRef idx="minor">
            <a:schemeClr val="tx1"/>
          </a:fontRef>
        </p:style>
      </p:cxnSp>
      <p:sp>
        <p:nvSpPr>
          <p:cNvPr id="6" name="Text 1 : Feux de cheminée">
            <a:extLst>
              <a:ext uri="{FF2B5EF4-FFF2-40B4-BE49-F238E27FC236}">
                <a16:creationId xmlns:a16="http://schemas.microsoft.com/office/drawing/2014/main" id="{D41957BB-AE8B-4CC2-B85F-0262AC922957}"/>
              </a:ext>
            </a:extLst>
          </p:cNvPr>
          <p:cNvSpPr txBox="1">
            <a:spLocks noChangeArrowheads="1"/>
          </p:cNvSpPr>
          <p:nvPr/>
        </p:nvSpPr>
        <p:spPr bwMode="auto">
          <a:xfrm>
            <a:off x="2916238" y="1089025"/>
            <a:ext cx="2779712" cy="1038105"/>
          </a:xfrm>
          <a:prstGeom prst="rect">
            <a:avLst/>
          </a:prstGeom>
          <a:noFill/>
          <a:ln w="38100">
            <a:noFill/>
            <a:miter lim="800000"/>
            <a:headEnd/>
            <a:tailEnd/>
          </a:ln>
        </p:spPr>
        <p:txBody>
          <a:bodyPr wrap="square">
            <a:spAutoFit/>
          </a:bodyPr>
          <a:lstStyle/>
          <a:p>
            <a:pPr marL="0" lvl="1" eaLnBrk="1" fontAlgn="auto" hangingPunct="1">
              <a:lnSpc>
                <a:spcPct val="80000"/>
              </a:lnSpc>
              <a:spcBef>
                <a:spcPct val="20000"/>
              </a:spcBef>
              <a:spcAft>
                <a:spcPts val="0"/>
              </a:spcAft>
              <a:defRPr/>
            </a:pPr>
            <a:r>
              <a:rPr lang="fr-FR" sz="1797" b="1" dirty="0">
                <a:solidFill>
                  <a:srgbClr val="002060"/>
                </a:solidFill>
                <a:latin typeface="Candara" panose="020E0502030303020204" pitchFamily="34" charset="0"/>
              </a:rPr>
              <a:t>Feux de cheminée</a:t>
            </a:r>
          </a:p>
          <a:p>
            <a:pPr marL="0" lvl="1" eaLnBrk="1" fontAlgn="auto" hangingPunct="1">
              <a:lnSpc>
                <a:spcPct val="80000"/>
              </a:lnSpc>
              <a:spcBef>
                <a:spcPct val="20000"/>
              </a:spcBef>
              <a:spcAft>
                <a:spcPts val="0"/>
              </a:spcAft>
              <a:defRPr/>
            </a:pPr>
            <a:r>
              <a:rPr lang="fr-FR" sz="1797" dirty="0">
                <a:solidFill>
                  <a:srgbClr val="167BB3"/>
                </a:solidFill>
                <a:latin typeface="Candara" panose="020E0502030303020204" pitchFamily="34" charset="0"/>
              </a:rPr>
              <a:t>Particules fines, monoxyde de carbone, COV, oxydes d’azote …</a:t>
            </a:r>
          </a:p>
        </p:txBody>
      </p:sp>
      <p:cxnSp>
        <p:nvCxnSpPr>
          <p:cNvPr id="13" name="Connecteur droit avec flèche 12">
            <a:extLst>
              <a:ext uri="{FF2B5EF4-FFF2-40B4-BE49-F238E27FC236}">
                <a16:creationId xmlns:a16="http://schemas.microsoft.com/office/drawing/2014/main" id="{B9037D92-63AE-4B33-86C5-147F69E99097}"/>
              </a:ext>
            </a:extLst>
          </p:cNvPr>
          <p:cNvCxnSpPr>
            <a:cxnSpLocks/>
            <a:stCxn id="6" idx="3"/>
          </p:cNvCxnSpPr>
          <p:nvPr/>
        </p:nvCxnSpPr>
        <p:spPr bwMode="auto">
          <a:xfrm>
            <a:off x="5695950" y="1608078"/>
            <a:ext cx="1311275" cy="1790760"/>
          </a:xfrm>
          <a:prstGeom prst="straightConnector1">
            <a:avLst/>
          </a:prstGeom>
          <a:ln w="38100">
            <a:solidFill>
              <a:srgbClr val="002060"/>
            </a:solidFill>
            <a:tailEnd type="arrow"/>
          </a:ln>
        </p:spPr>
        <p:style>
          <a:lnRef idx="1">
            <a:schemeClr val="accent1"/>
          </a:lnRef>
          <a:fillRef idx="0">
            <a:schemeClr val="accent1"/>
          </a:fillRef>
          <a:effectRef idx="0">
            <a:schemeClr val="accent1"/>
          </a:effectRef>
          <a:fontRef idx="minor">
            <a:schemeClr val="tx1"/>
          </a:fontRef>
        </p:style>
      </p:cxnSp>
      <p:cxnSp>
        <p:nvCxnSpPr>
          <p:cNvPr id="26" name="Connecteur droit avec flèche 25">
            <a:extLst>
              <a:ext uri="{FF2B5EF4-FFF2-40B4-BE49-F238E27FC236}">
                <a16:creationId xmlns:a16="http://schemas.microsoft.com/office/drawing/2014/main" id="{ABE79E7E-2F00-4B00-BA83-FB8180027353}"/>
              </a:ext>
            </a:extLst>
          </p:cNvPr>
          <p:cNvCxnSpPr>
            <a:cxnSpLocks/>
            <a:stCxn id="11" idx="2"/>
          </p:cNvCxnSpPr>
          <p:nvPr/>
        </p:nvCxnSpPr>
        <p:spPr bwMode="auto">
          <a:xfrm flipH="1">
            <a:off x="9275762" y="1738941"/>
            <a:ext cx="23511" cy="1966536"/>
          </a:xfrm>
          <a:prstGeom prst="straightConnector1">
            <a:avLst/>
          </a:prstGeom>
          <a:ln w="38100">
            <a:solidFill>
              <a:srgbClr val="002060"/>
            </a:solidFill>
            <a:tailEnd type="arrow"/>
          </a:ln>
        </p:spPr>
        <p:style>
          <a:lnRef idx="1">
            <a:schemeClr val="accent1"/>
          </a:lnRef>
          <a:fillRef idx="0">
            <a:schemeClr val="accent1"/>
          </a:fillRef>
          <a:effectRef idx="0">
            <a:schemeClr val="accent1"/>
          </a:effectRef>
          <a:fontRef idx="minor">
            <a:schemeClr val="tx1"/>
          </a:fontRef>
        </p:style>
      </p:cxnSp>
      <p:sp>
        <p:nvSpPr>
          <p:cNvPr id="11" name="Text 2 animaux">
            <a:extLst>
              <a:ext uri="{FF2B5EF4-FFF2-40B4-BE49-F238E27FC236}">
                <a16:creationId xmlns:a16="http://schemas.microsoft.com/office/drawing/2014/main" id="{BEB1FFE6-E5FA-489A-87E3-A0BF47ED57BF}"/>
              </a:ext>
            </a:extLst>
          </p:cNvPr>
          <p:cNvSpPr txBox="1">
            <a:spLocks noChangeArrowheads="1"/>
          </p:cNvSpPr>
          <p:nvPr/>
        </p:nvSpPr>
        <p:spPr bwMode="auto">
          <a:xfrm>
            <a:off x="8632523" y="1148391"/>
            <a:ext cx="1333500" cy="590550"/>
          </a:xfrm>
          <a:prstGeom prst="rect">
            <a:avLst/>
          </a:prstGeom>
          <a:noFill/>
          <a:ln w="38100">
            <a:noFill/>
            <a:miter lim="800000"/>
            <a:headEnd/>
            <a:tailEnd/>
          </a:ln>
        </p:spPr>
        <p:txBody>
          <a:bodyPr wrap="square">
            <a:spAutoFit/>
          </a:bodyPr>
          <a:lstStyle>
            <a:defPPr>
              <a:defRPr lang="fr-FR"/>
            </a:defPPr>
            <a:lvl2pPr marL="0" lvl="1" fontAlgn="auto">
              <a:lnSpc>
                <a:spcPct val="80000"/>
              </a:lnSpc>
              <a:spcBef>
                <a:spcPct val="20000"/>
              </a:spcBef>
              <a:spcAft>
                <a:spcPts val="0"/>
              </a:spcAft>
              <a:defRPr sz="1797" b="1">
                <a:solidFill>
                  <a:srgbClr val="002060"/>
                </a:solidFill>
                <a:latin typeface="Candara" panose="020E0502030303020204" pitchFamily="34" charset="0"/>
              </a:defRPr>
            </a:lvl2pPr>
          </a:lstStyle>
          <a:p>
            <a:pPr lvl="1"/>
            <a:r>
              <a:rPr lang="fr-FR" dirty="0"/>
              <a:t>Animaux </a:t>
            </a:r>
          </a:p>
          <a:p>
            <a:pPr lvl="1">
              <a:defRPr/>
            </a:pPr>
            <a:r>
              <a:rPr lang="fr-FR" b="0" dirty="0">
                <a:solidFill>
                  <a:srgbClr val="167BB3"/>
                </a:solidFill>
              </a:rPr>
              <a:t>Allergènes </a:t>
            </a:r>
          </a:p>
        </p:txBody>
      </p:sp>
      <p:sp>
        <p:nvSpPr>
          <p:cNvPr id="9" name="Text 3 Tabac">
            <a:extLst>
              <a:ext uri="{FF2B5EF4-FFF2-40B4-BE49-F238E27FC236}">
                <a16:creationId xmlns:a16="http://schemas.microsoft.com/office/drawing/2014/main" id="{E8B0026D-01AF-40E5-A411-2AEE8246E204}"/>
              </a:ext>
            </a:extLst>
          </p:cNvPr>
          <p:cNvSpPr txBox="1">
            <a:spLocks noChangeArrowheads="1"/>
          </p:cNvSpPr>
          <p:nvPr/>
        </p:nvSpPr>
        <p:spPr bwMode="auto">
          <a:xfrm>
            <a:off x="6038850" y="5752517"/>
            <a:ext cx="3432576" cy="1038105"/>
          </a:xfrm>
          <a:prstGeom prst="rect">
            <a:avLst/>
          </a:prstGeom>
          <a:noFill/>
          <a:ln w="38100">
            <a:noFill/>
            <a:miter lim="800000"/>
            <a:headEnd/>
            <a:tailEnd/>
          </a:ln>
        </p:spPr>
        <p:txBody>
          <a:bodyPr wrap="square">
            <a:spAutoFit/>
          </a:bodyPr>
          <a:lstStyle>
            <a:defPPr>
              <a:defRPr lang="fr-FR"/>
            </a:defPPr>
            <a:lvl2pPr marL="0" lvl="1" fontAlgn="auto">
              <a:lnSpc>
                <a:spcPct val="80000"/>
              </a:lnSpc>
              <a:spcBef>
                <a:spcPct val="20000"/>
              </a:spcBef>
              <a:spcAft>
                <a:spcPts val="0"/>
              </a:spcAft>
              <a:defRPr sz="1797" b="1">
                <a:solidFill>
                  <a:srgbClr val="002060"/>
                </a:solidFill>
                <a:latin typeface="Candara" panose="020E0502030303020204" pitchFamily="34" charset="0"/>
              </a:defRPr>
            </a:lvl2pPr>
          </a:lstStyle>
          <a:p>
            <a:pPr lvl="1"/>
            <a:r>
              <a:rPr lang="fr-FR" dirty="0"/>
              <a:t>Tabac </a:t>
            </a:r>
          </a:p>
          <a:p>
            <a:pPr lvl="1">
              <a:defRPr/>
            </a:pPr>
            <a:r>
              <a:rPr lang="fr-FR" b="0" dirty="0">
                <a:solidFill>
                  <a:srgbClr val="167BB3"/>
                </a:solidFill>
              </a:rPr>
              <a:t>Particules fines, monoxyde de carbone, COV, oxydes d’azote … et des milliers d’autres polluants</a:t>
            </a:r>
          </a:p>
        </p:txBody>
      </p:sp>
      <p:cxnSp>
        <p:nvCxnSpPr>
          <p:cNvPr id="15" name="Connecteur droit avec flèche 14">
            <a:extLst>
              <a:ext uri="{FF2B5EF4-FFF2-40B4-BE49-F238E27FC236}">
                <a16:creationId xmlns:a16="http://schemas.microsoft.com/office/drawing/2014/main" id="{4F8321DB-E368-44B2-95BD-81A23C3030F7}"/>
              </a:ext>
            </a:extLst>
          </p:cNvPr>
          <p:cNvCxnSpPr>
            <a:cxnSpLocks/>
            <a:stCxn id="9" idx="3"/>
          </p:cNvCxnSpPr>
          <p:nvPr/>
        </p:nvCxnSpPr>
        <p:spPr bwMode="auto">
          <a:xfrm flipV="1">
            <a:off x="9471426" y="4408488"/>
            <a:ext cx="913999" cy="1863082"/>
          </a:xfrm>
          <a:prstGeom prst="straightConnector1">
            <a:avLst/>
          </a:prstGeom>
          <a:ln w="38100">
            <a:solidFill>
              <a:srgbClr val="002060"/>
            </a:solidFill>
            <a:tailEnd type="arrow"/>
          </a:ln>
        </p:spPr>
        <p:style>
          <a:lnRef idx="1">
            <a:schemeClr val="accent1"/>
          </a:lnRef>
          <a:fillRef idx="0">
            <a:schemeClr val="accent1"/>
          </a:fillRef>
          <a:effectRef idx="0">
            <a:schemeClr val="accent1"/>
          </a:effectRef>
          <a:fontRef idx="minor">
            <a:schemeClr val="tx1"/>
          </a:fontRef>
        </p:style>
      </p:cxnSp>
      <p:sp>
        <p:nvSpPr>
          <p:cNvPr id="22536" name="Rectangle 2">
            <a:extLst>
              <a:ext uri="{FF2B5EF4-FFF2-40B4-BE49-F238E27FC236}">
                <a16:creationId xmlns:a16="http://schemas.microsoft.com/office/drawing/2014/main" id="{1EAD1325-B311-4C0D-8ECF-C87D049D58EE}"/>
              </a:ext>
            </a:extLst>
          </p:cNvPr>
          <p:cNvSpPr txBox="1">
            <a:spLocks noChangeArrowheads="1"/>
          </p:cNvSpPr>
          <p:nvPr/>
        </p:nvSpPr>
        <p:spPr bwMode="auto">
          <a:xfrm>
            <a:off x="1670130" y="0"/>
            <a:ext cx="10521870" cy="105251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Autofit/>
          </a:bodyPr>
          <a:lstStyle>
            <a:defPPr>
              <a:defRPr lang="fr-FR"/>
            </a:defPPr>
            <a:lvl1pPr algn="ctr">
              <a:lnSpc>
                <a:spcPct val="90000"/>
              </a:lnSpc>
              <a:spcBef>
                <a:spcPct val="0"/>
              </a:spcBef>
              <a:defRPr sz="3200" b="1">
                <a:solidFill>
                  <a:schemeClr val="bg1"/>
                </a:solidFill>
                <a:latin typeface="Century Gothic" panose="020B0502020202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fr-FR" altLang="fr-FR" dirty="0">
                <a:solidFill>
                  <a:srgbClr val="002060"/>
                </a:solidFill>
              </a:rPr>
              <a:t>Qu’est-ce qui pollue l’air intérieur du séjour ?</a:t>
            </a:r>
          </a:p>
        </p:txBody>
      </p:sp>
      <p:sp>
        <p:nvSpPr>
          <p:cNvPr id="27" name="Fond Blanc">
            <a:extLst>
              <a:ext uri="{FF2B5EF4-FFF2-40B4-BE49-F238E27FC236}">
                <a16:creationId xmlns:a16="http://schemas.microsoft.com/office/drawing/2014/main" id="{4D128A4E-DF59-4E16-B84D-C8B4CD29DC03}"/>
              </a:ext>
            </a:extLst>
          </p:cNvPr>
          <p:cNvSpPr/>
          <p:nvPr/>
        </p:nvSpPr>
        <p:spPr>
          <a:xfrm>
            <a:off x="0" y="3861"/>
            <a:ext cx="1670132" cy="685800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9" name="Logo AtmoSud">
            <a:hlinkClick r:id="rId4"/>
            <a:extLst>
              <a:ext uri="{FF2B5EF4-FFF2-40B4-BE49-F238E27FC236}">
                <a16:creationId xmlns:a16="http://schemas.microsoft.com/office/drawing/2014/main" id="{58B3DF9C-26B4-41D8-A456-FB3F3AC8604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7873" y="6188197"/>
            <a:ext cx="1440000" cy="574331"/>
          </a:xfrm>
          <a:prstGeom prst="rect">
            <a:avLst/>
          </a:prstGeom>
        </p:spPr>
      </p:pic>
      <p:grpSp>
        <p:nvGrpSpPr>
          <p:cNvPr id="30" name="TP">
            <a:extLst>
              <a:ext uri="{FF2B5EF4-FFF2-40B4-BE49-F238E27FC236}">
                <a16:creationId xmlns:a16="http://schemas.microsoft.com/office/drawing/2014/main" id="{81026436-E2FC-46C8-8B39-4D01B2569BB2}"/>
              </a:ext>
            </a:extLst>
          </p:cNvPr>
          <p:cNvGrpSpPr/>
          <p:nvPr/>
        </p:nvGrpSpPr>
        <p:grpSpPr>
          <a:xfrm>
            <a:off x="330442" y="5258668"/>
            <a:ext cx="1084263" cy="830356"/>
            <a:chOff x="330442" y="5254806"/>
            <a:chExt cx="1084263" cy="830356"/>
          </a:xfrm>
        </p:grpSpPr>
        <p:sp>
          <p:nvSpPr>
            <p:cNvPr id="31" name="Txt tp">
              <a:extLst>
                <a:ext uri="{FF2B5EF4-FFF2-40B4-BE49-F238E27FC236}">
                  <a16:creationId xmlns:a16="http://schemas.microsoft.com/office/drawing/2014/main" id="{5DA14E56-7DB1-4D3A-B788-5E8FDD2D94D3}"/>
                </a:ext>
              </a:extLst>
            </p:cNvPr>
            <p:cNvSpPr txBox="1">
              <a:spLocks noChangeArrowheads="1"/>
            </p:cNvSpPr>
            <p:nvPr/>
          </p:nvSpPr>
          <p:spPr bwMode="auto">
            <a:xfrm>
              <a:off x="330442" y="5747025"/>
              <a:ext cx="1084263" cy="338137"/>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altLang="fr-FR" sz="1600" b="0" i="0" u="none" strike="noStrike" kern="0" cap="none" spc="0" normalizeH="0" baseline="0" noProof="0" dirty="0">
                  <a:ln>
                    <a:noFill/>
                  </a:ln>
                  <a:solidFill>
                    <a:srgbClr val="44546A"/>
                  </a:solidFill>
                  <a:effectLst/>
                  <a:uLnTx/>
                  <a:uFillTx/>
                  <a:latin typeface="Chelsea Market" panose="02000000000000000000" pitchFamily="2" charset="0"/>
                  <a:ea typeface="Chelsea Market" panose="02000000000000000000" pitchFamily="2" charset="0"/>
                  <a:cs typeface="Ebrima" panose="02000000000000000000" pitchFamily="2" charset="0"/>
                </a:rPr>
                <a:t>TP</a:t>
              </a:r>
            </a:p>
          </p:txBody>
        </p:sp>
        <p:pic>
          <p:nvPicPr>
            <p:cNvPr id="32" name="Picto">
              <a:extLst>
                <a:ext uri="{FF2B5EF4-FFF2-40B4-BE49-F238E27FC236}">
                  <a16:creationId xmlns:a16="http://schemas.microsoft.com/office/drawing/2014/main" id="{9EEDFA93-84B8-40FB-90D5-A8AA947BB1CC}"/>
                </a:ext>
              </a:extLst>
            </p:cNvPr>
            <p:cNvPicPr>
              <a:picLocks noChangeAspect="1"/>
            </p:cNvPicPr>
            <p:nvPr/>
          </p:nvPicPr>
          <p:blipFill rotWithShape="1">
            <a:blip r:embed="rId6">
              <a:extLst>
                <a:ext uri="{28A0092B-C50C-407E-A947-70E740481C1C}">
                  <a14:useLocalDpi xmlns:a14="http://schemas.microsoft.com/office/drawing/2010/main" val="0"/>
                </a:ext>
              </a:extLst>
            </a:blip>
            <a:srcRect l="2040" t="2673" r="2116" b="5000"/>
            <a:stretch/>
          </p:blipFill>
          <p:spPr bwMode="auto">
            <a:xfrm>
              <a:off x="550102" y="5254806"/>
              <a:ext cx="681644" cy="5569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3" name="Video">
            <a:extLst>
              <a:ext uri="{FF2B5EF4-FFF2-40B4-BE49-F238E27FC236}">
                <a16:creationId xmlns:a16="http://schemas.microsoft.com/office/drawing/2014/main" id="{3CEB2F2B-8DBA-4852-B953-76FE9ADE426C}"/>
              </a:ext>
            </a:extLst>
          </p:cNvPr>
          <p:cNvGrpSpPr/>
          <p:nvPr/>
        </p:nvGrpSpPr>
        <p:grpSpPr>
          <a:xfrm>
            <a:off x="330443" y="4186380"/>
            <a:ext cx="1084263" cy="874441"/>
            <a:chOff x="330443" y="4182518"/>
            <a:chExt cx="1084263" cy="874441"/>
          </a:xfrm>
        </p:grpSpPr>
        <p:sp>
          <p:nvSpPr>
            <p:cNvPr id="34" name="Txt video">
              <a:extLst>
                <a:ext uri="{FF2B5EF4-FFF2-40B4-BE49-F238E27FC236}">
                  <a16:creationId xmlns:a16="http://schemas.microsoft.com/office/drawing/2014/main" id="{556EC365-DDC1-4EEF-B4D2-545E08BF6C86}"/>
                </a:ext>
              </a:extLst>
            </p:cNvPr>
            <p:cNvSpPr txBox="1">
              <a:spLocks noChangeArrowheads="1"/>
            </p:cNvSpPr>
            <p:nvPr/>
          </p:nvSpPr>
          <p:spPr bwMode="auto">
            <a:xfrm>
              <a:off x="330443" y="4718822"/>
              <a:ext cx="1084263" cy="338137"/>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altLang="fr-FR" sz="1600" b="0" i="0" u="none" strike="noStrike" kern="0" cap="none" spc="0" normalizeH="0" baseline="0" noProof="0" dirty="0">
                  <a:ln>
                    <a:noFill/>
                  </a:ln>
                  <a:solidFill>
                    <a:srgbClr val="44546A"/>
                  </a:solidFill>
                  <a:effectLst/>
                  <a:uLnTx/>
                  <a:uFillTx/>
                  <a:latin typeface="Chelsea Market" panose="02000000000000000000" pitchFamily="2" charset="0"/>
                  <a:ea typeface="Chelsea Market" panose="02000000000000000000" pitchFamily="2" charset="0"/>
                  <a:cs typeface="Ebrima" panose="02000000000000000000" pitchFamily="2" charset="0"/>
                </a:rPr>
                <a:t>VIDEO</a:t>
              </a:r>
            </a:p>
          </p:txBody>
        </p:sp>
        <p:pic>
          <p:nvPicPr>
            <p:cNvPr id="35" name="Picto guide">
              <a:extLst>
                <a:ext uri="{FF2B5EF4-FFF2-40B4-BE49-F238E27FC236}">
                  <a16:creationId xmlns:a16="http://schemas.microsoft.com/office/drawing/2014/main" id="{4D01D879-82AF-433B-B02A-B8D702362021}"/>
                </a:ext>
              </a:extLst>
            </p:cNvPr>
            <p:cNvPicPr>
              <a:picLocks noChangeAspect="1"/>
            </p:cNvPicPr>
            <p:nvPr/>
          </p:nvPicPr>
          <p:blipFill rotWithShape="1">
            <a:blip r:embed="rId7">
              <a:extLst>
                <a:ext uri="{28A0092B-C50C-407E-A947-70E740481C1C}">
                  <a14:useLocalDpi xmlns:a14="http://schemas.microsoft.com/office/drawing/2010/main" val="0"/>
                </a:ext>
              </a:extLst>
            </a:blip>
            <a:srcRect l="4186" t="1958" r="10959" b="5944"/>
            <a:stretch/>
          </p:blipFill>
          <p:spPr bwMode="auto">
            <a:xfrm>
              <a:off x="545220" y="4182518"/>
              <a:ext cx="631767" cy="5818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6" name="Guide">
            <a:extLst>
              <a:ext uri="{FF2B5EF4-FFF2-40B4-BE49-F238E27FC236}">
                <a16:creationId xmlns:a16="http://schemas.microsoft.com/office/drawing/2014/main" id="{5991AFA0-5B60-4309-AD4B-C491A08CA05E}"/>
              </a:ext>
            </a:extLst>
          </p:cNvPr>
          <p:cNvGrpSpPr/>
          <p:nvPr/>
        </p:nvGrpSpPr>
        <p:grpSpPr>
          <a:xfrm>
            <a:off x="330444" y="3123586"/>
            <a:ext cx="1084262" cy="891371"/>
            <a:chOff x="330444" y="3119724"/>
            <a:chExt cx="1084262" cy="891371"/>
          </a:xfrm>
        </p:grpSpPr>
        <p:sp>
          <p:nvSpPr>
            <p:cNvPr id="37" name="Txt guide">
              <a:extLst>
                <a:ext uri="{FF2B5EF4-FFF2-40B4-BE49-F238E27FC236}">
                  <a16:creationId xmlns:a16="http://schemas.microsoft.com/office/drawing/2014/main" id="{9F4E2D72-078E-403D-908E-62AF6D65C5E7}"/>
                </a:ext>
              </a:extLst>
            </p:cNvPr>
            <p:cNvSpPr txBox="1">
              <a:spLocks noChangeArrowheads="1"/>
            </p:cNvSpPr>
            <p:nvPr/>
          </p:nvSpPr>
          <p:spPr bwMode="auto">
            <a:xfrm>
              <a:off x="330444" y="3671370"/>
              <a:ext cx="1084262" cy="339725"/>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altLang="fr-FR" sz="1600" b="0" i="0" u="none" strike="noStrike" kern="0" cap="none" spc="0" normalizeH="0" baseline="0" noProof="0" dirty="0">
                  <a:ln>
                    <a:noFill/>
                  </a:ln>
                  <a:solidFill>
                    <a:srgbClr val="44546A"/>
                  </a:solidFill>
                  <a:effectLst/>
                  <a:uLnTx/>
                  <a:uFillTx/>
                  <a:latin typeface="Chelsea Market" panose="02000000000000000000" pitchFamily="2" charset="0"/>
                  <a:ea typeface="Chelsea Market" panose="02000000000000000000" pitchFamily="2" charset="0"/>
                  <a:cs typeface="Verdana" panose="020B0604030504040204" pitchFamily="34" charset="0"/>
                </a:rPr>
                <a:t>GUIDE</a:t>
              </a:r>
            </a:p>
          </p:txBody>
        </p:sp>
        <p:pic>
          <p:nvPicPr>
            <p:cNvPr id="38" name="Picto guide">
              <a:extLst>
                <a:ext uri="{FF2B5EF4-FFF2-40B4-BE49-F238E27FC236}">
                  <a16:creationId xmlns:a16="http://schemas.microsoft.com/office/drawing/2014/main" id="{B8D0C7A1-AB0F-4C3D-AF3C-D92E3101C2BB}"/>
                </a:ext>
              </a:extLst>
            </p:cNvPr>
            <p:cNvPicPr>
              <a:picLocks noChangeAspect="1"/>
            </p:cNvPicPr>
            <p:nvPr/>
          </p:nvPicPr>
          <p:blipFill rotWithShape="1">
            <a:blip r:embed="rId8">
              <a:extLst>
                <a:ext uri="{28A0092B-C50C-407E-A947-70E740481C1C}">
                  <a14:useLocalDpi xmlns:a14="http://schemas.microsoft.com/office/drawing/2010/main" val="0"/>
                </a:ext>
              </a:extLst>
            </a:blip>
            <a:srcRect l="5015" t="1565" r="10709" b="5873"/>
            <a:stretch/>
          </p:blipFill>
          <p:spPr bwMode="auto">
            <a:xfrm>
              <a:off x="545220" y="3119724"/>
              <a:ext cx="623454" cy="5818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9" name="Txt info">
            <a:extLst>
              <a:ext uri="{FF2B5EF4-FFF2-40B4-BE49-F238E27FC236}">
                <a16:creationId xmlns:a16="http://schemas.microsoft.com/office/drawing/2014/main" id="{62CA5FA1-C6EC-4D96-951E-1FCC0235AE2A}"/>
              </a:ext>
            </a:extLst>
          </p:cNvPr>
          <p:cNvSpPr txBox="1">
            <a:spLocks noChangeArrowheads="1"/>
          </p:cNvSpPr>
          <p:nvPr/>
        </p:nvSpPr>
        <p:spPr bwMode="auto">
          <a:xfrm>
            <a:off x="314816" y="2530286"/>
            <a:ext cx="1084262" cy="338137"/>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altLang="fr-FR" sz="1600" b="0" i="0" u="none" strike="noStrike" kern="0" cap="none" spc="0" normalizeH="0" baseline="0" noProof="0" dirty="0">
                <a:ln>
                  <a:noFill/>
                </a:ln>
                <a:solidFill>
                  <a:srgbClr val="44546A"/>
                </a:solidFill>
                <a:effectLst/>
                <a:uLnTx/>
                <a:uFillTx/>
                <a:latin typeface="Chelsea Market" panose="02000000000000000000" pitchFamily="2" charset="0"/>
                <a:ea typeface="Chelsea Market" panose="02000000000000000000" pitchFamily="2" charset="0"/>
                <a:cs typeface="Ebrima" panose="02000000000000000000" pitchFamily="2" charset="0"/>
              </a:rPr>
              <a:t>INFO</a:t>
            </a:r>
          </a:p>
        </p:txBody>
      </p:sp>
      <p:sp>
        <p:nvSpPr>
          <p:cNvPr id="40" name="Module CO2">
            <a:extLst>
              <a:ext uri="{FF2B5EF4-FFF2-40B4-BE49-F238E27FC236}">
                <a16:creationId xmlns:a16="http://schemas.microsoft.com/office/drawing/2014/main" id="{33D51160-53B3-4FE4-8D9A-748DF6BA709D}"/>
              </a:ext>
            </a:extLst>
          </p:cNvPr>
          <p:cNvSpPr/>
          <p:nvPr/>
        </p:nvSpPr>
        <p:spPr>
          <a:xfrm>
            <a:off x="65263" y="1509203"/>
            <a:ext cx="1539605" cy="276999"/>
          </a:xfrm>
          <a:prstGeom prst="rect">
            <a:avLst/>
          </a:prstGeom>
          <a:solidFill>
            <a:srgbClr val="002060"/>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L’air de ma classe</a:t>
            </a:r>
            <a:endParaRPr kumimoji="0" lang="fr-FR"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41" name="Logo AEM">
            <a:extLst>
              <a:ext uri="{FF2B5EF4-FFF2-40B4-BE49-F238E27FC236}">
                <a16:creationId xmlns:a16="http://schemas.microsoft.com/office/drawing/2014/main" id="{DC13F5B8-8872-43AE-81AF-37A6C94B1AB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57636" y="224669"/>
            <a:ext cx="954858" cy="1218997"/>
          </a:xfrm>
          <a:prstGeom prst="rect">
            <a:avLst/>
          </a:prstGeom>
        </p:spPr>
      </p:pic>
      <p:pic>
        <p:nvPicPr>
          <p:cNvPr id="42" name="Picto info active">
            <a:extLst>
              <a:ext uri="{FF2B5EF4-FFF2-40B4-BE49-F238E27FC236}">
                <a16:creationId xmlns:a16="http://schemas.microsoft.com/office/drawing/2014/main" id="{7CDB42F3-A471-41F0-B973-5E41143A6D49}"/>
              </a:ext>
            </a:extLst>
          </p:cNvPr>
          <p:cNvPicPr>
            <a:picLocks noChangeAspect="1"/>
          </p:cNvPicPr>
          <p:nvPr/>
        </p:nvPicPr>
        <p:blipFill rotWithShape="1">
          <a:blip r:embed="rId10">
            <a:extLst>
              <a:ext uri="{28A0092B-C50C-407E-A947-70E740481C1C}">
                <a14:useLocalDpi xmlns:a14="http://schemas.microsoft.com/office/drawing/2010/main" val="0"/>
              </a:ext>
            </a:extLst>
          </a:blip>
          <a:srcRect l="6268" t="3278" r="13588" b="5866"/>
          <a:stretch/>
        </p:blipFill>
        <p:spPr bwMode="auto">
          <a:xfrm>
            <a:off x="530536" y="1995482"/>
            <a:ext cx="624689" cy="597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 name="Carré corné Info">
            <a:extLst>
              <a:ext uri="{FF2B5EF4-FFF2-40B4-BE49-F238E27FC236}">
                <a16:creationId xmlns:a16="http://schemas.microsoft.com/office/drawing/2014/main" id="{C438EE95-6CE2-41D1-96E8-EE764DC65E9C}"/>
              </a:ext>
            </a:extLst>
          </p:cNvPr>
          <p:cNvSpPr/>
          <p:nvPr/>
        </p:nvSpPr>
        <p:spPr>
          <a:xfrm>
            <a:off x="46379" y="5869217"/>
            <a:ext cx="1609401" cy="955757"/>
          </a:xfrm>
          <a:prstGeom prst="foldedCorner">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fr-FR" sz="1200" dirty="0">
                <a:solidFill>
                  <a:schemeClr val="tx1"/>
                </a:solidFill>
              </a:rPr>
              <a:t>    </a:t>
            </a:r>
          </a:p>
          <a:p>
            <a:pPr marL="228600" indent="-228600">
              <a:buFont typeface="+mj-lt"/>
              <a:buAutoNum type="arabicPeriod"/>
              <a:defRPr/>
            </a:pPr>
            <a:r>
              <a:rPr lang="fr-FR" sz="1200" b="1" dirty="0">
                <a:solidFill>
                  <a:srgbClr val="FFFFFF"/>
                </a:solidFill>
              </a:rPr>
              <a:t>Feux de cheminée</a:t>
            </a:r>
          </a:p>
          <a:p>
            <a:pPr marL="228600" indent="-228600">
              <a:buFont typeface="+mj-lt"/>
              <a:buAutoNum type="arabicPeriod"/>
              <a:defRPr/>
            </a:pPr>
            <a:r>
              <a:rPr lang="fr-FR" sz="1200" b="1" dirty="0">
                <a:solidFill>
                  <a:srgbClr val="FFFFFF"/>
                </a:solidFill>
              </a:rPr>
              <a:t>Animaux </a:t>
            </a:r>
          </a:p>
          <a:p>
            <a:pPr marL="228600" indent="-228600">
              <a:buFont typeface="+mj-lt"/>
              <a:buAutoNum type="arabicPeriod"/>
              <a:defRPr/>
            </a:pPr>
            <a:r>
              <a:rPr lang="fr-FR" sz="1200" b="1" dirty="0">
                <a:solidFill>
                  <a:srgbClr val="FFFFFF"/>
                </a:solidFill>
              </a:rPr>
              <a:t>Tabac</a:t>
            </a:r>
          </a:p>
          <a:p>
            <a:pPr marL="228600" indent="-228600">
              <a:buFont typeface="+mj-lt"/>
              <a:buAutoNum type="arabicPeriod"/>
              <a:defRPr/>
            </a:pPr>
            <a:r>
              <a:rPr lang="fr-FR" sz="1200" b="1" dirty="0">
                <a:solidFill>
                  <a:srgbClr val="FFFFFF"/>
                </a:solidFill>
              </a:rPr>
              <a:t>Plantes</a:t>
            </a:r>
          </a:p>
        </p:txBody>
      </p:sp>
      <p:sp>
        <p:nvSpPr>
          <p:cNvPr id="44" name="Espace réservé du numéro de diapositive 1">
            <a:extLst>
              <a:ext uri="{FF2B5EF4-FFF2-40B4-BE49-F238E27FC236}">
                <a16:creationId xmlns:a16="http://schemas.microsoft.com/office/drawing/2014/main" id="{D931F748-8D3D-406E-8B1E-F25FF72BFAFF}"/>
              </a:ext>
            </a:extLst>
          </p:cNvPr>
          <p:cNvSpPr txBox="1">
            <a:spLocks/>
          </p:cNvSpPr>
          <p:nvPr/>
        </p:nvSpPr>
        <p:spPr bwMode="auto">
          <a:xfrm>
            <a:off x="11126800" y="6409271"/>
            <a:ext cx="1018821" cy="365125"/>
          </a:xfrm>
          <a:prstGeom prst="rect">
            <a:avLst/>
          </a:prstGeom>
          <a:solidFill>
            <a:srgbClr val="002060"/>
          </a:solidFill>
          <a:ln>
            <a:noFill/>
          </a:ln>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dirty="0">
                <a:solidFill>
                  <a:schemeClr val="bg1"/>
                </a:solidFill>
              </a:rPr>
              <a:t>M</a:t>
            </a:r>
            <a:r>
              <a:rPr lang="fr-FR" altLang="fr-FR" sz="1800" b="1" baseline="30000" dirty="0">
                <a:solidFill>
                  <a:schemeClr val="bg1"/>
                </a:solidFill>
              </a:rPr>
              <a:t>8</a:t>
            </a:r>
            <a:r>
              <a:rPr lang="fr-FR" altLang="fr-FR" sz="1800" b="1" dirty="0">
                <a:solidFill>
                  <a:srgbClr val="CFEDEF"/>
                </a:solidFill>
              </a:rPr>
              <a:t> </a:t>
            </a:r>
            <a:r>
              <a:rPr lang="fr-FR" altLang="fr-FR" sz="1800" b="1" dirty="0">
                <a:solidFill>
                  <a:schemeClr val="bg1"/>
                </a:solidFill>
              </a:rPr>
              <a:t>- </a:t>
            </a:r>
            <a:fld id="{6B65CB28-E51F-4F6B-B370-8F5765EA14E9}" type="slidenum">
              <a:rPr lang="fr-FR" altLang="fr-FR" sz="1800" b="1" smtClean="0">
                <a:solidFill>
                  <a:schemeClr val="bg1"/>
                </a:solidFill>
              </a:rPr>
              <a:pPr algn="ctr" eaLnBrk="1" hangingPunct="1">
                <a:lnSpc>
                  <a:spcPct val="100000"/>
                </a:lnSpc>
                <a:spcBef>
                  <a:spcPct val="0"/>
                </a:spcBef>
                <a:buFontTx/>
                <a:buNone/>
              </a:pPr>
              <a:t>60</a:t>
            </a:fld>
            <a:endParaRPr lang="fr-FR" altLang="fr-FR" sz="1800" b="1" dirty="0">
              <a:solidFill>
                <a:schemeClr val="bg1"/>
              </a:solidFill>
            </a:endParaRPr>
          </a:p>
        </p:txBody>
      </p:sp>
      <p:sp>
        <p:nvSpPr>
          <p:cNvPr id="45" name="Numéro 4">
            <a:extLst>
              <a:ext uri="{FF2B5EF4-FFF2-40B4-BE49-F238E27FC236}">
                <a16:creationId xmlns:a16="http://schemas.microsoft.com/office/drawing/2014/main" id="{02FAEE29-25CA-4BCF-99F9-A8C3D1D24E53}"/>
              </a:ext>
            </a:extLst>
          </p:cNvPr>
          <p:cNvSpPr/>
          <p:nvPr/>
        </p:nvSpPr>
        <p:spPr bwMode="auto">
          <a:xfrm>
            <a:off x="3447200" y="5073824"/>
            <a:ext cx="1015200" cy="1015200"/>
          </a:xfrm>
          <a:custGeom>
            <a:avLst/>
            <a:gdLst>
              <a:gd name="connsiteX0" fmla="*/ 0 w 5826377"/>
              <a:gd name="connsiteY0" fmla="*/ 1033411 h 2066821"/>
              <a:gd name="connsiteX1" fmla="*/ 2913189 w 5826377"/>
              <a:gd name="connsiteY1" fmla="*/ 0 h 2066821"/>
              <a:gd name="connsiteX2" fmla="*/ 5826378 w 5826377"/>
              <a:gd name="connsiteY2" fmla="*/ 1033411 h 2066821"/>
              <a:gd name="connsiteX3" fmla="*/ 2913189 w 5826377"/>
              <a:gd name="connsiteY3" fmla="*/ 2066822 h 2066821"/>
              <a:gd name="connsiteX4" fmla="*/ 0 w 5826377"/>
              <a:gd name="connsiteY4" fmla="*/ 1033411 h 2066821"/>
              <a:gd name="connsiteX0" fmla="*/ 0 w 5963004"/>
              <a:gd name="connsiteY0" fmla="*/ 1117673 h 2151084"/>
              <a:gd name="connsiteX1" fmla="*/ 2913189 w 5963004"/>
              <a:gd name="connsiteY1" fmla="*/ 84262 h 2151084"/>
              <a:gd name="connsiteX2" fmla="*/ 4908260 w 5963004"/>
              <a:gd name="connsiteY2" fmla="*/ 178808 h 2151084"/>
              <a:gd name="connsiteX3" fmla="*/ 5826378 w 5963004"/>
              <a:gd name="connsiteY3" fmla="*/ 1117673 h 2151084"/>
              <a:gd name="connsiteX4" fmla="*/ 2913189 w 5963004"/>
              <a:gd name="connsiteY4" fmla="*/ 2151084 h 2151084"/>
              <a:gd name="connsiteX5" fmla="*/ 0 w 5963004"/>
              <a:gd name="connsiteY5" fmla="*/ 1117673 h 2151084"/>
              <a:gd name="connsiteX0" fmla="*/ 0 w 5682491"/>
              <a:gd name="connsiteY0" fmla="*/ 1117673 h 2198926"/>
              <a:gd name="connsiteX1" fmla="*/ 2913189 w 5682491"/>
              <a:gd name="connsiteY1" fmla="*/ 84262 h 2198926"/>
              <a:gd name="connsiteX2" fmla="*/ 4908260 w 5682491"/>
              <a:gd name="connsiteY2" fmla="*/ 178808 h 2198926"/>
              <a:gd name="connsiteX3" fmla="*/ 5502993 w 5682491"/>
              <a:gd name="connsiteY3" fmla="*/ 1920561 h 2198926"/>
              <a:gd name="connsiteX4" fmla="*/ 2913189 w 5682491"/>
              <a:gd name="connsiteY4" fmla="*/ 2151084 h 2198926"/>
              <a:gd name="connsiteX5" fmla="*/ 0 w 5682491"/>
              <a:gd name="connsiteY5" fmla="*/ 1117673 h 2198926"/>
              <a:gd name="connsiteX0" fmla="*/ 0 w 5660189"/>
              <a:gd name="connsiteY0" fmla="*/ 926212 h 2198502"/>
              <a:gd name="connsiteX1" fmla="*/ 2890887 w 5660189"/>
              <a:gd name="connsiteY1" fmla="*/ 71221 h 2198502"/>
              <a:gd name="connsiteX2" fmla="*/ 4885958 w 5660189"/>
              <a:gd name="connsiteY2" fmla="*/ 165767 h 2198502"/>
              <a:gd name="connsiteX3" fmla="*/ 5480691 w 5660189"/>
              <a:gd name="connsiteY3" fmla="*/ 1907520 h 2198502"/>
              <a:gd name="connsiteX4" fmla="*/ 2890887 w 5660189"/>
              <a:gd name="connsiteY4" fmla="*/ 2138043 h 2198502"/>
              <a:gd name="connsiteX5" fmla="*/ 0 w 5660189"/>
              <a:gd name="connsiteY5" fmla="*/ 926212 h 2198502"/>
              <a:gd name="connsiteX0" fmla="*/ 13287 w 5673476"/>
              <a:gd name="connsiteY0" fmla="*/ 941739 h 2214029"/>
              <a:gd name="connsiteX1" fmla="*/ 1956320 w 5673476"/>
              <a:gd name="connsiteY1" fmla="*/ 64445 h 2214029"/>
              <a:gd name="connsiteX2" fmla="*/ 4899245 w 5673476"/>
              <a:gd name="connsiteY2" fmla="*/ 181294 h 2214029"/>
              <a:gd name="connsiteX3" fmla="*/ 5493978 w 5673476"/>
              <a:gd name="connsiteY3" fmla="*/ 1923047 h 2214029"/>
              <a:gd name="connsiteX4" fmla="*/ 2904174 w 5673476"/>
              <a:gd name="connsiteY4" fmla="*/ 2153570 h 2214029"/>
              <a:gd name="connsiteX5" fmla="*/ 13287 w 5673476"/>
              <a:gd name="connsiteY5" fmla="*/ 941739 h 2214029"/>
              <a:gd name="connsiteX0" fmla="*/ 101649 w 5761838"/>
              <a:gd name="connsiteY0" fmla="*/ 941739 h 2143739"/>
              <a:gd name="connsiteX1" fmla="*/ 2044682 w 5761838"/>
              <a:gd name="connsiteY1" fmla="*/ 64445 h 2143739"/>
              <a:gd name="connsiteX2" fmla="*/ 4987607 w 5761838"/>
              <a:gd name="connsiteY2" fmla="*/ 181294 h 2143739"/>
              <a:gd name="connsiteX3" fmla="*/ 5582340 w 5761838"/>
              <a:gd name="connsiteY3" fmla="*/ 1923047 h 2143739"/>
              <a:gd name="connsiteX4" fmla="*/ 840350 w 5761838"/>
              <a:gd name="connsiteY4" fmla="*/ 2064360 h 2143739"/>
              <a:gd name="connsiteX5" fmla="*/ 101649 w 5761838"/>
              <a:gd name="connsiteY5" fmla="*/ 941739 h 2143739"/>
              <a:gd name="connsiteX0" fmla="*/ 188442 w 5536397"/>
              <a:gd name="connsiteY0" fmla="*/ 630387 h 2143793"/>
              <a:gd name="connsiteX1" fmla="*/ 1819241 w 5536397"/>
              <a:gd name="connsiteY1" fmla="*/ 43025 h 2143793"/>
              <a:gd name="connsiteX2" fmla="*/ 4762166 w 5536397"/>
              <a:gd name="connsiteY2" fmla="*/ 159874 h 2143793"/>
              <a:gd name="connsiteX3" fmla="*/ 5356899 w 5536397"/>
              <a:gd name="connsiteY3" fmla="*/ 1901627 h 2143793"/>
              <a:gd name="connsiteX4" fmla="*/ 614909 w 5536397"/>
              <a:gd name="connsiteY4" fmla="*/ 2042940 h 2143793"/>
              <a:gd name="connsiteX5" fmla="*/ 188442 w 5536397"/>
              <a:gd name="connsiteY5" fmla="*/ 630387 h 2143793"/>
              <a:gd name="connsiteX0" fmla="*/ 174325 w 5321361"/>
              <a:gd name="connsiteY0" fmla="*/ 630387 h 2200733"/>
              <a:gd name="connsiteX1" fmla="*/ 1805124 w 5321361"/>
              <a:gd name="connsiteY1" fmla="*/ 43025 h 2200733"/>
              <a:gd name="connsiteX2" fmla="*/ 4748049 w 5321361"/>
              <a:gd name="connsiteY2" fmla="*/ 159874 h 2200733"/>
              <a:gd name="connsiteX3" fmla="*/ 5086304 w 5321361"/>
              <a:gd name="connsiteY3" fmla="*/ 2035442 h 2200733"/>
              <a:gd name="connsiteX4" fmla="*/ 600792 w 5321361"/>
              <a:gd name="connsiteY4" fmla="*/ 2042940 h 2200733"/>
              <a:gd name="connsiteX5" fmla="*/ 174325 w 5321361"/>
              <a:gd name="connsiteY5" fmla="*/ 630387 h 2200733"/>
              <a:gd name="connsiteX0" fmla="*/ 174325 w 5420438"/>
              <a:gd name="connsiteY0" fmla="*/ 630387 h 2200733"/>
              <a:gd name="connsiteX1" fmla="*/ 1805124 w 5420438"/>
              <a:gd name="connsiteY1" fmla="*/ 43025 h 2200733"/>
              <a:gd name="connsiteX2" fmla="*/ 4748049 w 5420438"/>
              <a:gd name="connsiteY2" fmla="*/ 159874 h 2200733"/>
              <a:gd name="connsiteX3" fmla="*/ 5086304 w 5420438"/>
              <a:gd name="connsiteY3" fmla="*/ 2035442 h 2200733"/>
              <a:gd name="connsiteX4" fmla="*/ 600792 w 5420438"/>
              <a:gd name="connsiteY4" fmla="*/ 2042940 h 2200733"/>
              <a:gd name="connsiteX5" fmla="*/ 174325 w 5420438"/>
              <a:gd name="connsiteY5" fmla="*/ 630387 h 2200733"/>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428298"/>
              <a:gd name="connsiteY0" fmla="*/ 682960 h 2297981"/>
              <a:gd name="connsiteX1" fmla="*/ 1805124 w 5428298"/>
              <a:gd name="connsiteY1" fmla="*/ 95598 h 2297981"/>
              <a:gd name="connsiteX2" fmla="*/ 4748049 w 5428298"/>
              <a:gd name="connsiteY2" fmla="*/ 212447 h 2297981"/>
              <a:gd name="connsiteX3" fmla="*/ 5086304 w 5428298"/>
              <a:gd name="connsiteY3" fmla="*/ 2088015 h 2297981"/>
              <a:gd name="connsiteX4" fmla="*/ 600792 w 5428298"/>
              <a:gd name="connsiteY4" fmla="*/ 2095513 h 2297981"/>
              <a:gd name="connsiteX5" fmla="*/ 174325 w 5428298"/>
              <a:gd name="connsiteY5" fmla="*/ 682960 h 2297981"/>
              <a:gd name="connsiteX0" fmla="*/ 151277 w 4978783"/>
              <a:gd name="connsiteY0" fmla="*/ 2095513 h 2334141"/>
              <a:gd name="connsiteX1" fmla="*/ 1355609 w 4978783"/>
              <a:gd name="connsiteY1" fmla="*/ 95598 h 2334141"/>
              <a:gd name="connsiteX2" fmla="*/ 4298534 w 4978783"/>
              <a:gd name="connsiteY2" fmla="*/ 212447 h 2334141"/>
              <a:gd name="connsiteX3" fmla="*/ 4636789 w 4978783"/>
              <a:gd name="connsiteY3" fmla="*/ 2088015 h 2334141"/>
              <a:gd name="connsiteX4" fmla="*/ 151277 w 4978783"/>
              <a:gd name="connsiteY4" fmla="*/ 2095513 h 2334141"/>
              <a:gd name="connsiteX0" fmla="*/ 470246 w 5297752"/>
              <a:gd name="connsiteY0" fmla="*/ 2066922 h 2301280"/>
              <a:gd name="connsiteX1" fmla="*/ 604061 w 5297752"/>
              <a:gd name="connsiteY1" fmla="*/ 133915 h 2301280"/>
              <a:gd name="connsiteX2" fmla="*/ 4617503 w 5297752"/>
              <a:gd name="connsiteY2" fmla="*/ 183856 h 2301280"/>
              <a:gd name="connsiteX3" fmla="*/ 4955758 w 5297752"/>
              <a:gd name="connsiteY3" fmla="*/ 2059424 h 2301280"/>
              <a:gd name="connsiteX4" fmla="*/ 470246 w 5297752"/>
              <a:gd name="connsiteY4" fmla="*/ 2066922 h 2301280"/>
              <a:gd name="connsiteX0" fmla="*/ 508312 w 5335818"/>
              <a:gd name="connsiteY0" fmla="*/ 2088925 h 2323283"/>
              <a:gd name="connsiteX1" fmla="*/ 642127 w 5335818"/>
              <a:gd name="connsiteY1" fmla="*/ 155918 h 2323283"/>
              <a:gd name="connsiteX2" fmla="*/ 4655569 w 5335818"/>
              <a:gd name="connsiteY2" fmla="*/ 205859 h 2323283"/>
              <a:gd name="connsiteX3" fmla="*/ 4993824 w 5335818"/>
              <a:gd name="connsiteY3" fmla="*/ 2081427 h 2323283"/>
              <a:gd name="connsiteX4" fmla="*/ 508312 w 5335818"/>
              <a:gd name="connsiteY4" fmla="*/ 2088925 h 2323283"/>
              <a:gd name="connsiteX0" fmla="*/ 537928 w 5365434"/>
              <a:gd name="connsiteY0" fmla="*/ 2041763 h 2267686"/>
              <a:gd name="connsiteX1" fmla="*/ 615987 w 5365434"/>
              <a:gd name="connsiteY1" fmla="*/ 242570 h 2267686"/>
              <a:gd name="connsiteX2" fmla="*/ 4685185 w 5365434"/>
              <a:gd name="connsiteY2" fmla="*/ 158697 h 2267686"/>
              <a:gd name="connsiteX3" fmla="*/ 5023440 w 5365434"/>
              <a:gd name="connsiteY3" fmla="*/ 2034265 h 2267686"/>
              <a:gd name="connsiteX4" fmla="*/ 537928 w 5365434"/>
              <a:gd name="connsiteY4" fmla="*/ 2041763 h 2267686"/>
              <a:gd name="connsiteX0" fmla="*/ 475390 w 5302896"/>
              <a:gd name="connsiteY0" fmla="*/ 2088286 h 2314209"/>
              <a:gd name="connsiteX1" fmla="*/ 553449 w 5302896"/>
              <a:gd name="connsiteY1" fmla="*/ 289093 h 2314209"/>
              <a:gd name="connsiteX2" fmla="*/ 4622647 w 5302896"/>
              <a:gd name="connsiteY2" fmla="*/ 205220 h 2314209"/>
              <a:gd name="connsiteX3" fmla="*/ 4960902 w 5302896"/>
              <a:gd name="connsiteY3" fmla="*/ 2080788 h 2314209"/>
              <a:gd name="connsiteX4" fmla="*/ 475390 w 5302896"/>
              <a:gd name="connsiteY4" fmla="*/ 2088286 h 2314209"/>
              <a:gd name="connsiteX0" fmla="*/ 500620 w 5340218"/>
              <a:gd name="connsiteY0" fmla="*/ 2050101 h 2276024"/>
              <a:gd name="connsiteX1" fmla="*/ 578679 w 5340218"/>
              <a:gd name="connsiteY1" fmla="*/ 250908 h 2276024"/>
              <a:gd name="connsiteX2" fmla="*/ 4688872 w 5340218"/>
              <a:gd name="connsiteY2" fmla="*/ 227606 h 2276024"/>
              <a:gd name="connsiteX3" fmla="*/ 4986132 w 5340218"/>
              <a:gd name="connsiteY3" fmla="*/ 2042603 h 2276024"/>
              <a:gd name="connsiteX4" fmla="*/ 500620 w 5340218"/>
              <a:gd name="connsiteY4" fmla="*/ 2050101 h 2276024"/>
              <a:gd name="connsiteX0" fmla="*/ 500620 w 5340214"/>
              <a:gd name="connsiteY0" fmla="*/ 2163226 h 2389149"/>
              <a:gd name="connsiteX1" fmla="*/ 578679 w 5340214"/>
              <a:gd name="connsiteY1" fmla="*/ 364033 h 2389149"/>
              <a:gd name="connsiteX2" fmla="*/ 4688872 w 5340214"/>
              <a:gd name="connsiteY2" fmla="*/ 340731 h 2389149"/>
              <a:gd name="connsiteX3" fmla="*/ 4986132 w 5340214"/>
              <a:gd name="connsiteY3" fmla="*/ 2155728 h 2389149"/>
              <a:gd name="connsiteX4" fmla="*/ 500620 w 5340214"/>
              <a:gd name="connsiteY4" fmla="*/ 2163226 h 2389149"/>
              <a:gd name="connsiteX0" fmla="*/ 500620 w 5475509"/>
              <a:gd name="connsiteY0" fmla="*/ 2163226 h 2389149"/>
              <a:gd name="connsiteX1" fmla="*/ 578679 w 5475509"/>
              <a:gd name="connsiteY1" fmla="*/ 364033 h 2389149"/>
              <a:gd name="connsiteX2" fmla="*/ 4688872 w 5475509"/>
              <a:gd name="connsiteY2" fmla="*/ 340731 h 2389149"/>
              <a:gd name="connsiteX3" fmla="*/ 4986132 w 5475509"/>
              <a:gd name="connsiteY3" fmla="*/ 2155728 h 2389149"/>
              <a:gd name="connsiteX4" fmla="*/ 500620 w 5475509"/>
              <a:gd name="connsiteY4" fmla="*/ 2163226 h 2389149"/>
              <a:gd name="connsiteX0" fmla="*/ 631244 w 5319168"/>
              <a:gd name="connsiteY0" fmla="*/ 2163227 h 2389149"/>
              <a:gd name="connsiteX1" fmla="*/ 422338 w 5319168"/>
              <a:gd name="connsiteY1" fmla="*/ 364033 h 2389149"/>
              <a:gd name="connsiteX2" fmla="*/ 4532531 w 5319168"/>
              <a:gd name="connsiteY2" fmla="*/ 340731 h 2389149"/>
              <a:gd name="connsiteX3" fmla="*/ 4829791 w 5319168"/>
              <a:gd name="connsiteY3" fmla="*/ 2155728 h 2389149"/>
              <a:gd name="connsiteX4" fmla="*/ 631244 w 5319168"/>
              <a:gd name="connsiteY4" fmla="*/ 2163227 h 2389149"/>
              <a:gd name="connsiteX0" fmla="*/ 716431 w 5404355"/>
              <a:gd name="connsiteY0" fmla="*/ 2163227 h 2486204"/>
              <a:gd name="connsiteX1" fmla="*/ 507525 w 5404355"/>
              <a:gd name="connsiteY1" fmla="*/ 364033 h 2486204"/>
              <a:gd name="connsiteX2" fmla="*/ 4617718 w 5404355"/>
              <a:gd name="connsiteY2" fmla="*/ 340731 h 2486204"/>
              <a:gd name="connsiteX3" fmla="*/ 4914978 w 5404355"/>
              <a:gd name="connsiteY3" fmla="*/ 2155728 h 2486204"/>
              <a:gd name="connsiteX4" fmla="*/ 716431 w 5404355"/>
              <a:gd name="connsiteY4" fmla="*/ 2163227 h 2486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4355" h="2486204">
                <a:moveTo>
                  <a:pt x="716431" y="2163227"/>
                </a:moveTo>
                <a:cubicBezTo>
                  <a:pt x="-264115" y="1622327"/>
                  <a:pt x="-142690" y="667782"/>
                  <a:pt x="507525" y="364033"/>
                </a:cubicBezTo>
                <a:cubicBezTo>
                  <a:pt x="1157740" y="60284"/>
                  <a:pt x="3250955" y="-263909"/>
                  <a:pt x="4617718" y="340731"/>
                </a:cubicBezTo>
                <a:cubicBezTo>
                  <a:pt x="5615527" y="793943"/>
                  <a:pt x="5606187" y="1841884"/>
                  <a:pt x="4914978" y="2155728"/>
                </a:cubicBezTo>
                <a:cubicBezTo>
                  <a:pt x="4223769" y="2469572"/>
                  <a:pt x="1696977" y="2704127"/>
                  <a:pt x="716431" y="2163227"/>
                </a:cubicBezTo>
                <a:close/>
              </a:path>
            </a:pathLst>
          </a:custGeom>
          <a:solidFill>
            <a:srgbClr val="1898BE"/>
          </a:solidFill>
          <a:ln>
            <a:solidFill>
              <a:srgbClr val="1898BE"/>
            </a:solidFill>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r>
              <a:rPr lang="fr-FR" sz="4800" b="1" dirty="0"/>
              <a:t>4</a:t>
            </a:r>
            <a:endParaRPr lang="fr-FR" sz="4800" dirty="0"/>
          </a:p>
        </p:txBody>
      </p:sp>
      <p:sp>
        <p:nvSpPr>
          <p:cNvPr id="46" name="Numéro 3">
            <a:extLst>
              <a:ext uri="{FF2B5EF4-FFF2-40B4-BE49-F238E27FC236}">
                <a16:creationId xmlns:a16="http://schemas.microsoft.com/office/drawing/2014/main" id="{167F824D-C47E-43E5-AD8C-D25B493B3976}"/>
              </a:ext>
            </a:extLst>
          </p:cNvPr>
          <p:cNvSpPr/>
          <p:nvPr/>
        </p:nvSpPr>
        <p:spPr bwMode="auto">
          <a:xfrm>
            <a:off x="9153422" y="5426171"/>
            <a:ext cx="1015200" cy="1015200"/>
          </a:xfrm>
          <a:custGeom>
            <a:avLst/>
            <a:gdLst>
              <a:gd name="connsiteX0" fmla="*/ 0 w 5826377"/>
              <a:gd name="connsiteY0" fmla="*/ 1033411 h 2066821"/>
              <a:gd name="connsiteX1" fmla="*/ 2913189 w 5826377"/>
              <a:gd name="connsiteY1" fmla="*/ 0 h 2066821"/>
              <a:gd name="connsiteX2" fmla="*/ 5826378 w 5826377"/>
              <a:gd name="connsiteY2" fmla="*/ 1033411 h 2066821"/>
              <a:gd name="connsiteX3" fmla="*/ 2913189 w 5826377"/>
              <a:gd name="connsiteY3" fmla="*/ 2066822 h 2066821"/>
              <a:gd name="connsiteX4" fmla="*/ 0 w 5826377"/>
              <a:gd name="connsiteY4" fmla="*/ 1033411 h 2066821"/>
              <a:gd name="connsiteX0" fmla="*/ 0 w 5963004"/>
              <a:gd name="connsiteY0" fmla="*/ 1117673 h 2151084"/>
              <a:gd name="connsiteX1" fmla="*/ 2913189 w 5963004"/>
              <a:gd name="connsiteY1" fmla="*/ 84262 h 2151084"/>
              <a:gd name="connsiteX2" fmla="*/ 4908260 w 5963004"/>
              <a:gd name="connsiteY2" fmla="*/ 178808 h 2151084"/>
              <a:gd name="connsiteX3" fmla="*/ 5826378 w 5963004"/>
              <a:gd name="connsiteY3" fmla="*/ 1117673 h 2151084"/>
              <a:gd name="connsiteX4" fmla="*/ 2913189 w 5963004"/>
              <a:gd name="connsiteY4" fmla="*/ 2151084 h 2151084"/>
              <a:gd name="connsiteX5" fmla="*/ 0 w 5963004"/>
              <a:gd name="connsiteY5" fmla="*/ 1117673 h 2151084"/>
              <a:gd name="connsiteX0" fmla="*/ 0 w 5682491"/>
              <a:gd name="connsiteY0" fmla="*/ 1117673 h 2198926"/>
              <a:gd name="connsiteX1" fmla="*/ 2913189 w 5682491"/>
              <a:gd name="connsiteY1" fmla="*/ 84262 h 2198926"/>
              <a:gd name="connsiteX2" fmla="*/ 4908260 w 5682491"/>
              <a:gd name="connsiteY2" fmla="*/ 178808 h 2198926"/>
              <a:gd name="connsiteX3" fmla="*/ 5502993 w 5682491"/>
              <a:gd name="connsiteY3" fmla="*/ 1920561 h 2198926"/>
              <a:gd name="connsiteX4" fmla="*/ 2913189 w 5682491"/>
              <a:gd name="connsiteY4" fmla="*/ 2151084 h 2198926"/>
              <a:gd name="connsiteX5" fmla="*/ 0 w 5682491"/>
              <a:gd name="connsiteY5" fmla="*/ 1117673 h 2198926"/>
              <a:gd name="connsiteX0" fmla="*/ 0 w 5660189"/>
              <a:gd name="connsiteY0" fmla="*/ 926212 h 2198502"/>
              <a:gd name="connsiteX1" fmla="*/ 2890887 w 5660189"/>
              <a:gd name="connsiteY1" fmla="*/ 71221 h 2198502"/>
              <a:gd name="connsiteX2" fmla="*/ 4885958 w 5660189"/>
              <a:gd name="connsiteY2" fmla="*/ 165767 h 2198502"/>
              <a:gd name="connsiteX3" fmla="*/ 5480691 w 5660189"/>
              <a:gd name="connsiteY3" fmla="*/ 1907520 h 2198502"/>
              <a:gd name="connsiteX4" fmla="*/ 2890887 w 5660189"/>
              <a:gd name="connsiteY4" fmla="*/ 2138043 h 2198502"/>
              <a:gd name="connsiteX5" fmla="*/ 0 w 5660189"/>
              <a:gd name="connsiteY5" fmla="*/ 926212 h 2198502"/>
              <a:gd name="connsiteX0" fmla="*/ 13287 w 5673476"/>
              <a:gd name="connsiteY0" fmla="*/ 941739 h 2214029"/>
              <a:gd name="connsiteX1" fmla="*/ 1956320 w 5673476"/>
              <a:gd name="connsiteY1" fmla="*/ 64445 h 2214029"/>
              <a:gd name="connsiteX2" fmla="*/ 4899245 w 5673476"/>
              <a:gd name="connsiteY2" fmla="*/ 181294 h 2214029"/>
              <a:gd name="connsiteX3" fmla="*/ 5493978 w 5673476"/>
              <a:gd name="connsiteY3" fmla="*/ 1923047 h 2214029"/>
              <a:gd name="connsiteX4" fmla="*/ 2904174 w 5673476"/>
              <a:gd name="connsiteY4" fmla="*/ 2153570 h 2214029"/>
              <a:gd name="connsiteX5" fmla="*/ 13287 w 5673476"/>
              <a:gd name="connsiteY5" fmla="*/ 941739 h 2214029"/>
              <a:gd name="connsiteX0" fmla="*/ 101649 w 5761838"/>
              <a:gd name="connsiteY0" fmla="*/ 941739 h 2143739"/>
              <a:gd name="connsiteX1" fmla="*/ 2044682 w 5761838"/>
              <a:gd name="connsiteY1" fmla="*/ 64445 h 2143739"/>
              <a:gd name="connsiteX2" fmla="*/ 4987607 w 5761838"/>
              <a:gd name="connsiteY2" fmla="*/ 181294 h 2143739"/>
              <a:gd name="connsiteX3" fmla="*/ 5582340 w 5761838"/>
              <a:gd name="connsiteY3" fmla="*/ 1923047 h 2143739"/>
              <a:gd name="connsiteX4" fmla="*/ 840350 w 5761838"/>
              <a:gd name="connsiteY4" fmla="*/ 2064360 h 2143739"/>
              <a:gd name="connsiteX5" fmla="*/ 101649 w 5761838"/>
              <a:gd name="connsiteY5" fmla="*/ 941739 h 2143739"/>
              <a:gd name="connsiteX0" fmla="*/ 188442 w 5536397"/>
              <a:gd name="connsiteY0" fmla="*/ 630387 h 2143793"/>
              <a:gd name="connsiteX1" fmla="*/ 1819241 w 5536397"/>
              <a:gd name="connsiteY1" fmla="*/ 43025 h 2143793"/>
              <a:gd name="connsiteX2" fmla="*/ 4762166 w 5536397"/>
              <a:gd name="connsiteY2" fmla="*/ 159874 h 2143793"/>
              <a:gd name="connsiteX3" fmla="*/ 5356899 w 5536397"/>
              <a:gd name="connsiteY3" fmla="*/ 1901627 h 2143793"/>
              <a:gd name="connsiteX4" fmla="*/ 614909 w 5536397"/>
              <a:gd name="connsiteY4" fmla="*/ 2042940 h 2143793"/>
              <a:gd name="connsiteX5" fmla="*/ 188442 w 5536397"/>
              <a:gd name="connsiteY5" fmla="*/ 630387 h 2143793"/>
              <a:gd name="connsiteX0" fmla="*/ 174325 w 5321361"/>
              <a:gd name="connsiteY0" fmla="*/ 630387 h 2200733"/>
              <a:gd name="connsiteX1" fmla="*/ 1805124 w 5321361"/>
              <a:gd name="connsiteY1" fmla="*/ 43025 h 2200733"/>
              <a:gd name="connsiteX2" fmla="*/ 4748049 w 5321361"/>
              <a:gd name="connsiteY2" fmla="*/ 159874 h 2200733"/>
              <a:gd name="connsiteX3" fmla="*/ 5086304 w 5321361"/>
              <a:gd name="connsiteY3" fmla="*/ 2035442 h 2200733"/>
              <a:gd name="connsiteX4" fmla="*/ 600792 w 5321361"/>
              <a:gd name="connsiteY4" fmla="*/ 2042940 h 2200733"/>
              <a:gd name="connsiteX5" fmla="*/ 174325 w 5321361"/>
              <a:gd name="connsiteY5" fmla="*/ 630387 h 2200733"/>
              <a:gd name="connsiteX0" fmla="*/ 174325 w 5420438"/>
              <a:gd name="connsiteY0" fmla="*/ 630387 h 2200733"/>
              <a:gd name="connsiteX1" fmla="*/ 1805124 w 5420438"/>
              <a:gd name="connsiteY1" fmla="*/ 43025 h 2200733"/>
              <a:gd name="connsiteX2" fmla="*/ 4748049 w 5420438"/>
              <a:gd name="connsiteY2" fmla="*/ 159874 h 2200733"/>
              <a:gd name="connsiteX3" fmla="*/ 5086304 w 5420438"/>
              <a:gd name="connsiteY3" fmla="*/ 2035442 h 2200733"/>
              <a:gd name="connsiteX4" fmla="*/ 600792 w 5420438"/>
              <a:gd name="connsiteY4" fmla="*/ 2042940 h 2200733"/>
              <a:gd name="connsiteX5" fmla="*/ 174325 w 5420438"/>
              <a:gd name="connsiteY5" fmla="*/ 630387 h 2200733"/>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428298"/>
              <a:gd name="connsiteY0" fmla="*/ 682960 h 2297981"/>
              <a:gd name="connsiteX1" fmla="*/ 1805124 w 5428298"/>
              <a:gd name="connsiteY1" fmla="*/ 95598 h 2297981"/>
              <a:gd name="connsiteX2" fmla="*/ 4748049 w 5428298"/>
              <a:gd name="connsiteY2" fmla="*/ 212447 h 2297981"/>
              <a:gd name="connsiteX3" fmla="*/ 5086304 w 5428298"/>
              <a:gd name="connsiteY3" fmla="*/ 2088015 h 2297981"/>
              <a:gd name="connsiteX4" fmla="*/ 600792 w 5428298"/>
              <a:gd name="connsiteY4" fmla="*/ 2095513 h 2297981"/>
              <a:gd name="connsiteX5" fmla="*/ 174325 w 5428298"/>
              <a:gd name="connsiteY5" fmla="*/ 682960 h 2297981"/>
              <a:gd name="connsiteX0" fmla="*/ 151277 w 4978783"/>
              <a:gd name="connsiteY0" fmla="*/ 2095513 h 2334141"/>
              <a:gd name="connsiteX1" fmla="*/ 1355609 w 4978783"/>
              <a:gd name="connsiteY1" fmla="*/ 95598 h 2334141"/>
              <a:gd name="connsiteX2" fmla="*/ 4298534 w 4978783"/>
              <a:gd name="connsiteY2" fmla="*/ 212447 h 2334141"/>
              <a:gd name="connsiteX3" fmla="*/ 4636789 w 4978783"/>
              <a:gd name="connsiteY3" fmla="*/ 2088015 h 2334141"/>
              <a:gd name="connsiteX4" fmla="*/ 151277 w 4978783"/>
              <a:gd name="connsiteY4" fmla="*/ 2095513 h 2334141"/>
              <a:gd name="connsiteX0" fmla="*/ 470246 w 5297752"/>
              <a:gd name="connsiteY0" fmla="*/ 2066922 h 2301280"/>
              <a:gd name="connsiteX1" fmla="*/ 604061 w 5297752"/>
              <a:gd name="connsiteY1" fmla="*/ 133915 h 2301280"/>
              <a:gd name="connsiteX2" fmla="*/ 4617503 w 5297752"/>
              <a:gd name="connsiteY2" fmla="*/ 183856 h 2301280"/>
              <a:gd name="connsiteX3" fmla="*/ 4955758 w 5297752"/>
              <a:gd name="connsiteY3" fmla="*/ 2059424 h 2301280"/>
              <a:gd name="connsiteX4" fmla="*/ 470246 w 5297752"/>
              <a:gd name="connsiteY4" fmla="*/ 2066922 h 2301280"/>
              <a:gd name="connsiteX0" fmla="*/ 508312 w 5335818"/>
              <a:gd name="connsiteY0" fmla="*/ 2088925 h 2323283"/>
              <a:gd name="connsiteX1" fmla="*/ 642127 w 5335818"/>
              <a:gd name="connsiteY1" fmla="*/ 155918 h 2323283"/>
              <a:gd name="connsiteX2" fmla="*/ 4655569 w 5335818"/>
              <a:gd name="connsiteY2" fmla="*/ 205859 h 2323283"/>
              <a:gd name="connsiteX3" fmla="*/ 4993824 w 5335818"/>
              <a:gd name="connsiteY3" fmla="*/ 2081427 h 2323283"/>
              <a:gd name="connsiteX4" fmla="*/ 508312 w 5335818"/>
              <a:gd name="connsiteY4" fmla="*/ 2088925 h 2323283"/>
              <a:gd name="connsiteX0" fmla="*/ 537928 w 5365434"/>
              <a:gd name="connsiteY0" fmla="*/ 2041763 h 2267686"/>
              <a:gd name="connsiteX1" fmla="*/ 615987 w 5365434"/>
              <a:gd name="connsiteY1" fmla="*/ 242570 h 2267686"/>
              <a:gd name="connsiteX2" fmla="*/ 4685185 w 5365434"/>
              <a:gd name="connsiteY2" fmla="*/ 158697 h 2267686"/>
              <a:gd name="connsiteX3" fmla="*/ 5023440 w 5365434"/>
              <a:gd name="connsiteY3" fmla="*/ 2034265 h 2267686"/>
              <a:gd name="connsiteX4" fmla="*/ 537928 w 5365434"/>
              <a:gd name="connsiteY4" fmla="*/ 2041763 h 2267686"/>
              <a:gd name="connsiteX0" fmla="*/ 475390 w 5302896"/>
              <a:gd name="connsiteY0" fmla="*/ 2088286 h 2314209"/>
              <a:gd name="connsiteX1" fmla="*/ 553449 w 5302896"/>
              <a:gd name="connsiteY1" fmla="*/ 289093 h 2314209"/>
              <a:gd name="connsiteX2" fmla="*/ 4622647 w 5302896"/>
              <a:gd name="connsiteY2" fmla="*/ 205220 h 2314209"/>
              <a:gd name="connsiteX3" fmla="*/ 4960902 w 5302896"/>
              <a:gd name="connsiteY3" fmla="*/ 2080788 h 2314209"/>
              <a:gd name="connsiteX4" fmla="*/ 475390 w 5302896"/>
              <a:gd name="connsiteY4" fmla="*/ 2088286 h 2314209"/>
              <a:gd name="connsiteX0" fmla="*/ 500620 w 5340218"/>
              <a:gd name="connsiteY0" fmla="*/ 2050101 h 2276024"/>
              <a:gd name="connsiteX1" fmla="*/ 578679 w 5340218"/>
              <a:gd name="connsiteY1" fmla="*/ 250908 h 2276024"/>
              <a:gd name="connsiteX2" fmla="*/ 4688872 w 5340218"/>
              <a:gd name="connsiteY2" fmla="*/ 227606 h 2276024"/>
              <a:gd name="connsiteX3" fmla="*/ 4986132 w 5340218"/>
              <a:gd name="connsiteY3" fmla="*/ 2042603 h 2276024"/>
              <a:gd name="connsiteX4" fmla="*/ 500620 w 5340218"/>
              <a:gd name="connsiteY4" fmla="*/ 2050101 h 2276024"/>
              <a:gd name="connsiteX0" fmla="*/ 500620 w 5340214"/>
              <a:gd name="connsiteY0" fmla="*/ 2163226 h 2389149"/>
              <a:gd name="connsiteX1" fmla="*/ 578679 w 5340214"/>
              <a:gd name="connsiteY1" fmla="*/ 364033 h 2389149"/>
              <a:gd name="connsiteX2" fmla="*/ 4688872 w 5340214"/>
              <a:gd name="connsiteY2" fmla="*/ 340731 h 2389149"/>
              <a:gd name="connsiteX3" fmla="*/ 4986132 w 5340214"/>
              <a:gd name="connsiteY3" fmla="*/ 2155728 h 2389149"/>
              <a:gd name="connsiteX4" fmla="*/ 500620 w 5340214"/>
              <a:gd name="connsiteY4" fmla="*/ 2163226 h 2389149"/>
              <a:gd name="connsiteX0" fmla="*/ 500620 w 5475509"/>
              <a:gd name="connsiteY0" fmla="*/ 2163226 h 2389149"/>
              <a:gd name="connsiteX1" fmla="*/ 578679 w 5475509"/>
              <a:gd name="connsiteY1" fmla="*/ 364033 h 2389149"/>
              <a:gd name="connsiteX2" fmla="*/ 4688872 w 5475509"/>
              <a:gd name="connsiteY2" fmla="*/ 340731 h 2389149"/>
              <a:gd name="connsiteX3" fmla="*/ 4986132 w 5475509"/>
              <a:gd name="connsiteY3" fmla="*/ 2155728 h 2389149"/>
              <a:gd name="connsiteX4" fmla="*/ 500620 w 5475509"/>
              <a:gd name="connsiteY4" fmla="*/ 2163226 h 2389149"/>
              <a:gd name="connsiteX0" fmla="*/ 631244 w 5319168"/>
              <a:gd name="connsiteY0" fmla="*/ 2163227 h 2389149"/>
              <a:gd name="connsiteX1" fmla="*/ 422338 w 5319168"/>
              <a:gd name="connsiteY1" fmla="*/ 364033 h 2389149"/>
              <a:gd name="connsiteX2" fmla="*/ 4532531 w 5319168"/>
              <a:gd name="connsiteY2" fmla="*/ 340731 h 2389149"/>
              <a:gd name="connsiteX3" fmla="*/ 4829791 w 5319168"/>
              <a:gd name="connsiteY3" fmla="*/ 2155728 h 2389149"/>
              <a:gd name="connsiteX4" fmla="*/ 631244 w 5319168"/>
              <a:gd name="connsiteY4" fmla="*/ 2163227 h 2389149"/>
              <a:gd name="connsiteX0" fmla="*/ 716431 w 5404355"/>
              <a:gd name="connsiteY0" fmla="*/ 2163227 h 2486204"/>
              <a:gd name="connsiteX1" fmla="*/ 507525 w 5404355"/>
              <a:gd name="connsiteY1" fmla="*/ 364033 h 2486204"/>
              <a:gd name="connsiteX2" fmla="*/ 4617718 w 5404355"/>
              <a:gd name="connsiteY2" fmla="*/ 340731 h 2486204"/>
              <a:gd name="connsiteX3" fmla="*/ 4914978 w 5404355"/>
              <a:gd name="connsiteY3" fmla="*/ 2155728 h 2486204"/>
              <a:gd name="connsiteX4" fmla="*/ 716431 w 5404355"/>
              <a:gd name="connsiteY4" fmla="*/ 2163227 h 2486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4355" h="2486204">
                <a:moveTo>
                  <a:pt x="716431" y="2163227"/>
                </a:moveTo>
                <a:cubicBezTo>
                  <a:pt x="-264115" y="1622327"/>
                  <a:pt x="-142690" y="667782"/>
                  <a:pt x="507525" y="364033"/>
                </a:cubicBezTo>
                <a:cubicBezTo>
                  <a:pt x="1157740" y="60284"/>
                  <a:pt x="3250955" y="-263909"/>
                  <a:pt x="4617718" y="340731"/>
                </a:cubicBezTo>
                <a:cubicBezTo>
                  <a:pt x="5615527" y="793943"/>
                  <a:pt x="5606187" y="1841884"/>
                  <a:pt x="4914978" y="2155728"/>
                </a:cubicBezTo>
                <a:cubicBezTo>
                  <a:pt x="4223769" y="2469572"/>
                  <a:pt x="1696977" y="2704127"/>
                  <a:pt x="716431" y="2163227"/>
                </a:cubicBezTo>
                <a:close/>
              </a:path>
            </a:pathLst>
          </a:custGeom>
          <a:solidFill>
            <a:srgbClr val="0098BC"/>
          </a:solidFill>
          <a:ln>
            <a:solidFill>
              <a:srgbClr val="0098BC"/>
            </a:solidFill>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1" hangingPunct="1">
              <a:defRPr/>
            </a:pPr>
            <a:r>
              <a:rPr lang="fr-FR" sz="4800" b="1" dirty="0"/>
              <a:t>3</a:t>
            </a:r>
          </a:p>
        </p:txBody>
      </p:sp>
      <p:sp>
        <p:nvSpPr>
          <p:cNvPr id="47" name="Numéro 2">
            <a:extLst>
              <a:ext uri="{FF2B5EF4-FFF2-40B4-BE49-F238E27FC236}">
                <a16:creationId xmlns:a16="http://schemas.microsoft.com/office/drawing/2014/main" id="{B5FE496B-1D6E-4EBC-9DA3-50DBA00D6466}"/>
              </a:ext>
            </a:extLst>
          </p:cNvPr>
          <p:cNvSpPr/>
          <p:nvPr/>
        </p:nvSpPr>
        <p:spPr bwMode="auto">
          <a:xfrm>
            <a:off x="8819795" y="1732354"/>
            <a:ext cx="1015200" cy="1015200"/>
          </a:xfrm>
          <a:custGeom>
            <a:avLst/>
            <a:gdLst>
              <a:gd name="connsiteX0" fmla="*/ 0 w 5826377"/>
              <a:gd name="connsiteY0" fmla="*/ 1033411 h 2066821"/>
              <a:gd name="connsiteX1" fmla="*/ 2913189 w 5826377"/>
              <a:gd name="connsiteY1" fmla="*/ 0 h 2066821"/>
              <a:gd name="connsiteX2" fmla="*/ 5826378 w 5826377"/>
              <a:gd name="connsiteY2" fmla="*/ 1033411 h 2066821"/>
              <a:gd name="connsiteX3" fmla="*/ 2913189 w 5826377"/>
              <a:gd name="connsiteY3" fmla="*/ 2066822 h 2066821"/>
              <a:gd name="connsiteX4" fmla="*/ 0 w 5826377"/>
              <a:gd name="connsiteY4" fmla="*/ 1033411 h 2066821"/>
              <a:gd name="connsiteX0" fmla="*/ 0 w 5963004"/>
              <a:gd name="connsiteY0" fmla="*/ 1117673 h 2151084"/>
              <a:gd name="connsiteX1" fmla="*/ 2913189 w 5963004"/>
              <a:gd name="connsiteY1" fmla="*/ 84262 h 2151084"/>
              <a:gd name="connsiteX2" fmla="*/ 4908260 w 5963004"/>
              <a:gd name="connsiteY2" fmla="*/ 178808 h 2151084"/>
              <a:gd name="connsiteX3" fmla="*/ 5826378 w 5963004"/>
              <a:gd name="connsiteY3" fmla="*/ 1117673 h 2151084"/>
              <a:gd name="connsiteX4" fmla="*/ 2913189 w 5963004"/>
              <a:gd name="connsiteY4" fmla="*/ 2151084 h 2151084"/>
              <a:gd name="connsiteX5" fmla="*/ 0 w 5963004"/>
              <a:gd name="connsiteY5" fmla="*/ 1117673 h 2151084"/>
              <a:gd name="connsiteX0" fmla="*/ 0 w 5682491"/>
              <a:gd name="connsiteY0" fmla="*/ 1117673 h 2198926"/>
              <a:gd name="connsiteX1" fmla="*/ 2913189 w 5682491"/>
              <a:gd name="connsiteY1" fmla="*/ 84262 h 2198926"/>
              <a:gd name="connsiteX2" fmla="*/ 4908260 w 5682491"/>
              <a:gd name="connsiteY2" fmla="*/ 178808 h 2198926"/>
              <a:gd name="connsiteX3" fmla="*/ 5502993 w 5682491"/>
              <a:gd name="connsiteY3" fmla="*/ 1920561 h 2198926"/>
              <a:gd name="connsiteX4" fmla="*/ 2913189 w 5682491"/>
              <a:gd name="connsiteY4" fmla="*/ 2151084 h 2198926"/>
              <a:gd name="connsiteX5" fmla="*/ 0 w 5682491"/>
              <a:gd name="connsiteY5" fmla="*/ 1117673 h 2198926"/>
              <a:gd name="connsiteX0" fmla="*/ 0 w 5660189"/>
              <a:gd name="connsiteY0" fmla="*/ 926212 h 2198502"/>
              <a:gd name="connsiteX1" fmla="*/ 2890887 w 5660189"/>
              <a:gd name="connsiteY1" fmla="*/ 71221 h 2198502"/>
              <a:gd name="connsiteX2" fmla="*/ 4885958 w 5660189"/>
              <a:gd name="connsiteY2" fmla="*/ 165767 h 2198502"/>
              <a:gd name="connsiteX3" fmla="*/ 5480691 w 5660189"/>
              <a:gd name="connsiteY3" fmla="*/ 1907520 h 2198502"/>
              <a:gd name="connsiteX4" fmla="*/ 2890887 w 5660189"/>
              <a:gd name="connsiteY4" fmla="*/ 2138043 h 2198502"/>
              <a:gd name="connsiteX5" fmla="*/ 0 w 5660189"/>
              <a:gd name="connsiteY5" fmla="*/ 926212 h 2198502"/>
              <a:gd name="connsiteX0" fmla="*/ 13287 w 5673476"/>
              <a:gd name="connsiteY0" fmla="*/ 941739 h 2214029"/>
              <a:gd name="connsiteX1" fmla="*/ 1956320 w 5673476"/>
              <a:gd name="connsiteY1" fmla="*/ 64445 h 2214029"/>
              <a:gd name="connsiteX2" fmla="*/ 4899245 w 5673476"/>
              <a:gd name="connsiteY2" fmla="*/ 181294 h 2214029"/>
              <a:gd name="connsiteX3" fmla="*/ 5493978 w 5673476"/>
              <a:gd name="connsiteY3" fmla="*/ 1923047 h 2214029"/>
              <a:gd name="connsiteX4" fmla="*/ 2904174 w 5673476"/>
              <a:gd name="connsiteY4" fmla="*/ 2153570 h 2214029"/>
              <a:gd name="connsiteX5" fmla="*/ 13287 w 5673476"/>
              <a:gd name="connsiteY5" fmla="*/ 941739 h 2214029"/>
              <a:gd name="connsiteX0" fmla="*/ 101649 w 5761838"/>
              <a:gd name="connsiteY0" fmla="*/ 941739 h 2143739"/>
              <a:gd name="connsiteX1" fmla="*/ 2044682 w 5761838"/>
              <a:gd name="connsiteY1" fmla="*/ 64445 h 2143739"/>
              <a:gd name="connsiteX2" fmla="*/ 4987607 w 5761838"/>
              <a:gd name="connsiteY2" fmla="*/ 181294 h 2143739"/>
              <a:gd name="connsiteX3" fmla="*/ 5582340 w 5761838"/>
              <a:gd name="connsiteY3" fmla="*/ 1923047 h 2143739"/>
              <a:gd name="connsiteX4" fmla="*/ 840350 w 5761838"/>
              <a:gd name="connsiteY4" fmla="*/ 2064360 h 2143739"/>
              <a:gd name="connsiteX5" fmla="*/ 101649 w 5761838"/>
              <a:gd name="connsiteY5" fmla="*/ 941739 h 2143739"/>
              <a:gd name="connsiteX0" fmla="*/ 188442 w 5536397"/>
              <a:gd name="connsiteY0" fmla="*/ 630387 h 2143793"/>
              <a:gd name="connsiteX1" fmla="*/ 1819241 w 5536397"/>
              <a:gd name="connsiteY1" fmla="*/ 43025 h 2143793"/>
              <a:gd name="connsiteX2" fmla="*/ 4762166 w 5536397"/>
              <a:gd name="connsiteY2" fmla="*/ 159874 h 2143793"/>
              <a:gd name="connsiteX3" fmla="*/ 5356899 w 5536397"/>
              <a:gd name="connsiteY3" fmla="*/ 1901627 h 2143793"/>
              <a:gd name="connsiteX4" fmla="*/ 614909 w 5536397"/>
              <a:gd name="connsiteY4" fmla="*/ 2042940 h 2143793"/>
              <a:gd name="connsiteX5" fmla="*/ 188442 w 5536397"/>
              <a:gd name="connsiteY5" fmla="*/ 630387 h 2143793"/>
              <a:gd name="connsiteX0" fmla="*/ 174325 w 5321361"/>
              <a:gd name="connsiteY0" fmla="*/ 630387 h 2200733"/>
              <a:gd name="connsiteX1" fmla="*/ 1805124 w 5321361"/>
              <a:gd name="connsiteY1" fmla="*/ 43025 h 2200733"/>
              <a:gd name="connsiteX2" fmla="*/ 4748049 w 5321361"/>
              <a:gd name="connsiteY2" fmla="*/ 159874 h 2200733"/>
              <a:gd name="connsiteX3" fmla="*/ 5086304 w 5321361"/>
              <a:gd name="connsiteY3" fmla="*/ 2035442 h 2200733"/>
              <a:gd name="connsiteX4" fmla="*/ 600792 w 5321361"/>
              <a:gd name="connsiteY4" fmla="*/ 2042940 h 2200733"/>
              <a:gd name="connsiteX5" fmla="*/ 174325 w 5321361"/>
              <a:gd name="connsiteY5" fmla="*/ 630387 h 2200733"/>
              <a:gd name="connsiteX0" fmla="*/ 174325 w 5420438"/>
              <a:gd name="connsiteY0" fmla="*/ 630387 h 2200733"/>
              <a:gd name="connsiteX1" fmla="*/ 1805124 w 5420438"/>
              <a:gd name="connsiteY1" fmla="*/ 43025 h 2200733"/>
              <a:gd name="connsiteX2" fmla="*/ 4748049 w 5420438"/>
              <a:gd name="connsiteY2" fmla="*/ 159874 h 2200733"/>
              <a:gd name="connsiteX3" fmla="*/ 5086304 w 5420438"/>
              <a:gd name="connsiteY3" fmla="*/ 2035442 h 2200733"/>
              <a:gd name="connsiteX4" fmla="*/ 600792 w 5420438"/>
              <a:gd name="connsiteY4" fmla="*/ 2042940 h 2200733"/>
              <a:gd name="connsiteX5" fmla="*/ 174325 w 5420438"/>
              <a:gd name="connsiteY5" fmla="*/ 630387 h 2200733"/>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428298"/>
              <a:gd name="connsiteY0" fmla="*/ 682960 h 2297981"/>
              <a:gd name="connsiteX1" fmla="*/ 1805124 w 5428298"/>
              <a:gd name="connsiteY1" fmla="*/ 95598 h 2297981"/>
              <a:gd name="connsiteX2" fmla="*/ 4748049 w 5428298"/>
              <a:gd name="connsiteY2" fmla="*/ 212447 h 2297981"/>
              <a:gd name="connsiteX3" fmla="*/ 5086304 w 5428298"/>
              <a:gd name="connsiteY3" fmla="*/ 2088015 h 2297981"/>
              <a:gd name="connsiteX4" fmla="*/ 600792 w 5428298"/>
              <a:gd name="connsiteY4" fmla="*/ 2095513 h 2297981"/>
              <a:gd name="connsiteX5" fmla="*/ 174325 w 5428298"/>
              <a:gd name="connsiteY5" fmla="*/ 682960 h 2297981"/>
              <a:gd name="connsiteX0" fmla="*/ 151277 w 4978783"/>
              <a:gd name="connsiteY0" fmla="*/ 2095513 h 2334141"/>
              <a:gd name="connsiteX1" fmla="*/ 1355609 w 4978783"/>
              <a:gd name="connsiteY1" fmla="*/ 95598 h 2334141"/>
              <a:gd name="connsiteX2" fmla="*/ 4298534 w 4978783"/>
              <a:gd name="connsiteY2" fmla="*/ 212447 h 2334141"/>
              <a:gd name="connsiteX3" fmla="*/ 4636789 w 4978783"/>
              <a:gd name="connsiteY3" fmla="*/ 2088015 h 2334141"/>
              <a:gd name="connsiteX4" fmla="*/ 151277 w 4978783"/>
              <a:gd name="connsiteY4" fmla="*/ 2095513 h 2334141"/>
              <a:gd name="connsiteX0" fmla="*/ 470246 w 5297752"/>
              <a:gd name="connsiteY0" fmla="*/ 2066922 h 2301280"/>
              <a:gd name="connsiteX1" fmla="*/ 604061 w 5297752"/>
              <a:gd name="connsiteY1" fmla="*/ 133915 h 2301280"/>
              <a:gd name="connsiteX2" fmla="*/ 4617503 w 5297752"/>
              <a:gd name="connsiteY2" fmla="*/ 183856 h 2301280"/>
              <a:gd name="connsiteX3" fmla="*/ 4955758 w 5297752"/>
              <a:gd name="connsiteY3" fmla="*/ 2059424 h 2301280"/>
              <a:gd name="connsiteX4" fmla="*/ 470246 w 5297752"/>
              <a:gd name="connsiteY4" fmla="*/ 2066922 h 2301280"/>
              <a:gd name="connsiteX0" fmla="*/ 508312 w 5335818"/>
              <a:gd name="connsiteY0" fmla="*/ 2088925 h 2323283"/>
              <a:gd name="connsiteX1" fmla="*/ 642127 w 5335818"/>
              <a:gd name="connsiteY1" fmla="*/ 155918 h 2323283"/>
              <a:gd name="connsiteX2" fmla="*/ 4655569 w 5335818"/>
              <a:gd name="connsiteY2" fmla="*/ 205859 h 2323283"/>
              <a:gd name="connsiteX3" fmla="*/ 4993824 w 5335818"/>
              <a:gd name="connsiteY3" fmla="*/ 2081427 h 2323283"/>
              <a:gd name="connsiteX4" fmla="*/ 508312 w 5335818"/>
              <a:gd name="connsiteY4" fmla="*/ 2088925 h 2323283"/>
              <a:gd name="connsiteX0" fmla="*/ 537928 w 5365434"/>
              <a:gd name="connsiteY0" fmla="*/ 2041763 h 2267686"/>
              <a:gd name="connsiteX1" fmla="*/ 615987 w 5365434"/>
              <a:gd name="connsiteY1" fmla="*/ 242570 h 2267686"/>
              <a:gd name="connsiteX2" fmla="*/ 4685185 w 5365434"/>
              <a:gd name="connsiteY2" fmla="*/ 158697 h 2267686"/>
              <a:gd name="connsiteX3" fmla="*/ 5023440 w 5365434"/>
              <a:gd name="connsiteY3" fmla="*/ 2034265 h 2267686"/>
              <a:gd name="connsiteX4" fmla="*/ 537928 w 5365434"/>
              <a:gd name="connsiteY4" fmla="*/ 2041763 h 2267686"/>
              <a:gd name="connsiteX0" fmla="*/ 475390 w 5302896"/>
              <a:gd name="connsiteY0" fmla="*/ 2088286 h 2314209"/>
              <a:gd name="connsiteX1" fmla="*/ 553449 w 5302896"/>
              <a:gd name="connsiteY1" fmla="*/ 289093 h 2314209"/>
              <a:gd name="connsiteX2" fmla="*/ 4622647 w 5302896"/>
              <a:gd name="connsiteY2" fmla="*/ 205220 h 2314209"/>
              <a:gd name="connsiteX3" fmla="*/ 4960902 w 5302896"/>
              <a:gd name="connsiteY3" fmla="*/ 2080788 h 2314209"/>
              <a:gd name="connsiteX4" fmla="*/ 475390 w 5302896"/>
              <a:gd name="connsiteY4" fmla="*/ 2088286 h 2314209"/>
              <a:gd name="connsiteX0" fmla="*/ 500620 w 5340218"/>
              <a:gd name="connsiteY0" fmla="*/ 2050101 h 2276024"/>
              <a:gd name="connsiteX1" fmla="*/ 578679 w 5340218"/>
              <a:gd name="connsiteY1" fmla="*/ 250908 h 2276024"/>
              <a:gd name="connsiteX2" fmla="*/ 4688872 w 5340218"/>
              <a:gd name="connsiteY2" fmla="*/ 227606 h 2276024"/>
              <a:gd name="connsiteX3" fmla="*/ 4986132 w 5340218"/>
              <a:gd name="connsiteY3" fmla="*/ 2042603 h 2276024"/>
              <a:gd name="connsiteX4" fmla="*/ 500620 w 5340218"/>
              <a:gd name="connsiteY4" fmla="*/ 2050101 h 2276024"/>
              <a:gd name="connsiteX0" fmla="*/ 500620 w 5340214"/>
              <a:gd name="connsiteY0" fmla="*/ 2163226 h 2389149"/>
              <a:gd name="connsiteX1" fmla="*/ 578679 w 5340214"/>
              <a:gd name="connsiteY1" fmla="*/ 364033 h 2389149"/>
              <a:gd name="connsiteX2" fmla="*/ 4688872 w 5340214"/>
              <a:gd name="connsiteY2" fmla="*/ 340731 h 2389149"/>
              <a:gd name="connsiteX3" fmla="*/ 4986132 w 5340214"/>
              <a:gd name="connsiteY3" fmla="*/ 2155728 h 2389149"/>
              <a:gd name="connsiteX4" fmla="*/ 500620 w 5340214"/>
              <a:gd name="connsiteY4" fmla="*/ 2163226 h 2389149"/>
              <a:gd name="connsiteX0" fmla="*/ 500620 w 5475509"/>
              <a:gd name="connsiteY0" fmla="*/ 2163226 h 2389149"/>
              <a:gd name="connsiteX1" fmla="*/ 578679 w 5475509"/>
              <a:gd name="connsiteY1" fmla="*/ 364033 h 2389149"/>
              <a:gd name="connsiteX2" fmla="*/ 4688872 w 5475509"/>
              <a:gd name="connsiteY2" fmla="*/ 340731 h 2389149"/>
              <a:gd name="connsiteX3" fmla="*/ 4986132 w 5475509"/>
              <a:gd name="connsiteY3" fmla="*/ 2155728 h 2389149"/>
              <a:gd name="connsiteX4" fmla="*/ 500620 w 5475509"/>
              <a:gd name="connsiteY4" fmla="*/ 2163226 h 2389149"/>
              <a:gd name="connsiteX0" fmla="*/ 631244 w 5319168"/>
              <a:gd name="connsiteY0" fmla="*/ 2163227 h 2389149"/>
              <a:gd name="connsiteX1" fmla="*/ 422338 w 5319168"/>
              <a:gd name="connsiteY1" fmla="*/ 364033 h 2389149"/>
              <a:gd name="connsiteX2" fmla="*/ 4532531 w 5319168"/>
              <a:gd name="connsiteY2" fmla="*/ 340731 h 2389149"/>
              <a:gd name="connsiteX3" fmla="*/ 4829791 w 5319168"/>
              <a:gd name="connsiteY3" fmla="*/ 2155728 h 2389149"/>
              <a:gd name="connsiteX4" fmla="*/ 631244 w 5319168"/>
              <a:gd name="connsiteY4" fmla="*/ 2163227 h 2389149"/>
              <a:gd name="connsiteX0" fmla="*/ 716431 w 5404355"/>
              <a:gd name="connsiteY0" fmla="*/ 2163227 h 2486204"/>
              <a:gd name="connsiteX1" fmla="*/ 507525 w 5404355"/>
              <a:gd name="connsiteY1" fmla="*/ 364033 h 2486204"/>
              <a:gd name="connsiteX2" fmla="*/ 4617718 w 5404355"/>
              <a:gd name="connsiteY2" fmla="*/ 340731 h 2486204"/>
              <a:gd name="connsiteX3" fmla="*/ 4914978 w 5404355"/>
              <a:gd name="connsiteY3" fmla="*/ 2155728 h 2486204"/>
              <a:gd name="connsiteX4" fmla="*/ 716431 w 5404355"/>
              <a:gd name="connsiteY4" fmla="*/ 2163227 h 2486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4355" h="2486204">
                <a:moveTo>
                  <a:pt x="716431" y="2163227"/>
                </a:moveTo>
                <a:cubicBezTo>
                  <a:pt x="-264115" y="1622327"/>
                  <a:pt x="-142690" y="667782"/>
                  <a:pt x="507525" y="364033"/>
                </a:cubicBezTo>
                <a:cubicBezTo>
                  <a:pt x="1157740" y="60284"/>
                  <a:pt x="3250955" y="-263909"/>
                  <a:pt x="4617718" y="340731"/>
                </a:cubicBezTo>
                <a:cubicBezTo>
                  <a:pt x="5615527" y="793943"/>
                  <a:pt x="5606187" y="1841884"/>
                  <a:pt x="4914978" y="2155728"/>
                </a:cubicBezTo>
                <a:cubicBezTo>
                  <a:pt x="4223769" y="2469572"/>
                  <a:pt x="1696977" y="2704127"/>
                  <a:pt x="716431" y="2163227"/>
                </a:cubicBezTo>
                <a:close/>
              </a:path>
            </a:pathLst>
          </a:custGeom>
          <a:solidFill>
            <a:srgbClr val="0098BC"/>
          </a:solidFill>
          <a:ln>
            <a:solidFill>
              <a:srgbClr val="0098BC"/>
            </a:solidFill>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1" hangingPunct="1">
              <a:defRPr/>
            </a:pPr>
            <a:r>
              <a:rPr lang="fr-FR" sz="4800" b="1" dirty="0"/>
              <a:t>2</a:t>
            </a:r>
          </a:p>
        </p:txBody>
      </p:sp>
      <p:sp>
        <p:nvSpPr>
          <p:cNvPr id="48" name="Numéro 1">
            <a:extLst>
              <a:ext uri="{FF2B5EF4-FFF2-40B4-BE49-F238E27FC236}">
                <a16:creationId xmlns:a16="http://schemas.microsoft.com/office/drawing/2014/main" id="{A6B1E376-1DF5-4EF8-9448-60458D268A08}"/>
              </a:ext>
            </a:extLst>
          </p:cNvPr>
          <p:cNvSpPr/>
          <p:nvPr/>
        </p:nvSpPr>
        <p:spPr bwMode="auto">
          <a:xfrm>
            <a:off x="5531250" y="1422206"/>
            <a:ext cx="1015200" cy="1015200"/>
          </a:xfrm>
          <a:custGeom>
            <a:avLst/>
            <a:gdLst>
              <a:gd name="connsiteX0" fmla="*/ 0 w 5826377"/>
              <a:gd name="connsiteY0" fmla="*/ 1033411 h 2066821"/>
              <a:gd name="connsiteX1" fmla="*/ 2913189 w 5826377"/>
              <a:gd name="connsiteY1" fmla="*/ 0 h 2066821"/>
              <a:gd name="connsiteX2" fmla="*/ 5826378 w 5826377"/>
              <a:gd name="connsiteY2" fmla="*/ 1033411 h 2066821"/>
              <a:gd name="connsiteX3" fmla="*/ 2913189 w 5826377"/>
              <a:gd name="connsiteY3" fmla="*/ 2066822 h 2066821"/>
              <a:gd name="connsiteX4" fmla="*/ 0 w 5826377"/>
              <a:gd name="connsiteY4" fmla="*/ 1033411 h 2066821"/>
              <a:gd name="connsiteX0" fmla="*/ 0 w 5963004"/>
              <a:gd name="connsiteY0" fmla="*/ 1117673 h 2151084"/>
              <a:gd name="connsiteX1" fmla="*/ 2913189 w 5963004"/>
              <a:gd name="connsiteY1" fmla="*/ 84262 h 2151084"/>
              <a:gd name="connsiteX2" fmla="*/ 4908260 w 5963004"/>
              <a:gd name="connsiteY2" fmla="*/ 178808 h 2151084"/>
              <a:gd name="connsiteX3" fmla="*/ 5826378 w 5963004"/>
              <a:gd name="connsiteY3" fmla="*/ 1117673 h 2151084"/>
              <a:gd name="connsiteX4" fmla="*/ 2913189 w 5963004"/>
              <a:gd name="connsiteY4" fmla="*/ 2151084 h 2151084"/>
              <a:gd name="connsiteX5" fmla="*/ 0 w 5963004"/>
              <a:gd name="connsiteY5" fmla="*/ 1117673 h 2151084"/>
              <a:gd name="connsiteX0" fmla="*/ 0 w 5682491"/>
              <a:gd name="connsiteY0" fmla="*/ 1117673 h 2198926"/>
              <a:gd name="connsiteX1" fmla="*/ 2913189 w 5682491"/>
              <a:gd name="connsiteY1" fmla="*/ 84262 h 2198926"/>
              <a:gd name="connsiteX2" fmla="*/ 4908260 w 5682491"/>
              <a:gd name="connsiteY2" fmla="*/ 178808 h 2198926"/>
              <a:gd name="connsiteX3" fmla="*/ 5502993 w 5682491"/>
              <a:gd name="connsiteY3" fmla="*/ 1920561 h 2198926"/>
              <a:gd name="connsiteX4" fmla="*/ 2913189 w 5682491"/>
              <a:gd name="connsiteY4" fmla="*/ 2151084 h 2198926"/>
              <a:gd name="connsiteX5" fmla="*/ 0 w 5682491"/>
              <a:gd name="connsiteY5" fmla="*/ 1117673 h 2198926"/>
              <a:gd name="connsiteX0" fmla="*/ 0 w 5660189"/>
              <a:gd name="connsiteY0" fmla="*/ 926212 h 2198502"/>
              <a:gd name="connsiteX1" fmla="*/ 2890887 w 5660189"/>
              <a:gd name="connsiteY1" fmla="*/ 71221 h 2198502"/>
              <a:gd name="connsiteX2" fmla="*/ 4885958 w 5660189"/>
              <a:gd name="connsiteY2" fmla="*/ 165767 h 2198502"/>
              <a:gd name="connsiteX3" fmla="*/ 5480691 w 5660189"/>
              <a:gd name="connsiteY3" fmla="*/ 1907520 h 2198502"/>
              <a:gd name="connsiteX4" fmla="*/ 2890887 w 5660189"/>
              <a:gd name="connsiteY4" fmla="*/ 2138043 h 2198502"/>
              <a:gd name="connsiteX5" fmla="*/ 0 w 5660189"/>
              <a:gd name="connsiteY5" fmla="*/ 926212 h 2198502"/>
              <a:gd name="connsiteX0" fmla="*/ 13287 w 5673476"/>
              <a:gd name="connsiteY0" fmla="*/ 941739 h 2214029"/>
              <a:gd name="connsiteX1" fmla="*/ 1956320 w 5673476"/>
              <a:gd name="connsiteY1" fmla="*/ 64445 h 2214029"/>
              <a:gd name="connsiteX2" fmla="*/ 4899245 w 5673476"/>
              <a:gd name="connsiteY2" fmla="*/ 181294 h 2214029"/>
              <a:gd name="connsiteX3" fmla="*/ 5493978 w 5673476"/>
              <a:gd name="connsiteY3" fmla="*/ 1923047 h 2214029"/>
              <a:gd name="connsiteX4" fmla="*/ 2904174 w 5673476"/>
              <a:gd name="connsiteY4" fmla="*/ 2153570 h 2214029"/>
              <a:gd name="connsiteX5" fmla="*/ 13287 w 5673476"/>
              <a:gd name="connsiteY5" fmla="*/ 941739 h 2214029"/>
              <a:gd name="connsiteX0" fmla="*/ 101649 w 5761838"/>
              <a:gd name="connsiteY0" fmla="*/ 941739 h 2143739"/>
              <a:gd name="connsiteX1" fmla="*/ 2044682 w 5761838"/>
              <a:gd name="connsiteY1" fmla="*/ 64445 h 2143739"/>
              <a:gd name="connsiteX2" fmla="*/ 4987607 w 5761838"/>
              <a:gd name="connsiteY2" fmla="*/ 181294 h 2143739"/>
              <a:gd name="connsiteX3" fmla="*/ 5582340 w 5761838"/>
              <a:gd name="connsiteY3" fmla="*/ 1923047 h 2143739"/>
              <a:gd name="connsiteX4" fmla="*/ 840350 w 5761838"/>
              <a:gd name="connsiteY4" fmla="*/ 2064360 h 2143739"/>
              <a:gd name="connsiteX5" fmla="*/ 101649 w 5761838"/>
              <a:gd name="connsiteY5" fmla="*/ 941739 h 2143739"/>
              <a:gd name="connsiteX0" fmla="*/ 188442 w 5536397"/>
              <a:gd name="connsiteY0" fmla="*/ 630387 h 2143793"/>
              <a:gd name="connsiteX1" fmla="*/ 1819241 w 5536397"/>
              <a:gd name="connsiteY1" fmla="*/ 43025 h 2143793"/>
              <a:gd name="connsiteX2" fmla="*/ 4762166 w 5536397"/>
              <a:gd name="connsiteY2" fmla="*/ 159874 h 2143793"/>
              <a:gd name="connsiteX3" fmla="*/ 5356899 w 5536397"/>
              <a:gd name="connsiteY3" fmla="*/ 1901627 h 2143793"/>
              <a:gd name="connsiteX4" fmla="*/ 614909 w 5536397"/>
              <a:gd name="connsiteY4" fmla="*/ 2042940 h 2143793"/>
              <a:gd name="connsiteX5" fmla="*/ 188442 w 5536397"/>
              <a:gd name="connsiteY5" fmla="*/ 630387 h 2143793"/>
              <a:gd name="connsiteX0" fmla="*/ 174325 w 5321361"/>
              <a:gd name="connsiteY0" fmla="*/ 630387 h 2200733"/>
              <a:gd name="connsiteX1" fmla="*/ 1805124 w 5321361"/>
              <a:gd name="connsiteY1" fmla="*/ 43025 h 2200733"/>
              <a:gd name="connsiteX2" fmla="*/ 4748049 w 5321361"/>
              <a:gd name="connsiteY2" fmla="*/ 159874 h 2200733"/>
              <a:gd name="connsiteX3" fmla="*/ 5086304 w 5321361"/>
              <a:gd name="connsiteY3" fmla="*/ 2035442 h 2200733"/>
              <a:gd name="connsiteX4" fmla="*/ 600792 w 5321361"/>
              <a:gd name="connsiteY4" fmla="*/ 2042940 h 2200733"/>
              <a:gd name="connsiteX5" fmla="*/ 174325 w 5321361"/>
              <a:gd name="connsiteY5" fmla="*/ 630387 h 2200733"/>
              <a:gd name="connsiteX0" fmla="*/ 174325 w 5420438"/>
              <a:gd name="connsiteY0" fmla="*/ 630387 h 2200733"/>
              <a:gd name="connsiteX1" fmla="*/ 1805124 w 5420438"/>
              <a:gd name="connsiteY1" fmla="*/ 43025 h 2200733"/>
              <a:gd name="connsiteX2" fmla="*/ 4748049 w 5420438"/>
              <a:gd name="connsiteY2" fmla="*/ 159874 h 2200733"/>
              <a:gd name="connsiteX3" fmla="*/ 5086304 w 5420438"/>
              <a:gd name="connsiteY3" fmla="*/ 2035442 h 2200733"/>
              <a:gd name="connsiteX4" fmla="*/ 600792 w 5420438"/>
              <a:gd name="connsiteY4" fmla="*/ 2042940 h 2200733"/>
              <a:gd name="connsiteX5" fmla="*/ 174325 w 5420438"/>
              <a:gd name="connsiteY5" fmla="*/ 630387 h 2200733"/>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428298"/>
              <a:gd name="connsiteY0" fmla="*/ 682960 h 2297981"/>
              <a:gd name="connsiteX1" fmla="*/ 1805124 w 5428298"/>
              <a:gd name="connsiteY1" fmla="*/ 95598 h 2297981"/>
              <a:gd name="connsiteX2" fmla="*/ 4748049 w 5428298"/>
              <a:gd name="connsiteY2" fmla="*/ 212447 h 2297981"/>
              <a:gd name="connsiteX3" fmla="*/ 5086304 w 5428298"/>
              <a:gd name="connsiteY3" fmla="*/ 2088015 h 2297981"/>
              <a:gd name="connsiteX4" fmla="*/ 600792 w 5428298"/>
              <a:gd name="connsiteY4" fmla="*/ 2095513 h 2297981"/>
              <a:gd name="connsiteX5" fmla="*/ 174325 w 5428298"/>
              <a:gd name="connsiteY5" fmla="*/ 682960 h 2297981"/>
              <a:gd name="connsiteX0" fmla="*/ 151277 w 4978783"/>
              <a:gd name="connsiteY0" fmla="*/ 2095513 h 2334141"/>
              <a:gd name="connsiteX1" fmla="*/ 1355609 w 4978783"/>
              <a:gd name="connsiteY1" fmla="*/ 95598 h 2334141"/>
              <a:gd name="connsiteX2" fmla="*/ 4298534 w 4978783"/>
              <a:gd name="connsiteY2" fmla="*/ 212447 h 2334141"/>
              <a:gd name="connsiteX3" fmla="*/ 4636789 w 4978783"/>
              <a:gd name="connsiteY3" fmla="*/ 2088015 h 2334141"/>
              <a:gd name="connsiteX4" fmla="*/ 151277 w 4978783"/>
              <a:gd name="connsiteY4" fmla="*/ 2095513 h 2334141"/>
              <a:gd name="connsiteX0" fmla="*/ 470246 w 5297752"/>
              <a:gd name="connsiteY0" fmla="*/ 2066922 h 2301280"/>
              <a:gd name="connsiteX1" fmla="*/ 604061 w 5297752"/>
              <a:gd name="connsiteY1" fmla="*/ 133915 h 2301280"/>
              <a:gd name="connsiteX2" fmla="*/ 4617503 w 5297752"/>
              <a:gd name="connsiteY2" fmla="*/ 183856 h 2301280"/>
              <a:gd name="connsiteX3" fmla="*/ 4955758 w 5297752"/>
              <a:gd name="connsiteY3" fmla="*/ 2059424 h 2301280"/>
              <a:gd name="connsiteX4" fmla="*/ 470246 w 5297752"/>
              <a:gd name="connsiteY4" fmla="*/ 2066922 h 2301280"/>
              <a:gd name="connsiteX0" fmla="*/ 508312 w 5335818"/>
              <a:gd name="connsiteY0" fmla="*/ 2088925 h 2323283"/>
              <a:gd name="connsiteX1" fmla="*/ 642127 w 5335818"/>
              <a:gd name="connsiteY1" fmla="*/ 155918 h 2323283"/>
              <a:gd name="connsiteX2" fmla="*/ 4655569 w 5335818"/>
              <a:gd name="connsiteY2" fmla="*/ 205859 h 2323283"/>
              <a:gd name="connsiteX3" fmla="*/ 4993824 w 5335818"/>
              <a:gd name="connsiteY3" fmla="*/ 2081427 h 2323283"/>
              <a:gd name="connsiteX4" fmla="*/ 508312 w 5335818"/>
              <a:gd name="connsiteY4" fmla="*/ 2088925 h 2323283"/>
              <a:gd name="connsiteX0" fmla="*/ 537928 w 5365434"/>
              <a:gd name="connsiteY0" fmla="*/ 2041763 h 2267686"/>
              <a:gd name="connsiteX1" fmla="*/ 615987 w 5365434"/>
              <a:gd name="connsiteY1" fmla="*/ 242570 h 2267686"/>
              <a:gd name="connsiteX2" fmla="*/ 4685185 w 5365434"/>
              <a:gd name="connsiteY2" fmla="*/ 158697 h 2267686"/>
              <a:gd name="connsiteX3" fmla="*/ 5023440 w 5365434"/>
              <a:gd name="connsiteY3" fmla="*/ 2034265 h 2267686"/>
              <a:gd name="connsiteX4" fmla="*/ 537928 w 5365434"/>
              <a:gd name="connsiteY4" fmla="*/ 2041763 h 2267686"/>
              <a:gd name="connsiteX0" fmla="*/ 475390 w 5302896"/>
              <a:gd name="connsiteY0" fmla="*/ 2088286 h 2314209"/>
              <a:gd name="connsiteX1" fmla="*/ 553449 w 5302896"/>
              <a:gd name="connsiteY1" fmla="*/ 289093 h 2314209"/>
              <a:gd name="connsiteX2" fmla="*/ 4622647 w 5302896"/>
              <a:gd name="connsiteY2" fmla="*/ 205220 h 2314209"/>
              <a:gd name="connsiteX3" fmla="*/ 4960902 w 5302896"/>
              <a:gd name="connsiteY3" fmla="*/ 2080788 h 2314209"/>
              <a:gd name="connsiteX4" fmla="*/ 475390 w 5302896"/>
              <a:gd name="connsiteY4" fmla="*/ 2088286 h 2314209"/>
              <a:gd name="connsiteX0" fmla="*/ 500620 w 5340218"/>
              <a:gd name="connsiteY0" fmla="*/ 2050101 h 2276024"/>
              <a:gd name="connsiteX1" fmla="*/ 578679 w 5340218"/>
              <a:gd name="connsiteY1" fmla="*/ 250908 h 2276024"/>
              <a:gd name="connsiteX2" fmla="*/ 4688872 w 5340218"/>
              <a:gd name="connsiteY2" fmla="*/ 227606 h 2276024"/>
              <a:gd name="connsiteX3" fmla="*/ 4986132 w 5340218"/>
              <a:gd name="connsiteY3" fmla="*/ 2042603 h 2276024"/>
              <a:gd name="connsiteX4" fmla="*/ 500620 w 5340218"/>
              <a:gd name="connsiteY4" fmla="*/ 2050101 h 2276024"/>
              <a:gd name="connsiteX0" fmla="*/ 500620 w 5340214"/>
              <a:gd name="connsiteY0" fmla="*/ 2163226 h 2389149"/>
              <a:gd name="connsiteX1" fmla="*/ 578679 w 5340214"/>
              <a:gd name="connsiteY1" fmla="*/ 364033 h 2389149"/>
              <a:gd name="connsiteX2" fmla="*/ 4688872 w 5340214"/>
              <a:gd name="connsiteY2" fmla="*/ 340731 h 2389149"/>
              <a:gd name="connsiteX3" fmla="*/ 4986132 w 5340214"/>
              <a:gd name="connsiteY3" fmla="*/ 2155728 h 2389149"/>
              <a:gd name="connsiteX4" fmla="*/ 500620 w 5340214"/>
              <a:gd name="connsiteY4" fmla="*/ 2163226 h 2389149"/>
              <a:gd name="connsiteX0" fmla="*/ 500620 w 5475509"/>
              <a:gd name="connsiteY0" fmla="*/ 2163226 h 2389149"/>
              <a:gd name="connsiteX1" fmla="*/ 578679 w 5475509"/>
              <a:gd name="connsiteY1" fmla="*/ 364033 h 2389149"/>
              <a:gd name="connsiteX2" fmla="*/ 4688872 w 5475509"/>
              <a:gd name="connsiteY2" fmla="*/ 340731 h 2389149"/>
              <a:gd name="connsiteX3" fmla="*/ 4986132 w 5475509"/>
              <a:gd name="connsiteY3" fmla="*/ 2155728 h 2389149"/>
              <a:gd name="connsiteX4" fmla="*/ 500620 w 5475509"/>
              <a:gd name="connsiteY4" fmla="*/ 2163226 h 2389149"/>
              <a:gd name="connsiteX0" fmla="*/ 631244 w 5319168"/>
              <a:gd name="connsiteY0" fmla="*/ 2163227 h 2389149"/>
              <a:gd name="connsiteX1" fmla="*/ 422338 w 5319168"/>
              <a:gd name="connsiteY1" fmla="*/ 364033 h 2389149"/>
              <a:gd name="connsiteX2" fmla="*/ 4532531 w 5319168"/>
              <a:gd name="connsiteY2" fmla="*/ 340731 h 2389149"/>
              <a:gd name="connsiteX3" fmla="*/ 4829791 w 5319168"/>
              <a:gd name="connsiteY3" fmla="*/ 2155728 h 2389149"/>
              <a:gd name="connsiteX4" fmla="*/ 631244 w 5319168"/>
              <a:gd name="connsiteY4" fmla="*/ 2163227 h 2389149"/>
              <a:gd name="connsiteX0" fmla="*/ 716431 w 5404355"/>
              <a:gd name="connsiteY0" fmla="*/ 2163227 h 2486204"/>
              <a:gd name="connsiteX1" fmla="*/ 507525 w 5404355"/>
              <a:gd name="connsiteY1" fmla="*/ 364033 h 2486204"/>
              <a:gd name="connsiteX2" fmla="*/ 4617718 w 5404355"/>
              <a:gd name="connsiteY2" fmla="*/ 340731 h 2486204"/>
              <a:gd name="connsiteX3" fmla="*/ 4914978 w 5404355"/>
              <a:gd name="connsiteY3" fmla="*/ 2155728 h 2486204"/>
              <a:gd name="connsiteX4" fmla="*/ 716431 w 5404355"/>
              <a:gd name="connsiteY4" fmla="*/ 2163227 h 2486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4355" h="2486204">
                <a:moveTo>
                  <a:pt x="716431" y="2163227"/>
                </a:moveTo>
                <a:cubicBezTo>
                  <a:pt x="-264115" y="1622327"/>
                  <a:pt x="-142690" y="667782"/>
                  <a:pt x="507525" y="364033"/>
                </a:cubicBezTo>
                <a:cubicBezTo>
                  <a:pt x="1157740" y="60284"/>
                  <a:pt x="3250955" y="-263909"/>
                  <a:pt x="4617718" y="340731"/>
                </a:cubicBezTo>
                <a:cubicBezTo>
                  <a:pt x="5615527" y="793943"/>
                  <a:pt x="5606187" y="1841884"/>
                  <a:pt x="4914978" y="2155728"/>
                </a:cubicBezTo>
                <a:cubicBezTo>
                  <a:pt x="4223769" y="2469572"/>
                  <a:pt x="1696977" y="2704127"/>
                  <a:pt x="716431" y="2163227"/>
                </a:cubicBezTo>
                <a:close/>
              </a:path>
            </a:pathLst>
          </a:custGeom>
          <a:solidFill>
            <a:srgbClr val="0098BC"/>
          </a:solidFill>
          <a:ln>
            <a:solidFill>
              <a:srgbClr val="0098BC"/>
            </a:solidFill>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1" hangingPunct="1">
              <a:defRPr/>
            </a:pPr>
            <a:r>
              <a:rPr lang="fr-FR" sz="4800" b="1" dirty="0"/>
              <a:t>1</a:t>
            </a:r>
          </a:p>
        </p:txBody>
      </p:sp>
    </p:spTree>
    <p:extLst>
      <p:ext uri="{BB962C8B-B14F-4D97-AF65-F5344CB8AC3E}">
        <p14:creationId xmlns:p14="http://schemas.microsoft.com/office/powerpoint/2010/main" val="36901128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2"/>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43"/>
                                        </p:tgtEl>
                                        <p:attrNameLst>
                                          <p:attrName>style.visibility</p:attrName>
                                        </p:attrNameLst>
                                      </p:cBhvr>
                                      <p:to>
                                        <p:strVal val="hidden"/>
                                      </p:to>
                                    </p:set>
                                  </p:childTnLst>
                                </p:cTn>
                              </p:par>
                            </p:childTnLst>
                          </p:cTn>
                        </p:par>
                      </p:childTnLst>
                    </p:cTn>
                  </p:par>
                </p:childTnLst>
              </p:cTn>
              <p:nextCondLst>
                <p:cond evt="onClick" delay="0">
                  <p:tgtEl>
                    <p:spTgt spid="42"/>
                  </p:tgtEl>
                </p:cond>
              </p:nextCondLst>
            </p:seq>
            <p:seq concurrent="1" nextAc="seek">
              <p:cTn id="11" restart="whenNotActive" fill="hold" evtFilter="cancelBubble" nodeType="interactiveSeq">
                <p:stCondLst>
                  <p:cond evt="onClick" delay="0">
                    <p:tgtEl>
                      <p:spTgt spid="48"/>
                    </p:tgtEl>
                  </p:cond>
                </p:stCondLst>
                <p:endSync evt="end" delay="0">
                  <p:rtn val="all"/>
                </p:endSync>
                <p:childTnLst>
                  <p:par>
                    <p:cTn id="12" fill="hold">
                      <p:stCondLst>
                        <p:cond delay="0"/>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childTnLst>
                                </p:cTn>
                              </p:par>
                              <p:par>
                                <p:cTn id="16" presetID="1" presetClass="exit" presetSubtype="0" fill="hold" grpId="0" nodeType="withEffect">
                                  <p:stCondLst>
                                    <p:cond delay="0"/>
                                  </p:stCondLst>
                                  <p:childTnLst>
                                    <p:set>
                                      <p:cBhvr>
                                        <p:cTn id="17" dur="1" fill="hold">
                                          <p:stCondLst>
                                            <p:cond delay="0"/>
                                          </p:stCondLst>
                                        </p:cTn>
                                        <p:tgtEl>
                                          <p:spTgt spid="48"/>
                                        </p:tgtEl>
                                        <p:attrNameLst>
                                          <p:attrName>style.visibility</p:attrName>
                                        </p:attrNameLst>
                                      </p:cBhvr>
                                      <p:to>
                                        <p:strVal val="hidden"/>
                                      </p:to>
                                    </p:set>
                                  </p:childTnLst>
                                </p:cTn>
                              </p:par>
                            </p:childTnLst>
                          </p:cTn>
                        </p:par>
                      </p:childTnLst>
                    </p:cTn>
                  </p:par>
                </p:childTnLst>
              </p:cTn>
              <p:nextCondLst>
                <p:cond evt="onClick" delay="0">
                  <p:tgtEl>
                    <p:spTgt spid="48"/>
                  </p:tgtEl>
                </p:cond>
              </p:nextCondLst>
            </p:seq>
            <p:seq concurrent="1" nextAc="seek">
              <p:cTn id="18" restart="whenNotActive" fill="hold" evtFilter="cancelBubble" nodeType="interactiveSeq">
                <p:stCondLst>
                  <p:cond evt="onClick" delay="0">
                    <p:tgtEl>
                      <p:spTgt spid="47"/>
                    </p:tgtEl>
                  </p:cond>
                </p:stCondLst>
                <p:endSync evt="end" delay="0">
                  <p:rtn val="all"/>
                </p:endSync>
                <p:childTnLst>
                  <p:par>
                    <p:cTn id="19" fill="hold">
                      <p:stCondLst>
                        <p:cond delay="0"/>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par>
                                <p:cTn id="23" presetID="1" presetClass="exit" presetSubtype="0" fill="hold" grpId="0" nodeType="withEffect">
                                  <p:stCondLst>
                                    <p:cond delay="0"/>
                                  </p:stCondLst>
                                  <p:childTnLst>
                                    <p:set>
                                      <p:cBhvr>
                                        <p:cTn id="24" dur="1" fill="hold">
                                          <p:stCondLst>
                                            <p:cond delay="0"/>
                                          </p:stCondLst>
                                        </p:cTn>
                                        <p:tgtEl>
                                          <p:spTgt spid="47"/>
                                        </p:tgtEl>
                                        <p:attrNameLst>
                                          <p:attrName>style.visibility</p:attrName>
                                        </p:attrNameLst>
                                      </p:cBhvr>
                                      <p:to>
                                        <p:strVal val="hidden"/>
                                      </p:to>
                                    </p:set>
                                  </p:childTnLst>
                                </p:cTn>
                              </p:par>
                            </p:childTnLst>
                          </p:cTn>
                        </p:par>
                      </p:childTnLst>
                    </p:cTn>
                  </p:par>
                </p:childTnLst>
              </p:cTn>
              <p:nextCondLst>
                <p:cond evt="onClick" delay="0">
                  <p:tgtEl>
                    <p:spTgt spid="47"/>
                  </p:tgtEl>
                </p:cond>
              </p:nextCondLst>
            </p:seq>
            <p:seq concurrent="1" nextAc="seek">
              <p:cTn id="25" restart="whenNotActive" fill="hold" evtFilter="cancelBubble" nodeType="interactiveSeq">
                <p:stCondLst>
                  <p:cond evt="onClick" delay="0">
                    <p:tgtEl>
                      <p:spTgt spid="46"/>
                    </p:tgtEl>
                  </p:cond>
                </p:stCondLst>
                <p:endSync evt="end" delay="0">
                  <p:rtn val="all"/>
                </p:endSync>
                <p:childTnLst>
                  <p:par>
                    <p:cTn id="26" fill="hold">
                      <p:stCondLst>
                        <p:cond delay="0"/>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childTnLst>
                                </p:cTn>
                              </p:par>
                              <p:par>
                                <p:cTn id="30" presetID="1" presetClass="exit" presetSubtype="0" fill="hold" grpId="0" nodeType="withEffect">
                                  <p:stCondLst>
                                    <p:cond delay="0"/>
                                  </p:stCondLst>
                                  <p:childTnLst>
                                    <p:set>
                                      <p:cBhvr>
                                        <p:cTn id="31" dur="1" fill="hold">
                                          <p:stCondLst>
                                            <p:cond delay="0"/>
                                          </p:stCondLst>
                                        </p:cTn>
                                        <p:tgtEl>
                                          <p:spTgt spid="46"/>
                                        </p:tgtEl>
                                        <p:attrNameLst>
                                          <p:attrName>style.visibility</p:attrName>
                                        </p:attrNameLst>
                                      </p:cBhvr>
                                      <p:to>
                                        <p:strVal val="hidden"/>
                                      </p:to>
                                    </p:set>
                                  </p:childTnLst>
                                </p:cTn>
                              </p:par>
                            </p:childTnLst>
                          </p:cTn>
                        </p:par>
                      </p:childTnLst>
                    </p:cTn>
                  </p:par>
                </p:childTnLst>
              </p:cTn>
              <p:nextCondLst>
                <p:cond evt="onClick" delay="0">
                  <p:tgtEl>
                    <p:spTgt spid="46"/>
                  </p:tgtEl>
                </p:cond>
              </p:nextCondLst>
            </p:seq>
            <p:seq concurrent="1" nextAc="seek">
              <p:cTn id="32" restart="whenNotActive" fill="hold" evtFilter="cancelBubble" nodeType="interactiveSeq">
                <p:stCondLst>
                  <p:cond evt="onClick" delay="0">
                    <p:tgtEl>
                      <p:spTgt spid="45"/>
                    </p:tgtEl>
                  </p:cond>
                </p:stCondLst>
                <p:endSync evt="end" delay="0">
                  <p:rtn val="all"/>
                </p:endSync>
                <p:childTnLst>
                  <p:par>
                    <p:cTn id="33" fill="hold">
                      <p:stCondLst>
                        <p:cond delay="0"/>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childTnLst>
                                </p:cTn>
                              </p:par>
                              <p:par>
                                <p:cTn id="37" presetID="1" presetClass="exit" presetSubtype="0" fill="hold" grpId="0" nodeType="withEffect">
                                  <p:stCondLst>
                                    <p:cond delay="0"/>
                                  </p:stCondLst>
                                  <p:childTnLst>
                                    <p:set>
                                      <p:cBhvr>
                                        <p:cTn id="38" dur="1" fill="hold">
                                          <p:stCondLst>
                                            <p:cond delay="0"/>
                                          </p:stCondLst>
                                        </p:cTn>
                                        <p:tgtEl>
                                          <p:spTgt spid="45"/>
                                        </p:tgtEl>
                                        <p:attrNameLst>
                                          <p:attrName>style.visibility</p:attrName>
                                        </p:attrNameLst>
                                      </p:cBhvr>
                                      <p:to>
                                        <p:strVal val="hidden"/>
                                      </p:to>
                                    </p:set>
                                  </p:childTnLst>
                                </p:cTn>
                              </p:par>
                            </p:childTnLst>
                          </p:cTn>
                        </p:par>
                      </p:childTnLst>
                    </p:cTn>
                  </p:par>
                </p:childTnLst>
              </p:cTn>
              <p:nextCondLst>
                <p:cond evt="onClick" delay="0">
                  <p:tgtEl>
                    <p:spTgt spid="45"/>
                  </p:tgtEl>
                </p:cond>
              </p:nextCondLst>
            </p:seq>
          </p:childTnLst>
        </p:cTn>
      </p:par>
    </p:tnLst>
    <p:bldLst>
      <p:bldP spid="10" grpId="0"/>
      <p:bldP spid="6" grpId="0"/>
      <p:bldP spid="11" grpId="0"/>
      <p:bldP spid="9" grpId="0"/>
      <p:bldP spid="43" grpId="0" animBg="1"/>
      <p:bldP spid="43" grpId="1" animBg="1"/>
      <p:bldP spid="45" grpId="0" animBg="1"/>
      <p:bldP spid="46" grpId="0" animBg="1"/>
      <p:bldP spid="47" grpId="0" animBg="1"/>
      <p:bldP spid="48" grpId="0" animBg="1"/>
    </p:bldLst>
  </p:timing>
</p:sld>
</file>

<file path=ppt/slides/slide6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1210" name="Image Chambre">
            <a:extLst>
              <a:ext uri="{FF2B5EF4-FFF2-40B4-BE49-F238E27FC236}">
                <a16:creationId xmlns:a16="http://schemas.microsoft.com/office/drawing/2014/main" id="{B3C8DA54-EC98-4FCA-8E0C-A9199F842D7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492210" y="1092257"/>
            <a:ext cx="9144000" cy="5221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Text 1 lit">
            <a:extLst>
              <a:ext uri="{FF2B5EF4-FFF2-40B4-BE49-F238E27FC236}">
                <a16:creationId xmlns:a16="http://schemas.microsoft.com/office/drawing/2014/main" id="{771BFCA6-20E5-4B4C-9512-C3009EDC612B}"/>
              </a:ext>
            </a:extLst>
          </p:cNvPr>
          <p:cNvSpPr txBox="1">
            <a:spLocks noChangeArrowheads="1"/>
          </p:cNvSpPr>
          <p:nvPr/>
        </p:nvSpPr>
        <p:spPr bwMode="auto">
          <a:xfrm>
            <a:off x="8911038" y="1352427"/>
            <a:ext cx="1491450" cy="590550"/>
          </a:xfrm>
          <a:prstGeom prst="rect">
            <a:avLst/>
          </a:prstGeom>
          <a:noFill/>
          <a:ln w="38100">
            <a:noFill/>
            <a:miter lim="800000"/>
            <a:headEnd/>
            <a:tailEnd/>
          </a:ln>
        </p:spPr>
        <p:txBody>
          <a:bodyPr wrap="square">
            <a:spAutoFit/>
          </a:bodyPr>
          <a:lstStyle>
            <a:defPPr>
              <a:defRPr lang="fr-FR"/>
            </a:defPPr>
            <a:lvl2pPr marL="0" lvl="1" fontAlgn="auto">
              <a:lnSpc>
                <a:spcPct val="80000"/>
              </a:lnSpc>
              <a:spcBef>
                <a:spcPct val="20000"/>
              </a:spcBef>
              <a:spcAft>
                <a:spcPts val="0"/>
              </a:spcAft>
              <a:defRPr sz="1797" b="1">
                <a:solidFill>
                  <a:srgbClr val="002060"/>
                </a:solidFill>
                <a:latin typeface="Candara" panose="020E0502030303020204" pitchFamily="34" charset="0"/>
              </a:defRPr>
            </a:lvl2pPr>
          </a:lstStyle>
          <a:p>
            <a:pPr lvl="1"/>
            <a:r>
              <a:rPr lang="fr-FR" dirty="0"/>
              <a:t>Lit (matelas)  </a:t>
            </a:r>
          </a:p>
          <a:p>
            <a:pPr lvl="1">
              <a:defRPr/>
            </a:pPr>
            <a:r>
              <a:rPr lang="fr-FR" b="0" dirty="0">
                <a:solidFill>
                  <a:srgbClr val="167BB3"/>
                </a:solidFill>
              </a:rPr>
              <a:t>Acariens</a:t>
            </a:r>
          </a:p>
        </p:txBody>
      </p:sp>
      <p:cxnSp>
        <p:nvCxnSpPr>
          <p:cNvPr id="28" name="fleche 1">
            <a:extLst>
              <a:ext uri="{FF2B5EF4-FFF2-40B4-BE49-F238E27FC236}">
                <a16:creationId xmlns:a16="http://schemas.microsoft.com/office/drawing/2014/main" id="{BB095E1C-D530-4428-A359-D576747D2048}"/>
              </a:ext>
            </a:extLst>
          </p:cNvPr>
          <p:cNvCxnSpPr>
            <a:cxnSpLocks/>
            <a:stCxn id="27" idx="2"/>
          </p:cNvCxnSpPr>
          <p:nvPr/>
        </p:nvCxnSpPr>
        <p:spPr bwMode="auto">
          <a:xfrm flipH="1">
            <a:off x="9296401" y="1942977"/>
            <a:ext cx="360362" cy="2714748"/>
          </a:xfrm>
          <a:prstGeom prst="straightConnector1">
            <a:avLst/>
          </a:prstGeom>
          <a:ln w="38100">
            <a:solidFill>
              <a:srgbClr val="002060"/>
            </a:solidFill>
            <a:tailEnd type="arrow"/>
          </a:ln>
        </p:spPr>
        <p:style>
          <a:lnRef idx="1">
            <a:schemeClr val="accent1"/>
          </a:lnRef>
          <a:fillRef idx="0">
            <a:schemeClr val="accent1"/>
          </a:fillRef>
          <a:effectRef idx="0">
            <a:schemeClr val="accent1"/>
          </a:effectRef>
          <a:fontRef idx="minor">
            <a:schemeClr val="tx1"/>
          </a:fontRef>
        </p:style>
      </p:cxnSp>
      <p:sp>
        <p:nvSpPr>
          <p:cNvPr id="31" name="Text 2 Moquette">
            <a:extLst>
              <a:ext uri="{FF2B5EF4-FFF2-40B4-BE49-F238E27FC236}">
                <a16:creationId xmlns:a16="http://schemas.microsoft.com/office/drawing/2014/main" id="{05B4BFB4-94A3-4725-BD12-685CB2170E0E}"/>
              </a:ext>
            </a:extLst>
          </p:cNvPr>
          <p:cNvSpPr txBox="1">
            <a:spLocks noChangeArrowheads="1"/>
          </p:cNvSpPr>
          <p:nvPr/>
        </p:nvSpPr>
        <p:spPr bwMode="auto">
          <a:xfrm>
            <a:off x="2159503" y="6089024"/>
            <a:ext cx="1666299" cy="540341"/>
          </a:xfrm>
          <a:prstGeom prst="rect">
            <a:avLst/>
          </a:prstGeom>
          <a:noFill/>
          <a:ln w="38100">
            <a:noFill/>
            <a:miter lim="800000"/>
            <a:headEnd/>
            <a:tailEnd/>
          </a:ln>
        </p:spPr>
        <p:txBody>
          <a:bodyPr wrap="square">
            <a:spAutoFit/>
          </a:bodyPr>
          <a:lstStyle>
            <a:defPPr>
              <a:defRPr lang="fr-FR"/>
            </a:defPPr>
            <a:lvl2pPr marL="0" lvl="1" fontAlgn="auto">
              <a:lnSpc>
                <a:spcPct val="80000"/>
              </a:lnSpc>
              <a:spcBef>
                <a:spcPct val="20000"/>
              </a:spcBef>
              <a:spcAft>
                <a:spcPts val="0"/>
              </a:spcAft>
              <a:defRPr sz="1797" b="1">
                <a:solidFill>
                  <a:srgbClr val="002060"/>
                </a:solidFill>
                <a:latin typeface="Candara" panose="020E0502030303020204" pitchFamily="34" charset="0"/>
              </a:defRPr>
            </a:lvl2pPr>
          </a:lstStyle>
          <a:p>
            <a:pPr lvl="1"/>
            <a:r>
              <a:rPr lang="fr-FR" dirty="0"/>
              <a:t>Moquette </a:t>
            </a:r>
            <a:r>
              <a:rPr lang="fr-FR" b="0" dirty="0">
                <a:solidFill>
                  <a:srgbClr val="167BB3"/>
                </a:solidFill>
              </a:rPr>
              <a:t>Acariens, COV</a:t>
            </a:r>
          </a:p>
        </p:txBody>
      </p:sp>
      <p:cxnSp>
        <p:nvCxnSpPr>
          <p:cNvPr id="32" name="Fleche 2">
            <a:extLst>
              <a:ext uri="{FF2B5EF4-FFF2-40B4-BE49-F238E27FC236}">
                <a16:creationId xmlns:a16="http://schemas.microsoft.com/office/drawing/2014/main" id="{350196F4-20ED-4F57-AB46-5291FF8ED33E}"/>
              </a:ext>
            </a:extLst>
          </p:cNvPr>
          <p:cNvCxnSpPr>
            <a:cxnSpLocks/>
            <a:stCxn id="31" idx="3"/>
          </p:cNvCxnSpPr>
          <p:nvPr/>
        </p:nvCxnSpPr>
        <p:spPr bwMode="auto">
          <a:xfrm flipV="1">
            <a:off x="3825802" y="5750887"/>
            <a:ext cx="1535907" cy="608308"/>
          </a:xfrm>
          <a:prstGeom prst="straightConnector1">
            <a:avLst/>
          </a:prstGeom>
          <a:ln w="38100">
            <a:solidFill>
              <a:srgbClr val="002060"/>
            </a:solidFill>
            <a:tailEnd type="arrow"/>
          </a:ln>
        </p:spPr>
        <p:style>
          <a:lnRef idx="1">
            <a:schemeClr val="accent1"/>
          </a:lnRef>
          <a:fillRef idx="0">
            <a:schemeClr val="accent1"/>
          </a:fillRef>
          <a:effectRef idx="0">
            <a:schemeClr val="accent1"/>
          </a:effectRef>
          <a:fontRef idx="minor">
            <a:schemeClr val="tx1"/>
          </a:fontRef>
        </p:style>
      </p:cxnSp>
      <p:sp>
        <p:nvSpPr>
          <p:cNvPr id="34" name="Rectangle 2">
            <a:extLst>
              <a:ext uri="{FF2B5EF4-FFF2-40B4-BE49-F238E27FC236}">
                <a16:creationId xmlns:a16="http://schemas.microsoft.com/office/drawing/2014/main" id="{B5DD6126-A6E0-491D-9019-0F6CE7E77343}"/>
              </a:ext>
            </a:extLst>
          </p:cNvPr>
          <p:cNvSpPr txBox="1">
            <a:spLocks noChangeArrowheads="1"/>
          </p:cNvSpPr>
          <p:nvPr/>
        </p:nvSpPr>
        <p:spPr bwMode="auto">
          <a:xfrm>
            <a:off x="1670130" y="0"/>
            <a:ext cx="9971008" cy="118021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Autofit/>
          </a:bodyPr>
          <a:lstStyle>
            <a:defPPr>
              <a:defRPr lang="fr-FR"/>
            </a:defPPr>
            <a:lvl1pPr algn="ctr">
              <a:lnSpc>
                <a:spcPct val="90000"/>
              </a:lnSpc>
              <a:spcBef>
                <a:spcPct val="0"/>
              </a:spcBef>
              <a:defRPr sz="3200" b="1">
                <a:solidFill>
                  <a:schemeClr val="bg1"/>
                </a:solidFill>
                <a:latin typeface="Century Gothic" panose="020B0502020202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fr-FR" altLang="fr-FR" dirty="0">
                <a:solidFill>
                  <a:srgbClr val="002060"/>
                </a:solidFill>
              </a:rPr>
              <a:t>Qu’est-ce qui pollue l’air intérieur</a:t>
            </a:r>
            <a:br>
              <a:rPr lang="fr-FR" altLang="fr-FR" dirty="0">
                <a:solidFill>
                  <a:srgbClr val="002060"/>
                </a:solidFill>
              </a:rPr>
            </a:br>
            <a:r>
              <a:rPr lang="fr-FR" altLang="fr-FR" dirty="0">
                <a:solidFill>
                  <a:srgbClr val="002060"/>
                </a:solidFill>
              </a:rPr>
              <a:t> de la chambre ?</a:t>
            </a:r>
          </a:p>
        </p:txBody>
      </p:sp>
      <p:sp>
        <p:nvSpPr>
          <p:cNvPr id="18" name="Fond Blanc">
            <a:extLst>
              <a:ext uri="{FF2B5EF4-FFF2-40B4-BE49-F238E27FC236}">
                <a16:creationId xmlns:a16="http://schemas.microsoft.com/office/drawing/2014/main" id="{3195B34E-CB16-42CA-8BAA-B8188DF83C44}"/>
              </a:ext>
            </a:extLst>
          </p:cNvPr>
          <p:cNvSpPr/>
          <p:nvPr/>
        </p:nvSpPr>
        <p:spPr>
          <a:xfrm>
            <a:off x="0" y="3861"/>
            <a:ext cx="1670132" cy="685800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9" name="Logo AtmoSud">
            <a:hlinkClick r:id="rId4"/>
            <a:extLst>
              <a:ext uri="{FF2B5EF4-FFF2-40B4-BE49-F238E27FC236}">
                <a16:creationId xmlns:a16="http://schemas.microsoft.com/office/drawing/2014/main" id="{64064EAF-D795-4621-84D4-0CE60ECC301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7873" y="6188197"/>
            <a:ext cx="1440000" cy="574331"/>
          </a:xfrm>
          <a:prstGeom prst="rect">
            <a:avLst/>
          </a:prstGeom>
        </p:spPr>
      </p:pic>
      <p:grpSp>
        <p:nvGrpSpPr>
          <p:cNvPr id="20" name="TP">
            <a:extLst>
              <a:ext uri="{FF2B5EF4-FFF2-40B4-BE49-F238E27FC236}">
                <a16:creationId xmlns:a16="http://schemas.microsoft.com/office/drawing/2014/main" id="{8E1939B5-27FD-43CD-B8AA-206D69DDA2E6}"/>
              </a:ext>
            </a:extLst>
          </p:cNvPr>
          <p:cNvGrpSpPr/>
          <p:nvPr/>
        </p:nvGrpSpPr>
        <p:grpSpPr>
          <a:xfrm>
            <a:off x="330442" y="5258668"/>
            <a:ext cx="1084263" cy="830356"/>
            <a:chOff x="330442" y="5254806"/>
            <a:chExt cx="1084263" cy="830356"/>
          </a:xfrm>
        </p:grpSpPr>
        <p:sp>
          <p:nvSpPr>
            <p:cNvPr id="21" name="Txt tp">
              <a:extLst>
                <a:ext uri="{FF2B5EF4-FFF2-40B4-BE49-F238E27FC236}">
                  <a16:creationId xmlns:a16="http://schemas.microsoft.com/office/drawing/2014/main" id="{CB47911B-4473-48B6-9C38-3605F5789E9D}"/>
                </a:ext>
              </a:extLst>
            </p:cNvPr>
            <p:cNvSpPr txBox="1">
              <a:spLocks noChangeArrowheads="1"/>
            </p:cNvSpPr>
            <p:nvPr/>
          </p:nvSpPr>
          <p:spPr bwMode="auto">
            <a:xfrm>
              <a:off x="330442" y="5747025"/>
              <a:ext cx="1084263" cy="338137"/>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altLang="fr-FR" sz="1600" b="0" i="0" u="none" strike="noStrike" kern="0" cap="none" spc="0" normalizeH="0" baseline="0" noProof="0" dirty="0">
                  <a:ln>
                    <a:noFill/>
                  </a:ln>
                  <a:solidFill>
                    <a:srgbClr val="44546A"/>
                  </a:solidFill>
                  <a:effectLst/>
                  <a:uLnTx/>
                  <a:uFillTx/>
                  <a:latin typeface="Chelsea Market" panose="02000000000000000000" pitchFamily="2" charset="0"/>
                  <a:ea typeface="Chelsea Market" panose="02000000000000000000" pitchFamily="2" charset="0"/>
                  <a:cs typeface="Ebrima" panose="02000000000000000000" pitchFamily="2" charset="0"/>
                </a:rPr>
                <a:t>TP</a:t>
              </a:r>
            </a:p>
          </p:txBody>
        </p:sp>
        <p:pic>
          <p:nvPicPr>
            <p:cNvPr id="24" name="Picto">
              <a:extLst>
                <a:ext uri="{FF2B5EF4-FFF2-40B4-BE49-F238E27FC236}">
                  <a16:creationId xmlns:a16="http://schemas.microsoft.com/office/drawing/2014/main" id="{EFFC58A2-0A53-47C7-BB10-34A63EF32240}"/>
                </a:ext>
              </a:extLst>
            </p:cNvPr>
            <p:cNvPicPr>
              <a:picLocks noChangeAspect="1"/>
            </p:cNvPicPr>
            <p:nvPr/>
          </p:nvPicPr>
          <p:blipFill rotWithShape="1">
            <a:blip r:embed="rId6">
              <a:extLst>
                <a:ext uri="{28A0092B-C50C-407E-A947-70E740481C1C}">
                  <a14:useLocalDpi xmlns:a14="http://schemas.microsoft.com/office/drawing/2010/main" val="0"/>
                </a:ext>
              </a:extLst>
            </a:blip>
            <a:srcRect l="2040" t="2673" r="2116" b="5000"/>
            <a:stretch/>
          </p:blipFill>
          <p:spPr bwMode="auto">
            <a:xfrm>
              <a:off x="550102" y="5254806"/>
              <a:ext cx="681644" cy="5569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6" name="Video">
            <a:extLst>
              <a:ext uri="{FF2B5EF4-FFF2-40B4-BE49-F238E27FC236}">
                <a16:creationId xmlns:a16="http://schemas.microsoft.com/office/drawing/2014/main" id="{63B9C0FD-D12F-4ED9-9F4B-A784175E3C2B}"/>
              </a:ext>
            </a:extLst>
          </p:cNvPr>
          <p:cNvGrpSpPr/>
          <p:nvPr/>
        </p:nvGrpSpPr>
        <p:grpSpPr>
          <a:xfrm>
            <a:off x="330443" y="4186380"/>
            <a:ext cx="1084263" cy="874441"/>
            <a:chOff x="330443" y="4182518"/>
            <a:chExt cx="1084263" cy="874441"/>
          </a:xfrm>
        </p:grpSpPr>
        <p:sp>
          <p:nvSpPr>
            <p:cNvPr id="29" name="Txt video">
              <a:extLst>
                <a:ext uri="{FF2B5EF4-FFF2-40B4-BE49-F238E27FC236}">
                  <a16:creationId xmlns:a16="http://schemas.microsoft.com/office/drawing/2014/main" id="{B1115EF9-D205-4C31-860A-71E81BAD05C6}"/>
                </a:ext>
              </a:extLst>
            </p:cNvPr>
            <p:cNvSpPr txBox="1">
              <a:spLocks noChangeArrowheads="1"/>
            </p:cNvSpPr>
            <p:nvPr/>
          </p:nvSpPr>
          <p:spPr bwMode="auto">
            <a:xfrm>
              <a:off x="330443" y="4718822"/>
              <a:ext cx="1084263" cy="338137"/>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altLang="fr-FR" sz="1600" b="0" i="0" u="none" strike="noStrike" kern="0" cap="none" spc="0" normalizeH="0" baseline="0" noProof="0" dirty="0">
                  <a:ln>
                    <a:noFill/>
                  </a:ln>
                  <a:solidFill>
                    <a:srgbClr val="44546A"/>
                  </a:solidFill>
                  <a:effectLst/>
                  <a:uLnTx/>
                  <a:uFillTx/>
                  <a:latin typeface="Chelsea Market" panose="02000000000000000000" pitchFamily="2" charset="0"/>
                  <a:ea typeface="Chelsea Market" panose="02000000000000000000" pitchFamily="2" charset="0"/>
                  <a:cs typeface="Ebrima" panose="02000000000000000000" pitchFamily="2" charset="0"/>
                </a:rPr>
                <a:t>VIDEO</a:t>
              </a:r>
            </a:p>
          </p:txBody>
        </p:sp>
        <p:pic>
          <p:nvPicPr>
            <p:cNvPr id="30" name="Picto guide">
              <a:extLst>
                <a:ext uri="{FF2B5EF4-FFF2-40B4-BE49-F238E27FC236}">
                  <a16:creationId xmlns:a16="http://schemas.microsoft.com/office/drawing/2014/main" id="{443FC8C2-83B4-4912-814B-46ACBB617954}"/>
                </a:ext>
              </a:extLst>
            </p:cNvPr>
            <p:cNvPicPr>
              <a:picLocks noChangeAspect="1"/>
            </p:cNvPicPr>
            <p:nvPr/>
          </p:nvPicPr>
          <p:blipFill rotWithShape="1">
            <a:blip r:embed="rId7">
              <a:extLst>
                <a:ext uri="{28A0092B-C50C-407E-A947-70E740481C1C}">
                  <a14:useLocalDpi xmlns:a14="http://schemas.microsoft.com/office/drawing/2010/main" val="0"/>
                </a:ext>
              </a:extLst>
            </a:blip>
            <a:srcRect l="4186" t="1958" r="10959" b="5944"/>
            <a:stretch/>
          </p:blipFill>
          <p:spPr bwMode="auto">
            <a:xfrm>
              <a:off x="545220" y="4182518"/>
              <a:ext cx="631767" cy="5818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3" name="Guide">
            <a:extLst>
              <a:ext uri="{FF2B5EF4-FFF2-40B4-BE49-F238E27FC236}">
                <a16:creationId xmlns:a16="http://schemas.microsoft.com/office/drawing/2014/main" id="{5803D0BC-71BE-419F-8515-AD35DA01DD8E}"/>
              </a:ext>
            </a:extLst>
          </p:cNvPr>
          <p:cNvGrpSpPr/>
          <p:nvPr/>
        </p:nvGrpSpPr>
        <p:grpSpPr>
          <a:xfrm>
            <a:off x="330444" y="3123586"/>
            <a:ext cx="1084262" cy="891371"/>
            <a:chOff x="330444" y="3119724"/>
            <a:chExt cx="1084262" cy="891371"/>
          </a:xfrm>
        </p:grpSpPr>
        <p:sp>
          <p:nvSpPr>
            <p:cNvPr id="35" name="Txt guide">
              <a:extLst>
                <a:ext uri="{FF2B5EF4-FFF2-40B4-BE49-F238E27FC236}">
                  <a16:creationId xmlns:a16="http://schemas.microsoft.com/office/drawing/2014/main" id="{36E1AD70-C710-4A17-ADCA-E2BB3091538C}"/>
                </a:ext>
              </a:extLst>
            </p:cNvPr>
            <p:cNvSpPr txBox="1">
              <a:spLocks noChangeArrowheads="1"/>
            </p:cNvSpPr>
            <p:nvPr/>
          </p:nvSpPr>
          <p:spPr bwMode="auto">
            <a:xfrm>
              <a:off x="330444" y="3671370"/>
              <a:ext cx="1084262" cy="339725"/>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altLang="fr-FR" sz="1600" b="0" i="0" u="none" strike="noStrike" kern="0" cap="none" spc="0" normalizeH="0" baseline="0" noProof="0" dirty="0">
                  <a:ln>
                    <a:noFill/>
                  </a:ln>
                  <a:solidFill>
                    <a:srgbClr val="44546A"/>
                  </a:solidFill>
                  <a:effectLst/>
                  <a:uLnTx/>
                  <a:uFillTx/>
                  <a:latin typeface="Chelsea Market" panose="02000000000000000000" pitchFamily="2" charset="0"/>
                  <a:ea typeface="Chelsea Market" panose="02000000000000000000" pitchFamily="2" charset="0"/>
                  <a:cs typeface="Verdana" panose="020B0604030504040204" pitchFamily="34" charset="0"/>
                </a:rPr>
                <a:t>GUIDE</a:t>
              </a:r>
            </a:p>
          </p:txBody>
        </p:sp>
        <p:pic>
          <p:nvPicPr>
            <p:cNvPr id="36" name="Picto guide">
              <a:extLst>
                <a:ext uri="{FF2B5EF4-FFF2-40B4-BE49-F238E27FC236}">
                  <a16:creationId xmlns:a16="http://schemas.microsoft.com/office/drawing/2014/main" id="{A18CC864-34AF-4856-8892-091977B6E201}"/>
                </a:ext>
              </a:extLst>
            </p:cNvPr>
            <p:cNvPicPr>
              <a:picLocks noChangeAspect="1"/>
            </p:cNvPicPr>
            <p:nvPr/>
          </p:nvPicPr>
          <p:blipFill rotWithShape="1">
            <a:blip r:embed="rId8">
              <a:extLst>
                <a:ext uri="{28A0092B-C50C-407E-A947-70E740481C1C}">
                  <a14:useLocalDpi xmlns:a14="http://schemas.microsoft.com/office/drawing/2010/main" val="0"/>
                </a:ext>
              </a:extLst>
            </a:blip>
            <a:srcRect l="5015" t="1565" r="10709" b="5873"/>
            <a:stretch/>
          </p:blipFill>
          <p:spPr bwMode="auto">
            <a:xfrm>
              <a:off x="545220" y="3119724"/>
              <a:ext cx="623454" cy="5818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7" name="Txt info">
            <a:extLst>
              <a:ext uri="{FF2B5EF4-FFF2-40B4-BE49-F238E27FC236}">
                <a16:creationId xmlns:a16="http://schemas.microsoft.com/office/drawing/2014/main" id="{42F392C7-7223-479F-A2EE-2F894F2A661E}"/>
              </a:ext>
            </a:extLst>
          </p:cNvPr>
          <p:cNvSpPr txBox="1">
            <a:spLocks noChangeArrowheads="1"/>
          </p:cNvSpPr>
          <p:nvPr/>
        </p:nvSpPr>
        <p:spPr bwMode="auto">
          <a:xfrm>
            <a:off x="314816" y="2530286"/>
            <a:ext cx="1084262" cy="338137"/>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altLang="fr-FR" sz="1600" b="0" i="0" u="none" strike="noStrike" kern="0" cap="none" spc="0" normalizeH="0" baseline="0" noProof="0" dirty="0">
                <a:ln>
                  <a:noFill/>
                </a:ln>
                <a:solidFill>
                  <a:srgbClr val="44546A"/>
                </a:solidFill>
                <a:effectLst/>
                <a:uLnTx/>
                <a:uFillTx/>
                <a:latin typeface="Chelsea Market" panose="02000000000000000000" pitchFamily="2" charset="0"/>
                <a:ea typeface="Chelsea Market" panose="02000000000000000000" pitchFamily="2" charset="0"/>
                <a:cs typeface="Ebrima" panose="02000000000000000000" pitchFamily="2" charset="0"/>
              </a:rPr>
              <a:t>INFO</a:t>
            </a:r>
          </a:p>
        </p:txBody>
      </p:sp>
      <p:sp>
        <p:nvSpPr>
          <p:cNvPr id="38" name="Module CO2">
            <a:extLst>
              <a:ext uri="{FF2B5EF4-FFF2-40B4-BE49-F238E27FC236}">
                <a16:creationId xmlns:a16="http://schemas.microsoft.com/office/drawing/2014/main" id="{FA3AE5EB-FEC8-49B4-B23C-B110E60E859E}"/>
              </a:ext>
            </a:extLst>
          </p:cNvPr>
          <p:cNvSpPr/>
          <p:nvPr/>
        </p:nvSpPr>
        <p:spPr>
          <a:xfrm>
            <a:off x="65263" y="1509203"/>
            <a:ext cx="1539605" cy="276999"/>
          </a:xfrm>
          <a:prstGeom prst="rect">
            <a:avLst/>
          </a:prstGeom>
          <a:solidFill>
            <a:srgbClr val="002060"/>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L’air de ma classe</a:t>
            </a:r>
            <a:endParaRPr kumimoji="0" lang="fr-FR"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39" name="Logo AEM">
            <a:extLst>
              <a:ext uri="{FF2B5EF4-FFF2-40B4-BE49-F238E27FC236}">
                <a16:creationId xmlns:a16="http://schemas.microsoft.com/office/drawing/2014/main" id="{EAAEA628-2AC6-43D3-9E7C-F0EA7857F5C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57636" y="224669"/>
            <a:ext cx="954858" cy="1218997"/>
          </a:xfrm>
          <a:prstGeom prst="rect">
            <a:avLst/>
          </a:prstGeom>
        </p:spPr>
      </p:pic>
      <p:pic>
        <p:nvPicPr>
          <p:cNvPr id="40" name="Picto info active">
            <a:extLst>
              <a:ext uri="{FF2B5EF4-FFF2-40B4-BE49-F238E27FC236}">
                <a16:creationId xmlns:a16="http://schemas.microsoft.com/office/drawing/2014/main" id="{91A8EA57-51E1-4A90-A564-CFE0D83E96C8}"/>
              </a:ext>
            </a:extLst>
          </p:cNvPr>
          <p:cNvPicPr>
            <a:picLocks noChangeAspect="1"/>
          </p:cNvPicPr>
          <p:nvPr/>
        </p:nvPicPr>
        <p:blipFill rotWithShape="1">
          <a:blip r:embed="rId10">
            <a:extLst>
              <a:ext uri="{28A0092B-C50C-407E-A947-70E740481C1C}">
                <a14:useLocalDpi xmlns:a14="http://schemas.microsoft.com/office/drawing/2010/main" val="0"/>
              </a:ext>
            </a:extLst>
          </a:blip>
          <a:srcRect l="6268" t="3278" r="13588" b="5866"/>
          <a:stretch/>
        </p:blipFill>
        <p:spPr bwMode="auto">
          <a:xfrm>
            <a:off x="530536" y="1995482"/>
            <a:ext cx="624689" cy="597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 name="Carré corné Info">
            <a:extLst>
              <a:ext uri="{FF2B5EF4-FFF2-40B4-BE49-F238E27FC236}">
                <a16:creationId xmlns:a16="http://schemas.microsoft.com/office/drawing/2014/main" id="{26C002B3-BDB7-48BB-9A67-AC579F18DE86}"/>
              </a:ext>
            </a:extLst>
          </p:cNvPr>
          <p:cNvSpPr/>
          <p:nvPr/>
        </p:nvSpPr>
        <p:spPr>
          <a:xfrm>
            <a:off x="46379" y="6013467"/>
            <a:ext cx="1609401" cy="811508"/>
          </a:xfrm>
          <a:prstGeom prst="foldedCorner">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indent="-228600">
              <a:buFont typeface="+mj-lt"/>
              <a:buAutoNum type="arabicPeriod"/>
              <a:defRPr/>
            </a:pPr>
            <a:r>
              <a:rPr lang="fr-FR" sz="1200" b="1" dirty="0">
                <a:solidFill>
                  <a:srgbClr val="FFFFFF"/>
                </a:solidFill>
              </a:rPr>
              <a:t>Lit</a:t>
            </a:r>
          </a:p>
          <a:p>
            <a:pPr indent="-228600">
              <a:buFont typeface="+mj-lt"/>
              <a:buAutoNum type="arabicPeriod"/>
              <a:defRPr/>
            </a:pPr>
            <a:r>
              <a:rPr lang="fr-FR" sz="1200" b="1" dirty="0">
                <a:solidFill>
                  <a:srgbClr val="FFFFFF"/>
                </a:solidFill>
              </a:rPr>
              <a:t>Moquette</a:t>
            </a:r>
          </a:p>
        </p:txBody>
      </p:sp>
      <p:sp>
        <p:nvSpPr>
          <p:cNvPr id="42" name="Espace réservé du numéro de diapositive 1">
            <a:extLst>
              <a:ext uri="{FF2B5EF4-FFF2-40B4-BE49-F238E27FC236}">
                <a16:creationId xmlns:a16="http://schemas.microsoft.com/office/drawing/2014/main" id="{8F84512B-9106-48F9-BB7F-E1899ADE06CD}"/>
              </a:ext>
            </a:extLst>
          </p:cNvPr>
          <p:cNvSpPr txBox="1">
            <a:spLocks/>
          </p:cNvSpPr>
          <p:nvPr/>
        </p:nvSpPr>
        <p:spPr bwMode="auto">
          <a:xfrm>
            <a:off x="11126800" y="6409271"/>
            <a:ext cx="1018821" cy="365125"/>
          </a:xfrm>
          <a:prstGeom prst="rect">
            <a:avLst/>
          </a:prstGeom>
          <a:solidFill>
            <a:srgbClr val="002060"/>
          </a:solidFill>
          <a:ln>
            <a:noFill/>
          </a:ln>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dirty="0">
                <a:solidFill>
                  <a:schemeClr val="bg1"/>
                </a:solidFill>
              </a:rPr>
              <a:t>M</a:t>
            </a:r>
            <a:r>
              <a:rPr lang="fr-FR" altLang="fr-FR" sz="1800" b="1" baseline="30000" dirty="0">
                <a:solidFill>
                  <a:schemeClr val="bg1"/>
                </a:solidFill>
              </a:rPr>
              <a:t>8</a:t>
            </a:r>
            <a:r>
              <a:rPr lang="fr-FR" altLang="fr-FR" sz="1800" b="1" dirty="0">
                <a:solidFill>
                  <a:srgbClr val="CFEDEF"/>
                </a:solidFill>
              </a:rPr>
              <a:t> </a:t>
            </a:r>
            <a:r>
              <a:rPr lang="fr-FR" altLang="fr-FR" sz="1800" b="1" dirty="0">
                <a:solidFill>
                  <a:schemeClr val="bg1"/>
                </a:solidFill>
              </a:rPr>
              <a:t>- </a:t>
            </a:r>
            <a:fld id="{6B65CB28-E51F-4F6B-B370-8F5765EA14E9}" type="slidenum">
              <a:rPr lang="fr-FR" altLang="fr-FR" sz="1800" b="1" smtClean="0">
                <a:solidFill>
                  <a:schemeClr val="bg1"/>
                </a:solidFill>
              </a:rPr>
              <a:pPr algn="ctr" eaLnBrk="1" hangingPunct="1">
                <a:lnSpc>
                  <a:spcPct val="100000"/>
                </a:lnSpc>
                <a:spcBef>
                  <a:spcPct val="0"/>
                </a:spcBef>
                <a:buFontTx/>
                <a:buNone/>
              </a:pPr>
              <a:t>61</a:t>
            </a:fld>
            <a:endParaRPr lang="fr-FR" altLang="fr-FR" sz="1800" b="1" dirty="0">
              <a:solidFill>
                <a:schemeClr val="bg1"/>
              </a:solidFill>
            </a:endParaRPr>
          </a:p>
        </p:txBody>
      </p:sp>
      <p:sp>
        <p:nvSpPr>
          <p:cNvPr id="45" name="Numéro 2">
            <a:extLst>
              <a:ext uri="{FF2B5EF4-FFF2-40B4-BE49-F238E27FC236}">
                <a16:creationId xmlns:a16="http://schemas.microsoft.com/office/drawing/2014/main" id="{C423142B-C01D-45DE-A0B6-79B3C783B11A}"/>
              </a:ext>
            </a:extLst>
          </p:cNvPr>
          <p:cNvSpPr/>
          <p:nvPr/>
        </p:nvSpPr>
        <p:spPr bwMode="auto">
          <a:xfrm>
            <a:off x="3777830" y="5680597"/>
            <a:ext cx="1015200" cy="1015200"/>
          </a:xfrm>
          <a:custGeom>
            <a:avLst/>
            <a:gdLst>
              <a:gd name="connsiteX0" fmla="*/ 0 w 5826377"/>
              <a:gd name="connsiteY0" fmla="*/ 1033411 h 2066821"/>
              <a:gd name="connsiteX1" fmla="*/ 2913189 w 5826377"/>
              <a:gd name="connsiteY1" fmla="*/ 0 h 2066821"/>
              <a:gd name="connsiteX2" fmla="*/ 5826378 w 5826377"/>
              <a:gd name="connsiteY2" fmla="*/ 1033411 h 2066821"/>
              <a:gd name="connsiteX3" fmla="*/ 2913189 w 5826377"/>
              <a:gd name="connsiteY3" fmla="*/ 2066822 h 2066821"/>
              <a:gd name="connsiteX4" fmla="*/ 0 w 5826377"/>
              <a:gd name="connsiteY4" fmla="*/ 1033411 h 2066821"/>
              <a:gd name="connsiteX0" fmla="*/ 0 w 5963004"/>
              <a:gd name="connsiteY0" fmla="*/ 1117673 h 2151084"/>
              <a:gd name="connsiteX1" fmla="*/ 2913189 w 5963004"/>
              <a:gd name="connsiteY1" fmla="*/ 84262 h 2151084"/>
              <a:gd name="connsiteX2" fmla="*/ 4908260 w 5963004"/>
              <a:gd name="connsiteY2" fmla="*/ 178808 h 2151084"/>
              <a:gd name="connsiteX3" fmla="*/ 5826378 w 5963004"/>
              <a:gd name="connsiteY3" fmla="*/ 1117673 h 2151084"/>
              <a:gd name="connsiteX4" fmla="*/ 2913189 w 5963004"/>
              <a:gd name="connsiteY4" fmla="*/ 2151084 h 2151084"/>
              <a:gd name="connsiteX5" fmla="*/ 0 w 5963004"/>
              <a:gd name="connsiteY5" fmla="*/ 1117673 h 2151084"/>
              <a:gd name="connsiteX0" fmla="*/ 0 w 5682491"/>
              <a:gd name="connsiteY0" fmla="*/ 1117673 h 2198926"/>
              <a:gd name="connsiteX1" fmla="*/ 2913189 w 5682491"/>
              <a:gd name="connsiteY1" fmla="*/ 84262 h 2198926"/>
              <a:gd name="connsiteX2" fmla="*/ 4908260 w 5682491"/>
              <a:gd name="connsiteY2" fmla="*/ 178808 h 2198926"/>
              <a:gd name="connsiteX3" fmla="*/ 5502993 w 5682491"/>
              <a:gd name="connsiteY3" fmla="*/ 1920561 h 2198926"/>
              <a:gd name="connsiteX4" fmla="*/ 2913189 w 5682491"/>
              <a:gd name="connsiteY4" fmla="*/ 2151084 h 2198926"/>
              <a:gd name="connsiteX5" fmla="*/ 0 w 5682491"/>
              <a:gd name="connsiteY5" fmla="*/ 1117673 h 2198926"/>
              <a:gd name="connsiteX0" fmla="*/ 0 w 5660189"/>
              <a:gd name="connsiteY0" fmla="*/ 926212 h 2198502"/>
              <a:gd name="connsiteX1" fmla="*/ 2890887 w 5660189"/>
              <a:gd name="connsiteY1" fmla="*/ 71221 h 2198502"/>
              <a:gd name="connsiteX2" fmla="*/ 4885958 w 5660189"/>
              <a:gd name="connsiteY2" fmla="*/ 165767 h 2198502"/>
              <a:gd name="connsiteX3" fmla="*/ 5480691 w 5660189"/>
              <a:gd name="connsiteY3" fmla="*/ 1907520 h 2198502"/>
              <a:gd name="connsiteX4" fmla="*/ 2890887 w 5660189"/>
              <a:gd name="connsiteY4" fmla="*/ 2138043 h 2198502"/>
              <a:gd name="connsiteX5" fmla="*/ 0 w 5660189"/>
              <a:gd name="connsiteY5" fmla="*/ 926212 h 2198502"/>
              <a:gd name="connsiteX0" fmla="*/ 13287 w 5673476"/>
              <a:gd name="connsiteY0" fmla="*/ 941739 h 2214029"/>
              <a:gd name="connsiteX1" fmla="*/ 1956320 w 5673476"/>
              <a:gd name="connsiteY1" fmla="*/ 64445 h 2214029"/>
              <a:gd name="connsiteX2" fmla="*/ 4899245 w 5673476"/>
              <a:gd name="connsiteY2" fmla="*/ 181294 h 2214029"/>
              <a:gd name="connsiteX3" fmla="*/ 5493978 w 5673476"/>
              <a:gd name="connsiteY3" fmla="*/ 1923047 h 2214029"/>
              <a:gd name="connsiteX4" fmla="*/ 2904174 w 5673476"/>
              <a:gd name="connsiteY4" fmla="*/ 2153570 h 2214029"/>
              <a:gd name="connsiteX5" fmla="*/ 13287 w 5673476"/>
              <a:gd name="connsiteY5" fmla="*/ 941739 h 2214029"/>
              <a:gd name="connsiteX0" fmla="*/ 101649 w 5761838"/>
              <a:gd name="connsiteY0" fmla="*/ 941739 h 2143739"/>
              <a:gd name="connsiteX1" fmla="*/ 2044682 w 5761838"/>
              <a:gd name="connsiteY1" fmla="*/ 64445 h 2143739"/>
              <a:gd name="connsiteX2" fmla="*/ 4987607 w 5761838"/>
              <a:gd name="connsiteY2" fmla="*/ 181294 h 2143739"/>
              <a:gd name="connsiteX3" fmla="*/ 5582340 w 5761838"/>
              <a:gd name="connsiteY3" fmla="*/ 1923047 h 2143739"/>
              <a:gd name="connsiteX4" fmla="*/ 840350 w 5761838"/>
              <a:gd name="connsiteY4" fmla="*/ 2064360 h 2143739"/>
              <a:gd name="connsiteX5" fmla="*/ 101649 w 5761838"/>
              <a:gd name="connsiteY5" fmla="*/ 941739 h 2143739"/>
              <a:gd name="connsiteX0" fmla="*/ 188442 w 5536397"/>
              <a:gd name="connsiteY0" fmla="*/ 630387 h 2143793"/>
              <a:gd name="connsiteX1" fmla="*/ 1819241 w 5536397"/>
              <a:gd name="connsiteY1" fmla="*/ 43025 h 2143793"/>
              <a:gd name="connsiteX2" fmla="*/ 4762166 w 5536397"/>
              <a:gd name="connsiteY2" fmla="*/ 159874 h 2143793"/>
              <a:gd name="connsiteX3" fmla="*/ 5356899 w 5536397"/>
              <a:gd name="connsiteY3" fmla="*/ 1901627 h 2143793"/>
              <a:gd name="connsiteX4" fmla="*/ 614909 w 5536397"/>
              <a:gd name="connsiteY4" fmla="*/ 2042940 h 2143793"/>
              <a:gd name="connsiteX5" fmla="*/ 188442 w 5536397"/>
              <a:gd name="connsiteY5" fmla="*/ 630387 h 2143793"/>
              <a:gd name="connsiteX0" fmla="*/ 174325 w 5321361"/>
              <a:gd name="connsiteY0" fmla="*/ 630387 h 2200733"/>
              <a:gd name="connsiteX1" fmla="*/ 1805124 w 5321361"/>
              <a:gd name="connsiteY1" fmla="*/ 43025 h 2200733"/>
              <a:gd name="connsiteX2" fmla="*/ 4748049 w 5321361"/>
              <a:gd name="connsiteY2" fmla="*/ 159874 h 2200733"/>
              <a:gd name="connsiteX3" fmla="*/ 5086304 w 5321361"/>
              <a:gd name="connsiteY3" fmla="*/ 2035442 h 2200733"/>
              <a:gd name="connsiteX4" fmla="*/ 600792 w 5321361"/>
              <a:gd name="connsiteY4" fmla="*/ 2042940 h 2200733"/>
              <a:gd name="connsiteX5" fmla="*/ 174325 w 5321361"/>
              <a:gd name="connsiteY5" fmla="*/ 630387 h 2200733"/>
              <a:gd name="connsiteX0" fmla="*/ 174325 w 5420438"/>
              <a:gd name="connsiteY0" fmla="*/ 630387 h 2200733"/>
              <a:gd name="connsiteX1" fmla="*/ 1805124 w 5420438"/>
              <a:gd name="connsiteY1" fmla="*/ 43025 h 2200733"/>
              <a:gd name="connsiteX2" fmla="*/ 4748049 w 5420438"/>
              <a:gd name="connsiteY2" fmla="*/ 159874 h 2200733"/>
              <a:gd name="connsiteX3" fmla="*/ 5086304 w 5420438"/>
              <a:gd name="connsiteY3" fmla="*/ 2035442 h 2200733"/>
              <a:gd name="connsiteX4" fmla="*/ 600792 w 5420438"/>
              <a:gd name="connsiteY4" fmla="*/ 2042940 h 2200733"/>
              <a:gd name="connsiteX5" fmla="*/ 174325 w 5420438"/>
              <a:gd name="connsiteY5" fmla="*/ 630387 h 2200733"/>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428298"/>
              <a:gd name="connsiteY0" fmla="*/ 682960 h 2297981"/>
              <a:gd name="connsiteX1" fmla="*/ 1805124 w 5428298"/>
              <a:gd name="connsiteY1" fmla="*/ 95598 h 2297981"/>
              <a:gd name="connsiteX2" fmla="*/ 4748049 w 5428298"/>
              <a:gd name="connsiteY2" fmla="*/ 212447 h 2297981"/>
              <a:gd name="connsiteX3" fmla="*/ 5086304 w 5428298"/>
              <a:gd name="connsiteY3" fmla="*/ 2088015 h 2297981"/>
              <a:gd name="connsiteX4" fmla="*/ 600792 w 5428298"/>
              <a:gd name="connsiteY4" fmla="*/ 2095513 h 2297981"/>
              <a:gd name="connsiteX5" fmla="*/ 174325 w 5428298"/>
              <a:gd name="connsiteY5" fmla="*/ 682960 h 2297981"/>
              <a:gd name="connsiteX0" fmla="*/ 151277 w 4978783"/>
              <a:gd name="connsiteY0" fmla="*/ 2095513 h 2334141"/>
              <a:gd name="connsiteX1" fmla="*/ 1355609 w 4978783"/>
              <a:gd name="connsiteY1" fmla="*/ 95598 h 2334141"/>
              <a:gd name="connsiteX2" fmla="*/ 4298534 w 4978783"/>
              <a:gd name="connsiteY2" fmla="*/ 212447 h 2334141"/>
              <a:gd name="connsiteX3" fmla="*/ 4636789 w 4978783"/>
              <a:gd name="connsiteY3" fmla="*/ 2088015 h 2334141"/>
              <a:gd name="connsiteX4" fmla="*/ 151277 w 4978783"/>
              <a:gd name="connsiteY4" fmla="*/ 2095513 h 2334141"/>
              <a:gd name="connsiteX0" fmla="*/ 470246 w 5297752"/>
              <a:gd name="connsiteY0" fmla="*/ 2066922 h 2301280"/>
              <a:gd name="connsiteX1" fmla="*/ 604061 w 5297752"/>
              <a:gd name="connsiteY1" fmla="*/ 133915 h 2301280"/>
              <a:gd name="connsiteX2" fmla="*/ 4617503 w 5297752"/>
              <a:gd name="connsiteY2" fmla="*/ 183856 h 2301280"/>
              <a:gd name="connsiteX3" fmla="*/ 4955758 w 5297752"/>
              <a:gd name="connsiteY3" fmla="*/ 2059424 h 2301280"/>
              <a:gd name="connsiteX4" fmla="*/ 470246 w 5297752"/>
              <a:gd name="connsiteY4" fmla="*/ 2066922 h 2301280"/>
              <a:gd name="connsiteX0" fmla="*/ 508312 w 5335818"/>
              <a:gd name="connsiteY0" fmla="*/ 2088925 h 2323283"/>
              <a:gd name="connsiteX1" fmla="*/ 642127 w 5335818"/>
              <a:gd name="connsiteY1" fmla="*/ 155918 h 2323283"/>
              <a:gd name="connsiteX2" fmla="*/ 4655569 w 5335818"/>
              <a:gd name="connsiteY2" fmla="*/ 205859 h 2323283"/>
              <a:gd name="connsiteX3" fmla="*/ 4993824 w 5335818"/>
              <a:gd name="connsiteY3" fmla="*/ 2081427 h 2323283"/>
              <a:gd name="connsiteX4" fmla="*/ 508312 w 5335818"/>
              <a:gd name="connsiteY4" fmla="*/ 2088925 h 2323283"/>
              <a:gd name="connsiteX0" fmla="*/ 537928 w 5365434"/>
              <a:gd name="connsiteY0" fmla="*/ 2041763 h 2267686"/>
              <a:gd name="connsiteX1" fmla="*/ 615987 w 5365434"/>
              <a:gd name="connsiteY1" fmla="*/ 242570 h 2267686"/>
              <a:gd name="connsiteX2" fmla="*/ 4685185 w 5365434"/>
              <a:gd name="connsiteY2" fmla="*/ 158697 h 2267686"/>
              <a:gd name="connsiteX3" fmla="*/ 5023440 w 5365434"/>
              <a:gd name="connsiteY3" fmla="*/ 2034265 h 2267686"/>
              <a:gd name="connsiteX4" fmla="*/ 537928 w 5365434"/>
              <a:gd name="connsiteY4" fmla="*/ 2041763 h 2267686"/>
              <a:gd name="connsiteX0" fmla="*/ 475390 w 5302896"/>
              <a:gd name="connsiteY0" fmla="*/ 2088286 h 2314209"/>
              <a:gd name="connsiteX1" fmla="*/ 553449 w 5302896"/>
              <a:gd name="connsiteY1" fmla="*/ 289093 h 2314209"/>
              <a:gd name="connsiteX2" fmla="*/ 4622647 w 5302896"/>
              <a:gd name="connsiteY2" fmla="*/ 205220 h 2314209"/>
              <a:gd name="connsiteX3" fmla="*/ 4960902 w 5302896"/>
              <a:gd name="connsiteY3" fmla="*/ 2080788 h 2314209"/>
              <a:gd name="connsiteX4" fmla="*/ 475390 w 5302896"/>
              <a:gd name="connsiteY4" fmla="*/ 2088286 h 2314209"/>
              <a:gd name="connsiteX0" fmla="*/ 500620 w 5340218"/>
              <a:gd name="connsiteY0" fmla="*/ 2050101 h 2276024"/>
              <a:gd name="connsiteX1" fmla="*/ 578679 w 5340218"/>
              <a:gd name="connsiteY1" fmla="*/ 250908 h 2276024"/>
              <a:gd name="connsiteX2" fmla="*/ 4688872 w 5340218"/>
              <a:gd name="connsiteY2" fmla="*/ 227606 h 2276024"/>
              <a:gd name="connsiteX3" fmla="*/ 4986132 w 5340218"/>
              <a:gd name="connsiteY3" fmla="*/ 2042603 h 2276024"/>
              <a:gd name="connsiteX4" fmla="*/ 500620 w 5340218"/>
              <a:gd name="connsiteY4" fmla="*/ 2050101 h 2276024"/>
              <a:gd name="connsiteX0" fmla="*/ 500620 w 5340214"/>
              <a:gd name="connsiteY0" fmla="*/ 2163226 h 2389149"/>
              <a:gd name="connsiteX1" fmla="*/ 578679 w 5340214"/>
              <a:gd name="connsiteY1" fmla="*/ 364033 h 2389149"/>
              <a:gd name="connsiteX2" fmla="*/ 4688872 w 5340214"/>
              <a:gd name="connsiteY2" fmla="*/ 340731 h 2389149"/>
              <a:gd name="connsiteX3" fmla="*/ 4986132 w 5340214"/>
              <a:gd name="connsiteY3" fmla="*/ 2155728 h 2389149"/>
              <a:gd name="connsiteX4" fmla="*/ 500620 w 5340214"/>
              <a:gd name="connsiteY4" fmla="*/ 2163226 h 2389149"/>
              <a:gd name="connsiteX0" fmla="*/ 500620 w 5475509"/>
              <a:gd name="connsiteY0" fmla="*/ 2163226 h 2389149"/>
              <a:gd name="connsiteX1" fmla="*/ 578679 w 5475509"/>
              <a:gd name="connsiteY1" fmla="*/ 364033 h 2389149"/>
              <a:gd name="connsiteX2" fmla="*/ 4688872 w 5475509"/>
              <a:gd name="connsiteY2" fmla="*/ 340731 h 2389149"/>
              <a:gd name="connsiteX3" fmla="*/ 4986132 w 5475509"/>
              <a:gd name="connsiteY3" fmla="*/ 2155728 h 2389149"/>
              <a:gd name="connsiteX4" fmla="*/ 500620 w 5475509"/>
              <a:gd name="connsiteY4" fmla="*/ 2163226 h 2389149"/>
              <a:gd name="connsiteX0" fmla="*/ 631244 w 5319168"/>
              <a:gd name="connsiteY0" fmla="*/ 2163227 h 2389149"/>
              <a:gd name="connsiteX1" fmla="*/ 422338 w 5319168"/>
              <a:gd name="connsiteY1" fmla="*/ 364033 h 2389149"/>
              <a:gd name="connsiteX2" fmla="*/ 4532531 w 5319168"/>
              <a:gd name="connsiteY2" fmla="*/ 340731 h 2389149"/>
              <a:gd name="connsiteX3" fmla="*/ 4829791 w 5319168"/>
              <a:gd name="connsiteY3" fmla="*/ 2155728 h 2389149"/>
              <a:gd name="connsiteX4" fmla="*/ 631244 w 5319168"/>
              <a:gd name="connsiteY4" fmla="*/ 2163227 h 2389149"/>
              <a:gd name="connsiteX0" fmla="*/ 716431 w 5404355"/>
              <a:gd name="connsiteY0" fmla="*/ 2163227 h 2486204"/>
              <a:gd name="connsiteX1" fmla="*/ 507525 w 5404355"/>
              <a:gd name="connsiteY1" fmla="*/ 364033 h 2486204"/>
              <a:gd name="connsiteX2" fmla="*/ 4617718 w 5404355"/>
              <a:gd name="connsiteY2" fmla="*/ 340731 h 2486204"/>
              <a:gd name="connsiteX3" fmla="*/ 4914978 w 5404355"/>
              <a:gd name="connsiteY3" fmla="*/ 2155728 h 2486204"/>
              <a:gd name="connsiteX4" fmla="*/ 716431 w 5404355"/>
              <a:gd name="connsiteY4" fmla="*/ 2163227 h 2486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4355" h="2486204">
                <a:moveTo>
                  <a:pt x="716431" y="2163227"/>
                </a:moveTo>
                <a:cubicBezTo>
                  <a:pt x="-264115" y="1622327"/>
                  <a:pt x="-142690" y="667782"/>
                  <a:pt x="507525" y="364033"/>
                </a:cubicBezTo>
                <a:cubicBezTo>
                  <a:pt x="1157740" y="60284"/>
                  <a:pt x="3250955" y="-263909"/>
                  <a:pt x="4617718" y="340731"/>
                </a:cubicBezTo>
                <a:cubicBezTo>
                  <a:pt x="5615527" y="793943"/>
                  <a:pt x="5606187" y="1841884"/>
                  <a:pt x="4914978" y="2155728"/>
                </a:cubicBezTo>
                <a:cubicBezTo>
                  <a:pt x="4223769" y="2469572"/>
                  <a:pt x="1696977" y="2704127"/>
                  <a:pt x="716431" y="2163227"/>
                </a:cubicBezTo>
                <a:close/>
              </a:path>
            </a:pathLst>
          </a:custGeom>
          <a:solidFill>
            <a:srgbClr val="0098BC"/>
          </a:solidFill>
          <a:ln>
            <a:solidFill>
              <a:srgbClr val="0098BC"/>
            </a:solidFill>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1" hangingPunct="1">
              <a:defRPr/>
            </a:pPr>
            <a:r>
              <a:rPr lang="fr-FR" sz="4800" b="1" dirty="0"/>
              <a:t>2</a:t>
            </a:r>
          </a:p>
        </p:txBody>
      </p:sp>
      <p:sp>
        <p:nvSpPr>
          <p:cNvPr id="46" name="Numéro 1">
            <a:extLst>
              <a:ext uri="{FF2B5EF4-FFF2-40B4-BE49-F238E27FC236}">
                <a16:creationId xmlns:a16="http://schemas.microsoft.com/office/drawing/2014/main" id="{8C34782D-F74E-41D9-B41A-C83F6E5DF3D4}"/>
              </a:ext>
            </a:extLst>
          </p:cNvPr>
          <p:cNvSpPr/>
          <p:nvPr/>
        </p:nvSpPr>
        <p:spPr bwMode="auto">
          <a:xfrm>
            <a:off x="9039785" y="1939457"/>
            <a:ext cx="1015200" cy="1015200"/>
          </a:xfrm>
          <a:custGeom>
            <a:avLst/>
            <a:gdLst>
              <a:gd name="connsiteX0" fmla="*/ 0 w 5826377"/>
              <a:gd name="connsiteY0" fmla="*/ 1033411 h 2066821"/>
              <a:gd name="connsiteX1" fmla="*/ 2913189 w 5826377"/>
              <a:gd name="connsiteY1" fmla="*/ 0 h 2066821"/>
              <a:gd name="connsiteX2" fmla="*/ 5826378 w 5826377"/>
              <a:gd name="connsiteY2" fmla="*/ 1033411 h 2066821"/>
              <a:gd name="connsiteX3" fmla="*/ 2913189 w 5826377"/>
              <a:gd name="connsiteY3" fmla="*/ 2066822 h 2066821"/>
              <a:gd name="connsiteX4" fmla="*/ 0 w 5826377"/>
              <a:gd name="connsiteY4" fmla="*/ 1033411 h 2066821"/>
              <a:gd name="connsiteX0" fmla="*/ 0 w 5963004"/>
              <a:gd name="connsiteY0" fmla="*/ 1117673 h 2151084"/>
              <a:gd name="connsiteX1" fmla="*/ 2913189 w 5963004"/>
              <a:gd name="connsiteY1" fmla="*/ 84262 h 2151084"/>
              <a:gd name="connsiteX2" fmla="*/ 4908260 w 5963004"/>
              <a:gd name="connsiteY2" fmla="*/ 178808 h 2151084"/>
              <a:gd name="connsiteX3" fmla="*/ 5826378 w 5963004"/>
              <a:gd name="connsiteY3" fmla="*/ 1117673 h 2151084"/>
              <a:gd name="connsiteX4" fmla="*/ 2913189 w 5963004"/>
              <a:gd name="connsiteY4" fmla="*/ 2151084 h 2151084"/>
              <a:gd name="connsiteX5" fmla="*/ 0 w 5963004"/>
              <a:gd name="connsiteY5" fmla="*/ 1117673 h 2151084"/>
              <a:gd name="connsiteX0" fmla="*/ 0 w 5682491"/>
              <a:gd name="connsiteY0" fmla="*/ 1117673 h 2198926"/>
              <a:gd name="connsiteX1" fmla="*/ 2913189 w 5682491"/>
              <a:gd name="connsiteY1" fmla="*/ 84262 h 2198926"/>
              <a:gd name="connsiteX2" fmla="*/ 4908260 w 5682491"/>
              <a:gd name="connsiteY2" fmla="*/ 178808 h 2198926"/>
              <a:gd name="connsiteX3" fmla="*/ 5502993 w 5682491"/>
              <a:gd name="connsiteY3" fmla="*/ 1920561 h 2198926"/>
              <a:gd name="connsiteX4" fmla="*/ 2913189 w 5682491"/>
              <a:gd name="connsiteY4" fmla="*/ 2151084 h 2198926"/>
              <a:gd name="connsiteX5" fmla="*/ 0 w 5682491"/>
              <a:gd name="connsiteY5" fmla="*/ 1117673 h 2198926"/>
              <a:gd name="connsiteX0" fmla="*/ 0 w 5660189"/>
              <a:gd name="connsiteY0" fmla="*/ 926212 h 2198502"/>
              <a:gd name="connsiteX1" fmla="*/ 2890887 w 5660189"/>
              <a:gd name="connsiteY1" fmla="*/ 71221 h 2198502"/>
              <a:gd name="connsiteX2" fmla="*/ 4885958 w 5660189"/>
              <a:gd name="connsiteY2" fmla="*/ 165767 h 2198502"/>
              <a:gd name="connsiteX3" fmla="*/ 5480691 w 5660189"/>
              <a:gd name="connsiteY3" fmla="*/ 1907520 h 2198502"/>
              <a:gd name="connsiteX4" fmla="*/ 2890887 w 5660189"/>
              <a:gd name="connsiteY4" fmla="*/ 2138043 h 2198502"/>
              <a:gd name="connsiteX5" fmla="*/ 0 w 5660189"/>
              <a:gd name="connsiteY5" fmla="*/ 926212 h 2198502"/>
              <a:gd name="connsiteX0" fmla="*/ 13287 w 5673476"/>
              <a:gd name="connsiteY0" fmla="*/ 941739 h 2214029"/>
              <a:gd name="connsiteX1" fmla="*/ 1956320 w 5673476"/>
              <a:gd name="connsiteY1" fmla="*/ 64445 h 2214029"/>
              <a:gd name="connsiteX2" fmla="*/ 4899245 w 5673476"/>
              <a:gd name="connsiteY2" fmla="*/ 181294 h 2214029"/>
              <a:gd name="connsiteX3" fmla="*/ 5493978 w 5673476"/>
              <a:gd name="connsiteY3" fmla="*/ 1923047 h 2214029"/>
              <a:gd name="connsiteX4" fmla="*/ 2904174 w 5673476"/>
              <a:gd name="connsiteY4" fmla="*/ 2153570 h 2214029"/>
              <a:gd name="connsiteX5" fmla="*/ 13287 w 5673476"/>
              <a:gd name="connsiteY5" fmla="*/ 941739 h 2214029"/>
              <a:gd name="connsiteX0" fmla="*/ 101649 w 5761838"/>
              <a:gd name="connsiteY0" fmla="*/ 941739 h 2143739"/>
              <a:gd name="connsiteX1" fmla="*/ 2044682 w 5761838"/>
              <a:gd name="connsiteY1" fmla="*/ 64445 h 2143739"/>
              <a:gd name="connsiteX2" fmla="*/ 4987607 w 5761838"/>
              <a:gd name="connsiteY2" fmla="*/ 181294 h 2143739"/>
              <a:gd name="connsiteX3" fmla="*/ 5582340 w 5761838"/>
              <a:gd name="connsiteY3" fmla="*/ 1923047 h 2143739"/>
              <a:gd name="connsiteX4" fmla="*/ 840350 w 5761838"/>
              <a:gd name="connsiteY4" fmla="*/ 2064360 h 2143739"/>
              <a:gd name="connsiteX5" fmla="*/ 101649 w 5761838"/>
              <a:gd name="connsiteY5" fmla="*/ 941739 h 2143739"/>
              <a:gd name="connsiteX0" fmla="*/ 188442 w 5536397"/>
              <a:gd name="connsiteY0" fmla="*/ 630387 h 2143793"/>
              <a:gd name="connsiteX1" fmla="*/ 1819241 w 5536397"/>
              <a:gd name="connsiteY1" fmla="*/ 43025 h 2143793"/>
              <a:gd name="connsiteX2" fmla="*/ 4762166 w 5536397"/>
              <a:gd name="connsiteY2" fmla="*/ 159874 h 2143793"/>
              <a:gd name="connsiteX3" fmla="*/ 5356899 w 5536397"/>
              <a:gd name="connsiteY3" fmla="*/ 1901627 h 2143793"/>
              <a:gd name="connsiteX4" fmla="*/ 614909 w 5536397"/>
              <a:gd name="connsiteY4" fmla="*/ 2042940 h 2143793"/>
              <a:gd name="connsiteX5" fmla="*/ 188442 w 5536397"/>
              <a:gd name="connsiteY5" fmla="*/ 630387 h 2143793"/>
              <a:gd name="connsiteX0" fmla="*/ 174325 w 5321361"/>
              <a:gd name="connsiteY0" fmla="*/ 630387 h 2200733"/>
              <a:gd name="connsiteX1" fmla="*/ 1805124 w 5321361"/>
              <a:gd name="connsiteY1" fmla="*/ 43025 h 2200733"/>
              <a:gd name="connsiteX2" fmla="*/ 4748049 w 5321361"/>
              <a:gd name="connsiteY2" fmla="*/ 159874 h 2200733"/>
              <a:gd name="connsiteX3" fmla="*/ 5086304 w 5321361"/>
              <a:gd name="connsiteY3" fmla="*/ 2035442 h 2200733"/>
              <a:gd name="connsiteX4" fmla="*/ 600792 w 5321361"/>
              <a:gd name="connsiteY4" fmla="*/ 2042940 h 2200733"/>
              <a:gd name="connsiteX5" fmla="*/ 174325 w 5321361"/>
              <a:gd name="connsiteY5" fmla="*/ 630387 h 2200733"/>
              <a:gd name="connsiteX0" fmla="*/ 174325 w 5420438"/>
              <a:gd name="connsiteY0" fmla="*/ 630387 h 2200733"/>
              <a:gd name="connsiteX1" fmla="*/ 1805124 w 5420438"/>
              <a:gd name="connsiteY1" fmla="*/ 43025 h 2200733"/>
              <a:gd name="connsiteX2" fmla="*/ 4748049 w 5420438"/>
              <a:gd name="connsiteY2" fmla="*/ 159874 h 2200733"/>
              <a:gd name="connsiteX3" fmla="*/ 5086304 w 5420438"/>
              <a:gd name="connsiteY3" fmla="*/ 2035442 h 2200733"/>
              <a:gd name="connsiteX4" fmla="*/ 600792 w 5420438"/>
              <a:gd name="connsiteY4" fmla="*/ 2042940 h 2200733"/>
              <a:gd name="connsiteX5" fmla="*/ 174325 w 5420438"/>
              <a:gd name="connsiteY5" fmla="*/ 630387 h 2200733"/>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428298"/>
              <a:gd name="connsiteY0" fmla="*/ 682960 h 2297981"/>
              <a:gd name="connsiteX1" fmla="*/ 1805124 w 5428298"/>
              <a:gd name="connsiteY1" fmla="*/ 95598 h 2297981"/>
              <a:gd name="connsiteX2" fmla="*/ 4748049 w 5428298"/>
              <a:gd name="connsiteY2" fmla="*/ 212447 h 2297981"/>
              <a:gd name="connsiteX3" fmla="*/ 5086304 w 5428298"/>
              <a:gd name="connsiteY3" fmla="*/ 2088015 h 2297981"/>
              <a:gd name="connsiteX4" fmla="*/ 600792 w 5428298"/>
              <a:gd name="connsiteY4" fmla="*/ 2095513 h 2297981"/>
              <a:gd name="connsiteX5" fmla="*/ 174325 w 5428298"/>
              <a:gd name="connsiteY5" fmla="*/ 682960 h 2297981"/>
              <a:gd name="connsiteX0" fmla="*/ 151277 w 4978783"/>
              <a:gd name="connsiteY0" fmla="*/ 2095513 h 2334141"/>
              <a:gd name="connsiteX1" fmla="*/ 1355609 w 4978783"/>
              <a:gd name="connsiteY1" fmla="*/ 95598 h 2334141"/>
              <a:gd name="connsiteX2" fmla="*/ 4298534 w 4978783"/>
              <a:gd name="connsiteY2" fmla="*/ 212447 h 2334141"/>
              <a:gd name="connsiteX3" fmla="*/ 4636789 w 4978783"/>
              <a:gd name="connsiteY3" fmla="*/ 2088015 h 2334141"/>
              <a:gd name="connsiteX4" fmla="*/ 151277 w 4978783"/>
              <a:gd name="connsiteY4" fmla="*/ 2095513 h 2334141"/>
              <a:gd name="connsiteX0" fmla="*/ 470246 w 5297752"/>
              <a:gd name="connsiteY0" fmla="*/ 2066922 h 2301280"/>
              <a:gd name="connsiteX1" fmla="*/ 604061 w 5297752"/>
              <a:gd name="connsiteY1" fmla="*/ 133915 h 2301280"/>
              <a:gd name="connsiteX2" fmla="*/ 4617503 w 5297752"/>
              <a:gd name="connsiteY2" fmla="*/ 183856 h 2301280"/>
              <a:gd name="connsiteX3" fmla="*/ 4955758 w 5297752"/>
              <a:gd name="connsiteY3" fmla="*/ 2059424 h 2301280"/>
              <a:gd name="connsiteX4" fmla="*/ 470246 w 5297752"/>
              <a:gd name="connsiteY4" fmla="*/ 2066922 h 2301280"/>
              <a:gd name="connsiteX0" fmla="*/ 508312 w 5335818"/>
              <a:gd name="connsiteY0" fmla="*/ 2088925 h 2323283"/>
              <a:gd name="connsiteX1" fmla="*/ 642127 w 5335818"/>
              <a:gd name="connsiteY1" fmla="*/ 155918 h 2323283"/>
              <a:gd name="connsiteX2" fmla="*/ 4655569 w 5335818"/>
              <a:gd name="connsiteY2" fmla="*/ 205859 h 2323283"/>
              <a:gd name="connsiteX3" fmla="*/ 4993824 w 5335818"/>
              <a:gd name="connsiteY3" fmla="*/ 2081427 h 2323283"/>
              <a:gd name="connsiteX4" fmla="*/ 508312 w 5335818"/>
              <a:gd name="connsiteY4" fmla="*/ 2088925 h 2323283"/>
              <a:gd name="connsiteX0" fmla="*/ 537928 w 5365434"/>
              <a:gd name="connsiteY0" fmla="*/ 2041763 h 2267686"/>
              <a:gd name="connsiteX1" fmla="*/ 615987 w 5365434"/>
              <a:gd name="connsiteY1" fmla="*/ 242570 h 2267686"/>
              <a:gd name="connsiteX2" fmla="*/ 4685185 w 5365434"/>
              <a:gd name="connsiteY2" fmla="*/ 158697 h 2267686"/>
              <a:gd name="connsiteX3" fmla="*/ 5023440 w 5365434"/>
              <a:gd name="connsiteY3" fmla="*/ 2034265 h 2267686"/>
              <a:gd name="connsiteX4" fmla="*/ 537928 w 5365434"/>
              <a:gd name="connsiteY4" fmla="*/ 2041763 h 2267686"/>
              <a:gd name="connsiteX0" fmla="*/ 475390 w 5302896"/>
              <a:gd name="connsiteY0" fmla="*/ 2088286 h 2314209"/>
              <a:gd name="connsiteX1" fmla="*/ 553449 w 5302896"/>
              <a:gd name="connsiteY1" fmla="*/ 289093 h 2314209"/>
              <a:gd name="connsiteX2" fmla="*/ 4622647 w 5302896"/>
              <a:gd name="connsiteY2" fmla="*/ 205220 h 2314209"/>
              <a:gd name="connsiteX3" fmla="*/ 4960902 w 5302896"/>
              <a:gd name="connsiteY3" fmla="*/ 2080788 h 2314209"/>
              <a:gd name="connsiteX4" fmla="*/ 475390 w 5302896"/>
              <a:gd name="connsiteY4" fmla="*/ 2088286 h 2314209"/>
              <a:gd name="connsiteX0" fmla="*/ 500620 w 5340218"/>
              <a:gd name="connsiteY0" fmla="*/ 2050101 h 2276024"/>
              <a:gd name="connsiteX1" fmla="*/ 578679 w 5340218"/>
              <a:gd name="connsiteY1" fmla="*/ 250908 h 2276024"/>
              <a:gd name="connsiteX2" fmla="*/ 4688872 w 5340218"/>
              <a:gd name="connsiteY2" fmla="*/ 227606 h 2276024"/>
              <a:gd name="connsiteX3" fmla="*/ 4986132 w 5340218"/>
              <a:gd name="connsiteY3" fmla="*/ 2042603 h 2276024"/>
              <a:gd name="connsiteX4" fmla="*/ 500620 w 5340218"/>
              <a:gd name="connsiteY4" fmla="*/ 2050101 h 2276024"/>
              <a:gd name="connsiteX0" fmla="*/ 500620 w 5340214"/>
              <a:gd name="connsiteY0" fmla="*/ 2163226 h 2389149"/>
              <a:gd name="connsiteX1" fmla="*/ 578679 w 5340214"/>
              <a:gd name="connsiteY1" fmla="*/ 364033 h 2389149"/>
              <a:gd name="connsiteX2" fmla="*/ 4688872 w 5340214"/>
              <a:gd name="connsiteY2" fmla="*/ 340731 h 2389149"/>
              <a:gd name="connsiteX3" fmla="*/ 4986132 w 5340214"/>
              <a:gd name="connsiteY3" fmla="*/ 2155728 h 2389149"/>
              <a:gd name="connsiteX4" fmla="*/ 500620 w 5340214"/>
              <a:gd name="connsiteY4" fmla="*/ 2163226 h 2389149"/>
              <a:gd name="connsiteX0" fmla="*/ 500620 w 5475509"/>
              <a:gd name="connsiteY0" fmla="*/ 2163226 h 2389149"/>
              <a:gd name="connsiteX1" fmla="*/ 578679 w 5475509"/>
              <a:gd name="connsiteY1" fmla="*/ 364033 h 2389149"/>
              <a:gd name="connsiteX2" fmla="*/ 4688872 w 5475509"/>
              <a:gd name="connsiteY2" fmla="*/ 340731 h 2389149"/>
              <a:gd name="connsiteX3" fmla="*/ 4986132 w 5475509"/>
              <a:gd name="connsiteY3" fmla="*/ 2155728 h 2389149"/>
              <a:gd name="connsiteX4" fmla="*/ 500620 w 5475509"/>
              <a:gd name="connsiteY4" fmla="*/ 2163226 h 2389149"/>
              <a:gd name="connsiteX0" fmla="*/ 631244 w 5319168"/>
              <a:gd name="connsiteY0" fmla="*/ 2163227 h 2389149"/>
              <a:gd name="connsiteX1" fmla="*/ 422338 w 5319168"/>
              <a:gd name="connsiteY1" fmla="*/ 364033 h 2389149"/>
              <a:gd name="connsiteX2" fmla="*/ 4532531 w 5319168"/>
              <a:gd name="connsiteY2" fmla="*/ 340731 h 2389149"/>
              <a:gd name="connsiteX3" fmla="*/ 4829791 w 5319168"/>
              <a:gd name="connsiteY3" fmla="*/ 2155728 h 2389149"/>
              <a:gd name="connsiteX4" fmla="*/ 631244 w 5319168"/>
              <a:gd name="connsiteY4" fmla="*/ 2163227 h 2389149"/>
              <a:gd name="connsiteX0" fmla="*/ 716431 w 5404355"/>
              <a:gd name="connsiteY0" fmla="*/ 2163227 h 2486204"/>
              <a:gd name="connsiteX1" fmla="*/ 507525 w 5404355"/>
              <a:gd name="connsiteY1" fmla="*/ 364033 h 2486204"/>
              <a:gd name="connsiteX2" fmla="*/ 4617718 w 5404355"/>
              <a:gd name="connsiteY2" fmla="*/ 340731 h 2486204"/>
              <a:gd name="connsiteX3" fmla="*/ 4914978 w 5404355"/>
              <a:gd name="connsiteY3" fmla="*/ 2155728 h 2486204"/>
              <a:gd name="connsiteX4" fmla="*/ 716431 w 5404355"/>
              <a:gd name="connsiteY4" fmla="*/ 2163227 h 2486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4355" h="2486204">
                <a:moveTo>
                  <a:pt x="716431" y="2163227"/>
                </a:moveTo>
                <a:cubicBezTo>
                  <a:pt x="-264115" y="1622327"/>
                  <a:pt x="-142690" y="667782"/>
                  <a:pt x="507525" y="364033"/>
                </a:cubicBezTo>
                <a:cubicBezTo>
                  <a:pt x="1157740" y="60284"/>
                  <a:pt x="3250955" y="-263909"/>
                  <a:pt x="4617718" y="340731"/>
                </a:cubicBezTo>
                <a:cubicBezTo>
                  <a:pt x="5615527" y="793943"/>
                  <a:pt x="5606187" y="1841884"/>
                  <a:pt x="4914978" y="2155728"/>
                </a:cubicBezTo>
                <a:cubicBezTo>
                  <a:pt x="4223769" y="2469572"/>
                  <a:pt x="1696977" y="2704127"/>
                  <a:pt x="716431" y="2163227"/>
                </a:cubicBezTo>
                <a:close/>
              </a:path>
            </a:pathLst>
          </a:custGeom>
          <a:solidFill>
            <a:srgbClr val="0098BC"/>
          </a:solidFill>
          <a:ln>
            <a:solidFill>
              <a:srgbClr val="0098BC"/>
            </a:solidFill>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1" hangingPunct="1">
              <a:defRPr/>
            </a:pPr>
            <a:r>
              <a:rPr lang="fr-FR" sz="4800" b="1" dirty="0"/>
              <a:t>1</a:t>
            </a:r>
          </a:p>
        </p:txBody>
      </p:sp>
    </p:spTree>
    <p:extLst>
      <p:ext uri="{BB962C8B-B14F-4D97-AF65-F5344CB8AC3E}">
        <p14:creationId xmlns:p14="http://schemas.microsoft.com/office/powerpoint/2010/main" val="22087478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6"/>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par>
                                <p:cTn id="7" presetID="1" presetClass="exit" presetSubtype="0" fill="hold" grpId="0" nodeType="withEffect">
                                  <p:stCondLst>
                                    <p:cond delay="0"/>
                                  </p:stCondLst>
                                  <p:childTnLst>
                                    <p:set>
                                      <p:cBhvr>
                                        <p:cTn id="8" dur="1" fill="hold">
                                          <p:stCondLst>
                                            <p:cond delay="0"/>
                                          </p:stCondLst>
                                        </p:cTn>
                                        <p:tgtEl>
                                          <p:spTgt spid="46"/>
                                        </p:tgtEl>
                                        <p:attrNameLst>
                                          <p:attrName>style.visibility</p:attrName>
                                        </p:attrNameLst>
                                      </p:cBhvr>
                                      <p:to>
                                        <p:strVal val="hidden"/>
                                      </p:to>
                                    </p:set>
                                  </p:childTnLst>
                                </p:cTn>
                              </p:par>
                            </p:childTnLst>
                          </p:cTn>
                        </p:par>
                      </p:childTnLst>
                    </p:cTn>
                  </p:par>
                </p:childTnLst>
              </p:cTn>
              <p:nextCondLst>
                <p:cond evt="onClick" delay="0">
                  <p:tgtEl>
                    <p:spTgt spid="46"/>
                  </p:tgtEl>
                </p:cond>
              </p:nextCondLst>
            </p:seq>
            <p:seq concurrent="1" nextAc="seek">
              <p:cTn id="9" restart="whenNotActive" fill="hold" evtFilter="cancelBubble" nodeType="interactiveSeq">
                <p:stCondLst>
                  <p:cond evt="onClick" delay="0">
                    <p:tgtEl>
                      <p:spTgt spid="45"/>
                    </p:tgtEl>
                  </p:cond>
                </p:stCondLst>
                <p:endSync evt="end" delay="0">
                  <p:rtn val="all"/>
                </p:endSync>
                <p:childTnLst>
                  <p:par>
                    <p:cTn id="10" fill="hold">
                      <p:stCondLst>
                        <p:cond delay="0"/>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31"/>
                                        </p:tgtEl>
                                        <p:attrNameLst>
                                          <p:attrName>style.visibility</p:attrName>
                                        </p:attrNameLst>
                                      </p:cBhvr>
                                      <p:to>
                                        <p:strVal val="visible"/>
                                      </p:to>
                                    </p:set>
                                  </p:childTnLst>
                                </p:cTn>
                              </p:par>
                              <p:par>
                                <p:cTn id="14" presetID="1" presetClass="exit" presetSubtype="0" fill="hold" grpId="0" nodeType="withEffect">
                                  <p:stCondLst>
                                    <p:cond delay="0"/>
                                  </p:stCondLst>
                                  <p:childTnLst>
                                    <p:set>
                                      <p:cBhvr>
                                        <p:cTn id="15" dur="1" fill="hold">
                                          <p:stCondLst>
                                            <p:cond delay="0"/>
                                          </p:stCondLst>
                                        </p:cTn>
                                        <p:tgtEl>
                                          <p:spTgt spid="45"/>
                                        </p:tgtEl>
                                        <p:attrNameLst>
                                          <p:attrName>style.visibility</p:attrName>
                                        </p:attrNameLst>
                                      </p:cBhvr>
                                      <p:to>
                                        <p:strVal val="hidden"/>
                                      </p:to>
                                    </p:set>
                                  </p:childTnLst>
                                </p:cTn>
                              </p:par>
                            </p:childTnLst>
                          </p:cTn>
                        </p:par>
                      </p:childTnLst>
                    </p:cTn>
                  </p:par>
                </p:childTnLst>
              </p:cTn>
              <p:nextCondLst>
                <p:cond evt="onClick" delay="0">
                  <p:tgtEl>
                    <p:spTgt spid="45"/>
                  </p:tgtEl>
                </p:cond>
              </p:nextCondLst>
            </p:seq>
            <p:seq concurrent="1" nextAc="seek">
              <p:cTn id="16" restart="whenNotActive" fill="hold" evtFilter="cancelBubble" nodeType="interactiveSeq">
                <p:stCondLst>
                  <p:cond evt="onClick" delay="0">
                    <p:tgtEl>
                      <p:spTgt spid="40"/>
                    </p:tgtEl>
                  </p:cond>
                </p:stCondLst>
                <p:endSync evt="end" delay="0">
                  <p:rtn val="all"/>
                </p:endSync>
                <p:childTnLst>
                  <p:par>
                    <p:cTn id="17" fill="hold">
                      <p:stCondLst>
                        <p:cond delay="0"/>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1" nodeType="clickEffect">
                                  <p:stCondLst>
                                    <p:cond delay="0"/>
                                  </p:stCondLst>
                                  <p:childTnLst>
                                    <p:set>
                                      <p:cBhvr>
                                        <p:cTn id="24" dur="1" fill="hold">
                                          <p:stCondLst>
                                            <p:cond delay="0"/>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40"/>
                  </p:tgtEl>
                </p:cond>
              </p:nextCondLst>
            </p:seq>
          </p:childTnLst>
        </p:cTn>
      </p:par>
    </p:tnLst>
    <p:bldLst>
      <p:bldP spid="27" grpId="0"/>
      <p:bldP spid="31" grpId="0"/>
      <p:bldP spid="41" grpId="0" animBg="1"/>
      <p:bldP spid="41" grpId="1" animBg="1"/>
      <p:bldP spid="45" grpId="0" animBg="1"/>
      <p:bldP spid="46"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Picture 3">
            <a:extLst>
              <a:ext uri="{FF2B5EF4-FFF2-40B4-BE49-F238E27FC236}">
                <a16:creationId xmlns:a16="http://schemas.microsoft.com/office/drawing/2014/main" id="{16930C70-899D-42FC-9067-07030C28175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17917" y="1363534"/>
            <a:ext cx="1967846" cy="1607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0" name="Rectangle 2">
            <a:extLst>
              <a:ext uri="{FF2B5EF4-FFF2-40B4-BE49-F238E27FC236}">
                <a16:creationId xmlns:a16="http://schemas.microsoft.com/office/drawing/2014/main" id="{FDDDB9E2-6131-4D32-892F-280F96B460E5}"/>
              </a:ext>
            </a:extLst>
          </p:cNvPr>
          <p:cNvSpPr txBox="1">
            <a:spLocks noChangeArrowheads="1"/>
          </p:cNvSpPr>
          <p:nvPr/>
        </p:nvSpPr>
        <p:spPr bwMode="auto">
          <a:xfrm>
            <a:off x="1670130" y="0"/>
            <a:ext cx="10521870" cy="126047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Autofit/>
          </a:bodyPr>
          <a:lstStyle>
            <a:defPPr>
              <a:defRPr lang="fr-FR"/>
            </a:defPPr>
            <a:lvl1pPr algn="ctr">
              <a:lnSpc>
                <a:spcPct val="90000"/>
              </a:lnSpc>
              <a:spcBef>
                <a:spcPct val="0"/>
              </a:spcBef>
              <a:defRPr sz="3200" b="1">
                <a:solidFill>
                  <a:schemeClr val="bg1"/>
                </a:solidFill>
                <a:latin typeface="Century Gothic" panose="020B0502020202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fr-FR" altLang="fr-FR" dirty="0">
                <a:solidFill>
                  <a:srgbClr val="002060"/>
                </a:solidFill>
              </a:rPr>
              <a:t>Qu’est-ce qui pollue l’air intérieur de </a:t>
            </a:r>
            <a:br>
              <a:rPr lang="fr-FR" altLang="fr-FR" dirty="0">
                <a:solidFill>
                  <a:srgbClr val="002060"/>
                </a:solidFill>
              </a:rPr>
            </a:br>
            <a:r>
              <a:rPr lang="fr-FR" altLang="fr-FR" dirty="0">
                <a:solidFill>
                  <a:srgbClr val="002060"/>
                </a:solidFill>
              </a:rPr>
              <a:t>la salle de bains et de nos toilettes ?</a:t>
            </a:r>
          </a:p>
        </p:txBody>
      </p:sp>
      <p:pic>
        <p:nvPicPr>
          <p:cNvPr id="53259" name="Image 20">
            <a:extLst>
              <a:ext uri="{FF2B5EF4-FFF2-40B4-BE49-F238E27FC236}">
                <a16:creationId xmlns:a16="http://schemas.microsoft.com/office/drawing/2014/main" id="{B0C9E169-B0A1-4CE7-9591-DE1C14623EA4}"/>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857851" y="1107748"/>
            <a:ext cx="8382000" cy="5681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3" name="Connecteur droit avec flèche 42">
            <a:extLst>
              <a:ext uri="{FF2B5EF4-FFF2-40B4-BE49-F238E27FC236}">
                <a16:creationId xmlns:a16="http://schemas.microsoft.com/office/drawing/2014/main" id="{4428613A-7E98-4ECF-8AF7-4CC1032D720F}"/>
              </a:ext>
            </a:extLst>
          </p:cNvPr>
          <p:cNvCxnSpPr/>
          <p:nvPr/>
        </p:nvCxnSpPr>
        <p:spPr bwMode="auto">
          <a:xfrm flipV="1">
            <a:off x="6496526" y="5367011"/>
            <a:ext cx="1223962" cy="441325"/>
          </a:xfrm>
          <a:prstGeom prst="straightConnector1">
            <a:avLst/>
          </a:prstGeom>
          <a:ln w="41275">
            <a:solidFill>
              <a:srgbClr val="7030A0"/>
            </a:solidFill>
            <a:tailEnd type="arrow"/>
          </a:ln>
        </p:spPr>
        <p:style>
          <a:lnRef idx="1">
            <a:schemeClr val="accent1"/>
          </a:lnRef>
          <a:fillRef idx="0">
            <a:schemeClr val="accent1"/>
          </a:fillRef>
          <a:effectRef idx="0">
            <a:schemeClr val="accent1"/>
          </a:effectRef>
          <a:fontRef idx="minor">
            <a:schemeClr val="tx1"/>
          </a:fontRef>
        </p:style>
      </p:cxnSp>
      <p:sp>
        <p:nvSpPr>
          <p:cNvPr id="44" name="Text Box 21">
            <a:extLst>
              <a:ext uri="{FF2B5EF4-FFF2-40B4-BE49-F238E27FC236}">
                <a16:creationId xmlns:a16="http://schemas.microsoft.com/office/drawing/2014/main" id="{2432BCC9-774E-4821-8266-9E67AEFE1A58}"/>
              </a:ext>
            </a:extLst>
          </p:cNvPr>
          <p:cNvSpPr txBox="1">
            <a:spLocks noChangeArrowheads="1"/>
          </p:cNvSpPr>
          <p:nvPr/>
        </p:nvSpPr>
        <p:spPr bwMode="auto">
          <a:xfrm>
            <a:off x="2738481" y="6235495"/>
            <a:ext cx="2434503" cy="540341"/>
          </a:xfrm>
          <a:prstGeom prst="rect">
            <a:avLst/>
          </a:prstGeom>
          <a:noFill/>
          <a:ln w="38100">
            <a:noFill/>
            <a:miter lim="800000"/>
            <a:headEnd/>
            <a:tailEnd/>
          </a:ln>
        </p:spPr>
        <p:txBody>
          <a:bodyPr wrap="square">
            <a:spAutoFit/>
          </a:bodyPr>
          <a:lstStyle>
            <a:defPPr>
              <a:defRPr lang="fr-FR"/>
            </a:defPPr>
            <a:lvl2pPr marL="0" lvl="1" fontAlgn="auto">
              <a:lnSpc>
                <a:spcPct val="80000"/>
              </a:lnSpc>
              <a:spcBef>
                <a:spcPct val="20000"/>
              </a:spcBef>
              <a:spcAft>
                <a:spcPts val="0"/>
              </a:spcAft>
              <a:defRPr sz="1797" b="1">
                <a:solidFill>
                  <a:srgbClr val="002060"/>
                </a:solidFill>
                <a:latin typeface="Candara" panose="020E0502030303020204" pitchFamily="34" charset="0"/>
              </a:defRPr>
            </a:lvl2pPr>
          </a:lstStyle>
          <a:p>
            <a:pPr lvl="1"/>
            <a:r>
              <a:rPr lang="fr-FR" dirty="0"/>
              <a:t>Produits d’entretien et désodorisants </a:t>
            </a:r>
            <a:r>
              <a:rPr lang="fr-FR" b="0" dirty="0">
                <a:solidFill>
                  <a:srgbClr val="167BB3"/>
                </a:solidFill>
              </a:rPr>
              <a:t>- COV…</a:t>
            </a:r>
          </a:p>
        </p:txBody>
      </p:sp>
      <p:cxnSp>
        <p:nvCxnSpPr>
          <p:cNvPr id="45" name="Connecteur droit avec flèche 44">
            <a:extLst>
              <a:ext uri="{FF2B5EF4-FFF2-40B4-BE49-F238E27FC236}">
                <a16:creationId xmlns:a16="http://schemas.microsoft.com/office/drawing/2014/main" id="{A7114C2B-37C4-48A8-8297-11AA9C023606}"/>
              </a:ext>
            </a:extLst>
          </p:cNvPr>
          <p:cNvCxnSpPr>
            <a:cxnSpLocks/>
            <a:stCxn id="44" idx="0"/>
          </p:cNvCxnSpPr>
          <p:nvPr/>
        </p:nvCxnSpPr>
        <p:spPr bwMode="auto">
          <a:xfrm flipV="1">
            <a:off x="3955733" y="4030337"/>
            <a:ext cx="453231" cy="2205158"/>
          </a:xfrm>
          <a:prstGeom prst="straightConnector1">
            <a:avLst/>
          </a:prstGeom>
          <a:ln w="38100">
            <a:solidFill>
              <a:srgbClr val="002060"/>
            </a:solidFill>
            <a:tailEnd type="arrow"/>
          </a:ln>
        </p:spPr>
        <p:style>
          <a:lnRef idx="1">
            <a:schemeClr val="accent1"/>
          </a:lnRef>
          <a:fillRef idx="0">
            <a:schemeClr val="accent1"/>
          </a:fillRef>
          <a:effectRef idx="0">
            <a:schemeClr val="accent1"/>
          </a:effectRef>
          <a:fontRef idx="minor">
            <a:schemeClr val="tx1"/>
          </a:fontRef>
        </p:style>
      </p:cxnSp>
      <p:cxnSp>
        <p:nvCxnSpPr>
          <p:cNvPr id="55" name="Connecteur droit avec flèche 54">
            <a:extLst>
              <a:ext uri="{FF2B5EF4-FFF2-40B4-BE49-F238E27FC236}">
                <a16:creationId xmlns:a16="http://schemas.microsoft.com/office/drawing/2014/main" id="{C317185D-9B21-4415-AA5E-21B2C58FECCE}"/>
              </a:ext>
            </a:extLst>
          </p:cNvPr>
          <p:cNvCxnSpPr>
            <a:cxnSpLocks/>
          </p:cNvCxnSpPr>
          <p:nvPr/>
        </p:nvCxnSpPr>
        <p:spPr bwMode="auto">
          <a:xfrm flipH="1">
            <a:off x="2900082" y="1633882"/>
            <a:ext cx="3225043" cy="2599654"/>
          </a:xfrm>
          <a:prstGeom prst="straightConnector1">
            <a:avLst/>
          </a:prstGeom>
          <a:ln w="38100">
            <a:solidFill>
              <a:srgbClr val="002060"/>
            </a:solidFill>
            <a:tailEnd type="arrow"/>
          </a:ln>
        </p:spPr>
        <p:style>
          <a:lnRef idx="1">
            <a:schemeClr val="accent1"/>
          </a:lnRef>
          <a:fillRef idx="0">
            <a:schemeClr val="accent1"/>
          </a:fillRef>
          <a:effectRef idx="0">
            <a:schemeClr val="accent1"/>
          </a:effectRef>
          <a:fontRef idx="minor">
            <a:schemeClr val="tx1"/>
          </a:fontRef>
        </p:style>
      </p:cxnSp>
      <p:sp>
        <p:nvSpPr>
          <p:cNvPr id="54" name="ZoneTexte 8">
            <a:extLst>
              <a:ext uri="{FF2B5EF4-FFF2-40B4-BE49-F238E27FC236}">
                <a16:creationId xmlns:a16="http://schemas.microsoft.com/office/drawing/2014/main" id="{C785AF3D-6FD4-4A12-8A2E-4039E47951AE}"/>
              </a:ext>
            </a:extLst>
          </p:cNvPr>
          <p:cNvSpPr txBox="1">
            <a:spLocks noChangeArrowheads="1"/>
          </p:cNvSpPr>
          <p:nvPr/>
        </p:nvSpPr>
        <p:spPr bwMode="auto">
          <a:xfrm>
            <a:off x="6125125" y="1316206"/>
            <a:ext cx="1416050" cy="590550"/>
          </a:xfrm>
          <a:prstGeom prst="rect">
            <a:avLst/>
          </a:prstGeom>
          <a:noFill/>
          <a:ln w="38100">
            <a:noFill/>
            <a:miter lim="800000"/>
            <a:headEnd/>
            <a:tailEnd/>
          </a:ln>
        </p:spPr>
        <p:txBody>
          <a:bodyPr wrap="square">
            <a:spAutoFit/>
          </a:bodyPr>
          <a:lstStyle>
            <a:defPPr>
              <a:defRPr lang="fr-FR"/>
            </a:defPPr>
            <a:lvl2pPr marL="0" lvl="1" fontAlgn="auto">
              <a:lnSpc>
                <a:spcPct val="80000"/>
              </a:lnSpc>
              <a:spcBef>
                <a:spcPct val="20000"/>
              </a:spcBef>
              <a:spcAft>
                <a:spcPts val="0"/>
              </a:spcAft>
              <a:defRPr sz="1797" b="1">
                <a:solidFill>
                  <a:srgbClr val="002060"/>
                </a:solidFill>
                <a:latin typeface="Candara" panose="020E0502030303020204" pitchFamily="34" charset="0"/>
              </a:defRPr>
            </a:lvl2pPr>
          </a:lstStyle>
          <a:p>
            <a:pPr lvl="1"/>
            <a:r>
              <a:rPr lang="fr-FR" dirty="0"/>
              <a:t>Points d’eau</a:t>
            </a:r>
          </a:p>
          <a:p>
            <a:pPr lvl="1">
              <a:defRPr/>
            </a:pPr>
            <a:r>
              <a:rPr lang="fr-FR" b="0" dirty="0">
                <a:solidFill>
                  <a:srgbClr val="167BB3"/>
                </a:solidFill>
              </a:rPr>
              <a:t>Humidité</a:t>
            </a:r>
          </a:p>
        </p:txBody>
      </p:sp>
      <p:cxnSp>
        <p:nvCxnSpPr>
          <p:cNvPr id="53" name="Connecteur droit avec flèche 52">
            <a:extLst>
              <a:ext uri="{FF2B5EF4-FFF2-40B4-BE49-F238E27FC236}">
                <a16:creationId xmlns:a16="http://schemas.microsoft.com/office/drawing/2014/main" id="{6CA70FF5-931E-4E14-ACE9-AFC876C18B7A}"/>
              </a:ext>
            </a:extLst>
          </p:cNvPr>
          <p:cNvCxnSpPr>
            <a:cxnSpLocks/>
          </p:cNvCxnSpPr>
          <p:nvPr/>
        </p:nvCxnSpPr>
        <p:spPr bwMode="auto">
          <a:xfrm flipH="1">
            <a:off x="5231290" y="1906756"/>
            <a:ext cx="924460" cy="1049031"/>
          </a:xfrm>
          <a:prstGeom prst="straightConnector1">
            <a:avLst/>
          </a:prstGeom>
          <a:ln w="38100">
            <a:solidFill>
              <a:srgbClr val="002060"/>
            </a:solidFill>
            <a:tailEnd type="arrow"/>
          </a:ln>
        </p:spPr>
        <p:style>
          <a:lnRef idx="1">
            <a:schemeClr val="accent1"/>
          </a:lnRef>
          <a:fillRef idx="0">
            <a:schemeClr val="accent1"/>
          </a:fillRef>
          <a:effectRef idx="0">
            <a:schemeClr val="accent1"/>
          </a:effectRef>
          <a:fontRef idx="minor">
            <a:schemeClr val="tx1"/>
          </a:fontRef>
        </p:style>
      </p:cxnSp>
      <p:cxnSp>
        <p:nvCxnSpPr>
          <p:cNvPr id="49" name="Connecteur droit avec flèche 48">
            <a:extLst>
              <a:ext uri="{FF2B5EF4-FFF2-40B4-BE49-F238E27FC236}">
                <a16:creationId xmlns:a16="http://schemas.microsoft.com/office/drawing/2014/main" id="{58001AB8-4A59-4176-B07C-341ED00096F9}"/>
              </a:ext>
            </a:extLst>
          </p:cNvPr>
          <p:cNvCxnSpPr>
            <a:cxnSpLocks/>
            <a:stCxn id="54" idx="2"/>
          </p:cNvCxnSpPr>
          <p:nvPr/>
        </p:nvCxnSpPr>
        <p:spPr bwMode="auto">
          <a:xfrm>
            <a:off x="6833150" y="1906756"/>
            <a:ext cx="1584644" cy="3226160"/>
          </a:xfrm>
          <a:prstGeom prst="straightConnector1">
            <a:avLst/>
          </a:prstGeom>
          <a:ln w="38100">
            <a:solidFill>
              <a:srgbClr val="002060"/>
            </a:solidFill>
            <a:tailEnd type="arrow"/>
          </a:ln>
        </p:spPr>
        <p:style>
          <a:lnRef idx="1">
            <a:schemeClr val="accent1"/>
          </a:lnRef>
          <a:fillRef idx="0">
            <a:schemeClr val="accent1"/>
          </a:fillRef>
          <a:effectRef idx="0">
            <a:schemeClr val="accent1"/>
          </a:effectRef>
          <a:fontRef idx="minor">
            <a:schemeClr val="tx1"/>
          </a:fontRef>
        </p:style>
      </p:cxnSp>
      <p:sp>
        <p:nvSpPr>
          <p:cNvPr id="23" name="Fond Blanc">
            <a:extLst>
              <a:ext uri="{FF2B5EF4-FFF2-40B4-BE49-F238E27FC236}">
                <a16:creationId xmlns:a16="http://schemas.microsoft.com/office/drawing/2014/main" id="{2E8326D1-B724-4BBB-B812-365E0FAA464A}"/>
              </a:ext>
            </a:extLst>
          </p:cNvPr>
          <p:cNvSpPr/>
          <p:nvPr/>
        </p:nvSpPr>
        <p:spPr>
          <a:xfrm>
            <a:off x="0" y="3861"/>
            <a:ext cx="1670132" cy="685800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4" name="Logo AtmoSud">
            <a:hlinkClick r:id="rId5"/>
            <a:extLst>
              <a:ext uri="{FF2B5EF4-FFF2-40B4-BE49-F238E27FC236}">
                <a16:creationId xmlns:a16="http://schemas.microsoft.com/office/drawing/2014/main" id="{E21A724E-BF83-443F-94B0-C7B80FDCC06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7873" y="6188197"/>
            <a:ext cx="1440000" cy="574331"/>
          </a:xfrm>
          <a:prstGeom prst="rect">
            <a:avLst/>
          </a:prstGeom>
        </p:spPr>
      </p:pic>
      <p:grpSp>
        <p:nvGrpSpPr>
          <p:cNvPr id="25" name="TP">
            <a:extLst>
              <a:ext uri="{FF2B5EF4-FFF2-40B4-BE49-F238E27FC236}">
                <a16:creationId xmlns:a16="http://schemas.microsoft.com/office/drawing/2014/main" id="{1997D335-E8C7-4864-AE2D-8483E5371339}"/>
              </a:ext>
            </a:extLst>
          </p:cNvPr>
          <p:cNvGrpSpPr/>
          <p:nvPr/>
        </p:nvGrpSpPr>
        <p:grpSpPr>
          <a:xfrm>
            <a:off x="330442" y="5258668"/>
            <a:ext cx="1084263" cy="830356"/>
            <a:chOff x="330442" y="5254806"/>
            <a:chExt cx="1084263" cy="830356"/>
          </a:xfrm>
        </p:grpSpPr>
        <p:sp>
          <p:nvSpPr>
            <p:cNvPr id="26" name="Txt tp">
              <a:extLst>
                <a:ext uri="{FF2B5EF4-FFF2-40B4-BE49-F238E27FC236}">
                  <a16:creationId xmlns:a16="http://schemas.microsoft.com/office/drawing/2014/main" id="{69350A31-F719-4DD9-A38C-4DAAC83C6B63}"/>
                </a:ext>
              </a:extLst>
            </p:cNvPr>
            <p:cNvSpPr txBox="1">
              <a:spLocks noChangeArrowheads="1"/>
            </p:cNvSpPr>
            <p:nvPr/>
          </p:nvSpPr>
          <p:spPr bwMode="auto">
            <a:xfrm>
              <a:off x="330442" y="5747025"/>
              <a:ext cx="1084263" cy="338137"/>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altLang="fr-FR" sz="1600" b="0" i="0" u="none" strike="noStrike" kern="0" cap="none" spc="0" normalizeH="0" baseline="0" noProof="0" dirty="0">
                  <a:ln>
                    <a:noFill/>
                  </a:ln>
                  <a:solidFill>
                    <a:srgbClr val="44546A"/>
                  </a:solidFill>
                  <a:effectLst/>
                  <a:uLnTx/>
                  <a:uFillTx/>
                  <a:latin typeface="Chelsea Market" panose="02000000000000000000" pitchFamily="2" charset="0"/>
                  <a:ea typeface="Chelsea Market" panose="02000000000000000000" pitchFamily="2" charset="0"/>
                  <a:cs typeface="Ebrima" panose="02000000000000000000" pitchFamily="2" charset="0"/>
                </a:rPr>
                <a:t>TP</a:t>
              </a:r>
            </a:p>
          </p:txBody>
        </p:sp>
        <p:pic>
          <p:nvPicPr>
            <p:cNvPr id="27" name="Picto">
              <a:extLst>
                <a:ext uri="{FF2B5EF4-FFF2-40B4-BE49-F238E27FC236}">
                  <a16:creationId xmlns:a16="http://schemas.microsoft.com/office/drawing/2014/main" id="{5C1E2B37-AF31-46D5-847F-9501E623514A}"/>
                </a:ext>
              </a:extLst>
            </p:cNvPr>
            <p:cNvPicPr>
              <a:picLocks noChangeAspect="1"/>
            </p:cNvPicPr>
            <p:nvPr/>
          </p:nvPicPr>
          <p:blipFill rotWithShape="1">
            <a:blip r:embed="rId7">
              <a:extLst>
                <a:ext uri="{28A0092B-C50C-407E-A947-70E740481C1C}">
                  <a14:useLocalDpi xmlns:a14="http://schemas.microsoft.com/office/drawing/2010/main" val="0"/>
                </a:ext>
              </a:extLst>
            </a:blip>
            <a:srcRect l="2040" t="2673" r="2116" b="5000"/>
            <a:stretch/>
          </p:blipFill>
          <p:spPr bwMode="auto">
            <a:xfrm>
              <a:off x="550102" y="5254806"/>
              <a:ext cx="681644" cy="5569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8" name="Video">
            <a:extLst>
              <a:ext uri="{FF2B5EF4-FFF2-40B4-BE49-F238E27FC236}">
                <a16:creationId xmlns:a16="http://schemas.microsoft.com/office/drawing/2014/main" id="{386143B1-48E4-49B3-959E-361F9C4FA5A3}"/>
              </a:ext>
            </a:extLst>
          </p:cNvPr>
          <p:cNvGrpSpPr/>
          <p:nvPr/>
        </p:nvGrpSpPr>
        <p:grpSpPr>
          <a:xfrm>
            <a:off x="330443" y="4186380"/>
            <a:ext cx="1084263" cy="874441"/>
            <a:chOff x="330443" y="4182518"/>
            <a:chExt cx="1084263" cy="874441"/>
          </a:xfrm>
        </p:grpSpPr>
        <p:sp>
          <p:nvSpPr>
            <p:cNvPr id="29" name="Txt video">
              <a:extLst>
                <a:ext uri="{FF2B5EF4-FFF2-40B4-BE49-F238E27FC236}">
                  <a16:creationId xmlns:a16="http://schemas.microsoft.com/office/drawing/2014/main" id="{1C8F31A0-3709-4E4B-ACF8-CD63342C9C68}"/>
                </a:ext>
              </a:extLst>
            </p:cNvPr>
            <p:cNvSpPr txBox="1">
              <a:spLocks noChangeArrowheads="1"/>
            </p:cNvSpPr>
            <p:nvPr/>
          </p:nvSpPr>
          <p:spPr bwMode="auto">
            <a:xfrm>
              <a:off x="330443" y="4718822"/>
              <a:ext cx="1084263" cy="338137"/>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altLang="fr-FR" sz="1600" b="0" i="0" u="none" strike="noStrike" kern="0" cap="none" spc="0" normalizeH="0" baseline="0" noProof="0" dirty="0">
                  <a:ln>
                    <a:noFill/>
                  </a:ln>
                  <a:solidFill>
                    <a:srgbClr val="44546A"/>
                  </a:solidFill>
                  <a:effectLst/>
                  <a:uLnTx/>
                  <a:uFillTx/>
                  <a:latin typeface="Chelsea Market" panose="02000000000000000000" pitchFamily="2" charset="0"/>
                  <a:ea typeface="Chelsea Market" panose="02000000000000000000" pitchFamily="2" charset="0"/>
                  <a:cs typeface="Ebrima" panose="02000000000000000000" pitchFamily="2" charset="0"/>
                </a:rPr>
                <a:t>VIDEO</a:t>
              </a:r>
            </a:p>
          </p:txBody>
        </p:sp>
        <p:pic>
          <p:nvPicPr>
            <p:cNvPr id="30" name="Picto guide">
              <a:extLst>
                <a:ext uri="{FF2B5EF4-FFF2-40B4-BE49-F238E27FC236}">
                  <a16:creationId xmlns:a16="http://schemas.microsoft.com/office/drawing/2014/main" id="{AB986E24-C9E9-415C-8807-A416CA7F68B8}"/>
                </a:ext>
              </a:extLst>
            </p:cNvPr>
            <p:cNvPicPr>
              <a:picLocks noChangeAspect="1"/>
            </p:cNvPicPr>
            <p:nvPr/>
          </p:nvPicPr>
          <p:blipFill rotWithShape="1">
            <a:blip r:embed="rId8">
              <a:extLst>
                <a:ext uri="{28A0092B-C50C-407E-A947-70E740481C1C}">
                  <a14:useLocalDpi xmlns:a14="http://schemas.microsoft.com/office/drawing/2010/main" val="0"/>
                </a:ext>
              </a:extLst>
            </a:blip>
            <a:srcRect l="4186" t="1958" r="10959" b="5944"/>
            <a:stretch/>
          </p:blipFill>
          <p:spPr bwMode="auto">
            <a:xfrm>
              <a:off x="545220" y="4182518"/>
              <a:ext cx="631767" cy="5818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1" name="Guide">
            <a:extLst>
              <a:ext uri="{FF2B5EF4-FFF2-40B4-BE49-F238E27FC236}">
                <a16:creationId xmlns:a16="http://schemas.microsoft.com/office/drawing/2014/main" id="{5DA7E7B1-29CA-458B-808E-FB153AAE34C1}"/>
              </a:ext>
            </a:extLst>
          </p:cNvPr>
          <p:cNvGrpSpPr/>
          <p:nvPr/>
        </p:nvGrpSpPr>
        <p:grpSpPr>
          <a:xfrm>
            <a:off x="330444" y="3123586"/>
            <a:ext cx="1084262" cy="891371"/>
            <a:chOff x="330444" y="3119724"/>
            <a:chExt cx="1084262" cy="891371"/>
          </a:xfrm>
        </p:grpSpPr>
        <p:sp>
          <p:nvSpPr>
            <p:cNvPr id="32" name="Txt guide">
              <a:extLst>
                <a:ext uri="{FF2B5EF4-FFF2-40B4-BE49-F238E27FC236}">
                  <a16:creationId xmlns:a16="http://schemas.microsoft.com/office/drawing/2014/main" id="{357D64C7-7BAC-41B6-B53B-7BEC2ABC29D8}"/>
                </a:ext>
              </a:extLst>
            </p:cNvPr>
            <p:cNvSpPr txBox="1">
              <a:spLocks noChangeArrowheads="1"/>
            </p:cNvSpPr>
            <p:nvPr/>
          </p:nvSpPr>
          <p:spPr bwMode="auto">
            <a:xfrm>
              <a:off x="330444" y="3671370"/>
              <a:ext cx="1084262" cy="339725"/>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altLang="fr-FR" sz="1600" b="0" i="0" u="none" strike="noStrike" kern="0" cap="none" spc="0" normalizeH="0" baseline="0" noProof="0" dirty="0">
                  <a:ln>
                    <a:noFill/>
                  </a:ln>
                  <a:solidFill>
                    <a:srgbClr val="44546A"/>
                  </a:solidFill>
                  <a:effectLst/>
                  <a:uLnTx/>
                  <a:uFillTx/>
                  <a:latin typeface="Chelsea Market" panose="02000000000000000000" pitchFamily="2" charset="0"/>
                  <a:ea typeface="Chelsea Market" panose="02000000000000000000" pitchFamily="2" charset="0"/>
                  <a:cs typeface="Verdana" panose="020B0604030504040204" pitchFamily="34" charset="0"/>
                </a:rPr>
                <a:t>GUIDE</a:t>
              </a:r>
            </a:p>
          </p:txBody>
        </p:sp>
        <p:pic>
          <p:nvPicPr>
            <p:cNvPr id="33" name="Picto guide">
              <a:extLst>
                <a:ext uri="{FF2B5EF4-FFF2-40B4-BE49-F238E27FC236}">
                  <a16:creationId xmlns:a16="http://schemas.microsoft.com/office/drawing/2014/main" id="{4CF53730-84B0-4D94-A4C0-335B15815469}"/>
                </a:ext>
              </a:extLst>
            </p:cNvPr>
            <p:cNvPicPr>
              <a:picLocks noChangeAspect="1"/>
            </p:cNvPicPr>
            <p:nvPr/>
          </p:nvPicPr>
          <p:blipFill rotWithShape="1">
            <a:blip r:embed="rId9">
              <a:extLst>
                <a:ext uri="{28A0092B-C50C-407E-A947-70E740481C1C}">
                  <a14:useLocalDpi xmlns:a14="http://schemas.microsoft.com/office/drawing/2010/main" val="0"/>
                </a:ext>
              </a:extLst>
            </a:blip>
            <a:srcRect l="5015" t="1565" r="10709" b="5873"/>
            <a:stretch/>
          </p:blipFill>
          <p:spPr bwMode="auto">
            <a:xfrm>
              <a:off x="545220" y="3119724"/>
              <a:ext cx="623454" cy="5818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4" name="Txt info">
            <a:extLst>
              <a:ext uri="{FF2B5EF4-FFF2-40B4-BE49-F238E27FC236}">
                <a16:creationId xmlns:a16="http://schemas.microsoft.com/office/drawing/2014/main" id="{4F87A7BB-A7B5-4CAD-9B79-41CC695441A2}"/>
              </a:ext>
            </a:extLst>
          </p:cNvPr>
          <p:cNvSpPr txBox="1">
            <a:spLocks noChangeArrowheads="1"/>
          </p:cNvSpPr>
          <p:nvPr/>
        </p:nvSpPr>
        <p:spPr bwMode="auto">
          <a:xfrm>
            <a:off x="314816" y="2530286"/>
            <a:ext cx="1084262" cy="338137"/>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altLang="fr-FR" sz="1600" b="0" i="0" u="none" strike="noStrike" kern="0" cap="none" spc="0" normalizeH="0" baseline="0" noProof="0" dirty="0">
                <a:ln>
                  <a:noFill/>
                </a:ln>
                <a:solidFill>
                  <a:srgbClr val="44546A"/>
                </a:solidFill>
                <a:effectLst/>
                <a:uLnTx/>
                <a:uFillTx/>
                <a:latin typeface="Chelsea Market" panose="02000000000000000000" pitchFamily="2" charset="0"/>
                <a:ea typeface="Chelsea Market" panose="02000000000000000000" pitchFamily="2" charset="0"/>
                <a:cs typeface="Ebrima" panose="02000000000000000000" pitchFamily="2" charset="0"/>
              </a:rPr>
              <a:t>INFO</a:t>
            </a:r>
          </a:p>
        </p:txBody>
      </p:sp>
      <p:sp>
        <p:nvSpPr>
          <p:cNvPr id="35" name="Module CO2">
            <a:extLst>
              <a:ext uri="{FF2B5EF4-FFF2-40B4-BE49-F238E27FC236}">
                <a16:creationId xmlns:a16="http://schemas.microsoft.com/office/drawing/2014/main" id="{181AAF3A-E261-475F-8C0F-2C09F244FCAA}"/>
              </a:ext>
            </a:extLst>
          </p:cNvPr>
          <p:cNvSpPr/>
          <p:nvPr/>
        </p:nvSpPr>
        <p:spPr>
          <a:xfrm>
            <a:off x="65263" y="1509203"/>
            <a:ext cx="1539605" cy="276999"/>
          </a:xfrm>
          <a:prstGeom prst="rect">
            <a:avLst/>
          </a:prstGeom>
          <a:solidFill>
            <a:srgbClr val="002060"/>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L’air de ma classe</a:t>
            </a:r>
            <a:endParaRPr kumimoji="0" lang="fr-FR"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36" name="Logo AEM">
            <a:extLst>
              <a:ext uri="{FF2B5EF4-FFF2-40B4-BE49-F238E27FC236}">
                <a16:creationId xmlns:a16="http://schemas.microsoft.com/office/drawing/2014/main" id="{2A032C2E-AE70-470D-A45F-32CD118EACF0}"/>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57636" y="224669"/>
            <a:ext cx="954858" cy="1218997"/>
          </a:xfrm>
          <a:prstGeom prst="rect">
            <a:avLst/>
          </a:prstGeom>
        </p:spPr>
      </p:pic>
      <p:pic>
        <p:nvPicPr>
          <p:cNvPr id="37" name="Picto info active">
            <a:extLst>
              <a:ext uri="{FF2B5EF4-FFF2-40B4-BE49-F238E27FC236}">
                <a16:creationId xmlns:a16="http://schemas.microsoft.com/office/drawing/2014/main" id="{490AA711-19D0-4968-ABC0-6BC9AA60E18D}"/>
              </a:ext>
            </a:extLst>
          </p:cNvPr>
          <p:cNvPicPr>
            <a:picLocks noChangeAspect="1"/>
          </p:cNvPicPr>
          <p:nvPr/>
        </p:nvPicPr>
        <p:blipFill rotWithShape="1">
          <a:blip r:embed="rId11">
            <a:extLst>
              <a:ext uri="{28A0092B-C50C-407E-A947-70E740481C1C}">
                <a14:useLocalDpi xmlns:a14="http://schemas.microsoft.com/office/drawing/2010/main" val="0"/>
              </a:ext>
            </a:extLst>
          </a:blip>
          <a:srcRect l="6268" t="3278" r="13588" b="5866"/>
          <a:stretch/>
        </p:blipFill>
        <p:spPr bwMode="auto">
          <a:xfrm>
            <a:off x="530536" y="1995482"/>
            <a:ext cx="624689" cy="597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 name="Carré corné Info">
            <a:extLst>
              <a:ext uri="{FF2B5EF4-FFF2-40B4-BE49-F238E27FC236}">
                <a16:creationId xmlns:a16="http://schemas.microsoft.com/office/drawing/2014/main" id="{6F5F9D0C-A573-4533-BA01-2FABEAB058CF}"/>
              </a:ext>
            </a:extLst>
          </p:cNvPr>
          <p:cNvSpPr/>
          <p:nvPr/>
        </p:nvSpPr>
        <p:spPr>
          <a:xfrm>
            <a:off x="46379" y="5164564"/>
            <a:ext cx="1609401" cy="1660411"/>
          </a:xfrm>
          <a:prstGeom prst="foldedCorner">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fr-FR" sz="1200" dirty="0">
                <a:solidFill>
                  <a:schemeClr val="tx1"/>
                </a:solidFill>
              </a:rPr>
              <a:t>    </a:t>
            </a:r>
          </a:p>
          <a:p>
            <a:pPr marL="228600" indent="-228600">
              <a:buFont typeface="+mj-lt"/>
              <a:buAutoNum type="arabicPeriod"/>
              <a:defRPr/>
            </a:pPr>
            <a:r>
              <a:rPr lang="fr-FR" sz="1200" b="1" dirty="0">
                <a:solidFill>
                  <a:srgbClr val="FFFFFF"/>
                </a:solidFill>
              </a:rPr>
              <a:t>Points d’eau - Humidité</a:t>
            </a:r>
          </a:p>
          <a:p>
            <a:pPr marL="228600" indent="-228600">
              <a:buFont typeface="+mj-lt"/>
              <a:buAutoNum type="arabicPeriod"/>
              <a:defRPr/>
            </a:pPr>
            <a:r>
              <a:rPr lang="fr-FR" sz="1200" b="1" dirty="0">
                <a:solidFill>
                  <a:srgbClr val="FFFFFF"/>
                </a:solidFill>
              </a:rPr>
              <a:t>Produits d’entretien et désodorisants - COV…</a:t>
            </a:r>
          </a:p>
        </p:txBody>
      </p:sp>
      <p:sp>
        <p:nvSpPr>
          <p:cNvPr id="38" name="Espace réservé du numéro de diapositive 1">
            <a:extLst>
              <a:ext uri="{FF2B5EF4-FFF2-40B4-BE49-F238E27FC236}">
                <a16:creationId xmlns:a16="http://schemas.microsoft.com/office/drawing/2014/main" id="{77357E59-F4A6-41B1-A35F-293D3C0CA7FA}"/>
              </a:ext>
            </a:extLst>
          </p:cNvPr>
          <p:cNvSpPr txBox="1">
            <a:spLocks/>
          </p:cNvSpPr>
          <p:nvPr/>
        </p:nvSpPr>
        <p:spPr bwMode="auto">
          <a:xfrm>
            <a:off x="11126800" y="6409271"/>
            <a:ext cx="1018821" cy="365125"/>
          </a:xfrm>
          <a:prstGeom prst="rect">
            <a:avLst/>
          </a:prstGeom>
          <a:solidFill>
            <a:srgbClr val="002060"/>
          </a:solidFill>
          <a:ln>
            <a:noFill/>
          </a:ln>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dirty="0">
                <a:solidFill>
                  <a:schemeClr val="bg1"/>
                </a:solidFill>
              </a:rPr>
              <a:t>M</a:t>
            </a:r>
            <a:r>
              <a:rPr lang="fr-FR" altLang="fr-FR" sz="1800" b="1" baseline="30000" dirty="0">
                <a:solidFill>
                  <a:schemeClr val="bg1"/>
                </a:solidFill>
              </a:rPr>
              <a:t>8</a:t>
            </a:r>
            <a:r>
              <a:rPr lang="fr-FR" altLang="fr-FR" sz="1800" b="1" dirty="0">
                <a:solidFill>
                  <a:srgbClr val="CFEDEF"/>
                </a:solidFill>
              </a:rPr>
              <a:t> </a:t>
            </a:r>
            <a:r>
              <a:rPr lang="fr-FR" altLang="fr-FR" sz="1800" b="1" dirty="0">
                <a:solidFill>
                  <a:schemeClr val="bg1"/>
                </a:solidFill>
              </a:rPr>
              <a:t>- </a:t>
            </a:r>
            <a:fld id="{6B65CB28-E51F-4F6B-B370-8F5765EA14E9}" type="slidenum">
              <a:rPr lang="fr-FR" altLang="fr-FR" sz="1800" b="1" smtClean="0">
                <a:solidFill>
                  <a:schemeClr val="bg1"/>
                </a:solidFill>
              </a:rPr>
              <a:pPr algn="ctr" eaLnBrk="1" hangingPunct="1">
                <a:lnSpc>
                  <a:spcPct val="100000"/>
                </a:lnSpc>
                <a:spcBef>
                  <a:spcPct val="0"/>
                </a:spcBef>
                <a:buFontTx/>
                <a:buNone/>
              </a:pPr>
              <a:t>62</a:t>
            </a:fld>
            <a:endParaRPr lang="fr-FR" altLang="fr-FR" sz="1800" b="1" dirty="0">
              <a:solidFill>
                <a:schemeClr val="bg1"/>
              </a:solidFill>
            </a:endParaRPr>
          </a:p>
        </p:txBody>
      </p:sp>
      <p:sp>
        <p:nvSpPr>
          <p:cNvPr id="42" name="Numéro 2">
            <a:extLst>
              <a:ext uri="{FF2B5EF4-FFF2-40B4-BE49-F238E27FC236}">
                <a16:creationId xmlns:a16="http://schemas.microsoft.com/office/drawing/2014/main" id="{B488180A-FA13-4805-934B-7D327B96AABB}"/>
              </a:ext>
            </a:extLst>
          </p:cNvPr>
          <p:cNvSpPr/>
          <p:nvPr/>
        </p:nvSpPr>
        <p:spPr bwMode="auto">
          <a:xfrm>
            <a:off x="3448132" y="5211862"/>
            <a:ext cx="1015200" cy="1015200"/>
          </a:xfrm>
          <a:custGeom>
            <a:avLst/>
            <a:gdLst>
              <a:gd name="connsiteX0" fmla="*/ 0 w 5826377"/>
              <a:gd name="connsiteY0" fmla="*/ 1033411 h 2066821"/>
              <a:gd name="connsiteX1" fmla="*/ 2913189 w 5826377"/>
              <a:gd name="connsiteY1" fmla="*/ 0 h 2066821"/>
              <a:gd name="connsiteX2" fmla="*/ 5826378 w 5826377"/>
              <a:gd name="connsiteY2" fmla="*/ 1033411 h 2066821"/>
              <a:gd name="connsiteX3" fmla="*/ 2913189 w 5826377"/>
              <a:gd name="connsiteY3" fmla="*/ 2066822 h 2066821"/>
              <a:gd name="connsiteX4" fmla="*/ 0 w 5826377"/>
              <a:gd name="connsiteY4" fmla="*/ 1033411 h 2066821"/>
              <a:gd name="connsiteX0" fmla="*/ 0 w 5963004"/>
              <a:gd name="connsiteY0" fmla="*/ 1117673 h 2151084"/>
              <a:gd name="connsiteX1" fmla="*/ 2913189 w 5963004"/>
              <a:gd name="connsiteY1" fmla="*/ 84262 h 2151084"/>
              <a:gd name="connsiteX2" fmla="*/ 4908260 w 5963004"/>
              <a:gd name="connsiteY2" fmla="*/ 178808 h 2151084"/>
              <a:gd name="connsiteX3" fmla="*/ 5826378 w 5963004"/>
              <a:gd name="connsiteY3" fmla="*/ 1117673 h 2151084"/>
              <a:gd name="connsiteX4" fmla="*/ 2913189 w 5963004"/>
              <a:gd name="connsiteY4" fmla="*/ 2151084 h 2151084"/>
              <a:gd name="connsiteX5" fmla="*/ 0 w 5963004"/>
              <a:gd name="connsiteY5" fmla="*/ 1117673 h 2151084"/>
              <a:gd name="connsiteX0" fmla="*/ 0 w 5682491"/>
              <a:gd name="connsiteY0" fmla="*/ 1117673 h 2198926"/>
              <a:gd name="connsiteX1" fmla="*/ 2913189 w 5682491"/>
              <a:gd name="connsiteY1" fmla="*/ 84262 h 2198926"/>
              <a:gd name="connsiteX2" fmla="*/ 4908260 w 5682491"/>
              <a:gd name="connsiteY2" fmla="*/ 178808 h 2198926"/>
              <a:gd name="connsiteX3" fmla="*/ 5502993 w 5682491"/>
              <a:gd name="connsiteY3" fmla="*/ 1920561 h 2198926"/>
              <a:gd name="connsiteX4" fmla="*/ 2913189 w 5682491"/>
              <a:gd name="connsiteY4" fmla="*/ 2151084 h 2198926"/>
              <a:gd name="connsiteX5" fmla="*/ 0 w 5682491"/>
              <a:gd name="connsiteY5" fmla="*/ 1117673 h 2198926"/>
              <a:gd name="connsiteX0" fmla="*/ 0 w 5660189"/>
              <a:gd name="connsiteY0" fmla="*/ 926212 h 2198502"/>
              <a:gd name="connsiteX1" fmla="*/ 2890887 w 5660189"/>
              <a:gd name="connsiteY1" fmla="*/ 71221 h 2198502"/>
              <a:gd name="connsiteX2" fmla="*/ 4885958 w 5660189"/>
              <a:gd name="connsiteY2" fmla="*/ 165767 h 2198502"/>
              <a:gd name="connsiteX3" fmla="*/ 5480691 w 5660189"/>
              <a:gd name="connsiteY3" fmla="*/ 1907520 h 2198502"/>
              <a:gd name="connsiteX4" fmla="*/ 2890887 w 5660189"/>
              <a:gd name="connsiteY4" fmla="*/ 2138043 h 2198502"/>
              <a:gd name="connsiteX5" fmla="*/ 0 w 5660189"/>
              <a:gd name="connsiteY5" fmla="*/ 926212 h 2198502"/>
              <a:gd name="connsiteX0" fmla="*/ 13287 w 5673476"/>
              <a:gd name="connsiteY0" fmla="*/ 941739 h 2214029"/>
              <a:gd name="connsiteX1" fmla="*/ 1956320 w 5673476"/>
              <a:gd name="connsiteY1" fmla="*/ 64445 h 2214029"/>
              <a:gd name="connsiteX2" fmla="*/ 4899245 w 5673476"/>
              <a:gd name="connsiteY2" fmla="*/ 181294 h 2214029"/>
              <a:gd name="connsiteX3" fmla="*/ 5493978 w 5673476"/>
              <a:gd name="connsiteY3" fmla="*/ 1923047 h 2214029"/>
              <a:gd name="connsiteX4" fmla="*/ 2904174 w 5673476"/>
              <a:gd name="connsiteY4" fmla="*/ 2153570 h 2214029"/>
              <a:gd name="connsiteX5" fmla="*/ 13287 w 5673476"/>
              <a:gd name="connsiteY5" fmla="*/ 941739 h 2214029"/>
              <a:gd name="connsiteX0" fmla="*/ 101649 w 5761838"/>
              <a:gd name="connsiteY0" fmla="*/ 941739 h 2143739"/>
              <a:gd name="connsiteX1" fmla="*/ 2044682 w 5761838"/>
              <a:gd name="connsiteY1" fmla="*/ 64445 h 2143739"/>
              <a:gd name="connsiteX2" fmla="*/ 4987607 w 5761838"/>
              <a:gd name="connsiteY2" fmla="*/ 181294 h 2143739"/>
              <a:gd name="connsiteX3" fmla="*/ 5582340 w 5761838"/>
              <a:gd name="connsiteY3" fmla="*/ 1923047 h 2143739"/>
              <a:gd name="connsiteX4" fmla="*/ 840350 w 5761838"/>
              <a:gd name="connsiteY4" fmla="*/ 2064360 h 2143739"/>
              <a:gd name="connsiteX5" fmla="*/ 101649 w 5761838"/>
              <a:gd name="connsiteY5" fmla="*/ 941739 h 2143739"/>
              <a:gd name="connsiteX0" fmla="*/ 188442 w 5536397"/>
              <a:gd name="connsiteY0" fmla="*/ 630387 h 2143793"/>
              <a:gd name="connsiteX1" fmla="*/ 1819241 w 5536397"/>
              <a:gd name="connsiteY1" fmla="*/ 43025 h 2143793"/>
              <a:gd name="connsiteX2" fmla="*/ 4762166 w 5536397"/>
              <a:gd name="connsiteY2" fmla="*/ 159874 h 2143793"/>
              <a:gd name="connsiteX3" fmla="*/ 5356899 w 5536397"/>
              <a:gd name="connsiteY3" fmla="*/ 1901627 h 2143793"/>
              <a:gd name="connsiteX4" fmla="*/ 614909 w 5536397"/>
              <a:gd name="connsiteY4" fmla="*/ 2042940 h 2143793"/>
              <a:gd name="connsiteX5" fmla="*/ 188442 w 5536397"/>
              <a:gd name="connsiteY5" fmla="*/ 630387 h 2143793"/>
              <a:gd name="connsiteX0" fmla="*/ 174325 w 5321361"/>
              <a:gd name="connsiteY0" fmla="*/ 630387 h 2200733"/>
              <a:gd name="connsiteX1" fmla="*/ 1805124 w 5321361"/>
              <a:gd name="connsiteY1" fmla="*/ 43025 h 2200733"/>
              <a:gd name="connsiteX2" fmla="*/ 4748049 w 5321361"/>
              <a:gd name="connsiteY2" fmla="*/ 159874 h 2200733"/>
              <a:gd name="connsiteX3" fmla="*/ 5086304 w 5321361"/>
              <a:gd name="connsiteY3" fmla="*/ 2035442 h 2200733"/>
              <a:gd name="connsiteX4" fmla="*/ 600792 w 5321361"/>
              <a:gd name="connsiteY4" fmla="*/ 2042940 h 2200733"/>
              <a:gd name="connsiteX5" fmla="*/ 174325 w 5321361"/>
              <a:gd name="connsiteY5" fmla="*/ 630387 h 2200733"/>
              <a:gd name="connsiteX0" fmla="*/ 174325 w 5420438"/>
              <a:gd name="connsiteY0" fmla="*/ 630387 h 2200733"/>
              <a:gd name="connsiteX1" fmla="*/ 1805124 w 5420438"/>
              <a:gd name="connsiteY1" fmla="*/ 43025 h 2200733"/>
              <a:gd name="connsiteX2" fmla="*/ 4748049 w 5420438"/>
              <a:gd name="connsiteY2" fmla="*/ 159874 h 2200733"/>
              <a:gd name="connsiteX3" fmla="*/ 5086304 w 5420438"/>
              <a:gd name="connsiteY3" fmla="*/ 2035442 h 2200733"/>
              <a:gd name="connsiteX4" fmla="*/ 600792 w 5420438"/>
              <a:gd name="connsiteY4" fmla="*/ 2042940 h 2200733"/>
              <a:gd name="connsiteX5" fmla="*/ 174325 w 5420438"/>
              <a:gd name="connsiteY5" fmla="*/ 630387 h 2200733"/>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428298"/>
              <a:gd name="connsiteY0" fmla="*/ 682960 h 2297981"/>
              <a:gd name="connsiteX1" fmla="*/ 1805124 w 5428298"/>
              <a:gd name="connsiteY1" fmla="*/ 95598 h 2297981"/>
              <a:gd name="connsiteX2" fmla="*/ 4748049 w 5428298"/>
              <a:gd name="connsiteY2" fmla="*/ 212447 h 2297981"/>
              <a:gd name="connsiteX3" fmla="*/ 5086304 w 5428298"/>
              <a:gd name="connsiteY3" fmla="*/ 2088015 h 2297981"/>
              <a:gd name="connsiteX4" fmla="*/ 600792 w 5428298"/>
              <a:gd name="connsiteY4" fmla="*/ 2095513 h 2297981"/>
              <a:gd name="connsiteX5" fmla="*/ 174325 w 5428298"/>
              <a:gd name="connsiteY5" fmla="*/ 682960 h 2297981"/>
              <a:gd name="connsiteX0" fmla="*/ 151277 w 4978783"/>
              <a:gd name="connsiteY0" fmla="*/ 2095513 h 2334141"/>
              <a:gd name="connsiteX1" fmla="*/ 1355609 w 4978783"/>
              <a:gd name="connsiteY1" fmla="*/ 95598 h 2334141"/>
              <a:gd name="connsiteX2" fmla="*/ 4298534 w 4978783"/>
              <a:gd name="connsiteY2" fmla="*/ 212447 h 2334141"/>
              <a:gd name="connsiteX3" fmla="*/ 4636789 w 4978783"/>
              <a:gd name="connsiteY3" fmla="*/ 2088015 h 2334141"/>
              <a:gd name="connsiteX4" fmla="*/ 151277 w 4978783"/>
              <a:gd name="connsiteY4" fmla="*/ 2095513 h 2334141"/>
              <a:gd name="connsiteX0" fmla="*/ 470246 w 5297752"/>
              <a:gd name="connsiteY0" fmla="*/ 2066922 h 2301280"/>
              <a:gd name="connsiteX1" fmla="*/ 604061 w 5297752"/>
              <a:gd name="connsiteY1" fmla="*/ 133915 h 2301280"/>
              <a:gd name="connsiteX2" fmla="*/ 4617503 w 5297752"/>
              <a:gd name="connsiteY2" fmla="*/ 183856 h 2301280"/>
              <a:gd name="connsiteX3" fmla="*/ 4955758 w 5297752"/>
              <a:gd name="connsiteY3" fmla="*/ 2059424 h 2301280"/>
              <a:gd name="connsiteX4" fmla="*/ 470246 w 5297752"/>
              <a:gd name="connsiteY4" fmla="*/ 2066922 h 2301280"/>
              <a:gd name="connsiteX0" fmla="*/ 508312 w 5335818"/>
              <a:gd name="connsiteY0" fmla="*/ 2088925 h 2323283"/>
              <a:gd name="connsiteX1" fmla="*/ 642127 w 5335818"/>
              <a:gd name="connsiteY1" fmla="*/ 155918 h 2323283"/>
              <a:gd name="connsiteX2" fmla="*/ 4655569 w 5335818"/>
              <a:gd name="connsiteY2" fmla="*/ 205859 h 2323283"/>
              <a:gd name="connsiteX3" fmla="*/ 4993824 w 5335818"/>
              <a:gd name="connsiteY3" fmla="*/ 2081427 h 2323283"/>
              <a:gd name="connsiteX4" fmla="*/ 508312 w 5335818"/>
              <a:gd name="connsiteY4" fmla="*/ 2088925 h 2323283"/>
              <a:gd name="connsiteX0" fmla="*/ 537928 w 5365434"/>
              <a:gd name="connsiteY0" fmla="*/ 2041763 h 2267686"/>
              <a:gd name="connsiteX1" fmla="*/ 615987 w 5365434"/>
              <a:gd name="connsiteY1" fmla="*/ 242570 h 2267686"/>
              <a:gd name="connsiteX2" fmla="*/ 4685185 w 5365434"/>
              <a:gd name="connsiteY2" fmla="*/ 158697 h 2267686"/>
              <a:gd name="connsiteX3" fmla="*/ 5023440 w 5365434"/>
              <a:gd name="connsiteY3" fmla="*/ 2034265 h 2267686"/>
              <a:gd name="connsiteX4" fmla="*/ 537928 w 5365434"/>
              <a:gd name="connsiteY4" fmla="*/ 2041763 h 2267686"/>
              <a:gd name="connsiteX0" fmla="*/ 475390 w 5302896"/>
              <a:gd name="connsiteY0" fmla="*/ 2088286 h 2314209"/>
              <a:gd name="connsiteX1" fmla="*/ 553449 w 5302896"/>
              <a:gd name="connsiteY1" fmla="*/ 289093 h 2314209"/>
              <a:gd name="connsiteX2" fmla="*/ 4622647 w 5302896"/>
              <a:gd name="connsiteY2" fmla="*/ 205220 h 2314209"/>
              <a:gd name="connsiteX3" fmla="*/ 4960902 w 5302896"/>
              <a:gd name="connsiteY3" fmla="*/ 2080788 h 2314209"/>
              <a:gd name="connsiteX4" fmla="*/ 475390 w 5302896"/>
              <a:gd name="connsiteY4" fmla="*/ 2088286 h 2314209"/>
              <a:gd name="connsiteX0" fmla="*/ 500620 w 5340218"/>
              <a:gd name="connsiteY0" fmla="*/ 2050101 h 2276024"/>
              <a:gd name="connsiteX1" fmla="*/ 578679 w 5340218"/>
              <a:gd name="connsiteY1" fmla="*/ 250908 h 2276024"/>
              <a:gd name="connsiteX2" fmla="*/ 4688872 w 5340218"/>
              <a:gd name="connsiteY2" fmla="*/ 227606 h 2276024"/>
              <a:gd name="connsiteX3" fmla="*/ 4986132 w 5340218"/>
              <a:gd name="connsiteY3" fmla="*/ 2042603 h 2276024"/>
              <a:gd name="connsiteX4" fmla="*/ 500620 w 5340218"/>
              <a:gd name="connsiteY4" fmla="*/ 2050101 h 2276024"/>
              <a:gd name="connsiteX0" fmla="*/ 500620 w 5340214"/>
              <a:gd name="connsiteY0" fmla="*/ 2163226 h 2389149"/>
              <a:gd name="connsiteX1" fmla="*/ 578679 w 5340214"/>
              <a:gd name="connsiteY1" fmla="*/ 364033 h 2389149"/>
              <a:gd name="connsiteX2" fmla="*/ 4688872 w 5340214"/>
              <a:gd name="connsiteY2" fmla="*/ 340731 h 2389149"/>
              <a:gd name="connsiteX3" fmla="*/ 4986132 w 5340214"/>
              <a:gd name="connsiteY3" fmla="*/ 2155728 h 2389149"/>
              <a:gd name="connsiteX4" fmla="*/ 500620 w 5340214"/>
              <a:gd name="connsiteY4" fmla="*/ 2163226 h 2389149"/>
              <a:gd name="connsiteX0" fmla="*/ 500620 w 5475509"/>
              <a:gd name="connsiteY0" fmla="*/ 2163226 h 2389149"/>
              <a:gd name="connsiteX1" fmla="*/ 578679 w 5475509"/>
              <a:gd name="connsiteY1" fmla="*/ 364033 h 2389149"/>
              <a:gd name="connsiteX2" fmla="*/ 4688872 w 5475509"/>
              <a:gd name="connsiteY2" fmla="*/ 340731 h 2389149"/>
              <a:gd name="connsiteX3" fmla="*/ 4986132 w 5475509"/>
              <a:gd name="connsiteY3" fmla="*/ 2155728 h 2389149"/>
              <a:gd name="connsiteX4" fmla="*/ 500620 w 5475509"/>
              <a:gd name="connsiteY4" fmla="*/ 2163226 h 2389149"/>
              <a:gd name="connsiteX0" fmla="*/ 631244 w 5319168"/>
              <a:gd name="connsiteY0" fmla="*/ 2163227 h 2389149"/>
              <a:gd name="connsiteX1" fmla="*/ 422338 w 5319168"/>
              <a:gd name="connsiteY1" fmla="*/ 364033 h 2389149"/>
              <a:gd name="connsiteX2" fmla="*/ 4532531 w 5319168"/>
              <a:gd name="connsiteY2" fmla="*/ 340731 h 2389149"/>
              <a:gd name="connsiteX3" fmla="*/ 4829791 w 5319168"/>
              <a:gd name="connsiteY3" fmla="*/ 2155728 h 2389149"/>
              <a:gd name="connsiteX4" fmla="*/ 631244 w 5319168"/>
              <a:gd name="connsiteY4" fmla="*/ 2163227 h 2389149"/>
              <a:gd name="connsiteX0" fmla="*/ 716431 w 5404355"/>
              <a:gd name="connsiteY0" fmla="*/ 2163227 h 2486204"/>
              <a:gd name="connsiteX1" fmla="*/ 507525 w 5404355"/>
              <a:gd name="connsiteY1" fmla="*/ 364033 h 2486204"/>
              <a:gd name="connsiteX2" fmla="*/ 4617718 w 5404355"/>
              <a:gd name="connsiteY2" fmla="*/ 340731 h 2486204"/>
              <a:gd name="connsiteX3" fmla="*/ 4914978 w 5404355"/>
              <a:gd name="connsiteY3" fmla="*/ 2155728 h 2486204"/>
              <a:gd name="connsiteX4" fmla="*/ 716431 w 5404355"/>
              <a:gd name="connsiteY4" fmla="*/ 2163227 h 2486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4355" h="2486204">
                <a:moveTo>
                  <a:pt x="716431" y="2163227"/>
                </a:moveTo>
                <a:cubicBezTo>
                  <a:pt x="-264115" y="1622327"/>
                  <a:pt x="-142690" y="667782"/>
                  <a:pt x="507525" y="364033"/>
                </a:cubicBezTo>
                <a:cubicBezTo>
                  <a:pt x="1157740" y="60284"/>
                  <a:pt x="3250955" y="-263909"/>
                  <a:pt x="4617718" y="340731"/>
                </a:cubicBezTo>
                <a:cubicBezTo>
                  <a:pt x="5615527" y="793943"/>
                  <a:pt x="5606187" y="1841884"/>
                  <a:pt x="4914978" y="2155728"/>
                </a:cubicBezTo>
                <a:cubicBezTo>
                  <a:pt x="4223769" y="2469572"/>
                  <a:pt x="1696977" y="2704127"/>
                  <a:pt x="716431" y="2163227"/>
                </a:cubicBezTo>
                <a:close/>
              </a:path>
            </a:pathLst>
          </a:custGeom>
          <a:solidFill>
            <a:srgbClr val="0098BC"/>
          </a:solidFill>
          <a:ln>
            <a:solidFill>
              <a:srgbClr val="0098BC"/>
            </a:solidFill>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1" hangingPunct="1">
              <a:defRPr/>
            </a:pPr>
            <a:r>
              <a:rPr lang="fr-FR" sz="4800" b="1" dirty="0"/>
              <a:t>2</a:t>
            </a:r>
          </a:p>
        </p:txBody>
      </p:sp>
      <p:sp>
        <p:nvSpPr>
          <p:cNvPr id="46" name="Numéro 1">
            <a:extLst>
              <a:ext uri="{FF2B5EF4-FFF2-40B4-BE49-F238E27FC236}">
                <a16:creationId xmlns:a16="http://schemas.microsoft.com/office/drawing/2014/main" id="{CE22E9E8-C52C-4045-B82C-4250EB76EDD1}"/>
              </a:ext>
            </a:extLst>
          </p:cNvPr>
          <p:cNvSpPr/>
          <p:nvPr/>
        </p:nvSpPr>
        <p:spPr bwMode="auto">
          <a:xfrm>
            <a:off x="5866681" y="1255792"/>
            <a:ext cx="1015200" cy="1015200"/>
          </a:xfrm>
          <a:custGeom>
            <a:avLst/>
            <a:gdLst>
              <a:gd name="connsiteX0" fmla="*/ 0 w 5826377"/>
              <a:gd name="connsiteY0" fmla="*/ 1033411 h 2066821"/>
              <a:gd name="connsiteX1" fmla="*/ 2913189 w 5826377"/>
              <a:gd name="connsiteY1" fmla="*/ 0 h 2066821"/>
              <a:gd name="connsiteX2" fmla="*/ 5826378 w 5826377"/>
              <a:gd name="connsiteY2" fmla="*/ 1033411 h 2066821"/>
              <a:gd name="connsiteX3" fmla="*/ 2913189 w 5826377"/>
              <a:gd name="connsiteY3" fmla="*/ 2066822 h 2066821"/>
              <a:gd name="connsiteX4" fmla="*/ 0 w 5826377"/>
              <a:gd name="connsiteY4" fmla="*/ 1033411 h 2066821"/>
              <a:gd name="connsiteX0" fmla="*/ 0 w 5963004"/>
              <a:gd name="connsiteY0" fmla="*/ 1117673 h 2151084"/>
              <a:gd name="connsiteX1" fmla="*/ 2913189 w 5963004"/>
              <a:gd name="connsiteY1" fmla="*/ 84262 h 2151084"/>
              <a:gd name="connsiteX2" fmla="*/ 4908260 w 5963004"/>
              <a:gd name="connsiteY2" fmla="*/ 178808 h 2151084"/>
              <a:gd name="connsiteX3" fmla="*/ 5826378 w 5963004"/>
              <a:gd name="connsiteY3" fmla="*/ 1117673 h 2151084"/>
              <a:gd name="connsiteX4" fmla="*/ 2913189 w 5963004"/>
              <a:gd name="connsiteY4" fmla="*/ 2151084 h 2151084"/>
              <a:gd name="connsiteX5" fmla="*/ 0 w 5963004"/>
              <a:gd name="connsiteY5" fmla="*/ 1117673 h 2151084"/>
              <a:gd name="connsiteX0" fmla="*/ 0 w 5682491"/>
              <a:gd name="connsiteY0" fmla="*/ 1117673 h 2198926"/>
              <a:gd name="connsiteX1" fmla="*/ 2913189 w 5682491"/>
              <a:gd name="connsiteY1" fmla="*/ 84262 h 2198926"/>
              <a:gd name="connsiteX2" fmla="*/ 4908260 w 5682491"/>
              <a:gd name="connsiteY2" fmla="*/ 178808 h 2198926"/>
              <a:gd name="connsiteX3" fmla="*/ 5502993 w 5682491"/>
              <a:gd name="connsiteY3" fmla="*/ 1920561 h 2198926"/>
              <a:gd name="connsiteX4" fmla="*/ 2913189 w 5682491"/>
              <a:gd name="connsiteY4" fmla="*/ 2151084 h 2198926"/>
              <a:gd name="connsiteX5" fmla="*/ 0 w 5682491"/>
              <a:gd name="connsiteY5" fmla="*/ 1117673 h 2198926"/>
              <a:gd name="connsiteX0" fmla="*/ 0 w 5660189"/>
              <a:gd name="connsiteY0" fmla="*/ 926212 h 2198502"/>
              <a:gd name="connsiteX1" fmla="*/ 2890887 w 5660189"/>
              <a:gd name="connsiteY1" fmla="*/ 71221 h 2198502"/>
              <a:gd name="connsiteX2" fmla="*/ 4885958 w 5660189"/>
              <a:gd name="connsiteY2" fmla="*/ 165767 h 2198502"/>
              <a:gd name="connsiteX3" fmla="*/ 5480691 w 5660189"/>
              <a:gd name="connsiteY3" fmla="*/ 1907520 h 2198502"/>
              <a:gd name="connsiteX4" fmla="*/ 2890887 w 5660189"/>
              <a:gd name="connsiteY4" fmla="*/ 2138043 h 2198502"/>
              <a:gd name="connsiteX5" fmla="*/ 0 w 5660189"/>
              <a:gd name="connsiteY5" fmla="*/ 926212 h 2198502"/>
              <a:gd name="connsiteX0" fmla="*/ 13287 w 5673476"/>
              <a:gd name="connsiteY0" fmla="*/ 941739 h 2214029"/>
              <a:gd name="connsiteX1" fmla="*/ 1956320 w 5673476"/>
              <a:gd name="connsiteY1" fmla="*/ 64445 h 2214029"/>
              <a:gd name="connsiteX2" fmla="*/ 4899245 w 5673476"/>
              <a:gd name="connsiteY2" fmla="*/ 181294 h 2214029"/>
              <a:gd name="connsiteX3" fmla="*/ 5493978 w 5673476"/>
              <a:gd name="connsiteY3" fmla="*/ 1923047 h 2214029"/>
              <a:gd name="connsiteX4" fmla="*/ 2904174 w 5673476"/>
              <a:gd name="connsiteY4" fmla="*/ 2153570 h 2214029"/>
              <a:gd name="connsiteX5" fmla="*/ 13287 w 5673476"/>
              <a:gd name="connsiteY5" fmla="*/ 941739 h 2214029"/>
              <a:gd name="connsiteX0" fmla="*/ 101649 w 5761838"/>
              <a:gd name="connsiteY0" fmla="*/ 941739 h 2143739"/>
              <a:gd name="connsiteX1" fmla="*/ 2044682 w 5761838"/>
              <a:gd name="connsiteY1" fmla="*/ 64445 h 2143739"/>
              <a:gd name="connsiteX2" fmla="*/ 4987607 w 5761838"/>
              <a:gd name="connsiteY2" fmla="*/ 181294 h 2143739"/>
              <a:gd name="connsiteX3" fmla="*/ 5582340 w 5761838"/>
              <a:gd name="connsiteY3" fmla="*/ 1923047 h 2143739"/>
              <a:gd name="connsiteX4" fmla="*/ 840350 w 5761838"/>
              <a:gd name="connsiteY4" fmla="*/ 2064360 h 2143739"/>
              <a:gd name="connsiteX5" fmla="*/ 101649 w 5761838"/>
              <a:gd name="connsiteY5" fmla="*/ 941739 h 2143739"/>
              <a:gd name="connsiteX0" fmla="*/ 188442 w 5536397"/>
              <a:gd name="connsiteY0" fmla="*/ 630387 h 2143793"/>
              <a:gd name="connsiteX1" fmla="*/ 1819241 w 5536397"/>
              <a:gd name="connsiteY1" fmla="*/ 43025 h 2143793"/>
              <a:gd name="connsiteX2" fmla="*/ 4762166 w 5536397"/>
              <a:gd name="connsiteY2" fmla="*/ 159874 h 2143793"/>
              <a:gd name="connsiteX3" fmla="*/ 5356899 w 5536397"/>
              <a:gd name="connsiteY3" fmla="*/ 1901627 h 2143793"/>
              <a:gd name="connsiteX4" fmla="*/ 614909 w 5536397"/>
              <a:gd name="connsiteY4" fmla="*/ 2042940 h 2143793"/>
              <a:gd name="connsiteX5" fmla="*/ 188442 w 5536397"/>
              <a:gd name="connsiteY5" fmla="*/ 630387 h 2143793"/>
              <a:gd name="connsiteX0" fmla="*/ 174325 w 5321361"/>
              <a:gd name="connsiteY0" fmla="*/ 630387 h 2200733"/>
              <a:gd name="connsiteX1" fmla="*/ 1805124 w 5321361"/>
              <a:gd name="connsiteY1" fmla="*/ 43025 h 2200733"/>
              <a:gd name="connsiteX2" fmla="*/ 4748049 w 5321361"/>
              <a:gd name="connsiteY2" fmla="*/ 159874 h 2200733"/>
              <a:gd name="connsiteX3" fmla="*/ 5086304 w 5321361"/>
              <a:gd name="connsiteY3" fmla="*/ 2035442 h 2200733"/>
              <a:gd name="connsiteX4" fmla="*/ 600792 w 5321361"/>
              <a:gd name="connsiteY4" fmla="*/ 2042940 h 2200733"/>
              <a:gd name="connsiteX5" fmla="*/ 174325 w 5321361"/>
              <a:gd name="connsiteY5" fmla="*/ 630387 h 2200733"/>
              <a:gd name="connsiteX0" fmla="*/ 174325 w 5420438"/>
              <a:gd name="connsiteY0" fmla="*/ 630387 h 2200733"/>
              <a:gd name="connsiteX1" fmla="*/ 1805124 w 5420438"/>
              <a:gd name="connsiteY1" fmla="*/ 43025 h 2200733"/>
              <a:gd name="connsiteX2" fmla="*/ 4748049 w 5420438"/>
              <a:gd name="connsiteY2" fmla="*/ 159874 h 2200733"/>
              <a:gd name="connsiteX3" fmla="*/ 5086304 w 5420438"/>
              <a:gd name="connsiteY3" fmla="*/ 2035442 h 2200733"/>
              <a:gd name="connsiteX4" fmla="*/ 600792 w 5420438"/>
              <a:gd name="connsiteY4" fmla="*/ 2042940 h 2200733"/>
              <a:gd name="connsiteX5" fmla="*/ 174325 w 5420438"/>
              <a:gd name="connsiteY5" fmla="*/ 630387 h 2200733"/>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428298"/>
              <a:gd name="connsiteY0" fmla="*/ 682960 h 2297981"/>
              <a:gd name="connsiteX1" fmla="*/ 1805124 w 5428298"/>
              <a:gd name="connsiteY1" fmla="*/ 95598 h 2297981"/>
              <a:gd name="connsiteX2" fmla="*/ 4748049 w 5428298"/>
              <a:gd name="connsiteY2" fmla="*/ 212447 h 2297981"/>
              <a:gd name="connsiteX3" fmla="*/ 5086304 w 5428298"/>
              <a:gd name="connsiteY3" fmla="*/ 2088015 h 2297981"/>
              <a:gd name="connsiteX4" fmla="*/ 600792 w 5428298"/>
              <a:gd name="connsiteY4" fmla="*/ 2095513 h 2297981"/>
              <a:gd name="connsiteX5" fmla="*/ 174325 w 5428298"/>
              <a:gd name="connsiteY5" fmla="*/ 682960 h 2297981"/>
              <a:gd name="connsiteX0" fmla="*/ 151277 w 4978783"/>
              <a:gd name="connsiteY0" fmla="*/ 2095513 h 2334141"/>
              <a:gd name="connsiteX1" fmla="*/ 1355609 w 4978783"/>
              <a:gd name="connsiteY1" fmla="*/ 95598 h 2334141"/>
              <a:gd name="connsiteX2" fmla="*/ 4298534 w 4978783"/>
              <a:gd name="connsiteY2" fmla="*/ 212447 h 2334141"/>
              <a:gd name="connsiteX3" fmla="*/ 4636789 w 4978783"/>
              <a:gd name="connsiteY3" fmla="*/ 2088015 h 2334141"/>
              <a:gd name="connsiteX4" fmla="*/ 151277 w 4978783"/>
              <a:gd name="connsiteY4" fmla="*/ 2095513 h 2334141"/>
              <a:gd name="connsiteX0" fmla="*/ 470246 w 5297752"/>
              <a:gd name="connsiteY0" fmla="*/ 2066922 h 2301280"/>
              <a:gd name="connsiteX1" fmla="*/ 604061 w 5297752"/>
              <a:gd name="connsiteY1" fmla="*/ 133915 h 2301280"/>
              <a:gd name="connsiteX2" fmla="*/ 4617503 w 5297752"/>
              <a:gd name="connsiteY2" fmla="*/ 183856 h 2301280"/>
              <a:gd name="connsiteX3" fmla="*/ 4955758 w 5297752"/>
              <a:gd name="connsiteY3" fmla="*/ 2059424 h 2301280"/>
              <a:gd name="connsiteX4" fmla="*/ 470246 w 5297752"/>
              <a:gd name="connsiteY4" fmla="*/ 2066922 h 2301280"/>
              <a:gd name="connsiteX0" fmla="*/ 508312 w 5335818"/>
              <a:gd name="connsiteY0" fmla="*/ 2088925 h 2323283"/>
              <a:gd name="connsiteX1" fmla="*/ 642127 w 5335818"/>
              <a:gd name="connsiteY1" fmla="*/ 155918 h 2323283"/>
              <a:gd name="connsiteX2" fmla="*/ 4655569 w 5335818"/>
              <a:gd name="connsiteY2" fmla="*/ 205859 h 2323283"/>
              <a:gd name="connsiteX3" fmla="*/ 4993824 w 5335818"/>
              <a:gd name="connsiteY3" fmla="*/ 2081427 h 2323283"/>
              <a:gd name="connsiteX4" fmla="*/ 508312 w 5335818"/>
              <a:gd name="connsiteY4" fmla="*/ 2088925 h 2323283"/>
              <a:gd name="connsiteX0" fmla="*/ 537928 w 5365434"/>
              <a:gd name="connsiteY0" fmla="*/ 2041763 h 2267686"/>
              <a:gd name="connsiteX1" fmla="*/ 615987 w 5365434"/>
              <a:gd name="connsiteY1" fmla="*/ 242570 h 2267686"/>
              <a:gd name="connsiteX2" fmla="*/ 4685185 w 5365434"/>
              <a:gd name="connsiteY2" fmla="*/ 158697 h 2267686"/>
              <a:gd name="connsiteX3" fmla="*/ 5023440 w 5365434"/>
              <a:gd name="connsiteY3" fmla="*/ 2034265 h 2267686"/>
              <a:gd name="connsiteX4" fmla="*/ 537928 w 5365434"/>
              <a:gd name="connsiteY4" fmla="*/ 2041763 h 2267686"/>
              <a:gd name="connsiteX0" fmla="*/ 475390 w 5302896"/>
              <a:gd name="connsiteY0" fmla="*/ 2088286 h 2314209"/>
              <a:gd name="connsiteX1" fmla="*/ 553449 w 5302896"/>
              <a:gd name="connsiteY1" fmla="*/ 289093 h 2314209"/>
              <a:gd name="connsiteX2" fmla="*/ 4622647 w 5302896"/>
              <a:gd name="connsiteY2" fmla="*/ 205220 h 2314209"/>
              <a:gd name="connsiteX3" fmla="*/ 4960902 w 5302896"/>
              <a:gd name="connsiteY3" fmla="*/ 2080788 h 2314209"/>
              <a:gd name="connsiteX4" fmla="*/ 475390 w 5302896"/>
              <a:gd name="connsiteY4" fmla="*/ 2088286 h 2314209"/>
              <a:gd name="connsiteX0" fmla="*/ 500620 w 5340218"/>
              <a:gd name="connsiteY0" fmla="*/ 2050101 h 2276024"/>
              <a:gd name="connsiteX1" fmla="*/ 578679 w 5340218"/>
              <a:gd name="connsiteY1" fmla="*/ 250908 h 2276024"/>
              <a:gd name="connsiteX2" fmla="*/ 4688872 w 5340218"/>
              <a:gd name="connsiteY2" fmla="*/ 227606 h 2276024"/>
              <a:gd name="connsiteX3" fmla="*/ 4986132 w 5340218"/>
              <a:gd name="connsiteY3" fmla="*/ 2042603 h 2276024"/>
              <a:gd name="connsiteX4" fmla="*/ 500620 w 5340218"/>
              <a:gd name="connsiteY4" fmla="*/ 2050101 h 2276024"/>
              <a:gd name="connsiteX0" fmla="*/ 500620 w 5340214"/>
              <a:gd name="connsiteY0" fmla="*/ 2163226 h 2389149"/>
              <a:gd name="connsiteX1" fmla="*/ 578679 w 5340214"/>
              <a:gd name="connsiteY1" fmla="*/ 364033 h 2389149"/>
              <a:gd name="connsiteX2" fmla="*/ 4688872 w 5340214"/>
              <a:gd name="connsiteY2" fmla="*/ 340731 h 2389149"/>
              <a:gd name="connsiteX3" fmla="*/ 4986132 w 5340214"/>
              <a:gd name="connsiteY3" fmla="*/ 2155728 h 2389149"/>
              <a:gd name="connsiteX4" fmla="*/ 500620 w 5340214"/>
              <a:gd name="connsiteY4" fmla="*/ 2163226 h 2389149"/>
              <a:gd name="connsiteX0" fmla="*/ 500620 w 5475509"/>
              <a:gd name="connsiteY0" fmla="*/ 2163226 h 2389149"/>
              <a:gd name="connsiteX1" fmla="*/ 578679 w 5475509"/>
              <a:gd name="connsiteY1" fmla="*/ 364033 h 2389149"/>
              <a:gd name="connsiteX2" fmla="*/ 4688872 w 5475509"/>
              <a:gd name="connsiteY2" fmla="*/ 340731 h 2389149"/>
              <a:gd name="connsiteX3" fmla="*/ 4986132 w 5475509"/>
              <a:gd name="connsiteY3" fmla="*/ 2155728 h 2389149"/>
              <a:gd name="connsiteX4" fmla="*/ 500620 w 5475509"/>
              <a:gd name="connsiteY4" fmla="*/ 2163226 h 2389149"/>
              <a:gd name="connsiteX0" fmla="*/ 631244 w 5319168"/>
              <a:gd name="connsiteY0" fmla="*/ 2163227 h 2389149"/>
              <a:gd name="connsiteX1" fmla="*/ 422338 w 5319168"/>
              <a:gd name="connsiteY1" fmla="*/ 364033 h 2389149"/>
              <a:gd name="connsiteX2" fmla="*/ 4532531 w 5319168"/>
              <a:gd name="connsiteY2" fmla="*/ 340731 h 2389149"/>
              <a:gd name="connsiteX3" fmla="*/ 4829791 w 5319168"/>
              <a:gd name="connsiteY3" fmla="*/ 2155728 h 2389149"/>
              <a:gd name="connsiteX4" fmla="*/ 631244 w 5319168"/>
              <a:gd name="connsiteY4" fmla="*/ 2163227 h 2389149"/>
              <a:gd name="connsiteX0" fmla="*/ 716431 w 5404355"/>
              <a:gd name="connsiteY0" fmla="*/ 2163227 h 2486204"/>
              <a:gd name="connsiteX1" fmla="*/ 507525 w 5404355"/>
              <a:gd name="connsiteY1" fmla="*/ 364033 h 2486204"/>
              <a:gd name="connsiteX2" fmla="*/ 4617718 w 5404355"/>
              <a:gd name="connsiteY2" fmla="*/ 340731 h 2486204"/>
              <a:gd name="connsiteX3" fmla="*/ 4914978 w 5404355"/>
              <a:gd name="connsiteY3" fmla="*/ 2155728 h 2486204"/>
              <a:gd name="connsiteX4" fmla="*/ 716431 w 5404355"/>
              <a:gd name="connsiteY4" fmla="*/ 2163227 h 2486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4355" h="2486204">
                <a:moveTo>
                  <a:pt x="716431" y="2163227"/>
                </a:moveTo>
                <a:cubicBezTo>
                  <a:pt x="-264115" y="1622327"/>
                  <a:pt x="-142690" y="667782"/>
                  <a:pt x="507525" y="364033"/>
                </a:cubicBezTo>
                <a:cubicBezTo>
                  <a:pt x="1157740" y="60284"/>
                  <a:pt x="3250955" y="-263909"/>
                  <a:pt x="4617718" y="340731"/>
                </a:cubicBezTo>
                <a:cubicBezTo>
                  <a:pt x="5615527" y="793943"/>
                  <a:pt x="5606187" y="1841884"/>
                  <a:pt x="4914978" y="2155728"/>
                </a:cubicBezTo>
                <a:cubicBezTo>
                  <a:pt x="4223769" y="2469572"/>
                  <a:pt x="1696977" y="2704127"/>
                  <a:pt x="716431" y="2163227"/>
                </a:cubicBezTo>
                <a:close/>
              </a:path>
            </a:pathLst>
          </a:custGeom>
          <a:solidFill>
            <a:srgbClr val="0098BC"/>
          </a:solidFill>
          <a:ln>
            <a:solidFill>
              <a:srgbClr val="0098BC"/>
            </a:solidFill>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1" hangingPunct="1">
              <a:defRPr/>
            </a:pPr>
            <a:r>
              <a:rPr lang="fr-FR" sz="4800" b="1" dirty="0"/>
              <a:t>1</a:t>
            </a:r>
          </a:p>
        </p:txBody>
      </p:sp>
      <p:pic>
        <p:nvPicPr>
          <p:cNvPr id="39" name="Picture 2" descr="R:\COMMUNICATION\04_SENSIBILISATION\30SE0111_Projet_air_et_moi\Cooperation\Dessins\Dessins INF\AEM\Module 6\AEM DS F11 Humidite douche v1 COUPE.gif">
            <a:extLst>
              <a:ext uri="{FF2B5EF4-FFF2-40B4-BE49-F238E27FC236}">
                <a16:creationId xmlns:a16="http://schemas.microsoft.com/office/drawing/2014/main" id="{5D8596E6-D5DE-4C03-B7B3-21FF64EE9C94}"/>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0129775" y="3018887"/>
            <a:ext cx="1967846" cy="31045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8523282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7"/>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37"/>
                  </p:tgtEl>
                </p:cond>
              </p:nextCondLst>
            </p:seq>
            <p:seq concurrent="1" nextAc="seek">
              <p:cTn id="11" restart="whenNotActive" fill="hold" evtFilter="cancelBubble" nodeType="interactiveSeq">
                <p:stCondLst>
                  <p:cond evt="onClick" delay="0">
                    <p:tgtEl>
                      <p:spTgt spid="46"/>
                    </p:tgtEl>
                  </p:cond>
                </p:stCondLst>
                <p:endSync evt="end" delay="0">
                  <p:rtn val="all"/>
                </p:endSync>
                <p:childTnLst>
                  <p:par>
                    <p:cTn id="12" fill="hold">
                      <p:stCondLst>
                        <p:cond delay="0"/>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54"/>
                                        </p:tgtEl>
                                        <p:attrNameLst>
                                          <p:attrName>style.visibility</p:attrName>
                                        </p:attrNameLst>
                                      </p:cBhvr>
                                      <p:to>
                                        <p:strVal val="visible"/>
                                      </p:to>
                                    </p:set>
                                  </p:childTnLst>
                                </p:cTn>
                              </p:par>
                              <p:par>
                                <p:cTn id="16" presetID="1" presetClass="exit" presetSubtype="0" fill="hold" grpId="0" nodeType="withEffect">
                                  <p:stCondLst>
                                    <p:cond delay="0"/>
                                  </p:stCondLst>
                                  <p:childTnLst>
                                    <p:set>
                                      <p:cBhvr>
                                        <p:cTn id="17" dur="1" fill="hold">
                                          <p:stCondLst>
                                            <p:cond delay="0"/>
                                          </p:stCondLst>
                                        </p:cTn>
                                        <p:tgtEl>
                                          <p:spTgt spid="46"/>
                                        </p:tgtEl>
                                        <p:attrNameLst>
                                          <p:attrName>style.visibility</p:attrName>
                                        </p:attrNameLst>
                                      </p:cBhvr>
                                      <p:to>
                                        <p:strVal val="hidden"/>
                                      </p:to>
                                    </p:set>
                                  </p:childTnLst>
                                </p:cTn>
                              </p:par>
                            </p:childTnLst>
                          </p:cTn>
                        </p:par>
                      </p:childTnLst>
                    </p:cTn>
                  </p:par>
                </p:childTnLst>
              </p:cTn>
              <p:nextCondLst>
                <p:cond evt="onClick" delay="0">
                  <p:tgtEl>
                    <p:spTgt spid="46"/>
                  </p:tgtEl>
                </p:cond>
              </p:nextCondLst>
            </p:seq>
            <p:seq concurrent="1" nextAc="seek">
              <p:cTn id="18" restart="whenNotActive" fill="hold" evtFilter="cancelBubble" nodeType="interactiveSeq">
                <p:stCondLst>
                  <p:cond evt="onClick" delay="0">
                    <p:tgtEl>
                      <p:spTgt spid="42"/>
                    </p:tgtEl>
                  </p:cond>
                </p:stCondLst>
                <p:endSync evt="end" delay="0">
                  <p:rtn val="all"/>
                </p:endSync>
                <p:childTnLst>
                  <p:par>
                    <p:cTn id="19" fill="hold">
                      <p:stCondLst>
                        <p:cond delay="0"/>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4"/>
                                        </p:tgtEl>
                                        <p:attrNameLst>
                                          <p:attrName>style.visibility</p:attrName>
                                        </p:attrNameLst>
                                      </p:cBhvr>
                                      <p:to>
                                        <p:strVal val="visible"/>
                                      </p:to>
                                    </p:set>
                                  </p:childTnLst>
                                </p:cTn>
                              </p:par>
                              <p:par>
                                <p:cTn id="23" presetID="1" presetClass="exit" presetSubtype="0" fill="hold" grpId="0" nodeType="withEffect">
                                  <p:stCondLst>
                                    <p:cond delay="0"/>
                                  </p:stCondLst>
                                  <p:childTnLst>
                                    <p:set>
                                      <p:cBhvr>
                                        <p:cTn id="24" dur="1" fill="hold">
                                          <p:stCondLst>
                                            <p:cond delay="0"/>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42"/>
                  </p:tgtEl>
                </p:cond>
              </p:nextCondLst>
            </p:seq>
          </p:childTnLst>
        </p:cTn>
      </p:par>
    </p:tnLst>
    <p:bldLst>
      <p:bldP spid="44" grpId="0"/>
      <p:bldP spid="54" grpId="0"/>
      <p:bldP spid="40" grpId="0" animBg="1"/>
      <p:bldP spid="40" grpId="1" animBg="1"/>
      <p:bldP spid="42" grpId="0" animBg="1"/>
      <p:bldP spid="46"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a:extLst>
              <a:ext uri="{FF2B5EF4-FFF2-40B4-BE49-F238E27FC236}">
                <a16:creationId xmlns:a16="http://schemas.microsoft.com/office/drawing/2014/main" id="{CF46C0D9-D474-4540-8950-8BD3CD0722ED}"/>
              </a:ext>
            </a:extLst>
          </p:cNvPr>
          <p:cNvSpPr txBox="1">
            <a:spLocks noChangeArrowheads="1"/>
          </p:cNvSpPr>
          <p:nvPr/>
        </p:nvSpPr>
        <p:spPr bwMode="auto">
          <a:xfrm>
            <a:off x="1604868" y="7938"/>
            <a:ext cx="10587132" cy="90011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Autofit/>
          </a:bodyPr>
          <a:lstStyle>
            <a:defPPr>
              <a:defRPr lang="fr-FR"/>
            </a:defPPr>
            <a:lvl1pPr algn="ctr">
              <a:lnSpc>
                <a:spcPct val="90000"/>
              </a:lnSpc>
              <a:spcBef>
                <a:spcPct val="0"/>
              </a:spcBef>
              <a:defRPr sz="3200" b="1">
                <a:solidFill>
                  <a:schemeClr val="bg1"/>
                </a:solidFill>
                <a:latin typeface="Century Gothic" panose="020B0502020202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fr-FR" altLang="fr-FR" dirty="0">
                <a:solidFill>
                  <a:srgbClr val="002060"/>
                </a:solidFill>
              </a:rPr>
              <a:t>Qu’est-ce qui pollue l’air intérieur de la cuisine ?</a:t>
            </a:r>
          </a:p>
        </p:txBody>
      </p:sp>
      <p:pic>
        <p:nvPicPr>
          <p:cNvPr id="55307" name="Image 20" descr="cuisine polluée.gif">
            <a:extLst>
              <a:ext uri="{FF2B5EF4-FFF2-40B4-BE49-F238E27FC236}">
                <a16:creationId xmlns:a16="http://schemas.microsoft.com/office/drawing/2014/main" id="{501E5090-53BF-49C0-92C6-81DB3422EC94}"/>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47900" y="998538"/>
            <a:ext cx="9144000" cy="570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Text Box 21">
            <a:extLst>
              <a:ext uri="{FF2B5EF4-FFF2-40B4-BE49-F238E27FC236}">
                <a16:creationId xmlns:a16="http://schemas.microsoft.com/office/drawing/2014/main" id="{46945FA5-4A1E-4B92-9E4A-8FD339F873DE}"/>
              </a:ext>
            </a:extLst>
          </p:cNvPr>
          <p:cNvSpPr txBox="1">
            <a:spLocks noChangeArrowheads="1"/>
          </p:cNvSpPr>
          <p:nvPr/>
        </p:nvSpPr>
        <p:spPr bwMode="auto">
          <a:xfrm>
            <a:off x="8407742" y="6172154"/>
            <a:ext cx="2691876" cy="595676"/>
          </a:xfrm>
          <a:prstGeom prst="rect">
            <a:avLst/>
          </a:prstGeom>
          <a:noFill/>
          <a:ln w="38100">
            <a:noFill/>
            <a:miter lim="800000"/>
            <a:headEnd/>
            <a:tailEnd/>
          </a:ln>
        </p:spPr>
        <p:txBody>
          <a:bodyPr wrap="square">
            <a:spAutoFit/>
          </a:bodyPr>
          <a:lstStyle>
            <a:defPPr>
              <a:defRPr lang="fr-FR"/>
            </a:defPPr>
            <a:lvl2pPr marL="0" lvl="1" fontAlgn="auto">
              <a:lnSpc>
                <a:spcPct val="80000"/>
              </a:lnSpc>
              <a:spcBef>
                <a:spcPct val="20000"/>
              </a:spcBef>
              <a:spcAft>
                <a:spcPts val="0"/>
              </a:spcAft>
              <a:defRPr sz="1797" b="1">
                <a:solidFill>
                  <a:srgbClr val="002060"/>
                </a:solidFill>
                <a:latin typeface="Candara" panose="020E0502030303020204" pitchFamily="34" charset="0"/>
              </a:defRPr>
            </a:lvl2pPr>
          </a:lstStyle>
          <a:p>
            <a:pPr lvl="1"/>
            <a:r>
              <a:rPr lang="fr-FR" dirty="0"/>
              <a:t>Stockage des déchets</a:t>
            </a:r>
          </a:p>
          <a:p>
            <a:pPr lvl="1">
              <a:defRPr/>
            </a:pPr>
            <a:r>
              <a:rPr lang="fr-FR" b="0" dirty="0">
                <a:solidFill>
                  <a:srgbClr val="167BB3"/>
                </a:solidFill>
              </a:rPr>
              <a:t>Micro-organismes, COV…</a:t>
            </a:r>
          </a:p>
        </p:txBody>
      </p:sp>
      <p:cxnSp>
        <p:nvCxnSpPr>
          <p:cNvPr id="36" name="Connecteur droit avec flèche 35">
            <a:extLst>
              <a:ext uri="{FF2B5EF4-FFF2-40B4-BE49-F238E27FC236}">
                <a16:creationId xmlns:a16="http://schemas.microsoft.com/office/drawing/2014/main" id="{2FF15B07-92D6-4A71-BF8A-7A9BFCE4A785}"/>
              </a:ext>
            </a:extLst>
          </p:cNvPr>
          <p:cNvCxnSpPr>
            <a:cxnSpLocks/>
          </p:cNvCxnSpPr>
          <p:nvPr/>
        </p:nvCxnSpPr>
        <p:spPr>
          <a:xfrm flipH="1" flipV="1">
            <a:off x="8977745" y="4186380"/>
            <a:ext cx="782787" cy="1997913"/>
          </a:xfrm>
          <a:prstGeom prst="straightConnector1">
            <a:avLst/>
          </a:prstGeom>
          <a:ln w="38100">
            <a:solidFill>
              <a:srgbClr val="002060"/>
            </a:solidFill>
            <a:tailEnd type="arrow"/>
          </a:ln>
        </p:spPr>
        <p:style>
          <a:lnRef idx="1">
            <a:schemeClr val="accent1"/>
          </a:lnRef>
          <a:fillRef idx="0">
            <a:schemeClr val="accent1"/>
          </a:fillRef>
          <a:effectRef idx="0">
            <a:schemeClr val="accent1"/>
          </a:effectRef>
          <a:fontRef idx="minor">
            <a:schemeClr val="tx1"/>
          </a:fontRef>
        </p:style>
      </p:cxnSp>
      <p:cxnSp>
        <p:nvCxnSpPr>
          <p:cNvPr id="41" name="Connecteur droit avec flèche 40">
            <a:extLst>
              <a:ext uri="{FF2B5EF4-FFF2-40B4-BE49-F238E27FC236}">
                <a16:creationId xmlns:a16="http://schemas.microsoft.com/office/drawing/2014/main" id="{753C0E1A-F5F7-4AC0-AA6E-586B33EA8E5A}"/>
              </a:ext>
            </a:extLst>
          </p:cNvPr>
          <p:cNvCxnSpPr>
            <a:cxnSpLocks/>
            <a:stCxn id="42" idx="2"/>
          </p:cNvCxnSpPr>
          <p:nvPr/>
        </p:nvCxnSpPr>
        <p:spPr bwMode="auto">
          <a:xfrm flipH="1">
            <a:off x="4846640" y="1639765"/>
            <a:ext cx="1543390" cy="2414710"/>
          </a:xfrm>
          <a:prstGeom prst="straightConnector1">
            <a:avLst/>
          </a:prstGeom>
          <a:ln w="38100">
            <a:solidFill>
              <a:srgbClr val="002060"/>
            </a:solidFill>
            <a:tailEnd type="arrow"/>
          </a:ln>
        </p:spPr>
        <p:style>
          <a:lnRef idx="1">
            <a:schemeClr val="accent1"/>
          </a:lnRef>
          <a:fillRef idx="0">
            <a:schemeClr val="accent1"/>
          </a:fillRef>
          <a:effectRef idx="0">
            <a:schemeClr val="accent1"/>
          </a:effectRef>
          <a:fontRef idx="minor">
            <a:schemeClr val="tx1"/>
          </a:fontRef>
        </p:style>
      </p:cxnSp>
      <p:sp>
        <p:nvSpPr>
          <p:cNvPr id="42" name="Text Box 21">
            <a:extLst>
              <a:ext uri="{FF2B5EF4-FFF2-40B4-BE49-F238E27FC236}">
                <a16:creationId xmlns:a16="http://schemas.microsoft.com/office/drawing/2014/main" id="{6986E69F-2AEC-48FB-B673-624D0CD87B9C}"/>
              </a:ext>
            </a:extLst>
          </p:cNvPr>
          <p:cNvSpPr txBox="1">
            <a:spLocks noChangeArrowheads="1"/>
          </p:cNvSpPr>
          <p:nvPr/>
        </p:nvSpPr>
        <p:spPr bwMode="auto">
          <a:xfrm>
            <a:off x="4372317" y="1099424"/>
            <a:ext cx="4035425" cy="540341"/>
          </a:xfrm>
          <a:prstGeom prst="rect">
            <a:avLst/>
          </a:prstGeom>
          <a:noFill/>
          <a:ln w="38100">
            <a:noFill/>
            <a:miter lim="800000"/>
            <a:headEnd/>
            <a:tailEnd/>
          </a:ln>
        </p:spPr>
        <p:txBody>
          <a:bodyPr wrap="square">
            <a:spAutoFit/>
          </a:bodyPr>
          <a:lstStyle>
            <a:defPPr>
              <a:defRPr lang="fr-FR"/>
            </a:defPPr>
            <a:lvl2pPr marL="0" lvl="1" fontAlgn="auto">
              <a:lnSpc>
                <a:spcPct val="80000"/>
              </a:lnSpc>
              <a:spcBef>
                <a:spcPct val="20000"/>
              </a:spcBef>
              <a:spcAft>
                <a:spcPts val="0"/>
              </a:spcAft>
              <a:defRPr sz="1797" b="1">
                <a:solidFill>
                  <a:srgbClr val="002060"/>
                </a:solidFill>
                <a:latin typeface="Candara" panose="020E0502030303020204" pitchFamily="34" charset="0"/>
              </a:defRPr>
            </a:lvl2pPr>
          </a:lstStyle>
          <a:p>
            <a:pPr lvl="1"/>
            <a:r>
              <a:rPr lang="fr-FR" dirty="0"/>
              <a:t>Cuisson : </a:t>
            </a:r>
            <a:r>
              <a:rPr lang="fr-FR" b="0" dirty="0">
                <a:solidFill>
                  <a:srgbClr val="167BB3"/>
                </a:solidFill>
              </a:rPr>
              <a:t>Monoxyde de carbone, oxydes d’azote, particules fines, COV…</a:t>
            </a:r>
          </a:p>
        </p:txBody>
      </p:sp>
      <p:sp>
        <p:nvSpPr>
          <p:cNvPr id="45" name="Text Box 21">
            <a:extLst>
              <a:ext uri="{FF2B5EF4-FFF2-40B4-BE49-F238E27FC236}">
                <a16:creationId xmlns:a16="http://schemas.microsoft.com/office/drawing/2014/main" id="{BE451DA4-E82B-4C73-8341-8039E7AAE2C5}"/>
              </a:ext>
            </a:extLst>
          </p:cNvPr>
          <p:cNvSpPr txBox="1">
            <a:spLocks noChangeArrowheads="1"/>
          </p:cNvSpPr>
          <p:nvPr/>
        </p:nvSpPr>
        <p:spPr bwMode="auto">
          <a:xfrm>
            <a:off x="1774825" y="5883882"/>
            <a:ext cx="2510260" cy="816890"/>
          </a:xfrm>
          <a:prstGeom prst="rect">
            <a:avLst/>
          </a:prstGeom>
          <a:noFill/>
          <a:ln w="38100">
            <a:noFill/>
            <a:miter lim="800000"/>
            <a:headEnd/>
            <a:tailEnd/>
          </a:ln>
        </p:spPr>
        <p:txBody>
          <a:bodyPr wrap="square">
            <a:spAutoFit/>
          </a:bodyPr>
          <a:lstStyle>
            <a:defPPr>
              <a:defRPr lang="fr-FR"/>
            </a:defPPr>
            <a:lvl2pPr marL="0" lvl="1" fontAlgn="auto">
              <a:lnSpc>
                <a:spcPct val="80000"/>
              </a:lnSpc>
              <a:spcBef>
                <a:spcPct val="20000"/>
              </a:spcBef>
              <a:spcAft>
                <a:spcPts val="0"/>
              </a:spcAft>
              <a:defRPr sz="1797" b="1">
                <a:solidFill>
                  <a:srgbClr val="002060"/>
                </a:solidFill>
                <a:latin typeface="Candara" panose="020E0502030303020204" pitchFamily="34" charset="0"/>
              </a:defRPr>
            </a:lvl2pPr>
          </a:lstStyle>
          <a:p>
            <a:pPr lvl="1"/>
            <a:r>
              <a:rPr lang="fr-FR" dirty="0"/>
              <a:t>Chauffe-eau à gaz</a:t>
            </a:r>
          </a:p>
          <a:p>
            <a:pPr lvl="1">
              <a:defRPr/>
            </a:pPr>
            <a:r>
              <a:rPr lang="fr-FR" b="0" dirty="0">
                <a:solidFill>
                  <a:srgbClr val="167BB3"/>
                </a:solidFill>
              </a:rPr>
              <a:t>Monoxyde de carbone, particules fines…</a:t>
            </a:r>
          </a:p>
        </p:txBody>
      </p:sp>
      <p:cxnSp>
        <p:nvCxnSpPr>
          <p:cNvPr id="46" name="Connecteur droit avec flèche 45">
            <a:extLst>
              <a:ext uri="{FF2B5EF4-FFF2-40B4-BE49-F238E27FC236}">
                <a16:creationId xmlns:a16="http://schemas.microsoft.com/office/drawing/2014/main" id="{74D827CA-D175-4376-96B6-3657BC42A341}"/>
              </a:ext>
            </a:extLst>
          </p:cNvPr>
          <p:cNvCxnSpPr>
            <a:cxnSpLocks/>
            <a:stCxn id="45" idx="0"/>
          </p:cNvCxnSpPr>
          <p:nvPr/>
        </p:nvCxnSpPr>
        <p:spPr bwMode="auto">
          <a:xfrm flipV="1">
            <a:off x="3029955" y="3429000"/>
            <a:ext cx="745770" cy="2454882"/>
          </a:xfrm>
          <a:prstGeom prst="straightConnector1">
            <a:avLst/>
          </a:prstGeom>
          <a:ln w="38100">
            <a:solidFill>
              <a:srgbClr val="002060"/>
            </a:solidFill>
            <a:tailEnd type="arrow"/>
          </a:ln>
        </p:spPr>
        <p:style>
          <a:lnRef idx="1">
            <a:schemeClr val="accent1"/>
          </a:lnRef>
          <a:fillRef idx="0">
            <a:schemeClr val="accent1"/>
          </a:fillRef>
          <a:effectRef idx="0">
            <a:schemeClr val="accent1"/>
          </a:effectRef>
          <a:fontRef idx="minor">
            <a:schemeClr val="tx1"/>
          </a:fontRef>
        </p:style>
      </p:cxnSp>
      <p:sp>
        <p:nvSpPr>
          <p:cNvPr id="20" name="Fond Blanc">
            <a:extLst>
              <a:ext uri="{FF2B5EF4-FFF2-40B4-BE49-F238E27FC236}">
                <a16:creationId xmlns:a16="http://schemas.microsoft.com/office/drawing/2014/main" id="{15D8748B-23B9-4736-8E03-F4AA83ED222D}"/>
              </a:ext>
            </a:extLst>
          </p:cNvPr>
          <p:cNvSpPr/>
          <p:nvPr/>
        </p:nvSpPr>
        <p:spPr>
          <a:xfrm>
            <a:off x="0" y="3861"/>
            <a:ext cx="1670132" cy="685800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1" name="Logo AtmoSud">
            <a:hlinkClick r:id="rId4"/>
            <a:extLst>
              <a:ext uri="{FF2B5EF4-FFF2-40B4-BE49-F238E27FC236}">
                <a16:creationId xmlns:a16="http://schemas.microsoft.com/office/drawing/2014/main" id="{728E81DA-F6D6-435D-BEB2-BF525B22ED7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7873" y="6188197"/>
            <a:ext cx="1440000" cy="574331"/>
          </a:xfrm>
          <a:prstGeom prst="rect">
            <a:avLst/>
          </a:prstGeom>
        </p:spPr>
      </p:pic>
      <p:grpSp>
        <p:nvGrpSpPr>
          <p:cNvPr id="22" name="TP">
            <a:extLst>
              <a:ext uri="{FF2B5EF4-FFF2-40B4-BE49-F238E27FC236}">
                <a16:creationId xmlns:a16="http://schemas.microsoft.com/office/drawing/2014/main" id="{C7EEECC7-D02A-4CAD-A184-D0EB4D9AB17D}"/>
              </a:ext>
            </a:extLst>
          </p:cNvPr>
          <p:cNvGrpSpPr/>
          <p:nvPr/>
        </p:nvGrpSpPr>
        <p:grpSpPr>
          <a:xfrm>
            <a:off x="330442" y="5258668"/>
            <a:ext cx="1084263" cy="830356"/>
            <a:chOff x="330442" y="5254806"/>
            <a:chExt cx="1084263" cy="830356"/>
          </a:xfrm>
        </p:grpSpPr>
        <p:sp>
          <p:nvSpPr>
            <p:cNvPr id="23" name="Txt tp">
              <a:extLst>
                <a:ext uri="{FF2B5EF4-FFF2-40B4-BE49-F238E27FC236}">
                  <a16:creationId xmlns:a16="http://schemas.microsoft.com/office/drawing/2014/main" id="{D4BB88BF-6A5C-419E-B15D-5E63F34713CF}"/>
                </a:ext>
              </a:extLst>
            </p:cNvPr>
            <p:cNvSpPr txBox="1">
              <a:spLocks noChangeArrowheads="1"/>
            </p:cNvSpPr>
            <p:nvPr/>
          </p:nvSpPr>
          <p:spPr bwMode="auto">
            <a:xfrm>
              <a:off x="330442" y="5747025"/>
              <a:ext cx="1084263" cy="338137"/>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altLang="fr-FR" sz="1600" b="0" i="0" u="none" strike="noStrike" kern="0" cap="none" spc="0" normalizeH="0" baseline="0" noProof="0" dirty="0">
                  <a:ln>
                    <a:noFill/>
                  </a:ln>
                  <a:solidFill>
                    <a:srgbClr val="44546A"/>
                  </a:solidFill>
                  <a:effectLst/>
                  <a:uLnTx/>
                  <a:uFillTx/>
                  <a:latin typeface="Chelsea Market" panose="02000000000000000000" pitchFamily="2" charset="0"/>
                  <a:ea typeface="Chelsea Market" panose="02000000000000000000" pitchFamily="2" charset="0"/>
                  <a:cs typeface="Ebrima" panose="02000000000000000000" pitchFamily="2" charset="0"/>
                </a:rPr>
                <a:t>TP</a:t>
              </a:r>
            </a:p>
          </p:txBody>
        </p:sp>
        <p:pic>
          <p:nvPicPr>
            <p:cNvPr id="24" name="Picto">
              <a:extLst>
                <a:ext uri="{FF2B5EF4-FFF2-40B4-BE49-F238E27FC236}">
                  <a16:creationId xmlns:a16="http://schemas.microsoft.com/office/drawing/2014/main" id="{E3AD6680-C18D-4913-93F1-AF4DA2DE3BE3}"/>
                </a:ext>
              </a:extLst>
            </p:cNvPr>
            <p:cNvPicPr>
              <a:picLocks noChangeAspect="1"/>
            </p:cNvPicPr>
            <p:nvPr/>
          </p:nvPicPr>
          <p:blipFill rotWithShape="1">
            <a:blip r:embed="rId6">
              <a:extLst>
                <a:ext uri="{28A0092B-C50C-407E-A947-70E740481C1C}">
                  <a14:useLocalDpi xmlns:a14="http://schemas.microsoft.com/office/drawing/2010/main" val="0"/>
                </a:ext>
              </a:extLst>
            </a:blip>
            <a:srcRect l="2040" t="2673" r="2116" b="5000"/>
            <a:stretch/>
          </p:blipFill>
          <p:spPr bwMode="auto">
            <a:xfrm>
              <a:off x="550102" y="5254806"/>
              <a:ext cx="681644" cy="5569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5" name="Video">
            <a:extLst>
              <a:ext uri="{FF2B5EF4-FFF2-40B4-BE49-F238E27FC236}">
                <a16:creationId xmlns:a16="http://schemas.microsoft.com/office/drawing/2014/main" id="{CA27CCDB-D376-4963-B34F-E1303C6CD56B}"/>
              </a:ext>
            </a:extLst>
          </p:cNvPr>
          <p:cNvGrpSpPr/>
          <p:nvPr/>
        </p:nvGrpSpPr>
        <p:grpSpPr>
          <a:xfrm>
            <a:off x="330443" y="4186380"/>
            <a:ext cx="1084263" cy="874441"/>
            <a:chOff x="330443" y="4182518"/>
            <a:chExt cx="1084263" cy="874441"/>
          </a:xfrm>
        </p:grpSpPr>
        <p:sp>
          <p:nvSpPr>
            <p:cNvPr id="26" name="Txt video">
              <a:extLst>
                <a:ext uri="{FF2B5EF4-FFF2-40B4-BE49-F238E27FC236}">
                  <a16:creationId xmlns:a16="http://schemas.microsoft.com/office/drawing/2014/main" id="{9377E386-973C-4DCC-901E-8B5CD52FFB56}"/>
                </a:ext>
              </a:extLst>
            </p:cNvPr>
            <p:cNvSpPr txBox="1">
              <a:spLocks noChangeArrowheads="1"/>
            </p:cNvSpPr>
            <p:nvPr/>
          </p:nvSpPr>
          <p:spPr bwMode="auto">
            <a:xfrm>
              <a:off x="330443" y="4718822"/>
              <a:ext cx="1084263" cy="338137"/>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altLang="fr-FR" sz="1600" b="0" i="0" u="none" strike="noStrike" kern="0" cap="none" spc="0" normalizeH="0" baseline="0" noProof="0" dirty="0">
                  <a:ln>
                    <a:noFill/>
                  </a:ln>
                  <a:solidFill>
                    <a:srgbClr val="44546A"/>
                  </a:solidFill>
                  <a:effectLst/>
                  <a:uLnTx/>
                  <a:uFillTx/>
                  <a:latin typeface="Chelsea Market" panose="02000000000000000000" pitchFamily="2" charset="0"/>
                  <a:ea typeface="Chelsea Market" panose="02000000000000000000" pitchFamily="2" charset="0"/>
                  <a:cs typeface="Ebrima" panose="02000000000000000000" pitchFamily="2" charset="0"/>
                </a:rPr>
                <a:t>VIDEO</a:t>
              </a:r>
            </a:p>
          </p:txBody>
        </p:sp>
        <p:pic>
          <p:nvPicPr>
            <p:cNvPr id="27" name="Picto guide">
              <a:extLst>
                <a:ext uri="{FF2B5EF4-FFF2-40B4-BE49-F238E27FC236}">
                  <a16:creationId xmlns:a16="http://schemas.microsoft.com/office/drawing/2014/main" id="{B9B9555E-DB3A-4EFB-B985-8F70212650C5}"/>
                </a:ext>
              </a:extLst>
            </p:cNvPr>
            <p:cNvPicPr>
              <a:picLocks noChangeAspect="1"/>
            </p:cNvPicPr>
            <p:nvPr/>
          </p:nvPicPr>
          <p:blipFill rotWithShape="1">
            <a:blip r:embed="rId7">
              <a:extLst>
                <a:ext uri="{28A0092B-C50C-407E-A947-70E740481C1C}">
                  <a14:useLocalDpi xmlns:a14="http://schemas.microsoft.com/office/drawing/2010/main" val="0"/>
                </a:ext>
              </a:extLst>
            </a:blip>
            <a:srcRect l="4186" t="1958" r="10959" b="5944"/>
            <a:stretch/>
          </p:blipFill>
          <p:spPr bwMode="auto">
            <a:xfrm>
              <a:off x="545220" y="4182518"/>
              <a:ext cx="631767" cy="5818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8" name="Guide">
            <a:extLst>
              <a:ext uri="{FF2B5EF4-FFF2-40B4-BE49-F238E27FC236}">
                <a16:creationId xmlns:a16="http://schemas.microsoft.com/office/drawing/2014/main" id="{340E9524-CB1A-4BEA-946D-B65EBFAFF65B}"/>
              </a:ext>
            </a:extLst>
          </p:cNvPr>
          <p:cNvGrpSpPr/>
          <p:nvPr/>
        </p:nvGrpSpPr>
        <p:grpSpPr>
          <a:xfrm>
            <a:off x="330444" y="3123586"/>
            <a:ext cx="1084262" cy="891371"/>
            <a:chOff x="330444" y="3119724"/>
            <a:chExt cx="1084262" cy="891371"/>
          </a:xfrm>
        </p:grpSpPr>
        <p:sp>
          <p:nvSpPr>
            <p:cNvPr id="29" name="Txt guide">
              <a:extLst>
                <a:ext uri="{FF2B5EF4-FFF2-40B4-BE49-F238E27FC236}">
                  <a16:creationId xmlns:a16="http://schemas.microsoft.com/office/drawing/2014/main" id="{24334B2E-9B7F-4257-A7A1-3B4B358D0B51}"/>
                </a:ext>
              </a:extLst>
            </p:cNvPr>
            <p:cNvSpPr txBox="1">
              <a:spLocks noChangeArrowheads="1"/>
            </p:cNvSpPr>
            <p:nvPr/>
          </p:nvSpPr>
          <p:spPr bwMode="auto">
            <a:xfrm>
              <a:off x="330444" y="3671370"/>
              <a:ext cx="1084262" cy="339725"/>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altLang="fr-FR" sz="1600" b="0" i="0" u="none" strike="noStrike" kern="0" cap="none" spc="0" normalizeH="0" baseline="0" noProof="0" dirty="0">
                  <a:ln>
                    <a:noFill/>
                  </a:ln>
                  <a:solidFill>
                    <a:srgbClr val="44546A"/>
                  </a:solidFill>
                  <a:effectLst/>
                  <a:uLnTx/>
                  <a:uFillTx/>
                  <a:latin typeface="Chelsea Market" panose="02000000000000000000" pitchFamily="2" charset="0"/>
                  <a:ea typeface="Chelsea Market" panose="02000000000000000000" pitchFamily="2" charset="0"/>
                  <a:cs typeface="Verdana" panose="020B0604030504040204" pitchFamily="34" charset="0"/>
                </a:rPr>
                <a:t>GUIDE</a:t>
              </a:r>
            </a:p>
          </p:txBody>
        </p:sp>
        <p:pic>
          <p:nvPicPr>
            <p:cNvPr id="30" name="Picto guide">
              <a:extLst>
                <a:ext uri="{FF2B5EF4-FFF2-40B4-BE49-F238E27FC236}">
                  <a16:creationId xmlns:a16="http://schemas.microsoft.com/office/drawing/2014/main" id="{B72BDB7B-A3D2-458D-86B4-B2DFD86C52F6}"/>
                </a:ext>
              </a:extLst>
            </p:cNvPr>
            <p:cNvPicPr>
              <a:picLocks noChangeAspect="1"/>
            </p:cNvPicPr>
            <p:nvPr/>
          </p:nvPicPr>
          <p:blipFill rotWithShape="1">
            <a:blip r:embed="rId8">
              <a:extLst>
                <a:ext uri="{28A0092B-C50C-407E-A947-70E740481C1C}">
                  <a14:useLocalDpi xmlns:a14="http://schemas.microsoft.com/office/drawing/2010/main" val="0"/>
                </a:ext>
              </a:extLst>
            </a:blip>
            <a:srcRect l="5015" t="1565" r="10709" b="5873"/>
            <a:stretch/>
          </p:blipFill>
          <p:spPr bwMode="auto">
            <a:xfrm>
              <a:off x="545220" y="3119724"/>
              <a:ext cx="623454" cy="5818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1" name="Txt info">
            <a:extLst>
              <a:ext uri="{FF2B5EF4-FFF2-40B4-BE49-F238E27FC236}">
                <a16:creationId xmlns:a16="http://schemas.microsoft.com/office/drawing/2014/main" id="{60F5A2D4-3138-4E16-8944-708C565C900F}"/>
              </a:ext>
            </a:extLst>
          </p:cNvPr>
          <p:cNvSpPr txBox="1">
            <a:spLocks noChangeArrowheads="1"/>
          </p:cNvSpPr>
          <p:nvPr/>
        </p:nvSpPr>
        <p:spPr bwMode="auto">
          <a:xfrm>
            <a:off x="314816" y="2530286"/>
            <a:ext cx="1084262" cy="338137"/>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altLang="fr-FR" sz="1600" b="0" i="0" u="none" strike="noStrike" kern="0" cap="none" spc="0" normalizeH="0" baseline="0" noProof="0" dirty="0">
                <a:ln>
                  <a:noFill/>
                </a:ln>
                <a:solidFill>
                  <a:srgbClr val="44546A"/>
                </a:solidFill>
                <a:effectLst/>
                <a:uLnTx/>
                <a:uFillTx/>
                <a:latin typeface="Chelsea Market" panose="02000000000000000000" pitchFamily="2" charset="0"/>
                <a:ea typeface="Chelsea Market" panose="02000000000000000000" pitchFamily="2" charset="0"/>
                <a:cs typeface="Ebrima" panose="02000000000000000000" pitchFamily="2" charset="0"/>
              </a:rPr>
              <a:t>INFO</a:t>
            </a:r>
          </a:p>
        </p:txBody>
      </p:sp>
      <p:sp>
        <p:nvSpPr>
          <p:cNvPr id="34" name="Module CO2">
            <a:extLst>
              <a:ext uri="{FF2B5EF4-FFF2-40B4-BE49-F238E27FC236}">
                <a16:creationId xmlns:a16="http://schemas.microsoft.com/office/drawing/2014/main" id="{1EB50CCF-C166-4DFE-8569-3E294212821C}"/>
              </a:ext>
            </a:extLst>
          </p:cNvPr>
          <p:cNvSpPr/>
          <p:nvPr/>
        </p:nvSpPr>
        <p:spPr>
          <a:xfrm>
            <a:off x="65263" y="1509203"/>
            <a:ext cx="1539605" cy="276999"/>
          </a:xfrm>
          <a:prstGeom prst="rect">
            <a:avLst/>
          </a:prstGeom>
          <a:solidFill>
            <a:srgbClr val="002060"/>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L’air de ma classe</a:t>
            </a:r>
            <a:endParaRPr kumimoji="0" lang="fr-FR"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37" name="Logo AEM">
            <a:extLst>
              <a:ext uri="{FF2B5EF4-FFF2-40B4-BE49-F238E27FC236}">
                <a16:creationId xmlns:a16="http://schemas.microsoft.com/office/drawing/2014/main" id="{70195C9F-B47F-4CE3-817E-8F5D9272ED8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57636" y="224669"/>
            <a:ext cx="954858" cy="1218997"/>
          </a:xfrm>
          <a:prstGeom prst="rect">
            <a:avLst/>
          </a:prstGeom>
        </p:spPr>
      </p:pic>
      <p:pic>
        <p:nvPicPr>
          <p:cNvPr id="38" name="Picto info active">
            <a:extLst>
              <a:ext uri="{FF2B5EF4-FFF2-40B4-BE49-F238E27FC236}">
                <a16:creationId xmlns:a16="http://schemas.microsoft.com/office/drawing/2014/main" id="{FF7F19E6-F7AE-470C-9996-22142D8DDDFB}"/>
              </a:ext>
            </a:extLst>
          </p:cNvPr>
          <p:cNvPicPr>
            <a:picLocks noChangeAspect="1"/>
          </p:cNvPicPr>
          <p:nvPr/>
        </p:nvPicPr>
        <p:blipFill rotWithShape="1">
          <a:blip r:embed="rId10">
            <a:extLst>
              <a:ext uri="{28A0092B-C50C-407E-A947-70E740481C1C}">
                <a14:useLocalDpi xmlns:a14="http://schemas.microsoft.com/office/drawing/2010/main" val="0"/>
              </a:ext>
            </a:extLst>
          </a:blip>
          <a:srcRect l="6268" t="3278" r="13588" b="5866"/>
          <a:stretch/>
        </p:blipFill>
        <p:spPr bwMode="auto">
          <a:xfrm>
            <a:off x="530536" y="1995482"/>
            <a:ext cx="624689" cy="597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 name="Carré corné Info">
            <a:extLst>
              <a:ext uri="{FF2B5EF4-FFF2-40B4-BE49-F238E27FC236}">
                <a16:creationId xmlns:a16="http://schemas.microsoft.com/office/drawing/2014/main" id="{0EA4CAF3-4D66-4F92-9CDD-E695D1BDDA80}"/>
              </a:ext>
            </a:extLst>
          </p:cNvPr>
          <p:cNvSpPr/>
          <p:nvPr/>
        </p:nvSpPr>
        <p:spPr>
          <a:xfrm>
            <a:off x="45093" y="6013467"/>
            <a:ext cx="1609401" cy="802494"/>
          </a:xfrm>
          <a:prstGeom prst="foldedCorner">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228600" indent="-228600">
              <a:buFont typeface="+mj-lt"/>
              <a:buAutoNum type="arabicPeriod"/>
              <a:defRPr/>
            </a:pPr>
            <a:r>
              <a:rPr lang="fr-FR" sz="1200" dirty="0">
                <a:solidFill>
                  <a:schemeClr val="tx1"/>
                </a:solidFill>
              </a:rPr>
              <a:t>Cuisson</a:t>
            </a:r>
          </a:p>
          <a:p>
            <a:pPr marL="228600" indent="-228600">
              <a:buFont typeface="+mj-lt"/>
              <a:buAutoNum type="arabicPeriod"/>
              <a:defRPr/>
            </a:pPr>
            <a:r>
              <a:rPr lang="fr-FR" sz="1200" dirty="0">
                <a:solidFill>
                  <a:schemeClr val="tx1"/>
                </a:solidFill>
              </a:rPr>
              <a:t>Chauffe-eau à gaz</a:t>
            </a:r>
          </a:p>
          <a:p>
            <a:pPr marL="228600" indent="-228600">
              <a:buFont typeface="+mj-lt"/>
              <a:buAutoNum type="arabicPeriod"/>
              <a:defRPr/>
            </a:pPr>
            <a:r>
              <a:rPr lang="fr-FR" sz="1200" dirty="0">
                <a:solidFill>
                  <a:schemeClr val="tx1"/>
                </a:solidFill>
              </a:rPr>
              <a:t>Stockage des déchets</a:t>
            </a:r>
          </a:p>
        </p:txBody>
      </p:sp>
      <p:sp>
        <p:nvSpPr>
          <p:cNvPr id="32" name="Espace réservé du numéro de diapositive 1">
            <a:extLst>
              <a:ext uri="{FF2B5EF4-FFF2-40B4-BE49-F238E27FC236}">
                <a16:creationId xmlns:a16="http://schemas.microsoft.com/office/drawing/2014/main" id="{F1A5FC1E-110A-492E-9119-94235F3B7B60}"/>
              </a:ext>
            </a:extLst>
          </p:cNvPr>
          <p:cNvSpPr txBox="1">
            <a:spLocks/>
          </p:cNvSpPr>
          <p:nvPr/>
        </p:nvSpPr>
        <p:spPr bwMode="auto">
          <a:xfrm>
            <a:off x="11126800" y="6409271"/>
            <a:ext cx="1018821" cy="365125"/>
          </a:xfrm>
          <a:prstGeom prst="rect">
            <a:avLst/>
          </a:prstGeom>
          <a:solidFill>
            <a:srgbClr val="002060"/>
          </a:solidFill>
          <a:ln>
            <a:noFill/>
          </a:ln>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dirty="0">
                <a:solidFill>
                  <a:schemeClr val="bg1"/>
                </a:solidFill>
              </a:rPr>
              <a:t>M</a:t>
            </a:r>
            <a:r>
              <a:rPr lang="fr-FR" altLang="fr-FR" sz="1800" b="1" baseline="30000" dirty="0">
                <a:solidFill>
                  <a:schemeClr val="bg1"/>
                </a:solidFill>
              </a:rPr>
              <a:t>8</a:t>
            </a:r>
            <a:r>
              <a:rPr lang="fr-FR" altLang="fr-FR" sz="1800" b="1" dirty="0">
                <a:solidFill>
                  <a:srgbClr val="CFEDEF"/>
                </a:solidFill>
              </a:rPr>
              <a:t> </a:t>
            </a:r>
            <a:r>
              <a:rPr lang="fr-FR" altLang="fr-FR" sz="1800" b="1" dirty="0">
                <a:solidFill>
                  <a:schemeClr val="bg1"/>
                </a:solidFill>
              </a:rPr>
              <a:t>- </a:t>
            </a:r>
            <a:fld id="{6B65CB28-E51F-4F6B-B370-8F5765EA14E9}" type="slidenum">
              <a:rPr lang="fr-FR" altLang="fr-FR" sz="1800" b="1" smtClean="0">
                <a:solidFill>
                  <a:schemeClr val="bg1"/>
                </a:solidFill>
              </a:rPr>
              <a:pPr algn="ctr" eaLnBrk="1" hangingPunct="1">
                <a:lnSpc>
                  <a:spcPct val="100000"/>
                </a:lnSpc>
                <a:spcBef>
                  <a:spcPct val="0"/>
                </a:spcBef>
                <a:buFontTx/>
                <a:buNone/>
              </a:pPr>
              <a:t>63</a:t>
            </a:fld>
            <a:endParaRPr lang="fr-FR" altLang="fr-FR" sz="1800" b="1" dirty="0">
              <a:solidFill>
                <a:schemeClr val="bg1"/>
              </a:solidFill>
            </a:endParaRPr>
          </a:p>
        </p:txBody>
      </p:sp>
      <p:sp>
        <p:nvSpPr>
          <p:cNvPr id="39" name="Numéro 3">
            <a:extLst>
              <a:ext uri="{FF2B5EF4-FFF2-40B4-BE49-F238E27FC236}">
                <a16:creationId xmlns:a16="http://schemas.microsoft.com/office/drawing/2014/main" id="{B5F1054B-6248-4DB2-989A-EDD0D7B4D025}"/>
              </a:ext>
            </a:extLst>
          </p:cNvPr>
          <p:cNvSpPr/>
          <p:nvPr/>
        </p:nvSpPr>
        <p:spPr bwMode="auto">
          <a:xfrm>
            <a:off x="9218407" y="5747328"/>
            <a:ext cx="1015200" cy="1015200"/>
          </a:xfrm>
          <a:custGeom>
            <a:avLst/>
            <a:gdLst>
              <a:gd name="connsiteX0" fmla="*/ 0 w 5826377"/>
              <a:gd name="connsiteY0" fmla="*/ 1033411 h 2066821"/>
              <a:gd name="connsiteX1" fmla="*/ 2913189 w 5826377"/>
              <a:gd name="connsiteY1" fmla="*/ 0 h 2066821"/>
              <a:gd name="connsiteX2" fmla="*/ 5826378 w 5826377"/>
              <a:gd name="connsiteY2" fmla="*/ 1033411 h 2066821"/>
              <a:gd name="connsiteX3" fmla="*/ 2913189 w 5826377"/>
              <a:gd name="connsiteY3" fmla="*/ 2066822 h 2066821"/>
              <a:gd name="connsiteX4" fmla="*/ 0 w 5826377"/>
              <a:gd name="connsiteY4" fmla="*/ 1033411 h 2066821"/>
              <a:gd name="connsiteX0" fmla="*/ 0 w 5963004"/>
              <a:gd name="connsiteY0" fmla="*/ 1117673 h 2151084"/>
              <a:gd name="connsiteX1" fmla="*/ 2913189 w 5963004"/>
              <a:gd name="connsiteY1" fmla="*/ 84262 h 2151084"/>
              <a:gd name="connsiteX2" fmla="*/ 4908260 w 5963004"/>
              <a:gd name="connsiteY2" fmla="*/ 178808 h 2151084"/>
              <a:gd name="connsiteX3" fmla="*/ 5826378 w 5963004"/>
              <a:gd name="connsiteY3" fmla="*/ 1117673 h 2151084"/>
              <a:gd name="connsiteX4" fmla="*/ 2913189 w 5963004"/>
              <a:gd name="connsiteY4" fmla="*/ 2151084 h 2151084"/>
              <a:gd name="connsiteX5" fmla="*/ 0 w 5963004"/>
              <a:gd name="connsiteY5" fmla="*/ 1117673 h 2151084"/>
              <a:gd name="connsiteX0" fmla="*/ 0 w 5682491"/>
              <a:gd name="connsiteY0" fmla="*/ 1117673 h 2198926"/>
              <a:gd name="connsiteX1" fmla="*/ 2913189 w 5682491"/>
              <a:gd name="connsiteY1" fmla="*/ 84262 h 2198926"/>
              <a:gd name="connsiteX2" fmla="*/ 4908260 w 5682491"/>
              <a:gd name="connsiteY2" fmla="*/ 178808 h 2198926"/>
              <a:gd name="connsiteX3" fmla="*/ 5502993 w 5682491"/>
              <a:gd name="connsiteY3" fmla="*/ 1920561 h 2198926"/>
              <a:gd name="connsiteX4" fmla="*/ 2913189 w 5682491"/>
              <a:gd name="connsiteY4" fmla="*/ 2151084 h 2198926"/>
              <a:gd name="connsiteX5" fmla="*/ 0 w 5682491"/>
              <a:gd name="connsiteY5" fmla="*/ 1117673 h 2198926"/>
              <a:gd name="connsiteX0" fmla="*/ 0 w 5660189"/>
              <a:gd name="connsiteY0" fmla="*/ 926212 h 2198502"/>
              <a:gd name="connsiteX1" fmla="*/ 2890887 w 5660189"/>
              <a:gd name="connsiteY1" fmla="*/ 71221 h 2198502"/>
              <a:gd name="connsiteX2" fmla="*/ 4885958 w 5660189"/>
              <a:gd name="connsiteY2" fmla="*/ 165767 h 2198502"/>
              <a:gd name="connsiteX3" fmla="*/ 5480691 w 5660189"/>
              <a:gd name="connsiteY3" fmla="*/ 1907520 h 2198502"/>
              <a:gd name="connsiteX4" fmla="*/ 2890887 w 5660189"/>
              <a:gd name="connsiteY4" fmla="*/ 2138043 h 2198502"/>
              <a:gd name="connsiteX5" fmla="*/ 0 w 5660189"/>
              <a:gd name="connsiteY5" fmla="*/ 926212 h 2198502"/>
              <a:gd name="connsiteX0" fmla="*/ 13287 w 5673476"/>
              <a:gd name="connsiteY0" fmla="*/ 941739 h 2214029"/>
              <a:gd name="connsiteX1" fmla="*/ 1956320 w 5673476"/>
              <a:gd name="connsiteY1" fmla="*/ 64445 h 2214029"/>
              <a:gd name="connsiteX2" fmla="*/ 4899245 w 5673476"/>
              <a:gd name="connsiteY2" fmla="*/ 181294 h 2214029"/>
              <a:gd name="connsiteX3" fmla="*/ 5493978 w 5673476"/>
              <a:gd name="connsiteY3" fmla="*/ 1923047 h 2214029"/>
              <a:gd name="connsiteX4" fmla="*/ 2904174 w 5673476"/>
              <a:gd name="connsiteY4" fmla="*/ 2153570 h 2214029"/>
              <a:gd name="connsiteX5" fmla="*/ 13287 w 5673476"/>
              <a:gd name="connsiteY5" fmla="*/ 941739 h 2214029"/>
              <a:gd name="connsiteX0" fmla="*/ 101649 w 5761838"/>
              <a:gd name="connsiteY0" fmla="*/ 941739 h 2143739"/>
              <a:gd name="connsiteX1" fmla="*/ 2044682 w 5761838"/>
              <a:gd name="connsiteY1" fmla="*/ 64445 h 2143739"/>
              <a:gd name="connsiteX2" fmla="*/ 4987607 w 5761838"/>
              <a:gd name="connsiteY2" fmla="*/ 181294 h 2143739"/>
              <a:gd name="connsiteX3" fmla="*/ 5582340 w 5761838"/>
              <a:gd name="connsiteY3" fmla="*/ 1923047 h 2143739"/>
              <a:gd name="connsiteX4" fmla="*/ 840350 w 5761838"/>
              <a:gd name="connsiteY4" fmla="*/ 2064360 h 2143739"/>
              <a:gd name="connsiteX5" fmla="*/ 101649 w 5761838"/>
              <a:gd name="connsiteY5" fmla="*/ 941739 h 2143739"/>
              <a:gd name="connsiteX0" fmla="*/ 188442 w 5536397"/>
              <a:gd name="connsiteY0" fmla="*/ 630387 h 2143793"/>
              <a:gd name="connsiteX1" fmla="*/ 1819241 w 5536397"/>
              <a:gd name="connsiteY1" fmla="*/ 43025 h 2143793"/>
              <a:gd name="connsiteX2" fmla="*/ 4762166 w 5536397"/>
              <a:gd name="connsiteY2" fmla="*/ 159874 h 2143793"/>
              <a:gd name="connsiteX3" fmla="*/ 5356899 w 5536397"/>
              <a:gd name="connsiteY3" fmla="*/ 1901627 h 2143793"/>
              <a:gd name="connsiteX4" fmla="*/ 614909 w 5536397"/>
              <a:gd name="connsiteY4" fmla="*/ 2042940 h 2143793"/>
              <a:gd name="connsiteX5" fmla="*/ 188442 w 5536397"/>
              <a:gd name="connsiteY5" fmla="*/ 630387 h 2143793"/>
              <a:gd name="connsiteX0" fmla="*/ 174325 w 5321361"/>
              <a:gd name="connsiteY0" fmla="*/ 630387 h 2200733"/>
              <a:gd name="connsiteX1" fmla="*/ 1805124 w 5321361"/>
              <a:gd name="connsiteY1" fmla="*/ 43025 h 2200733"/>
              <a:gd name="connsiteX2" fmla="*/ 4748049 w 5321361"/>
              <a:gd name="connsiteY2" fmla="*/ 159874 h 2200733"/>
              <a:gd name="connsiteX3" fmla="*/ 5086304 w 5321361"/>
              <a:gd name="connsiteY3" fmla="*/ 2035442 h 2200733"/>
              <a:gd name="connsiteX4" fmla="*/ 600792 w 5321361"/>
              <a:gd name="connsiteY4" fmla="*/ 2042940 h 2200733"/>
              <a:gd name="connsiteX5" fmla="*/ 174325 w 5321361"/>
              <a:gd name="connsiteY5" fmla="*/ 630387 h 2200733"/>
              <a:gd name="connsiteX0" fmla="*/ 174325 w 5420438"/>
              <a:gd name="connsiteY0" fmla="*/ 630387 h 2200733"/>
              <a:gd name="connsiteX1" fmla="*/ 1805124 w 5420438"/>
              <a:gd name="connsiteY1" fmla="*/ 43025 h 2200733"/>
              <a:gd name="connsiteX2" fmla="*/ 4748049 w 5420438"/>
              <a:gd name="connsiteY2" fmla="*/ 159874 h 2200733"/>
              <a:gd name="connsiteX3" fmla="*/ 5086304 w 5420438"/>
              <a:gd name="connsiteY3" fmla="*/ 2035442 h 2200733"/>
              <a:gd name="connsiteX4" fmla="*/ 600792 w 5420438"/>
              <a:gd name="connsiteY4" fmla="*/ 2042940 h 2200733"/>
              <a:gd name="connsiteX5" fmla="*/ 174325 w 5420438"/>
              <a:gd name="connsiteY5" fmla="*/ 630387 h 2200733"/>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428298"/>
              <a:gd name="connsiteY0" fmla="*/ 682960 h 2297981"/>
              <a:gd name="connsiteX1" fmla="*/ 1805124 w 5428298"/>
              <a:gd name="connsiteY1" fmla="*/ 95598 h 2297981"/>
              <a:gd name="connsiteX2" fmla="*/ 4748049 w 5428298"/>
              <a:gd name="connsiteY2" fmla="*/ 212447 h 2297981"/>
              <a:gd name="connsiteX3" fmla="*/ 5086304 w 5428298"/>
              <a:gd name="connsiteY3" fmla="*/ 2088015 h 2297981"/>
              <a:gd name="connsiteX4" fmla="*/ 600792 w 5428298"/>
              <a:gd name="connsiteY4" fmla="*/ 2095513 h 2297981"/>
              <a:gd name="connsiteX5" fmla="*/ 174325 w 5428298"/>
              <a:gd name="connsiteY5" fmla="*/ 682960 h 2297981"/>
              <a:gd name="connsiteX0" fmla="*/ 151277 w 4978783"/>
              <a:gd name="connsiteY0" fmla="*/ 2095513 h 2334141"/>
              <a:gd name="connsiteX1" fmla="*/ 1355609 w 4978783"/>
              <a:gd name="connsiteY1" fmla="*/ 95598 h 2334141"/>
              <a:gd name="connsiteX2" fmla="*/ 4298534 w 4978783"/>
              <a:gd name="connsiteY2" fmla="*/ 212447 h 2334141"/>
              <a:gd name="connsiteX3" fmla="*/ 4636789 w 4978783"/>
              <a:gd name="connsiteY3" fmla="*/ 2088015 h 2334141"/>
              <a:gd name="connsiteX4" fmla="*/ 151277 w 4978783"/>
              <a:gd name="connsiteY4" fmla="*/ 2095513 h 2334141"/>
              <a:gd name="connsiteX0" fmla="*/ 470246 w 5297752"/>
              <a:gd name="connsiteY0" fmla="*/ 2066922 h 2301280"/>
              <a:gd name="connsiteX1" fmla="*/ 604061 w 5297752"/>
              <a:gd name="connsiteY1" fmla="*/ 133915 h 2301280"/>
              <a:gd name="connsiteX2" fmla="*/ 4617503 w 5297752"/>
              <a:gd name="connsiteY2" fmla="*/ 183856 h 2301280"/>
              <a:gd name="connsiteX3" fmla="*/ 4955758 w 5297752"/>
              <a:gd name="connsiteY3" fmla="*/ 2059424 h 2301280"/>
              <a:gd name="connsiteX4" fmla="*/ 470246 w 5297752"/>
              <a:gd name="connsiteY4" fmla="*/ 2066922 h 2301280"/>
              <a:gd name="connsiteX0" fmla="*/ 508312 w 5335818"/>
              <a:gd name="connsiteY0" fmla="*/ 2088925 h 2323283"/>
              <a:gd name="connsiteX1" fmla="*/ 642127 w 5335818"/>
              <a:gd name="connsiteY1" fmla="*/ 155918 h 2323283"/>
              <a:gd name="connsiteX2" fmla="*/ 4655569 w 5335818"/>
              <a:gd name="connsiteY2" fmla="*/ 205859 h 2323283"/>
              <a:gd name="connsiteX3" fmla="*/ 4993824 w 5335818"/>
              <a:gd name="connsiteY3" fmla="*/ 2081427 h 2323283"/>
              <a:gd name="connsiteX4" fmla="*/ 508312 w 5335818"/>
              <a:gd name="connsiteY4" fmla="*/ 2088925 h 2323283"/>
              <a:gd name="connsiteX0" fmla="*/ 537928 w 5365434"/>
              <a:gd name="connsiteY0" fmla="*/ 2041763 h 2267686"/>
              <a:gd name="connsiteX1" fmla="*/ 615987 w 5365434"/>
              <a:gd name="connsiteY1" fmla="*/ 242570 h 2267686"/>
              <a:gd name="connsiteX2" fmla="*/ 4685185 w 5365434"/>
              <a:gd name="connsiteY2" fmla="*/ 158697 h 2267686"/>
              <a:gd name="connsiteX3" fmla="*/ 5023440 w 5365434"/>
              <a:gd name="connsiteY3" fmla="*/ 2034265 h 2267686"/>
              <a:gd name="connsiteX4" fmla="*/ 537928 w 5365434"/>
              <a:gd name="connsiteY4" fmla="*/ 2041763 h 2267686"/>
              <a:gd name="connsiteX0" fmla="*/ 475390 w 5302896"/>
              <a:gd name="connsiteY0" fmla="*/ 2088286 h 2314209"/>
              <a:gd name="connsiteX1" fmla="*/ 553449 w 5302896"/>
              <a:gd name="connsiteY1" fmla="*/ 289093 h 2314209"/>
              <a:gd name="connsiteX2" fmla="*/ 4622647 w 5302896"/>
              <a:gd name="connsiteY2" fmla="*/ 205220 h 2314209"/>
              <a:gd name="connsiteX3" fmla="*/ 4960902 w 5302896"/>
              <a:gd name="connsiteY3" fmla="*/ 2080788 h 2314209"/>
              <a:gd name="connsiteX4" fmla="*/ 475390 w 5302896"/>
              <a:gd name="connsiteY4" fmla="*/ 2088286 h 2314209"/>
              <a:gd name="connsiteX0" fmla="*/ 500620 w 5340218"/>
              <a:gd name="connsiteY0" fmla="*/ 2050101 h 2276024"/>
              <a:gd name="connsiteX1" fmla="*/ 578679 w 5340218"/>
              <a:gd name="connsiteY1" fmla="*/ 250908 h 2276024"/>
              <a:gd name="connsiteX2" fmla="*/ 4688872 w 5340218"/>
              <a:gd name="connsiteY2" fmla="*/ 227606 h 2276024"/>
              <a:gd name="connsiteX3" fmla="*/ 4986132 w 5340218"/>
              <a:gd name="connsiteY3" fmla="*/ 2042603 h 2276024"/>
              <a:gd name="connsiteX4" fmla="*/ 500620 w 5340218"/>
              <a:gd name="connsiteY4" fmla="*/ 2050101 h 2276024"/>
              <a:gd name="connsiteX0" fmla="*/ 500620 w 5340214"/>
              <a:gd name="connsiteY0" fmla="*/ 2163226 h 2389149"/>
              <a:gd name="connsiteX1" fmla="*/ 578679 w 5340214"/>
              <a:gd name="connsiteY1" fmla="*/ 364033 h 2389149"/>
              <a:gd name="connsiteX2" fmla="*/ 4688872 w 5340214"/>
              <a:gd name="connsiteY2" fmla="*/ 340731 h 2389149"/>
              <a:gd name="connsiteX3" fmla="*/ 4986132 w 5340214"/>
              <a:gd name="connsiteY3" fmla="*/ 2155728 h 2389149"/>
              <a:gd name="connsiteX4" fmla="*/ 500620 w 5340214"/>
              <a:gd name="connsiteY4" fmla="*/ 2163226 h 2389149"/>
              <a:gd name="connsiteX0" fmla="*/ 500620 w 5475509"/>
              <a:gd name="connsiteY0" fmla="*/ 2163226 h 2389149"/>
              <a:gd name="connsiteX1" fmla="*/ 578679 w 5475509"/>
              <a:gd name="connsiteY1" fmla="*/ 364033 h 2389149"/>
              <a:gd name="connsiteX2" fmla="*/ 4688872 w 5475509"/>
              <a:gd name="connsiteY2" fmla="*/ 340731 h 2389149"/>
              <a:gd name="connsiteX3" fmla="*/ 4986132 w 5475509"/>
              <a:gd name="connsiteY3" fmla="*/ 2155728 h 2389149"/>
              <a:gd name="connsiteX4" fmla="*/ 500620 w 5475509"/>
              <a:gd name="connsiteY4" fmla="*/ 2163226 h 2389149"/>
              <a:gd name="connsiteX0" fmla="*/ 631244 w 5319168"/>
              <a:gd name="connsiteY0" fmla="*/ 2163227 h 2389149"/>
              <a:gd name="connsiteX1" fmla="*/ 422338 w 5319168"/>
              <a:gd name="connsiteY1" fmla="*/ 364033 h 2389149"/>
              <a:gd name="connsiteX2" fmla="*/ 4532531 w 5319168"/>
              <a:gd name="connsiteY2" fmla="*/ 340731 h 2389149"/>
              <a:gd name="connsiteX3" fmla="*/ 4829791 w 5319168"/>
              <a:gd name="connsiteY3" fmla="*/ 2155728 h 2389149"/>
              <a:gd name="connsiteX4" fmla="*/ 631244 w 5319168"/>
              <a:gd name="connsiteY4" fmla="*/ 2163227 h 2389149"/>
              <a:gd name="connsiteX0" fmla="*/ 716431 w 5404355"/>
              <a:gd name="connsiteY0" fmla="*/ 2163227 h 2486204"/>
              <a:gd name="connsiteX1" fmla="*/ 507525 w 5404355"/>
              <a:gd name="connsiteY1" fmla="*/ 364033 h 2486204"/>
              <a:gd name="connsiteX2" fmla="*/ 4617718 w 5404355"/>
              <a:gd name="connsiteY2" fmla="*/ 340731 h 2486204"/>
              <a:gd name="connsiteX3" fmla="*/ 4914978 w 5404355"/>
              <a:gd name="connsiteY3" fmla="*/ 2155728 h 2486204"/>
              <a:gd name="connsiteX4" fmla="*/ 716431 w 5404355"/>
              <a:gd name="connsiteY4" fmla="*/ 2163227 h 2486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4355" h="2486204">
                <a:moveTo>
                  <a:pt x="716431" y="2163227"/>
                </a:moveTo>
                <a:cubicBezTo>
                  <a:pt x="-264115" y="1622327"/>
                  <a:pt x="-142690" y="667782"/>
                  <a:pt x="507525" y="364033"/>
                </a:cubicBezTo>
                <a:cubicBezTo>
                  <a:pt x="1157740" y="60284"/>
                  <a:pt x="3250955" y="-263909"/>
                  <a:pt x="4617718" y="340731"/>
                </a:cubicBezTo>
                <a:cubicBezTo>
                  <a:pt x="5615527" y="793943"/>
                  <a:pt x="5606187" y="1841884"/>
                  <a:pt x="4914978" y="2155728"/>
                </a:cubicBezTo>
                <a:cubicBezTo>
                  <a:pt x="4223769" y="2469572"/>
                  <a:pt x="1696977" y="2704127"/>
                  <a:pt x="716431" y="2163227"/>
                </a:cubicBezTo>
                <a:close/>
              </a:path>
            </a:pathLst>
          </a:custGeom>
          <a:solidFill>
            <a:srgbClr val="0098BC"/>
          </a:solidFill>
          <a:ln>
            <a:solidFill>
              <a:srgbClr val="0098BC"/>
            </a:solidFill>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1" hangingPunct="1">
              <a:defRPr/>
            </a:pPr>
            <a:r>
              <a:rPr lang="fr-FR" sz="4800" b="1" dirty="0"/>
              <a:t>3</a:t>
            </a:r>
          </a:p>
        </p:txBody>
      </p:sp>
      <p:sp>
        <p:nvSpPr>
          <p:cNvPr id="43" name="Numéro 2">
            <a:extLst>
              <a:ext uri="{FF2B5EF4-FFF2-40B4-BE49-F238E27FC236}">
                <a16:creationId xmlns:a16="http://schemas.microsoft.com/office/drawing/2014/main" id="{E9041496-747E-4601-BD53-4A0D57924BE4}"/>
              </a:ext>
            </a:extLst>
          </p:cNvPr>
          <p:cNvSpPr/>
          <p:nvPr/>
        </p:nvSpPr>
        <p:spPr bwMode="auto">
          <a:xfrm>
            <a:off x="5899709" y="1061782"/>
            <a:ext cx="1015200" cy="1015200"/>
          </a:xfrm>
          <a:custGeom>
            <a:avLst/>
            <a:gdLst>
              <a:gd name="connsiteX0" fmla="*/ 0 w 5826377"/>
              <a:gd name="connsiteY0" fmla="*/ 1033411 h 2066821"/>
              <a:gd name="connsiteX1" fmla="*/ 2913189 w 5826377"/>
              <a:gd name="connsiteY1" fmla="*/ 0 h 2066821"/>
              <a:gd name="connsiteX2" fmla="*/ 5826378 w 5826377"/>
              <a:gd name="connsiteY2" fmla="*/ 1033411 h 2066821"/>
              <a:gd name="connsiteX3" fmla="*/ 2913189 w 5826377"/>
              <a:gd name="connsiteY3" fmla="*/ 2066822 h 2066821"/>
              <a:gd name="connsiteX4" fmla="*/ 0 w 5826377"/>
              <a:gd name="connsiteY4" fmla="*/ 1033411 h 2066821"/>
              <a:gd name="connsiteX0" fmla="*/ 0 w 5963004"/>
              <a:gd name="connsiteY0" fmla="*/ 1117673 h 2151084"/>
              <a:gd name="connsiteX1" fmla="*/ 2913189 w 5963004"/>
              <a:gd name="connsiteY1" fmla="*/ 84262 h 2151084"/>
              <a:gd name="connsiteX2" fmla="*/ 4908260 w 5963004"/>
              <a:gd name="connsiteY2" fmla="*/ 178808 h 2151084"/>
              <a:gd name="connsiteX3" fmla="*/ 5826378 w 5963004"/>
              <a:gd name="connsiteY3" fmla="*/ 1117673 h 2151084"/>
              <a:gd name="connsiteX4" fmla="*/ 2913189 w 5963004"/>
              <a:gd name="connsiteY4" fmla="*/ 2151084 h 2151084"/>
              <a:gd name="connsiteX5" fmla="*/ 0 w 5963004"/>
              <a:gd name="connsiteY5" fmla="*/ 1117673 h 2151084"/>
              <a:gd name="connsiteX0" fmla="*/ 0 w 5682491"/>
              <a:gd name="connsiteY0" fmla="*/ 1117673 h 2198926"/>
              <a:gd name="connsiteX1" fmla="*/ 2913189 w 5682491"/>
              <a:gd name="connsiteY1" fmla="*/ 84262 h 2198926"/>
              <a:gd name="connsiteX2" fmla="*/ 4908260 w 5682491"/>
              <a:gd name="connsiteY2" fmla="*/ 178808 h 2198926"/>
              <a:gd name="connsiteX3" fmla="*/ 5502993 w 5682491"/>
              <a:gd name="connsiteY3" fmla="*/ 1920561 h 2198926"/>
              <a:gd name="connsiteX4" fmla="*/ 2913189 w 5682491"/>
              <a:gd name="connsiteY4" fmla="*/ 2151084 h 2198926"/>
              <a:gd name="connsiteX5" fmla="*/ 0 w 5682491"/>
              <a:gd name="connsiteY5" fmla="*/ 1117673 h 2198926"/>
              <a:gd name="connsiteX0" fmla="*/ 0 w 5660189"/>
              <a:gd name="connsiteY0" fmla="*/ 926212 h 2198502"/>
              <a:gd name="connsiteX1" fmla="*/ 2890887 w 5660189"/>
              <a:gd name="connsiteY1" fmla="*/ 71221 h 2198502"/>
              <a:gd name="connsiteX2" fmla="*/ 4885958 w 5660189"/>
              <a:gd name="connsiteY2" fmla="*/ 165767 h 2198502"/>
              <a:gd name="connsiteX3" fmla="*/ 5480691 w 5660189"/>
              <a:gd name="connsiteY3" fmla="*/ 1907520 h 2198502"/>
              <a:gd name="connsiteX4" fmla="*/ 2890887 w 5660189"/>
              <a:gd name="connsiteY4" fmla="*/ 2138043 h 2198502"/>
              <a:gd name="connsiteX5" fmla="*/ 0 w 5660189"/>
              <a:gd name="connsiteY5" fmla="*/ 926212 h 2198502"/>
              <a:gd name="connsiteX0" fmla="*/ 13287 w 5673476"/>
              <a:gd name="connsiteY0" fmla="*/ 941739 h 2214029"/>
              <a:gd name="connsiteX1" fmla="*/ 1956320 w 5673476"/>
              <a:gd name="connsiteY1" fmla="*/ 64445 h 2214029"/>
              <a:gd name="connsiteX2" fmla="*/ 4899245 w 5673476"/>
              <a:gd name="connsiteY2" fmla="*/ 181294 h 2214029"/>
              <a:gd name="connsiteX3" fmla="*/ 5493978 w 5673476"/>
              <a:gd name="connsiteY3" fmla="*/ 1923047 h 2214029"/>
              <a:gd name="connsiteX4" fmla="*/ 2904174 w 5673476"/>
              <a:gd name="connsiteY4" fmla="*/ 2153570 h 2214029"/>
              <a:gd name="connsiteX5" fmla="*/ 13287 w 5673476"/>
              <a:gd name="connsiteY5" fmla="*/ 941739 h 2214029"/>
              <a:gd name="connsiteX0" fmla="*/ 101649 w 5761838"/>
              <a:gd name="connsiteY0" fmla="*/ 941739 h 2143739"/>
              <a:gd name="connsiteX1" fmla="*/ 2044682 w 5761838"/>
              <a:gd name="connsiteY1" fmla="*/ 64445 h 2143739"/>
              <a:gd name="connsiteX2" fmla="*/ 4987607 w 5761838"/>
              <a:gd name="connsiteY2" fmla="*/ 181294 h 2143739"/>
              <a:gd name="connsiteX3" fmla="*/ 5582340 w 5761838"/>
              <a:gd name="connsiteY3" fmla="*/ 1923047 h 2143739"/>
              <a:gd name="connsiteX4" fmla="*/ 840350 w 5761838"/>
              <a:gd name="connsiteY4" fmla="*/ 2064360 h 2143739"/>
              <a:gd name="connsiteX5" fmla="*/ 101649 w 5761838"/>
              <a:gd name="connsiteY5" fmla="*/ 941739 h 2143739"/>
              <a:gd name="connsiteX0" fmla="*/ 188442 w 5536397"/>
              <a:gd name="connsiteY0" fmla="*/ 630387 h 2143793"/>
              <a:gd name="connsiteX1" fmla="*/ 1819241 w 5536397"/>
              <a:gd name="connsiteY1" fmla="*/ 43025 h 2143793"/>
              <a:gd name="connsiteX2" fmla="*/ 4762166 w 5536397"/>
              <a:gd name="connsiteY2" fmla="*/ 159874 h 2143793"/>
              <a:gd name="connsiteX3" fmla="*/ 5356899 w 5536397"/>
              <a:gd name="connsiteY3" fmla="*/ 1901627 h 2143793"/>
              <a:gd name="connsiteX4" fmla="*/ 614909 w 5536397"/>
              <a:gd name="connsiteY4" fmla="*/ 2042940 h 2143793"/>
              <a:gd name="connsiteX5" fmla="*/ 188442 w 5536397"/>
              <a:gd name="connsiteY5" fmla="*/ 630387 h 2143793"/>
              <a:gd name="connsiteX0" fmla="*/ 174325 w 5321361"/>
              <a:gd name="connsiteY0" fmla="*/ 630387 h 2200733"/>
              <a:gd name="connsiteX1" fmla="*/ 1805124 w 5321361"/>
              <a:gd name="connsiteY1" fmla="*/ 43025 h 2200733"/>
              <a:gd name="connsiteX2" fmla="*/ 4748049 w 5321361"/>
              <a:gd name="connsiteY2" fmla="*/ 159874 h 2200733"/>
              <a:gd name="connsiteX3" fmla="*/ 5086304 w 5321361"/>
              <a:gd name="connsiteY3" fmla="*/ 2035442 h 2200733"/>
              <a:gd name="connsiteX4" fmla="*/ 600792 w 5321361"/>
              <a:gd name="connsiteY4" fmla="*/ 2042940 h 2200733"/>
              <a:gd name="connsiteX5" fmla="*/ 174325 w 5321361"/>
              <a:gd name="connsiteY5" fmla="*/ 630387 h 2200733"/>
              <a:gd name="connsiteX0" fmla="*/ 174325 w 5420438"/>
              <a:gd name="connsiteY0" fmla="*/ 630387 h 2200733"/>
              <a:gd name="connsiteX1" fmla="*/ 1805124 w 5420438"/>
              <a:gd name="connsiteY1" fmla="*/ 43025 h 2200733"/>
              <a:gd name="connsiteX2" fmla="*/ 4748049 w 5420438"/>
              <a:gd name="connsiteY2" fmla="*/ 159874 h 2200733"/>
              <a:gd name="connsiteX3" fmla="*/ 5086304 w 5420438"/>
              <a:gd name="connsiteY3" fmla="*/ 2035442 h 2200733"/>
              <a:gd name="connsiteX4" fmla="*/ 600792 w 5420438"/>
              <a:gd name="connsiteY4" fmla="*/ 2042940 h 2200733"/>
              <a:gd name="connsiteX5" fmla="*/ 174325 w 5420438"/>
              <a:gd name="connsiteY5" fmla="*/ 630387 h 2200733"/>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428298"/>
              <a:gd name="connsiteY0" fmla="*/ 682960 h 2297981"/>
              <a:gd name="connsiteX1" fmla="*/ 1805124 w 5428298"/>
              <a:gd name="connsiteY1" fmla="*/ 95598 h 2297981"/>
              <a:gd name="connsiteX2" fmla="*/ 4748049 w 5428298"/>
              <a:gd name="connsiteY2" fmla="*/ 212447 h 2297981"/>
              <a:gd name="connsiteX3" fmla="*/ 5086304 w 5428298"/>
              <a:gd name="connsiteY3" fmla="*/ 2088015 h 2297981"/>
              <a:gd name="connsiteX4" fmla="*/ 600792 w 5428298"/>
              <a:gd name="connsiteY4" fmla="*/ 2095513 h 2297981"/>
              <a:gd name="connsiteX5" fmla="*/ 174325 w 5428298"/>
              <a:gd name="connsiteY5" fmla="*/ 682960 h 2297981"/>
              <a:gd name="connsiteX0" fmla="*/ 151277 w 4978783"/>
              <a:gd name="connsiteY0" fmla="*/ 2095513 h 2334141"/>
              <a:gd name="connsiteX1" fmla="*/ 1355609 w 4978783"/>
              <a:gd name="connsiteY1" fmla="*/ 95598 h 2334141"/>
              <a:gd name="connsiteX2" fmla="*/ 4298534 w 4978783"/>
              <a:gd name="connsiteY2" fmla="*/ 212447 h 2334141"/>
              <a:gd name="connsiteX3" fmla="*/ 4636789 w 4978783"/>
              <a:gd name="connsiteY3" fmla="*/ 2088015 h 2334141"/>
              <a:gd name="connsiteX4" fmla="*/ 151277 w 4978783"/>
              <a:gd name="connsiteY4" fmla="*/ 2095513 h 2334141"/>
              <a:gd name="connsiteX0" fmla="*/ 470246 w 5297752"/>
              <a:gd name="connsiteY0" fmla="*/ 2066922 h 2301280"/>
              <a:gd name="connsiteX1" fmla="*/ 604061 w 5297752"/>
              <a:gd name="connsiteY1" fmla="*/ 133915 h 2301280"/>
              <a:gd name="connsiteX2" fmla="*/ 4617503 w 5297752"/>
              <a:gd name="connsiteY2" fmla="*/ 183856 h 2301280"/>
              <a:gd name="connsiteX3" fmla="*/ 4955758 w 5297752"/>
              <a:gd name="connsiteY3" fmla="*/ 2059424 h 2301280"/>
              <a:gd name="connsiteX4" fmla="*/ 470246 w 5297752"/>
              <a:gd name="connsiteY4" fmla="*/ 2066922 h 2301280"/>
              <a:gd name="connsiteX0" fmla="*/ 508312 w 5335818"/>
              <a:gd name="connsiteY0" fmla="*/ 2088925 h 2323283"/>
              <a:gd name="connsiteX1" fmla="*/ 642127 w 5335818"/>
              <a:gd name="connsiteY1" fmla="*/ 155918 h 2323283"/>
              <a:gd name="connsiteX2" fmla="*/ 4655569 w 5335818"/>
              <a:gd name="connsiteY2" fmla="*/ 205859 h 2323283"/>
              <a:gd name="connsiteX3" fmla="*/ 4993824 w 5335818"/>
              <a:gd name="connsiteY3" fmla="*/ 2081427 h 2323283"/>
              <a:gd name="connsiteX4" fmla="*/ 508312 w 5335818"/>
              <a:gd name="connsiteY4" fmla="*/ 2088925 h 2323283"/>
              <a:gd name="connsiteX0" fmla="*/ 537928 w 5365434"/>
              <a:gd name="connsiteY0" fmla="*/ 2041763 h 2267686"/>
              <a:gd name="connsiteX1" fmla="*/ 615987 w 5365434"/>
              <a:gd name="connsiteY1" fmla="*/ 242570 h 2267686"/>
              <a:gd name="connsiteX2" fmla="*/ 4685185 w 5365434"/>
              <a:gd name="connsiteY2" fmla="*/ 158697 h 2267686"/>
              <a:gd name="connsiteX3" fmla="*/ 5023440 w 5365434"/>
              <a:gd name="connsiteY3" fmla="*/ 2034265 h 2267686"/>
              <a:gd name="connsiteX4" fmla="*/ 537928 w 5365434"/>
              <a:gd name="connsiteY4" fmla="*/ 2041763 h 2267686"/>
              <a:gd name="connsiteX0" fmla="*/ 475390 w 5302896"/>
              <a:gd name="connsiteY0" fmla="*/ 2088286 h 2314209"/>
              <a:gd name="connsiteX1" fmla="*/ 553449 w 5302896"/>
              <a:gd name="connsiteY1" fmla="*/ 289093 h 2314209"/>
              <a:gd name="connsiteX2" fmla="*/ 4622647 w 5302896"/>
              <a:gd name="connsiteY2" fmla="*/ 205220 h 2314209"/>
              <a:gd name="connsiteX3" fmla="*/ 4960902 w 5302896"/>
              <a:gd name="connsiteY3" fmla="*/ 2080788 h 2314209"/>
              <a:gd name="connsiteX4" fmla="*/ 475390 w 5302896"/>
              <a:gd name="connsiteY4" fmla="*/ 2088286 h 2314209"/>
              <a:gd name="connsiteX0" fmla="*/ 500620 w 5340218"/>
              <a:gd name="connsiteY0" fmla="*/ 2050101 h 2276024"/>
              <a:gd name="connsiteX1" fmla="*/ 578679 w 5340218"/>
              <a:gd name="connsiteY1" fmla="*/ 250908 h 2276024"/>
              <a:gd name="connsiteX2" fmla="*/ 4688872 w 5340218"/>
              <a:gd name="connsiteY2" fmla="*/ 227606 h 2276024"/>
              <a:gd name="connsiteX3" fmla="*/ 4986132 w 5340218"/>
              <a:gd name="connsiteY3" fmla="*/ 2042603 h 2276024"/>
              <a:gd name="connsiteX4" fmla="*/ 500620 w 5340218"/>
              <a:gd name="connsiteY4" fmla="*/ 2050101 h 2276024"/>
              <a:gd name="connsiteX0" fmla="*/ 500620 w 5340214"/>
              <a:gd name="connsiteY0" fmla="*/ 2163226 h 2389149"/>
              <a:gd name="connsiteX1" fmla="*/ 578679 w 5340214"/>
              <a:gd name="connsiteY1" fmla="*/ 364033 h 2389149"/>
              <a:gd name="connsiteX2" fmla="*/ 4688872 w 5340214"/>
              <a:gd name="connsiteY2" fmla="*/ 340731 h 2389149"/>
              <a:gd name="connsiteX3" fmla="*/ 4986132 w 5340214"/>
              <a:gd name="connsiteY3" fmla="*/ 2155728 h 2389149"/>
              <a:gd name="connsiteX4" fmla="*/ 500620 w 5340214"/>
              <a:gd name="connsiteY4" fmla="*/ 2163226 h 2389149"/>
              <a:gd name="connsiteX0" fmla="*/ 500620 w 5475509"/>
              <a:gd name="connsiteY0" fmla="*/ 2163226 h 2389149"/>
              <a:gd name="connsiteX1" fmla="*/ 578679 w 5475509"/>
              <a:gd name="connsiteY1" fmla="*/ 364033 h 2389149"/>
              <a:gd name="connsiteX2" fmla="*/ 4688872 w 5475509"/>
              <a:gd name="connsiteY2" fmla="*/ 340731 h 2389149"/>
              <a:gd name="connsiteX3" fmla="*/ 4986132 w 5475509"/>
              <a:gd name="connsiteY3" fmla="*/ 2155728 h 2389149"/>
              <a:gd name="connsiteX4" fmla="*/ 500620 w 5475509"/>
              <a:gd name="connsiteY4" fmla="*/ 2163226 h 2389149"/>
              <a:gd name="connsiteX0" fmla="*/ 631244 w 5319168"/>
              <a:gd name="connsiteY0" fmla="*/ 2163227 h 2389149"/>
              <a:gd name="connsiteX1" fmla="*/ 422338 w 5319168"/>
              <a:gd name="connsiteY1" fmla="*/ 364033 h 2389149"/>
              <a:gd name="connsiteX2" fmla="*/ 4532531 w 5319168"/>
              <a:gd name="connsiteY2" fmla="*/ 340731 h 2389149"/>
              <a:gd name="connsiteX3" fmla="*/ 4829791 w 5319168"/>
              <a:gd name="connsiteY3" fmla="*/ 2155728 h 2389149"/>
              <a:gd name="connsiteX4" fmla="*/ 631244 w 5319168"/>
              <a:gd name="connsiteY4" fmla="*/ 2163227 h 2389149"/>
              <a:gd name="connsiteX0" fmla="*/ 716431 w 5404355"/>
              <a:gd name="connsiteY0" fmla="*/ 2163227 h 2486204"/>
              <a:gd name="connsiteX1" fmla="*/ 507525 w 5404355"/>
              <a:gd name="connsiteY1" fmla="*/ 364033 h 2486204"/>
              <a:gd name="connsiteX2" fmla="*/ 4617718 w 5404355"/>
              <a:gd name="connsiteY2" fmla="*/ 340731 h 2486204"/>
              <a:gd name="connsiteX3" fmla="*/ 4914978 w 5404355"/>
              <a:gd name="connsiteY3" fmla="*/ 2155728 h 2486204"/>
              <a:gd name="connsiteX4" fmla="*/ 716431 w 5404355"/>
              <a:gd name="connsiteY4" fmla="*/ 2163227 h 2486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4355" h="2486204">
                <a:moveTo>
                  <a:pt x="716431" y="2163227"/>
                </a:moveTo>
                <a:cubicBezTo>
                  <a:pt x="-264115" y="1622327"/>
                  <a:pt x="-142690" y="667782"/>
                  <a:pt x="507525" y="364033"/>
                </a:cubicBezTo>
                <a:cubicBezTo>
                  <a:pt x="1157740" y="60284"/>
                  <a:pt x="3250955" y="-263909"/>
                  <a:pt x="4617718" y="340731"/>
                </a:cubicBezTo>
                <a:cubicBezTo>
                  <a:pt x="5615527" y="793943"/>
                  <a:pt x="5606187" y="1841884"/>
                  <a:pt x="4914978" y="2155728"/>
                </a:cubicBezTo>
                <a:cubicBezTo>
                  <a:pt x="4223769" y="2469572"/>
                  <a:pt x="1696977" y="2704127"/>
                  <a:pt x="716431" y="2163227"/>
                </a:cubicBezTo>
                <a:close/>
              </a:path>
            </a:pathLst>
          </a:custGeom>
          <a:solidFill>
            <a:srgbClr val="0098BC"/>
          </a:solidFill>
          <a:ln>
            <a:solidFill>
              <a:srgbClr val="0098BC"/>
            </a:solidFill>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1" hangingPunct="1">
              <a:defRPr/>
            </a:pPr>
            <a:r>
              <a:rPr lang="fr-FR" sz="4800" b="1" dirty="0"/>
              <a:t>2</a:t>
            </a:r>
          </a:p>
        </p:txBody>
      </p:sp>
      <p:sp>
        <p:nvSpPr>
          <p:cNvPr id="44" name="Numéro 1">
            <a:extLst>
              <a:ext uri="{FF2B5EF4-FFF2-40B4-BE49-F238E27FC236}">
                <a16:creationId xmlns:a16="http://schemas.microsoft.com/office/drawing/2014/main" id="{3F2C5CF9-DAF3-414C-8568-C004146237F8}"/>
              </a:ext>
            </a:extLst>
          </p:cNvPr>
          <p:cNvSpPr/>
          <p:nvPr/>
        </p:nvSpPr>
        <p:spPr bwMode="auto">
          <a:xfrm>
            <a:off x="2431469" y="5603542"/>
            <a:ext cx="1015200" cy="1015200"/>
          </a:xfrm>
          <a:custGeom>
            <a:avLst/>
            <a:gdLst>
              <a:gd name="connsiteX0" fmla="*/ 0 w 5826377"/>
              <a:gd name="connsiteY0" fmla="*/ 1033411 h 2066821"/>
              <a:gd name="connsiteX1" fmla="*/ 2913189 w 5826377"/>
              <a:gd name="connsiteY1" fmla="*/ 0 h 2066821"/>
              <a:gd name="connsiteX2" fmla="*/ 5826378 w 5826377"/>
              <a:gd name="connsiteY2" fmla="*/ 1033411 h 2066821"/>
              <a:gd name="connsiteX3" fmla="*/ 2913189 w 5826377"/>
              <a:gd name="connsiteY3" fmla="*/ 2066822 h 2066821"/>
              <a:gd name="connsiteX4" fmla="*/ 0 w 5826377"/>
              <a:gd name="connsiteY4" fmla="*/ 1033411 h 2066821"/>
              <a:gd name="connsiteX0" fmla="*/ 0 w 5963004"/>
              <a:gd name="connsiteY0" fmla="*/ 1117673 h 2151084"/>
              <a:gd name="connsiteX1" fmla="*/ 2913189 w 5963004"/>
              <a:gd name="connsiteY1" fmla="*/ 84262 h 2151084"/>
              <a:gd name="connsiteX2" fmla="*/ 4908260 w 5963004"/>
              <a:gd name="connsiteY2" fmla="*/ 178808 h 2151084"/>
              <a:gd name="connsiteX3" fmla="*/ 5826378 w 5963004"/>
              <a:gd name="connsiteY3" fmla="*/ 1117673 h 2151084"/>
              <a:gd name="connsiteX4" fmla="*/ 2913189 w 5963004"/>
              <a:gd name="connsiteY4" fmla="*/ 2151084 h 2151084"/>
              <a:gd name="connsiteX5" fmla="*/ 0 w 5963004"/>
              <a:gd name="connsiteY5" fmla="*/ 1117673 h 2151084"/>
              <a:gd name="connsiteX0" fmla="*/ 0 w 5682491"/>
              <a:gd name="connsiteY0" fmla="*/ 1117673 h 2198926"/>
              <a:gd name="connsiteX1" fmla="*/ 2913189 w 5682491"/>
              <a:gd name="connsiteY1" fmla="*/ 84262 h 2198926"/>
              <a:gd name="connsiteX2" fmla="*/ 4908260 w 5682491"/>
              <a:gd name="connsiteY2" fmla="*/ 178808 h 2198926"/>
              <a:gd name="connsiteX3" fmla="*/ 5502993 w 5682491"/>
              <a:gd name="connsiteY3" fmla="*/ 1920561 h 2198926"/>
              <a:gd name="connsiteX4" fmla="*/ 2913189 w 5682491"/>
              <a:gd name="connsiteY4" fmla="*/ 2151084 h 2198926"/>
              <a:gd name="connsiteX5" fmla="*/ 0 w 5682491"/>
              <a:gd name="connsiteY5" fmla="*/ 1117673 h 2198926"/>
              <a:gd name="connsiteX0" fmla="*/ 0 w 5660189"/>
              <a:gd name="connsiteY0" fmla="*/ 926212 h 2198502"/>
              <a:gd name="connsiteX1" fmla="*/ 2890887 w 5660189"/>
              <a:gd name="connsiteY1" fmla="*/ 71221 h 2198502"/>
              <a:gd name="connsiteX2" fmla="*/ 4885958 w 5660189"/>
              <a:gd name="connsiteY2" fmla="*/ 165767 h 2198502"/>
              <a:gd name="connsiteX3" fmla="*/ 5480691 w 5660189"/>
              <a:gd name="connsiteY3" fmla="*/ 1907520 h 2198502"/>
              <a:gd name="connsiteX4" fmla="*/ 2890887 w 5660189"/>
              <a:gd name="connsiteY4" fmla="*/ 2138043 h 2198502"/>
              <a:gd name="connsiteX5" fmla="*/ 0 w 5660189"/>
              <a:gd name="connsiteY5" fmla="*/ 926212 h 2198502"/>
              <a:gd name="connsiteX0" fmla="*/ 13287 w 5673476"/>
              <a:gd name="connsiteY0" fmla="*/ 941739 h 2214029"/>
              <a:gd name="connsiteX1" fmla="*/ 1956320 w 5673476"/>
              <a:gd name="connsiteY1" fmla="*/ 64445 h 2214029"/>
              <a:gd name="connsiteX2" fmla="*/ 4899245 w 5673476"/>
              <a:gd name="connsiteY2" fmla="*/ 181294 h 2214029"/>
              <a:gd name="connsiteX3" fmla="*/ 5493978 w 5673476"/>
              <a:gd name="connsiteY3" fmla="*/ 1923047 h 2214029"/>
              <a:gd name="connsiteX4" fmla="*/ 2904174 w 5673476"/>
              <a:gd name="connsiteY4" fmla="*/ 2153570 h 2214029"/>
              <a:gd name="connsiteX5" fmla="*/ 13287 w 5673476"/>
              <a:gd name="connsiteY5" fmla="*/ 941739 h 2214029"/>
              <a:gd name="connsiteX0" fmla="*/ 101649 w 5761838"/>
              <a:gd name="connsiteY0" fmla="*/ 941739 h 2143739"/>
              <a:gd name="connsiteX1" fmla="*/ 2044682 w 5761838"/>
              <a:gd name="connsiteY1" fmla="*/ 64445 h 2143739"/>
              <a:gd name="connsiteX2" fmla="*/ 4987607 w 5761838"/>
              <a:gd name="connsiteY2" fmla="*/ 181294 h 2143739"/>
              <a:gd name="connsiteX3" fmla="*/ 5582340 w 5761838"/>
              <a:gd name="connsiteY3" fmla="*/ 1923047 h 2143739"/>
              <a:gd name="connsiteX4" fmla="*/ 840350 w 5761838"/>
              <a:gd name="connsiteY4" fmla="*/ 2064360 h 2143739"/>
              <a:gd name="connsiteX5" fmla="*/ 101649 w 5761838"/>
              <a:gd name="connsiteY5" fmla="*/ 941739 h 2143739"/>
              <a:gd name="connsiteX0" fmla="*/ 188442 w 5536397"/>
              <a:gd name="connsiteY0" fmla="*/ 630387 h 2143793"/>
              <a:gd name="connsiteX1" fmla="*/ 1819241 w 5536397"/>
              <a:gd name="connsiteY1" fmla="*/ 43025 h 2143793"/>
              <a:gd name="connsiteX2" fmla="*/ 4762166 w 5536397"/>
              <a:gd name="connsiteY2" fmla="*/ 159874 h 2143793"/>
              <a:gd name="connsiteX3" fmla="*/ 5356899 w 5536397"/>
              <a:gd name="connsiteY3" fmla="*/ 1901627 h 2143793"/>
              <a:gd name="connsiteX4" fmla="*/ 614909 w 5536397"/>
              <a:gd name="connsiteY4" fmla="*/ 2042940 h 2143793"/>
              <a:gd name="connsiteX5" fmla="*/ 188442 w 5536397"/>
              <a:gd name="connsiteY5" fmla="*/ 630387 h 2143793"/>
              <a:gd name="connsiteX0" fmla="*/ 174325 w 5321361"/>
              <a:gd name="connsiteY0" fmla="*/ 630387 h 2200733"/>
              <a:gd name="connsiteX1" fmla="*/ 1805124 w 5321361"/>
              <a:gd name="connsiteY1" fmla="*/ 43025 h 2200733"/>
              <a:gd name="connsiteX2" fmla="*/ 4748049 w 5321361"/>
              <a:gd name="connsiteY2" fmla="*/ 159874 h 2200733"/>
              <a:gd name="connsiteX3" fmla="*/ 5086304 w 5321361"/>
              <a:gd name="connsiteY3" fmla="*/ 2035442 h 2200733"/>
              <a:gd name="connsiteX4" fmla="*/ 600792 w 5321361"/>
              <a:gd name="connsiteY4" fmla="*/ 2042940 h 2200733"/>
              <a:gd name="connsiteX5" fmla="*/ 174325 w 5321361"/>
              <a:gd name="connsiteY5" fmla="*/ 630387 h 2200733"/>
              <a:gd name="connsiteX0" fmla="*/ 174325 w 5420438"/>
              <a:gd name="connsiteY0" fmla="*/ 630387 h 2200733"/>
              <a:gd name="connsiteX1" fmla="*/ 1805124 w 5420438"/>
              <a:gd name="connsiteY1" fmla="*/ 43025 h 2200733"/>
              <a:gd name="connsiteX2" fmla="*/ 4748049 w 5420438"/>
              <a:gd name="connsiteY2" fmla="*/ 159874 h 2200733"/>
              <a:gd name="connsiteX3" fmla="*/ 5086304 w 5420438"/>
              <a:gd name="connsiteY3" fmla="*/ 2035442 h 2200733"/>
              <a:gd name="connsiteX4" fmla="*/ 600792 w 5420438"/>
              <a:gd name="connsiteY4" fmla="*/ 2042940 h 2200733"/>
              <a:gd name="connsiteX5" fmla="*/ 174325 w 5420438"/>
              <a:gd name="connsiteY5" fmla="*/ 630387 h 2200733"/>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428298"/>
              <a:gd name="connsiteY0" fmla="*/ 682960 h 2297981"/>
              <a:gd name="connsiteX1" fmla="*/ 1805124 w 5428298"/>
              <a:gd name="connsiteY1" fmla="*/ 95598 h 2297981"/>
              <a:gd name="connsiteX2" fmla="*/ 4748049 w 5428298"/>
              <a:gd name="connsiteY2" fmla="*/ 212447 h 2297981"/>
              <a:gd name="connsiteX3" fmla="*/ 5086304 w 5428298"/>
              <a:gd name="connsiteY3" fmla="*/ 2088015 h 2297981"/>
              <a:gd name="connsiteX4" fmla="*/ 600792 w 5428298"/>
              <a:gd name="connsiteY4" fmla="*/ 2095513 h 2297981"/>
              <a:gd name="connsiteX5" fmla="*/ 174325 w 5428298"/>
              <a:gd name="connsiteY5" fmla="*/ 682960 h 2297981"/>
              <a:gd name="connsiteX0" fmla="*/ 151277 w 4978783"/>
              <a:gd name="connsiteY0" fmla="*/ 2095513 h 2334141"/>
              <a:gd name="connsiteX1" fmla="*/ 1355609 w 4978783"/>
              <a:gd name="connsiteY1" fmla="*/ 95598 h 2334141"/>
              <a:gd name="connsiteX2" fmla="*/ 4298534 w 4978783"/>
              <a:gd name="connsiteY2" fmla="*/ 212447 h 2334141"/>
              <a:gd name="connsiteX3" fmla="*/ 4636789 w 4978783"/>
              <a:gd name="connsiteY3" fmla="*/ 2088015 h 2334141"/>
              <a:gd name="connsiteX4" fmla="*/ 151277 w 4978783"/>
              <a:gd name="connsiteY4" fmla="*/ 2095513 h 2334141"/>
              <a:gd name="connsiteX0" fmla="*/ 470246 w 5297752"/>
              <a:gd name="connsiteY0" fmla="*/ 2066922 h 2301280"/>
              <a:gd name="connsiteX1" fmla="*/ 604061 w 5297752"/>
              <a:gd name="connsiteY1" fmla="*/ 133915 h 2301280"/>
              <a:gd name="connsiteX2" fmla="*/ 4617503 w 5297752"/>
              <a:gd name="connsiteY2" fmla="*/ 183856 h 2301280"/>
              <a:gd name="connsiteX3" fmla="*/ 4955758 w 5297752"/>
              <a:gd name="connsiteY3" fmla="*/ 2059424 h 2301280"/>
              <a:gd name="connsiteX4" fmla="*/ 470246 w 5297752"/>
              <a:gd name="connsiteY4" fmla="*/ 2066922 h 2301280"/>
              <a:gd name="connsiteX0" fmla="*/ 508312 w 5335818"/>
              <a:gd name="connsiteY0" fmla="*/ 2088925 h 2323283"/>
              <a:gd name="connsiteX1" fmla="*/ 642127 w 5335818"/>
              <a:gd name="connsiteY1" fmla="*/ 155918 h 2323283"/>
              <a:gd name="connsiteX2" fmla="*/ 4655569 w 5335818"/>
              <a:gd name="connsiteY2" fmla="*/ 205859 h 2323283"/>
              <a:gd name="connsiteX3" fmla="*/ 4993824 w 5335818"/>
              <a:gd name="connsiteY3" fmla="*/ 2081427 h 2323283"/>
              <a:gd name="connsiteX4" fmla="*/ 508312 w 5335818"/>
              <a:gd name="connsiteY4" fmla="*/ 2088925 h 2323283"/>
              <a:gd name="connsiteX0" fmla="*/ 537928 w 5365434"/>
              <a:gd name="connsiteY0" fmla="*/ 2041763 h 2267686"/>
              <a:gd name="connsiteX1" fmla="*/ 615987 w 5365434"/>
              <a:gd name="connsiteY1" fmla="*/ 242570 h 2267686"/>
              <a:gd name="connsiteX2" fmla="*/ 4685185 w 5365434"/>
              <a:gd name="connsiteY2" fmla="*/ 158697 h 2267686"/>
              <a:gd name="connsiteX3" fmla="*/ 5023440 w 5365434"/>
              <a:gd name="connsiteY3" fmla="*/ 2034265 h 2267686"/>
              <a:gd name="connsiteX4" fmla="*/ 537928 w 5365434"/>
              <a:gd name="connsiteY4" fmla="*/ 2041763 h 2267686"/>
              <a:gd name="connsiteX0" fmla="*/ 475390 w 5302896"/>
              <a:gd name="connsiteY0" fmla="*/ 2088286 h 2314209"/>
              <a:gd name="connsiteX1" fmla="*/ 553449 w 5302896"/>
              <a:gd name="connsiteY1" fmla="*/ 289093 h 2314209"/>
              <a:gd name="connsiteX2" fmla="*/ 4622647 w 5302896"/>
              <a:gd name="connsiteY2" fmla="*/ 205220 h 2314209"/>
              <a:gd name="connsiteX3" fmla="*/ 4960902 w 5302896"/>
              <a:gd name="connsiteY3" fmla="*/ 2080788 h 2314209"/>
              <a:gd name="connsiteX4" fmla="*/ 475390 w 5302896"/>
              <a:gd name="connsiteY4" fmla="*/ 2088286 h 2314209"/>
              <a:gd name="connsiteX0" fmla="*/ 500620 w 5340218"/>
              <a:gd name="connsiteY0" fmla="*/ 2050101 h 2276024"/>
              <a:gd name="connsiteX1" fmla="*/ 578679 w 5340218"/>
              <a:gd name="connsiteY1" fmla="*/ 250908 h 2276024"/>
              <a:gd name="connsiteX2" fmla="*/ 4688872 w 5340218"/>
              <a:gd name="connsiteY2" fmla="*/ 227606 h 2276024"/>
              <a:gd name="connsiteX3" fmla="*/ 4986132 w 5340218"/>
              <a:gd name="connsiteY3" fmla="*/ 2042603 h 2276024"/>
              <a:gd name="connsiteX4" fmla="*/ 500620 w 5340218"/>
              <a:gd name="connsiteY4" fmla="*/ 2050101 h 2276024"/>
              <a:gd name="connsiteX0" fmla="*/ 500620 w 5340214"/>
              <a:gd name="connsiteY0" fmla="*/ 2163226 h 2389149"/>
              <a:gd name="connsiteX1" fmla="*/ 578679 w 5340214"/>
              <a:gd name="connsiteY1" fmla="*/ 364033 h 2389149"/>
              <a:gd name="connsiteX2" fmla="*/ 4688872 w 5340214"/>
              <a:gd name="connsiteY2" fmla="*/ 340731 h 2389149"/>
              <a:gd name="connsiteX3" fmla="*/ 4986132 w 5340214"/>
              <a:gd name="connsiteY3" fmla="*/ 2155728 h 2389149"/>
              <a:gd name="connsiteX4" fmla="*/ 500620 w 5340214"/>
              <a:gd name="connsiteY4" fmla="*/ 2163226 h 2389149"/>
              <a:gd name="connsiteX0" fmla="*/ 500620 w 5475509"/>
              <a:gd name="connsiteY0" fmla="*/ 2163226 h 2389149"/>
              <a:gd name="connsiteX1" fmla="*/ 578679 w 5475509"/>
              <a:gd name="connsiteY1" fmla="*/ 364033 h 2389149"/>
              <a:gd name="connsiteX2" fmla="*/ 4688872 w 5475509"/>
              <a:gd name="connsiteY2" fmla="*/ 340731 h 2389149"/>
              <a:gd name="connsiteX3" fmla="*/ 4986132 w 5475509"/>
              <a:gd name="connsiteY3" fmla="*/ 2155728 h 2389149"/>
              <a:gd name="connsiteX4" fmla="*/ 500620 w 5475509"/>
              <a:gd name="connsiteY4" fmla="*/ 2163226 h 2389149"/>
              <a:gd name="connsiteX0" fmla="*/ 631244 w 5319168"/>
              <a:gd name="connsiteY0" fmla="*/ 2163227 h 2389149"/>
              <a:gd name="connsiteX1" fmla="*/ 422338 w 5319168"/>
              <a:gd name="connsiteY1" fmla="*/ 364033 h 2389149"/>
              <a:gd name="connsiteX2" fmla="*/ 4532531 w 5319168"/>
              <a:gd name="connsiteY2" fmla="*/ 340731 h 2389149"/>
              <a:gd name="connsiteX3" fmla="*/ 4829791 w 5319168"/>
              <a:gd name="connsiteY3" fmla="*/ 2155728 h 2389149"/>
              <a:gd name="connsiteX4" fmla="*/ 631244 w 5319168"/>
              <a:gd name="connsiteY4" fmla="*/ 2163227 h 2389149"/>
              <a:gd name="connsiteX0" fmla="*/ 716431 w 5404355"/>
              <a:gd name="connsiteY0" fmla="*/ 2163227 h 2486204"/>
              <a:gd name="connsiteX1" fmla="*/ 507525 w 5404355"/>
              <a:gd name="connsiteY1" fmla="*/ 364033 h 2486204"/>
              <a:gd name="connsiteX2" fmla="*/ 4617718 w 5404355"/>
              <a:gd name="connsiteY2" fmla="*/ 340731 h 2486204"/>
              <a:gd name="connsiteX3" fmla="*/ 4914978 w 5404355"/>
              <a:gd name="connsiteY3" fmla="*/ 2155728 h 2486204"/>
              <a:gd name="connsiteX4" fmla="*/ 716431 w 5404355"/>
              <a:gd name="connsiteY4" fmla="*/ 2163227 h 2486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4355" h="2486204">
                <a:moveTo>
                  <a:pt x="716431" y="2163227"/>
                </a:moveTo>
                <a:cubicBezTo>
                  <a:pt x="-264115" y="1622327"/>
                  <a:pt x="-142690" y="667782"/>
                  <a:pt x="507525" y="364033"/>
                </a:cubicBezTo>
                <a:cubicBezTo>
                  <a:pt x="1157740" y="60284"/>
                  <a:pt x="3250955" y="-263909"/>
                  <a:pt x="4617718" y="340731"/>
                </a:cubicBezTo>
                <a:cubicBezTo>
                  <a:pt x="5615527" y="793943"/>
                  <a:pt x="5606187" y="1841884"/>
                  <a:pt x="4914978" y="2155728"/>
                </a:cubicBezTo>
                <a:cubicBezTo>
                  <a:pt x="4223769" y="2469572"/>
                  <a:pt x="1696977" y="2704127"/>
                  <a:pt x="716431" y="2163227"/>
                </a:cubicBezTo>
                <a:close/>
              </a:path>
            </a:pathLst>
          </a:custGeom>
          <a:solidFill>
            <a:srgbClr val="0098BC"/>
          </a:solidFill>
          <a:ln>
            <a:solidFill>
              <a:srgbClr val="0098BC"/>
            </a:solidFill>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1" hangingPunct="1">
              <a:defRPr/>
            </a:pPr>
            <a:r>
              <a:rPr lang="fr-FR" sz="4800" b="1" dirty="0"/>
              <a:t>1</a:t>
            </a:r>
          </a:p>
        </p:txBody>
      </p:sp>
    </p:spTree>
    <p:extLst>
      <p:ext uri="{BB962C8B-B14F-4D97-AF65-F5344CB8AC3E}">
        <p14:creationId xmlns:p14="http://schemas.microsoft.com/office/powerpoint/2010/main" val="29393533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8"/>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38"/>
                  </p:tgtEl>
                </p:cond>
              </p:nextCondLst>
            </p:seq>
            <p:seq concurrent="1" nextAc="seek">
              <p:cTn id="11" restart="whenNotActive" fill="hold" evtFilter="cancelBubble" nodeType="interactiveSeq">
                <p:stCondLst>
                  <p:cond evt="onClick" delay="0">
                    <p:tgtEl>
                      <p:spTgt spid="44"/>
                    </p:tgtEl>
                  </p:cond>
                </p:stCondLst>
                <p:endSync evt="end" delay="0">
                  <p:rtn val="all"/>
                </p:endSync>
                <p:childTnLst>
                  <p:par>
                    <p:cTn id="12" fill="hold">
                      <p:stCondLst>
                        <p:cond delay="0"/>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45"/>
                                        </p:tgtEl>
                                        <p:attrNameLst>
                                          <p:attrName>style.visibility</p:attrName>
                                        </p:attrNameLst>
                                      </p:cBhvr>
                                      <p:to>
                                        <p:strVal val="visible"/>
                                      </p:to>
                                    </p:set>
                                  </p:childTnLst>
                                </p:cTn>
                              </p:par>
                              <p:par>
                                <p:cTn id="16" presetID="1" presetClass="exit" presetSubtype="0" fill="hold" grpId="0" nodeType="withEffect">
                                  <p:stCondLst>
                                    <p:cond delay="0"/>
                                  </p:stCondLst>
                                  <p:childTnLst>
                                    <p:set>
                                      <p:cBhvr>
                                        <p:cTn id="17" dur="1" fill="hold">
                                          <p:stCondLst>
                                            <p:cond delay="0"/>
                                          </p:stCondLst>
                                        </p:cTn>
                                        <p:tgtEl>
                                          <p:spTgt spid="44"/>
                                        </p:tgtEl>
                                        <p:attrNameLst>
                                          <p:attrName>style.visibility</p:attrName>
                                        </p:attrNameLst>
                                      </p:cBhvr>
                                      <p:to>
                                        <p:strVal val="hidden"/>
                                      </p:to>
                                    </p:set>
                                  </p:childTnLst>
                                </p:cTn>
                              </p:par>
                            </p:childTnLst>
                          </p:cTn>
                        </p:par>
                      </p:childTnLst>
                    </p:cTn>
                  </p:par>
                </p:childTnLst>
              </p:cTn>
              <p:nextCondLst>
                <p:cond evt="onClick" delay="0">
                  <p:tgtEl>
                    <p:spTgt spid="44"/>
                  </p:tgtEl>
                </p:cond>
              </p:nextCondLst>
            </p:seq>
            <p:seq concurrent="1" nextAc="seek">
              <p:cTn id="18" restart="whenNotActive" fill="hold" evtFilter="cancelBubble" nodeType="interactiveSeq">
                <p:stCondLst>
                  <p:cond evt="onClick" delay="0">
                    <p:tgtEl>
                      <p:spTgt spid="43"/>
                    </p:tgtEl>
                  </p:cond>
                </p:stCondLst>
                <p:endSync evt="end" delay="0">
                  <p:rtn val="all"/>
                </p:endSync>
                <p:childTnLst>
                  <p:par>
                    <p:cTn id="19" fill="hold">
                      <p:stCondLst>
                        <p:cond delay="0"/>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2"/>
                                        </p:tgtEl>
                                        <p:attrNameLst>
                                          <p:attrName>style.visibility</p:attrName>
                                        </p:attrNameLst>
                                      </p:cBhvr>
                                      <p:to>
                                        <p:strVal val="visible"/>
                                      </p:to>
                                    </p:set>
                                  </p:childTnLst>
                                </p:cTn>
                              </p:par>
                              <p:par>
                                <p:cTn id="23" presetID="1" presetClass="exit" presetSubtype="0" fill="hold" grpId="0" nodeType="withEffect">
                                  <p:stCondLst>
                                    <p:cond delay="0"/>
                                  </p:stCondLst>
                                  <p:childTnLst>
                                    <p:set>
                                      <p:cBhvr>
                                        <p:cTn id="24" dur="1" fill="hold">
                                          <p:stCondLst>
                                            <p:cond delay="0"/>
                                          </p:stCondLst>
                                        </p:cTn>
                                        <p:tgtEl>
                                          <p:spTgt spid="43"/>
                                        </p:tgtEl>
                                        <p:attrNameLst>
                                          <p:attrName>style.visibility</p:attrName>
                                        </p:attrNameLst>
                                      </p:cBhvr>
                                      <p:to>
                                        <p:strVal val="hidden"/>
                                      </p:to>
                                    </p:set>
                                  </p:childTnLst>
                                </p:cTn>
                              </p:par>
                            </p:childTnLst>
                          </p:cTn>
                        </p:par>
                      </p:childTnLst>
                    </p:cTn>
                  </p:par>
                </p:childTnLst>
              </p:cTn>
              <p:nextCondLst>
                <p:cond evt="onClick" delay="0">
                  <p:tgtEl>
                    <p:spTgt spid="43"/>
                  </p:tgtEl>
                </p:cond>
              </p:nextCondLst>
            </p:seq>
            <p:seq concurrent="1" nextAc="seek">
              <p:cTn id="25" restart="whenNotActive" fill="hold" evtFilter="cancelBubble" nodeType="interactiveSeq">
                <p:stCondLst>
                  <p:cond evt="onClick" delay="0">
                    <p:tgtEl>
                      <p:spTgt spid="39"/>
                    </p:tgtEl>
                  </p:cond>
                </p:stCondLst>
                <p:endSync evt="end" delay="0">
                  <p:rtn val="all"/>
                </p:endSync>
                <p:childTnLst>
                  <p:par>
                    <p:cTn id="26" fill="hold">
                      <p:stCondLst>
                        <p:cond delay="0"/>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33"/>
                                        </p:tgtEl>
                                        <p:attrNameLst>
                                          <p:attrName>style.visibility</p:attrName>
                                        </p:attrNameLst>
                                      </p:cBhvr>
                                      <p:to>
                                        <p:strVal val="visible"/>
                                      </p:to>
                                    </p:set>
                                  </p:childTnLst>
                                </p:cTn>
                              </p:par>
                              <p:par>
                                <p:cTn id="30" presetID="1" presetClass="exit" presetSubtype="0" fill="hold" grpId="0" nodeType="withEffect">
                                  <p:stCondLst>
                                    <p:cond delay="0"/>
                                  </p:stCondLst>
                                  <p:childTnLst>
                                    <p:set>
                                      <p:cBhvr>
                                        <p:cTn id="31" dur="1" fill="hold">
                                          <p:stCondLst>
                                            <p:cond delay="0"/>
                                          </p:stCondLst>
                                        </p:cTn>
                                        <p:tgtEl>
                                          <p:spTgt spid="39"/>
                                        </p:tgtEl>
                                        <p:attrNameLst>
                                          <p:attrName>style.visibility</p:attrName>
                                        </p:attrNameLst>
                                      </p:cBhvr>
                                      <p:to>
                                        <p:strVal val="hidden"/>
                                      </p:to>
                                    </p:set>
                                  </p:childTnLst>
                                </p:cTn>
                              </p:par>
                            </p:childTnLst>
                          </p:cTn>
                        </p:par>
                      </p:childTnLst>
                    </p:cTn>
                  </p:par>
                </p:childTnLst>
              </p:cTn>
              <p:nextCondLst>
                <p:cond evt="onClick" delay="0">
                  <p:tgtEl>
                    <p:spTgt spid="39"/>
                  </p:tgtEl>
                </p:cond>
              </p:nextCondLst>
            </p:seq>
          </p:childTnLst>
        </p:cTn>
      </p:par>
    </p:tnLst>
    <p:bldLst>
      <p:bldP spid="33" grpId="0"/>
      <p:bldP spid="42" grpId="0"/>
      <p:bldP spid="45" grpId="0"/>
      <p:bldP spid="40" grpId="0" animBg="1"/>
      <p:bldP spid="40" grpId="1" animBg="1"/>
      <p:bldP spid="39" grpId="0" animBg="1"/>
      <p:bldP spid="43" grpId="0" animBg="1"/>
      <p:bldP spid="44"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a:extLst>
              <a:ext uri="{FF2B5EF4-FFF2-40B4-BE49-F238E27FC236}">
                <a16:creationId xmlns:a16="http://schemas.microsoft.com/office/drawing/2014/main" id="{16D1E507-6A15-4C41-83B6-37168D34F844}"/>
              </a:ext>
            </a:extLst>
          </p:cNvPr>
          <p:cNvSpPr txBox="1">
            <a:spLocks noChangeArrowheads="1"/>
          </p:cNvSpPr>
          <p:nvPr/>
        </p:nvSpPr>
        <p:spPr bwMode="auto">
          <a:xfrm>
            <a:off x="1670130" y="11113"/>
            <a:ext cx="10475491" cy="90011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Autofit/>
          </a:bodyPr>
          <a:lstStyle>
            <a:defPPr>
              <a:defRPr lang="fr-FR"/>
            </a:defPPr>
            <a:lvl1pPr algn="ctr">
              <a:lnSpc>
                <a:spcPct val="90000"/>
              </a:lnSpc>
              <a:spcBef>
                <a:spcPct val="0"/>
              </a:spcBef>
              <a:defRPr sz="3200" b="1">
                <a:solidFill>
                  <a:schemeClr val="bg1"/>
                </a:solidFill>
                <a:latin typeface="Century Gothic" panose="020B0502020202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fr-FR" altLang="fr-FR" dirty="0">
                <a:solidFill>
                  <a:srgbClr val="002060"/>
                </a:solidFill>
              </a:rPr>
              <a:t>Qu’est-ce qui pollue l’air intérieur du garage ?</a:t>
            </a:r>
          </a:p>
        </p:txBody>
      </p:sp>
      <p:pic>
        <p:nvPicPr>
          <p:cNvPr id="57355" name="Image 14" descr="garage pollué 2.gif">
            <a:extLst>
              <a:ext uri="{FF2B5EF4-FFF2-40B4-BE49-F238E27FC236}">
                <a16:creationId xmlns:a16="http://schemas.microsoft.com/office/drawing/2014/main" id="{0BAA222A-DB16-44DE-A44F-D8E23448096F}"/>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78050" y="766763"/>
            <a:ext cx="9131300" cy="5951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Text Box 21">
            <a:extLst>
              <a:ext uri="{FF2B5EF4-FFF2-40B4-BE49-F238E27FC236}">
                <a16:creationId xmlns:a16="http://schemas.microsoft.com/office/drawing/2014/main" id="{C323D4A3-DF04-4563-9404-338279A2DBE9}"/>
              </a:ext>
            </a:extLst>
          </p:cNvPr>
          <p:cNvSpPr txBox="1">
            <a:spLocks noChangeArrowheads="1"/>
          </p:cNvSpPr>
          <p:nvPr/>
        </p:nvSpPr>
        <p:spPr bwMode="auto">
          <a:xfrm>
            <a:off x="1801034" y="974364"/>
            <a:ext cx="2244493" cy="595676"/>
          </a:xfrm>
          <a:prstGeom prst="rect">
            <a:avLst/>
          </a:prstGeom>
          <a:noFill/>
          <a:ln w="38100">
            <a:noFill/>
            <a:miter lim="800000"/>
            <a:headEnd/>
            <a:tailEnd/>
          </a:ln>
        </p:spPr>
        <p:txBody>
          <a:bodyPr wrap="square">
            <a:spAutoFit/>
          </a:bodyPr>
          <a:lstStyle>
            <a:defPPr>
              <a:defRPr lang="fr-FR"/>
            </a:defPPr>
            <a:lvl2pPr marL="0" lvl="1" fontAlgn="auto">
              <a:lnSpc>
                <a:spcPct val="80000"/>
              </a:lnSpc>
              <a:spcBef>
                <a:spcPct val="20000"/>
              </a:spcBef>
              <a:spcAft>
                <a:spcPts val="0"/>
              </a:spcAft>
              <a:defRPr sz="1797" b="1">
                <a:solidFill>
                  <a:srgbClr val="002060"/>
                </a:solidFill>
                <a:latin typeface="Candara" panose="020E0502030303020204" pitchFamily="34" charset="0"/>
              </a:defRPr>
            </a:lvl2pPr>
          </a:lstStyle>
          <a:p>
            <a:pPr lvl="1"/>
            <a:r>
              <a:rPr lang="fr-FR" dirty="0"/>
              <a:t>Bricolage</a:t>
            </a:r>
          </a:p>
          <a:p>
            <a:pPr lvl="1">
              <a:defRPr/>
            </a:pPr>
            <a:r>
              <a:rPr lang="fr-FR" b="0" dirty="0">
                <a:solidFill>
                  <a:srgbClr val="167BB3"/>
                </a:solidFill>
              </a:rPr>
              <a:t>COV, particules fines</a:t>
            </a:r>
          </a:p>
        </p:txBody>
      </p:sp>
      <p:cxnSp>
        <p:nvCxnSpPr>
          <p:cNvPr id="35" name="Connecteur droit avec flèche 34">
            <a:extLst>
              <a:ext uri="{FF2B5EF4-FFF2-40B4-BE49-F238E27FC236}">
                <a16:creationId xmlns:a16="http://schemas.microsoft.com/office/drawing/2014/main" id="{04675ED3-51CF-48ED-8B5C-0E5C4A014E2F}"/>
              </a:ext>
            </a:extLst>
          </p:cNvPr>
          <p:cNvCxnSpPr>
            <a:cxnSpLocks/>
            <a:stCxn id="33" idx="2"/>
          </p:cNvCxnSpPr>
          <p:nvPr/>
        </p:nvCxnSpPr>
        <p:spPr bwMode="auto">
          <a:xfrm>
            <a:off x="2923281" y="1570040"/>
            <a:ext cx="983558" cy="1381123"/>
          </a:xfrm>
          <a:prstGeom prst="straightConnector1">
            <a:avLst/>
          </a:prstGeom>
          <a:ln w="38100">
            <a:solidFill>
              <a:srgbClr val="002060"/>
            </a:solidFill>
            <a:tailEnd type="arrow"/>
          </a:ln>
        </p:spPr>
        <p:style>
          <a:lnRef idx="1">
            <a:schemeClr val="accent1"/>
          </a:lnRef>
          <a:fillRef idx="0">
            <a:schemeClr val="accent1"/>
          </a:fillRef>
          <a:effectRef idx="0">
            <a:schemeClr val="accent1"/>
          </a:effectRef>
          <a:fontRef idx="minor">
            <a:schemeClr val="tx1"/>
          </a:fontRef>
        </p:style>
      </p:cxnSp>
      <p:cxnSp>
        <p:nvCxnSpPr>
          <p:cNvPr id="40" name="Connecteur droit avec flèche 39">
            <a:extLst>
              <a:ext uri="{FF2B5EF4-FFF2-40B4-BE49-F238E27FC236}">
                <a16:creationId xmlns:a16="http://schemas.microsoft.com/office/drawing/2014/main" id="{71A547C2-6D65-4CEC-897A-01945C36C90A}"/>
              </a:ext>
            </a:extLst>
          </p:cNvPr>
          <p:cNvCxnSpPr>
            <a:cxnSpLocks/>
            <a:stCxn id="41" idx="3"/>
          </p:cNvCxnSpPr>
          <p:nvPr/>
        </p:nvCxnSpPr>
        <p:spPr bwMode="auto">
          <a:xfrm flipV="1">
            <a:off x="5153891" y="6188198"/>
            <a:ext cx="2854036" cy="42700"/>
          </a:xfrm>
          <a:prstGeom prst="straightConnector1">
            <a:avLst/>
          </a:prstGeom>
          <a:ln w="38100">
            <a:solidFill>
              <a:srgbClr val="002060"/>
            </a:solidFill>
            <a:tailEnd type="arrow"/>
          </a:ln>
        </p:spPr>
        <p:style>
          <a:lnRef idx="1">
            <a:schemeClr val="accent1"/>
          </a:lnRef>
          <a:fillRef idx="0">
            <a:schemeClr val="accent1"/>
          </a:fillRef>
          <a:effectRef idx="0">
            <a:schemeClr val="accent1"/>
          </a:effectRef>
          <a:fontRef idx="minor">
            <a:schemeClr val="tx1"/>
          </a:fontRef>
        </p:style>
      </p:cxnSp>
      <p:sp>
        <p:nvSpPr>
          <p:cNvPr id="41" name="Text Box 21">
            <a:extLst>
              <a:ext uri="{FF2B5EF4-FFF2-40B4-BE49-F238E27FC236}">
                <a16:creationId xmlns:a16="http://schemas.microsoft.com/office/drawing/2014/main" id="{4015470C-57D0-4540-B09C-C23C20A48CDE}"/>
              </a:ext>
            </a:extLst>
          </p:cNvPr>
          <p:cNvSpPr txBox="1">
            <a:spLocks noChangeArrowheads="1"/>
          </p:cNvSpPr>
          <p:nvPr/>
        </p:nvSpPr>
        <p:spPr bwMode="auto">
          <a:xfrm>
            <a:off x="1893552" y="5822453"/>
            <a:ext cx="3260339" cy="816890"/>
          </a:xfrm>
          <a:prstGeom prst="rect">
            <a:avLst/>
          </a:prstGeom>
          <a:noFill/>
          <a:ln w="38100">
            <a:noFill/>
            <a:miter lim="800000"/>
            <a:headEnd/>
            <a:tailEnd/>
          </a:ln>
        </p:spPr>
        <p:txBody>
          <a:bodyPr wrap="square">
            <a:spAutoFit/>
          </a:bodyPr>
          <a:lstStyle>
            <a:defPPr>
              <a:defRPr lang="fr-FR"/>
            </a:defPPr>
            <a:lvl2pPr marL="0" lvl="1" fontAlgn="auto">
              <a:lnSpc>
                <a:spcPct val="80000"/>
              </a:lnSpc>
              <a:spcBef>
                <a:spcPct val="20000"/>
              </a:spcBef>
              <a:spcAft>
                <a:spcPts val="0"/>
              </a:spcAft>
              <a:defRPr sz="1797" b="1">
                <a:solidFill>
                  <a:srgbClr val="002060"/>
                </a:solidFill>
                <a:latin typeface="Candara" panose="020E0502030303020204" pitchFamily="34" charset="0"/>
              </a:defRPr>
            </a:lvl2pPr>
          </a:lstStyle>
          <a:p>
            <a:pPr lvl="1"/>
            <a:r>
              <a:rPr lang="fr-FR" dirty="0"/>
              <a:t>Véhicule </a:t>
            </a:r>
          </a:p>
          <a:p>
            <a:pPr lvl="1">
              <a:defRPr/>
            </a:pPr>
            <a:r>
              <a:rPr lang="fr-FR" b="0" dirty="0">
                <a:solidFill>
                  <a:srgbClr val="167BB3"/>
                </a:solidFill>
              </a:rPr>
              <a:t>Gaz d’échappement, particules fines, monoxyde de carbone…</a:t>
            </a:r>
          </a:p>
        </p:txBody>
      </p:sp>
      <p:sp>
        <p:nvSpPr>
          <p:cNvPr id="18" name="Fond Blanc">
            <a:extLst>
              <a:ext uri="{FF2B5EF4-FFF2-40B4-BE49-F238E27FC236}">
                <a16:creationId xmlns:a16="http://schemas.microsoft.com/office/drawing/2014/main" id="{BD768E4B-044B-48DE-B2FD-83A0BD85B731}"/>
              </a:ext>
            </a:extLst>
          </p:cNvPr>
          <p:cNvSpPr/>
          <p:nvPr/>
        </p:nvSpPr>
        <p:spPr>
          <a:xfrm>
            <a:off x="0" y="3861"/>
            <a:ext cx="1670132" cy="685800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9" name="Logo AtmoSud">
            <a:hlinkClick r:id="rId4"/>
            <a:extLst>
              <a:ext uri="{FF2B5EF4-FFF2-40B4-BE49-F238E27FC236}">
                <a16:creationId xmlns:a16="http://schemas.microsoft.com/office/drawing/2014/main" id="{62A50F77-FC6F-4D73-B9FF-6B2C687E3AE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7873" y="6188197"/>
            <a:ext cx="1440000" cy="574331"/>
          </a:xfrm>
          <a:prstGeom prst="rect">
            <a:avLst/>
          </a:prstGeom>
        </p:spPr>
      </p:pic>
      <p:grpSp>
        <p:nvGrpSpPr>
          <p:cNvPr id="20" name="TP">
            <a:extLst>
              <a:ext uri="{FF2B5EF4-FFF2-40B4-BE49-F238E27FC236}">
                <a16:creationId xmlns:a16="http://schemas.microsoft.com/office/drawing/2014/main" id="{F307078A-C03B-4153-BF26-1F6A436CEF41}"/>
              </a:ext>
            </a:extLst>
          </p:cNvPr>
          <p:cNvGrpSpPr/>
          <p:nvPr/>
        </p:nvGrpSpPr>
        <p:grpSpPr>
          <a:xfrm>
            <a:off x="330442" y="5258668"/>
            <a:ext cx="1084263" cy="830356"/>
            <a:chOff x="330442" y="5254806"/>
            <a:chExt cx="1084263" cy="830356"/>
          </a:xfrm>
        </p:grpSpPr>
        <p:sp>
          <p:nvSpPr>
            <p:cNvPr id="21" name="Txt tp">
              <a:extLst>
                <a:ext uri="{FF2B5EF4-FFF2-40B4-BE49-F238E27FC236}">
                  <a16:creationId xmlns:a16="http://schemas.microsoft.com/office/drawing/2014/main" id="{2A725631-5C2C-429E-B6D0-6C22E30B84D6}"/>
                </a:ext>
              </a:extLst>
            </p:cNvPr>
            <p:cNvSpPr txBox="1">
              <a:spLocks noChangeArrowheads="1"/>
            </p:cNvSpPr>
            <p:nvPr/>
          </p:nvSpPr>
          <p:spPr bwMode="auto">
            <a:xfrm>
              <a:off x="330442" y="5747025"/>
              <a:ext cx="1084263" cy="338137"/>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altLang="fr-FR" sz="1600" b="0" i="0" u="none" strike="noStrike" kern="0" cap="none" spc="0" normalizeH="0" baseline="0" noProof="0" dirty="0">
                  <a:ln>
                    <a:noFill/>
                  </a:ln>
                  <a:solidFill>
                    <a:srgbClr val="44546A"/>
                  </a:solidFill>
                  <a:effectLst/>
                  <a:uLnTx/>
                  <a:uFillTx/>
                  <a:latin typeface="Chelsea Market" panose="02000000000000000000" pitchFamily="2" charset="0"/>
                  <a:ea typeface="Chelsea Market" panose="02000000000000000000" pitchFamily="2" charset="0"/>
                  <a:cs typeface="Ebrima" panose="02000000000000000000" pitchFamily="2" charset="0"/>
                </a:rPr>
                <a:t>TP</a:t>
              </a:r>
            </a:p>
          </p:txBody>
        </p:sp>
        <p:pic>
          <p:nvPicPr>
            <p:cNvPr id="22" name="Picto">
              <a:extLst>
                <a:ext uri="{FF2B5EF4-FFF2-40B4-BE49-F238E27FC236}">
                  <a16:creationId xmlns:a16="http://schemas.microsoft.com/office/drawing/2014/main" id="{E0F1D965-AE03-4689-A1F8-48E7D1B770DB}"/>
                </a:ext>
              </a:extLst>
            </p:cNvPr>
            <p:cNvPicPr>
              <a:picLocks noChangeAspect="1"/>
            </p:cNvPicPr>
            <p:nvPr/>
          </p:nvPicPr>
          <p:blipFill rotWithShape="1">
            <a:blip r:embed="rId6">
              <a:extLst>
                <a:ext uri="{28A0092B-C50C-407E-A947-70E740481C1C}">
                  <a14:useLocalDpi xmlns:a14="http://schemas.microsoft.com/office/drawing/2010/main" val="0"/>
                </a:ext>
              </a:extLst>
            </a:blip>
            <a:srcRect l="2040" t="2673" r="2116" b="5000"/>
            <a:stretch/>
          </p:blipFill>
          <p:spPr bwMode="auto">
            <a:xfrm>
              <a:off x="550102" y="5254806"/>
              <a:ext cx="681644" cy="5569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3" name="Video">
            <a:extLst>
              <a:ext uri="{FF2B5EF4-FFF2-40B4-BE49-F238E27FC236}">
                <a16:creationId xmlns:a16="http://schemas.microsoft.com/office/drawing/2014/main" id="{B42EF93C-8D9C-4B10-99C3-E97F9D5BA7C5}"/>
              </a:ext>
            </a:extLst>
          </p:cNvPr>
          <p:cNvGrpSpPr/>
          <p:nvPr/>
        </p:nvGrpSpPr>
        <p:grpSpPr>
          <a:xfrm>
            <a:off x="330443" y="4186380"/>
            <a:ext cx="1084263" cy="874441"/>
            <a:chOff x="330443" y="4182518"/>
            <a:chExt cx="1084263" cy="874441"/>
          </a:xfrm>
        </p:grpSpPr>
        <p:sp>
          <p:nvSpPr>
            <p:cNvPr id="24" name="Txt video">
              <a:extLst>
                <a:ext uri="{FF2B5EF4-FFF2-40B4-BE49-F238E27FC236}">
                  <a16:creationId xmlns:a16="http://schemas.microsoft.com/office/drawing/2014/main" id="{FEB59C07-E589-4710-B948-F81D6415A04D}"/>
                </a:ext>
              </a:extLst>
            </p:cNvPr>
            <p:cNvSpPr txBox="1">
              <a:spLocks noChangeArrowheads="1"/>
            </p:cNvSpPr>
            <p:nvPr/>
          </p:nvSpPr>
          <p:spPr bwMode="auto">
            <a:xfrm>
              <a:off x="330443" y="4718822"/>
              <a:ext cx="1084263" cy="338137"/>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altLang="fr-FR" sz="1600" b="0" i="0" u="none" strike="noStrike" kern="0" cap="none" spc="0" normalizeH="0" baseline="0" noProof="0" dirty="0">
                  <a:ln>
                    <a:noFill/>
                  </a:ln>
                  <a:solidFill>
                    <a:srgbClr val="44546A"/>
                  </a:solidFill>
                  <a:effectLst/>
                  <a:uLnTx/>
                  <a:uFillTx/>
                  <a:latin typeface="Chelsea Market" panose="02000000000000000000" pitchFamily="2" charset="0"/>
                  <a:ea typeface="Chelsea Market" panose="02000000000000000000" pitchFamily="2" charset="0"/>
                  <a:cs typeface="Ebrima" panose="02000000000000000000" pitchFamily="2" charset="0"/>
                </a:rPr>
                <a:t>VIDEO</a:t>
              </a:r>
            </a:p>
          </p:txBody>
        </p:sp>
        <p:pic>
          <p:nvPicPr>
            <p:cNvPr id="25" name="Picto guide">
              <a:extLst>
                <a:ext uri="{FF2B5EF4-FFF2-40B4-BE49-F238E27FC236}">
                  <a16:creationId xmlns:a16="http://schemas.microsoft.com/office/drawing/2014/main" id="{D19D066B-33AA-4AFA-8CF7-1EAFD172B730}"/>
                </a:ext>
              </a:extLst>
            </p:cNvPr>
            <p:cNvPicPr>
              <a:picLocks noChangeAspect="1"/>
            </p:cNvPicPr>
            <p:nvPr/>
          </p:nvPicPr>
          <p:blipFill rotWithShape="1">
            <a:blip r:embed="rId7">
              <a:extLst>
                <a:ext uri="{28A0092B-C50C-407E-A947-70E740481C1C}">
                  <a14:useLocalDpi xmlns:a14="http://schemas.microsoft.com/office/drawing/2010/main" val="0"/>
                </a:ext>
              </a:extLst>
            </a:blip>
            <a:srcRect l="4186" t="1958" r="10959" b="5944"/>
            <a:stretch/>
          </p:blipFill>
          <p:spPr bwMode="auto">
            <a:xfrm>
              <a:off x="545220" y="4182518"/>
              <a:ext cx="631767" cy="5818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6" name="Guide">
            <a:extLst>
              <a:ext uri="{FF2B5EF4-FFF2-40B4-BE49-F238E27FC236}">
                <a16:creationId xmlns:a16="http://schemas.microsoft.com/office/drawing/2014/main" id="{F35346A1-3CEB-4009-B0D4-E3EF288AC81F}"/>
              </a:ext>
            </a:extLst>
          </p:cNvPr>
          <p:cNvGrpSpPr/>
          <p:nvPr/>
        </p:nvGrpSpPr>
        <p:grpSpPr>
          <a:xfrm>
            <a:off x="330444" y="3123586"/>
            <a:ext cx="1084262" cy="891371"/>
            <a:chOff x="330444" y="3119724"/>
            <a:chExt cx="1084262" cy="891371"/>
          </a:xfrm>
        </p:grpSpPr>
        <p:sp>
          <p:nvSpPr>
            <p:cNvPr id="27" name="Txt guide">
              <a:extLst>
                <a:ext uri="{FF2B5EF4-FFF2-40B4-BE49-F238E27FC236}">
                  <a16:creationId xmlns:a16="http://schemas.microsoft.com/office/drawing/2014/main" id="{96FAFC1F-20DC-477D-9F13-1D9B5C52F2F7}"/>
                </a:ext>
              </a:extLst>
            </p:cNvPr>
            <p:cNvSpPr txBox="1">
              <a:spLocks noChangeArrowheads="1"/>
            </p:cNvSpPr>
            <p:nvPr/>
          </p:nvSpPr>
          <p:spPr bwMode="auto">
            <a:xfrm>
              <a:off x="330444" y="3671370"/>
              <a:ext cx="1084262" cy="339725"/>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altLang="fr-FR" sz="1600" b="0" i="0" u="none" strike="noStrike" kern="0" cap="none" spc="0" normalizeH="0" baseline="0" noProof="0" dirty="0">
                  <a:ln>
                    <a:noFill/>
                  </a:ln>
                  <a:solidFill>
                    <a:srgbClr val="44546A"/>
                  </a:solidFill>
                  <a:effectLst/>
                  <a:uLnTx/>
                  <a:uFillTx/>
                  <a:latin typeface="Chelsea Market" panose="02000000000000000000" pitchFamily="2" charset="0"/>
                  <a:ea typeface="Chelsea Market" panose="02000000000000000000" pitchFamily="2" charset="0"/>
                  <a:cs typeface="Verdana" panose="020B0604030504040204" pitchFamily="34" charset="0"/>
                </a:rPr>
                <a:t>GUIDE</a:t>
              </a:r>
            </a:p>
          </p:txBody>
        </p:sp>
        <p:pic>
          <p:nvPicPr>
            <p:cNvPr id="28" name="Picto guide">
              <a:extLst>
                <a:ext uri="{FF2B5EF4-FFF2-40B4-BE49-F238E27FC236}">
                  <a16:creationId xmlns:a16="http://schemas.microsoft.com/office/drawing/2014/main" id="{0579B52C-4D49-49FE-ADCF-A4F05FA97DCE}"/>
                </a:ext>
              </a:extLst>
            </p:cNvPr>
            <p:cNvPicPr>
              <a:picLocks noChangeAspect="1"/>
            </p:cNvPicPr>
            <p:nvPr/>
          </p:nvPicPr>
          <p:blipFill rotWithShape="1">
            <a:blip r:embed="rId8">
              <a:extLst>
                <a:ext uri="{28A0092B-C50C-407E-A947-70E740481C1C}">
                  <a14:useLocalDpi xmlns:a14="http://schemas.microsoft.com/office/drawing/2010/main" val="0"/>
                </a:ext>
              </a:extLst>
            </a:blip>
            <a:srcRect l="5015" t="1565" r="10709" b="5873"/>
            <a:stretch/>
          </p:blipFill>
          <p:spPr bwMode="auto">
            <a:xfrm>
              <a:off x="545220" y="3119724"/>
              <a:ext cx="623454" cy="5818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9" name="Txt info">
            <a:extLst>
              <a:ext uri="{FF2B5EF4-FFF2-40B4-BE49-F238E27FC236}">
                <a16:creationId xmlns:a16="http://schemas.microsoft.com/office/drawing/2014/main" id="{4D575BB0-D3FF-4283-8865-0D304536D2F3}"/>
              </a:ext>
            </a:extLst>
          </p:cNvPr>
          <p:cNvSpPr txBox="1">
            <a:spLocks noChangeArrowheads="1"/>
          </p:cNvSpPr>
          <p:nvPr/>
        </p:nvSpPr>
        <p:spPr bwMode="auto">
          <a:xfrm>
            <a:off x="314816" y="2530286"/>
            <a:ext cx="1084262" cy="338137"/>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altLang="fr-FR" sz="1600" b="0" i="0" u="none" strike="noStrike" kern="0" cap="none" spc="0" normalizeH="0" baseline="0" noProof="0" dirty="0">
                <a:ln>
                  <a:noFill/>
                </a:ln>
                <a:solidFill>
                  <a:srgbClr val="44546A"/>
                </a:solidFill>
                <a:effectLst/>
                <a:uLnTx/>
                <a:uFillTx/>
                <a:latin typeface="Chelsea Market" panose="02000000000000000000" pitchFamily="2" charset="0"/>
                <a:ea typeface="Chelsea Market" panose="02000000000000000000" pitchFamily="2" charset="0"/>
                <a:cs typeface="Ebrima" panose="02000000000000000000" pitchFamily="2" charset="0"/>
              </a:rPr>
              <a:t>INFO</a:t>
            </a:r>
          </a:p>
        </p:txBody>
      </p:sp>
      <p:sp>
        <p:nvSpPr>
          <p:cNvPr id="30" name="Module CO2">
            <a:extLst>
              <a:ext uri="{FF2B5EF4-FFF2-40B4-BE49-F238E27FC236}">
                <a16:creationId xmlns:a16="http://schemas.microsoft.com/office/drawing/2014/main" id="{0453D993-3F3D-448E-870B-A94C859E65CE}"/>
              </a:ext>
            </a:extLst>
          </p:cNvPr>
          <p:cNvSpPr/>
          <p:nvPr/>
        </p:nvSpPr>
        <p:spPr>
          <a:xfrm>
            <a:off x="65263" y="1509203"/>
            <a:ext cx="1539605" cy="276999"/>
          </a:xfrm>
          <a:prstGeom prst="rect">
            <a:avLst/>
          </a:prstGeom>
          <a:solidFill>
            <a:srgbClr val="002060"/>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L’air de ma classe</a:t>
            </a:r>
            <a:endParaRPr kumimoji="0" lang="fr-FR"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36" name="Logo AEM">
            <a:extLst>
              <a:ext uri="{FF2B5EF4-FFF2-40B4-BE49-F238E27FC236}">
                <a16:creationId xmlns:a16="http://schemas.microsoft.com/office/drawing/2014/main" id="{1A790396-E9CF-4AF0-9428-7B27FE44071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57636" y="224669"/>
            <a:ext cx="954858" cy="1218997"/>
          </a:xfrm>
          <a:prstGeom prst="rect">
            <a:avLst/>
          </a:prstGeom>
        </p:spPr>
      </p:pic>
      <p:pic>
        <p:nvPicPr>
          <p:cNvPr id="37" name="Picto info active">
            <a:extLst>
              <a:ext uri="{FF2B5EF4-FFF2-40B4-BE49-F238E27FC236}">
                <a16:creationId xmlns:a16="http://schemas.microsoft.com/office/drawing/2014/main" id="{2972BE2C-9988-4795-8EA8-2F4458CAD1A6}"/>
              </a:ext>
            </a:extLst>
          </p:cNvPr>
          <p:cNvPicPr>
            <a:picLocks noChangeAspect="1"/>
          </p:cNvPicPr>
          <p:nvPr/>
        </p:nvPicPr>
        <p:blipFill rotWithShape="1">
          <a:blip r:embed="rId10">
            <a:extLst>
              <a:ext uri="{28A0092B-C50C-407E-A947-70E740481C1C}">
                <a14:useLocalDpi xmlns:a14="http://schemas.microsoft.com/office/drawing/2010/main" val="0"/>
              </a:ext>
            </a:extLst>
          </a:blip>
          <a:srcRect l="6268" t="3278" r="13588" b="5866"/>
          <a:stretch/>
        </p:blipFill>
        <p:spPr bwMode="auto">
          <a:xfrm>
            <a:off x="530536" y="1995482"/>
            <a:ext cx="624689" cy="597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 name="Carré corné Info">
            <a:extLst>
              <a:ext uri="{FF2B5EF4-FFF2-40B4-BE49-F238E27FC236}">
                <a16:creationId xmlns:a16="http://schemas.microsoft.com/office/drawing/2014/main" id="{34D2262B-2A04-477F-80E4-7441523842BD}"/>
              </a:ext>
            </a:extLst>
          </p:cNvPr>
          <p:cNvSpPr/>
          <p:nvPr/>
        </p:nvSpPr>
        <p:spPr>
          <a:xfrm>
            <a:off x="46379" y="5258668"/>
            <a:ext cx="1609401" cy="1566307"/>
          </a:xfrm>
          <a:prstGeom prst="foldedCorner">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228600" indent="-228600">
              <a:buFont typeface="+mj-lt"/>
              <a:buAutoNum type="arabicPeriod"/>
              <a:defRPr/>
            </a:pPr>
            <a:r>
              <a:rPr lang="fr-FR" sz="1200" dirty="0">
                <a:solidFill>
                  <a:schemeClr val="tx1"/>
                </a:solidFill>
              </a:rPr>
              <a:t>Bricolage : COV, particules fines</a:t>
            </a:r>
          </a:p>
          <a:p>
            <a:pPr marL="228600" indent="-228600">
              <a:buFont typeface="+mj-lt"/>
              <a:buAutoNum type="arabicPeriod"/>
              <a:defRPr/>
            </a:pPr>
            <a:r>
              <a:rPr lang="fr-FR" sz="1200" dirty="0">
                <a:solidFill>
                  <a:schemeClr val="tx1"/>
                </a:solidFill>
              </a:rPr>
              <a:t>Véhicule : Gaz d’échappement, particules fines, monoxyde de carbone…</a:t>
            </a:r>
          </a:p>
        </p:txBody>
      </p:sp>
      <p:sp>
        <p:nvSpPr>
          <p:cNvPr id="31" name="Espace réservé du numéro de diapositive 1">
            <a:extLst>
              <a:ext uri="{FF2B5EF4-FFF2-40B4-BE49-F238E27FC236}">
                <a16:creationId xmlns:a16="http://schemas.microsoft.com/office/drawing/2014/main" id="{EF07CE8C-8BB9-4790-8CB5-2D2149B2B839}"/>
              </a:ext>
            </a:extLst>
          </p:cNvPr>
          <p:cNvSpPr txBox="1">
            <a:spLocks/>
          </p:cNvSpPr>
          <p:nvPr/>
        </p:nvSpPr>
        <p:spPr bwMode="auto">
          <a:xfrm>
            <a:off x="11126800" y="6409271"/>
            <a:ext cx="1018821" cy="365125"/>
          </a:xfrm>
          <a:prstGeom prst="rect">
            <a:avLst/>
          </a:prstGeom>
          <a:solidFill>
            <a:srgbClr val="002060"/>
          </a:solidFill>
          <a:ln>
            <a:noFill/>
          </a:ln>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dirty="0">
                <a:solidFill>
                  <a:schemeClr val="bg1"/>
                </a:solidFill>
              </a:rPr>
              <a:t>M</a:t>
            </a:r>
            <a:r>
              <a:rPr lang="fr-FR" altLang="fr-FR" sz="1800" b="1" baseline="30000" dirty="0">
                <a:solidFill>
                  <a:schemeClr val="bg1"/>
                </a:solidFill>
              </a:rPr>
              <a:t>8</a:t>
            </a:r>
            <a:r>
              <a:rPr lang="fr-FR" altLang="fr-FR" sz="1800" b="1" dirty="0">
                <a:solidFill>
                  <a:srgbClr val="CFEDEF"/>
                </a:solidFill>
              </a:rPr>
              <a:t> </a:t>
            </a:r>
            <a:r>
              <a:rPr lang="fr-FR" altLang="fr-FR" sz="1800" b="1" dirty="0">
                <a:solidFill>
                  <a:schemeClr val="bg1"/>
                </a:solidFill>
              </a:rPr>
              <a:t>- </a:t>
            </a:r>
            <a:fld id="{6B65CB28-E51F-4F6B-B370-8F5765EA14E9}" type="slidenum">
              <a:rPr lang="fr-FR" altLang="fr-FR" sz="1800" b="1" smtClean="0">
                <a:solidFill>
                  <a:schemeClr val="bg1"/>
                </a:solidFill>
              </a:rPr>
              <a:pPr algn="ctr" eaLnBrk="1" hangingPunct="1">
                <a:lnSpc>
                  <a:spcPct val="100000"/>
                </a:lnSpc>
                <a:spcBef>
                  <a:spcPct val="0"/>
                </a:spcBef>
                <a:buFontTx/>
                <a:buNone/>
              </a:pPr>
              <a:t>64</a:t>
            </a:fld>
            <a:endParaRPr lang="fr-FR" altLang="fr-FR" sz="1800" b="1" dirty="0">
              <a:solidFill>
                <a:schemeClr val="bg1"/>
              </a:solidFill>
            </a:endParaRPr>
          </a:p>
        </p:txBody>
      </p:sp>
      <p:pic>
        <p:nvPicPr>
          <p:cNvPr id="32" name="Retour">
            <a:hlinkClick r:id="rId11" action="ppaction://hlinksldjump"/>
            <a:extLst>
              <a:ext uri="{FF2B5EF4-FFF2-40B4-BE49-F238E27FC236}">
                <a16:creationId xmlns:a16="http://schemas.microsoft.com/office/drawing/2014/main" id="{7D32C7E0-7035-47F3-BF4F-A47CCA3D3C00}"/>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1338131" y="5780353"/>
            <a:ext cx="596157" cy="567075"/>
          </a:xfrm>
          <a:prstGeom prst="rect">
            <a:avLst/>
          </a:prstGeom>
        </p:spPr>
      </p:pic>
      <p:sp>
        <p:nvSpPr>
          <p:cNvPr id="42" name="Numéro 2">
            <a:extLst>
              <a:ext uri="{FF2B5EF4-FFF2-40B4-BE49-F238E27FC236}">
                <a16:creationId xmlns:a16="http://schemas.microsoft.com/office/drawing/2014/main" id="{8AD6C832-7D08-4AEC-8648-E4A03615A2EA}"/>
              </a:ext>
            </a:extLst>
          </p:cNvPr>
          <p:cNvSpPr/>
          <p:nvPr/>
        </p:nvSpPr>
        <p:spPr bwMode="auto">
          <a:xfrm>
            <a:off x="5154209" y="5742222"/>
            <a:ext cx="1015200" cy="1015200"/>
          </a:xfrm>
          <a:custGeom>
            <a:avLst/>
            <a:gdLst>
              <a:gd name="connsiteX0" fmla="*/ 0 w 5826377"/>
              <a:gd name="connsiteY0" fmla="*/ 1033411 h 2066821"/>
              <a:gd name="connsiteX1" fmla="*/ 2913189 w 5826377"/>
              <a:gd name="connsiteY1" fmla="*/ 0 h 2066821"/>
              <a:gd name="connsiteX2" fmla="*/ 5826378 w 5826377"/>
              <a:gd name="connsiteY2" fmla="*/ 1033411 h 2066821"/>
              <a:gd name="connsiteX3" fmla="*/ 2913189 w 5826377"/>
              <a:gd name="connsiteY3" fmla="*/ 2066822 h 2066821"/>
              <a:gd name="connsiteX4" fmla="*/ 0 w 5826377"/>
              <a:gd name="connsiteY4" fmla="*/ 1033411 h 2066821"/>
              <a:gd name="connsiteX0" fmla="*/ 0 w 5963004"/>
              <a:gd name="connsiteY0" fmla="*/ 1117673 h 2151084"/>
              <a:gd name="connsiteX1" fmla="*/ 2913189 w 5963004"/>
              <a:gd name="connsiteY1" fmla="*/ 84262 h 2151084"/>
              <a:gd name="connsiteX2" fmla="*/ 4908260 w 5963004"/>
              <a:gd name="connsiteY2" fmla="*/ 178808 h 2151084"/>
              <a:gd name="connsiteX3" fmla="*/ 5826378 w 5963004"/>
              <a:gd name="connsiteY3" fmla="*/ 1117673 h 2151084"/>
              <a:gd name="connsiteX4" fmla="*/ 2913189 w 5963004"/>
              <a:gd name="connsiteY4" fmla="*/ 2151084 h 2151084"/>
              <a:gd name="connsiteX5" fmla="*/ 0 w 5963004"/>
              <a:gd name="connsiteY5" fmla="*/ 1117673 h 2151084"/>
              <a:gd name="connsiteX0" fmla="*/ 0 w 5682491"/>
              <a:gd name="connsiteY0" fmla="*/ 1117673 h 2198926"/>
              <a:gd name="connsiteX1" fmla="*/ 2913189 w 5682491"/>
              <a:gd name="connsiteY1" fmla="*/ 84262 h 2198926"/>
              <a:gd name="connsiteX2" fmla="*/ 4908260 w 5682491"/>
              <a:gd name="connsiteY2" fmla="*/ 178808 h 2198926"/>
              <a:gd name="connsiteX3" fmla="*/ 5502993 w 5682491"/>
              <a:gd name="connsiteY3" fmla="*/ 1920561 h 2198926"/>
              <a:gd name="connsiteX4" fmla="*/ 2913189 w 5682491"/>
              <a:gd name="connsiteY4" fmla="*/ 2151084 h 2198926"/>
              <a:gd name="connsiteX5" fmla="*/ 0 w 5682491"/>
              <a:gd name="connsiteY5" fmla="*/ 1117673 h 2198926"/>
              <a:gd name="connsiteX0" fmla="*/ 0 w 5660189"/>
              <a:gd name="connsiteY0" fmla="*/ 926212 h 2198502"/>
              <a:gd name="connsiteX1" fmla="*/ 2890887 w 5660189"/>
              <a:gd name="connsiteY1" fmla="*/ 71221 h 2198502"/>
              <a:gd name="connsiteX2" fmla="*/ 4885958 w 5660189"/>
              <a:gd name="connsiteY2" fmla="*/ 165767 h 2198502"/>
              <a:gd name="connsiteX3" fmla="*/ 5480691 w 5660189"/>
              <a:gd name="connsiteY3" fmla="*/ 1907520 h 2198502"/>
              <a:gd name="connsiteX4" fmla="*/ 2890887 w 5660189"/>
              <a:gd name="connsiteY4" fmla="*/ 2138043 h 2198502"/>
              <a:gd name="connsiteX5" fmla="*/ 0 w 5660189"/>
              <a:gd name="connsiteY5" fmla="*/ 926212 h 2198502"/>
              <a:gd name="connsiteX0" fmla="*/ 13287 w 5673476"/>
              <a:gd name="connsiteY0" fmla="*/ 941739 h 2214029"/>
              <a:gd name="connsiteX1" fmla="*/ 1956320 w 5673476"/>
              <a:gd name="connsiteY1" fmla="*/ 64445 h 2214029"/>
              <a:gd name="connsiteX2" fmla="*/ 4899245 w 5673476"/>
              <a:gd name="connsiteY2" fmla="*/ 181294 h 2214029"/>
              <a:gd name="connsiteX3" fmla="*/ 5493978 w 5673476"/>
              <a:gd name="connsiteY3" fmla="*/ 1923047 h 2214029"/>
              <a:gd name="connsiteX4" fmla="*/ 2904174 w 5673476"/>
              <a:gd name="connsiteY4" fmla="*/ 2153570 h 2214029"/>
              <a:gd name="connsiteX5" fmla="*/ 13287 w 5673476"/>
              <a:gd name="connsiteY5" fmla="*/ 941739 h 2214029"/>
              <a:gd name="connsiteX0" fmla="*/ 101649 w 5761838"/>
              <a:gd name="connsiteY0" fmla="*/ 941739 h 2143739"/>
              <a:gd name="connsiteX1" fmla="*/ 2044682 w 5761838"/>
              <a:gd name="connsiteY1" fmla="*/ 64445 h 2143739"/>
              <a:gd name="connsiteX2" fmla="*/ 4987607 w 5761838"/>
              <a:gd name="connsiteY2" fmla="*/ 181294 h 2143739"/>
              <a:gd name="connsiteX3" fmla="*/ 5582340 w 5761838"/>
              <a:gd name="connsiteY3" fmla="*/ 1923047 h 2143739"/>
              <a:gd name="connsiteX4" fmla="*/ 840350 w 5761838"/>
              <a:gd name="connsiteY4" fmla="*/ 2064360 h 2143739"/>
              <a:gd name="connsiteX5" fmla="*/ 101649 w 5761838"/>
              <a:gd name="connsiteY5" fmla="*/ 941739 h 2143739"/>
              <a:gd name="connsiteX0" fmla="*/ 188442 w 5536397"/>
              <a:gd name="connsiteY0" fmla="*/ 630387 h 2143793"/>
              <a:gd name="connsiteX1" fmla="*/ 1819241 w 5536397"/>
              <a:gd name="connsiteY1" fmla="*/ 43025 h 2143793"/>
              <a:gd name="connsiteX2" fmla="*/ 4762166 w 5536397"/>
              <a:gd name="connsiteY2" fmla="*/ 159874 h 2143793"/>
              <a:gd name="connsiteX3" fmla="*/ 5356899 w 5536397"/>
              <a:gd name="connsiteY3" fmla="*/ 1901627 h 2143793"/>
              <a:gd name="connsiteX4" fmla="*/ 614909 w 5536397"/>
              <a:gd name="connsiteY4" fmla="*/ 2042940 h 2143793"/>
              <a:gd name="connsiteX5" fmla="*/ 188442 w 5536397"/>
              <a:gd name="connsiteY5" fmla="*/ 630387 h 2143793"/>
              <a:gd name="connsiteX0" fmla="*/ 174325 w 5321361"/>
              <a:gd name="connsiteY0" fmla="*/ 630387 h 2200733"/>
              <a:gd name="connsiteX1" fmla="*/ 1805124 w 5321361"/>
              <a:gd name="connsiteY1" fmla="*/ 43025 h 2200733"/>
              <a:gd name="connsiteX2" fmla="*/ 4748049 w 5321361"/>
              <a:gd name="connsiteY2" fmla="*/ 159874 h 2200733"/>
              <a:gd name="connsiteX3" fmla="*/ 5086304 w 5321361"/>
              <a:gd name="connsiteY3" fmla="*/ 2035442 h 2200733"/>
              <a:gd name="connsiteX4" fmla="*/ 600792 w 5321361"/>
              <a:gd name="connsiteY4" fmla="*/ 2042940 h 2200733"/>
              <a:gd name="connsiteX5" fmla="*/ 174325 w 5321361"/>
              <a:gd name="connsiteY5" fmla="*/ 630387 h 2200733"/>
              <a:gd name="connsiteX0" fmla="*/ 174325 w 5420438"/>
              <a:gd name="connsiteY0" fmla="*/ 630387 h 2200733"/>
              <a:gd name="connsiteX1" fmla="*/ 1805124 w 5420438"/>
              <a:gd name="connsiteY1" fmla="*/ 43025 h 2200733"/>
              <a:gd name="connsiteX2" fmla="*/ 4748049 w 5420438"/>
              <a:gd name="connsiteY2" fmla="*/ 159874 h 2200733"/>
              <a:gd name="connsiteX3" fmla="*/ 5086304 w 5420438"/>
              <a:gd name="connsiteY3" fmla="*/ 2035442 h 2200733"/>
              <a:gd name="connsiteX4" fmla="*/ 600792 w 5420438"/>
              <a:gd name="connsiteY4" fmla="*/ 2042940 h 2200733"/>
              <a:gd name="connsiteX5" fmla="*/ 174325 w 5420438"/>
              <a:gd name="connsiteY5" fmla="*/ 630387 h 2200733"/>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428298"/>
              <a:gd name="connsiteY0" fmla="*/ 682960 h 2297981"/>
              <a:gd name="connsiteX1" fmla="*/ 1805124 w 5428298"/>
              <a:gd name="connsiteY1" fmla="*/ 95598 h 2297981"/>
              <a:gd name="connsiteX2" fmla="*/ 4748049 w 5428298"/>
              <a:gd name="connsiteY2" fmla="*/ 212447 h 2297981"/>
              <a:gd name="connsiteX3" fmla="*/ 5086304 w 5428298"/>
              <a:gd name="connsiteY3" fmla="*/ 2088015 h 2297981"/>
              <a:gd name="connsiteX4" fmla="*/ 600792 w 5428298"/>
              <a:gd name="connsiteY4" fmla="*/ 2095513 h 2297981"/>
              <a:gd name="connsiteX5" fmla="*/ 174325 w 5428298"/>
              <a:gd name="connsiteY5" fmla="*/ 682960 h 2297981"/>
              <a:gd name="connsiteX0" fmla="*/ 151277 w 4978783"/>
              <a:gd name="connsiteY0" fmla="*/ 2095513 h 2334141"/>
              <a:gd name="connsiteX1" fmla="*/ 1355609 w 4978783"/>
              <a:gd name="connsiteY1" fmla="*/ 95598 h 2334141"/>
              <a:gd name="connsiteX2" fmla="*/ 4298534 w 4978783"/>
              <a:gd name="connsiteY2" fmla="*/ 212447 h 2334141"/>
              <a:gd name="connsiteX3" fmla="*/ 4636789 w 4978783"/>
              <a:gd name="connsiteY3" fmla="*/ 2088015 h 2334141"/>
              <a:gd name="connsiteX4" fmla="*/ 151277 w 4978783"/>
              <a:gd name="connsiteY4" fmla="*/ 2095513 h 2334141"/>
              <a:gd name="connsiteX0" fmla="*/ 470246 w 5297752"/>
              <a:gd name="connsiteY0" fmla="*/ 2066922 h 2301280"/>
              <a:gd name="connsiteX1" fmla="*/ 604061 w 5297752"/>
              <a:gd name="connsiteY1" fmla="*/ 133915 h 2301280"/>
              <a:gd name="connsiteX2" fmla="*/ 4617503 w 5297752"/>
              <a:gd name="connsiteY2" fmla="*/ 183856 h 2301280"/>
              <a:gd name="connsiteX3" fmla="*/ 4955758 w 5297752"/>
              <a:gd name="connsiteY3" fmla="*/ 2059424 h 2301280"/>
              <a:gd name="connsiteX4" fmla="*/ 470246 w 5297752"/>
              <a:gd name="connsiteY4" fmla="*/ 2066922 h 2301280"/>
              <a:gd name="connsiteX0" fmla="*/ 508312 w 5335818"/>
              <a:gd name="connsiteY0" fmla="*/ 2088925 h 2323283"/>
              <a:gd name="connsiteX1" fmla="*/ 642127 w 5335818"/>
              <a:gd name="connsiteY1" fmla="*/ 155918 h 2323283"/>
              <a:gd name="connsiteX2" fmla="*/ 4655569 w 5335818"/>
              <a:gd name="connsiteY2" fmla="*/ 205859 h 2323283"/>
              <a:gd name="connsiteX3" fmla="*/ 4993824 w 5335818"/>
              <a:gd name="connsiteY3" fmla="*/ 2081427 h 2323283"/>
              <a:gd name="connsiteX4" fmla="*/ 508312 w 5335818"/>
              <a:gd name="connsiteY4" fmla="*/ 2088925 h 2323283"/>
              <a:gd name="connsiteX0" fmla="*/ 537928 w 5365434"/>
              <a:gd name="connsiteY0" fmla="*/ 2041763 h 2267686"/>
              <a:gd name="connsiteX1" fmla="*/ 615987 w 5365434"/>
              <a:gd name="connsiteY1" fmla="*/ 242570 h 2267686"/>
              <a:gd name="connsiteX2" fmla="*/ 4685185 w 5365434"/>
              <a:gd name="connsiteY2" fmla="*/ 158697 h 2267686"/>
              <a:gd name="connsiteX3" fmla="*/ 5023440 w 5365434"/>
              <a:gd name="connsiteY3" fmla="*/ 2034265 h 2267686"/>
              <a:gd name="connsiteX4" fmla="*/ 537928 w 5365434"/>
              <a:gd name="connsiteY4" fmla="*/ 2041763 h 2267686"/>
              <a:gd name="connsiteX0" fmla="*/ 475390 w 5302896"/>
              <a:gd name="connsiteY0" fmla="*/ 2088286 h 2314209"/>
              <a:gd name="connsiteX1" fmla="*/ 553449 w 5302896"/>
              <a:gd name="connsiteY1" fmla="*/ 289093 h 2314209"/>
              <a:gd name="connsiteX2" fmla="*/ 4622647 w 5302896"/>
              <a:gd name="connsiteY2" fmla="*/ 205220 h 2314209"/>
              <a:gd name="connsiteX3" fmla="*/ 4960902 w 5302896"/>
              <a:gd name="connsiteY3" fmla="*/ 2080788 h 2314209"/>
              <a:gd name="connsiteX4" fmla="*/ 475390 w 5302896"/>
              <a:gd name="connsiteY4" fmla="*/ 2088286 h 2314209"/>
              <a:gd name="connsiteX0" fmla="*/ 500620 w 5340218"/>
              <a:gd name="connsiteY0" fmla="*/ 2050101 h 2276024"/>
              <a:gd name="connsiteX1" fmla="*/ 578679 w 5340218"/>
              <a:gd name="connsiteY1" fmla="*/ 250908 h 2276024"/>
              <a:gd name="connsiteX2" fmla="*/ 4688872 w 5340218"/>
              <a:gd name="connsiteY2" fmla="*/ 227606 h 2276024"/>
              <a:gd name="connsiteX3" fmla="*/ 4986132 w 5340218"/>
              <a:gd name="connsiteY3" fmla="*/ 2042603 h 2276024"/>
              <a:gd name="connsiteX4" fmla="*/ 500620 w 5340218"/>
              <a:gd name="connsiteY4" fmla="*/ 2050101 h 2276024"/>
              <a:gd name="connsiteX0" fmla="*/ 500620 w 5340214"/>
              <a:gd name="connsiteY0" fmla="*/ 2163226 h 2389149"/>
              <a:gd name="connsiteX1" fmla="*/ 578679 w 5340214"/>
              <a:gd name="connsiteY1" fmla="*/ 364033 h 2389149"/>
              <a:gd name="connsiteX2" fmla="*/ 4688872 w 5340214"/>
              <a:gd name="connsiteY2" fmla="*/ 340731 h 2389149"/>
              <a:gd name="connsiteX3" fmla="*/ 4986132 w 5340214"/>
              <a:gd name="connsiteY3" fmla="*/ 2155728 h 2389149"/>
              <a:gd name="connsiteX4" fmla="*/ 500620 w 5340214"/>
              <a:gd name="connsiteY4" fmla="*/ 2163226 h 2389149"/>
              <a:gd name="connsiteX0" fmla="*/ 500620 w 5475509"/>
              <a:gd name="connsiteY0" fmla="*/ 2163226 h 2389149"/>
              <a:gd name="connsiteX1" fmla="*/ 578679 w 5475509"/>
              <a:gd name="connsiteY1" fmla="*/ 364033 h 2389149"/>
              <a:gd name="connsiteX2" fmla="*/ 4688872 w 5475509"/>
              <a:gd name="connsiteY2" fmla="*/ 340731 h 2389149"/>
              <a:gd name="connsiteX3" fmla="*/ 4986132 w 5475509"/>
              <a:gd name="connsiteY3" fmla="*/ 2155728 h 2389149"/>
              <a:gd name="connsiteX4" fmla="*/ 500620 w 5475509"/>
              <a:gd name="connsiteY4" fmla="*/ 2163226 h 2389149"/>
              <a:gd name="connsiteX0" fmla="*/ 631244 w 5319168"/>
              <a:gd name="connsiteY0" fmla="*/ 2163227 h 2389149"/>
              <a:gd name="connsiteX1" fmla="*/ 422338 w 5319168"/>
              <a:gd name="connsiteY1" fmla="*/ 364033 h 2389149"/>
              <a:gd name="connsiteX2" fmla="*/ 4532531 w 5319168"/>
              <a:gd name="connsiteY2" fmla="*/ 340731 h 2389149"/>
              <a:gd name="connsiteX3" fmla="*/ 4829791 w 5319168"/>
              <a:gd name="connsiteY3" fmla="*/ 2155728 h 2389149"/>
              <a:gd name="connsiteX4" fmla="*/ 631244 w 5319168"/>
              <a:gd name="connsiteY4" fmla="*/ 2163227 h 2389149"/>
              <a:gd name="connsiteX0" fmla="*/ 716431 w 5404355"/>
              <a:gd name="connsiteY0" fmla="*/ 2163227 h 2486204"/>
              <a:gd name="connsiteX1" fmla="*/ 507525 w 5404355"/>
              <a:gd name="connsiteY1" fmla="*/ 364033 h 2486204"/>
              <a:gd name="connsiteX2" fmla="*/ 4617718 w 5404355"/>
              <a:gd name="connsiteY2" fmla="*/ 340731 h 2486204"/>
              <a:gd name="connsiteX3" fmla="*/ 4914978 w 5404355"/>
              <a:gd name="connsiteY3" fmla="*/ 2155728 h 2486204"/>
              <a:gd name="connsiteX4" fmla="*/ 716431 w 5404355"/>
              <a:gd name="connsiteY4" fmla="*/ 2163227 h 2486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4355" h="2486204">
                <a:moveTo>
                  <a:pt x="716431" y="2163227"/>
                </a:moveTo>
                <a:cubicBezTo>
                  <a:pt x="-264115" y="1622327"/>
                  <a:pt x="-142690" y="667782"/>
                  <a:pt x="507525" y="364033"/>
                </a:cubicBezTo>
                <a:cubicBezTo>
                  <a:pt x="1157740" y="60284"/>
                  <a:pt x="3250955" y="-263909"/>
                  <a:pt x="4617718" y="340731"/>
                </a:cubicBezTo>
                <a:cubicBezTo>
                  <a:pt x="5615527" y="793943"/>
                  <a:pt x="5606187" y="1841884"/>
                  <a:pt x="4914978" y="2155728"/>
                </a:cubicBezTo>
                <a:cubicBezTo>
                  <a:pt x="4223769" y="2469572"/>
                  <a:pt x="1696977" y="2704127"/>
                  <a:pt x="716431" y="2163227"/>
                </a:cubicBezTo>
                <a:close/>
              </a:path>
            </a:pathLst>
          </a:custGeom>
          <a:solidFill>
            <a:srgbClr val="0098BC"/>
          </a:solidFill>
          <a:ln>
            <a:solidFill>
              <a:srgbClr val="0098BC"/>
            </a:solidFill>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1" hangingPunct="1">
              <a:defRPr/>
            </a:pPr>
            <a:r>
              <a:rPr lang="fr-FR" sz="4800" b="1" dirty="0"/>
              <a:t>2</a:t>
            </a:r>
          </a:p>
        </p:txBody>
      </p:sp>
      <p:sp>
        <p:nvSpPr>
          <p:cNvPr id="43" name="Numéro 1">
            <a:extLst>
              <a:ext uri="{FF2B5EF4-FFF2-40B4-BE49-F238E27FC236}">
                <a16:creationId xmlns:a16="http://schemas.microsoft.com/office/drawing/2014/main" id="{2507677E-C3C0-45D6-AE56-0E069E42AC51}"/>
              </a:ext>
            </a:extLst>
          </p:cNvPr>
          <p:cNvSpPr/>
          <p:nvPr/>
        </p:nvSpPr>
        <p:spPr bwMode="auto">
          <a:xfrm>
            <a:off x="2398430" y="936066"/>
            <a:ext cx="1015200" cy="1015200"/>
          </a:xfrm>
          <a:custGeom>
            <a:avLst/>
            <a:gdLst>
              <a:gd name="connsiteX0" fmla="*/ 0 w 5826377"/>
              <a:gd name="connsiteY0" fmla="*/ 1033411 h 2066821"/>
              <a:gd name="connsiteX1" fmla="*/ 2913189 w 5826377"/>
              <a:gd name="connsiteY1" fmla="*/ 0 h 2066821"/>
              <a:gd name="connsiteX2" fmla="*/ 5826378 w 5826377"/>
              <a:gd name="connsiteY2" fmla="*/ 1033411 h 2066821"/>
              <a:gd name="connsiteX3" fmla="*/ 2913189 w 5826377"/>
              <a:gd name="connsiteY3" fmla="*/ 2066822 h 2066821"/>
              <a:gd name="connsiteX4" fmla="*/ 0 w 5826377"/>
              <a:gd name="connsiteY4" fmla="*/ 1033411 h 2066821"/>
              <a:gd name="connsiteX0" fmla="*/ 0 w 5963004"/>
              <a:gd name="connsiteY0" fmla="*/ 1117673 h 2151084"/>
              <a:gd name="connsiteX1" fmla="*/ 2913189 w 5963004"/>
              <a:gd name="connsiteY1" fmla="*/ 84262 h 2151084"/>
              <a:gd name="connsiteX2" fmla="*/ 4908260 w 5963004"/>
              <a:gd name="connsiteY2" fmla="*/ 178808 h 2151084"/>
              <a:gd name="connsiteX3" fmla="*/ 5826378 w 5963004"/>
              <a:gd name="connsiteY3" fmla="*/ 1117673 h 2151084"/>
              <a:gd name="connsiteX4" fmla="*/ 2913189 w 5963004"/>
              <a:gd name="connsiteY4" fmla="*/ 2151084 h 2151084"/>
              <a:gd name="connsiteX5" fmla="*/ 0 w 5963004"/>
              <a:gd name="connsiteY5" fmla="*/ 1117673 h 2151084"/>
              <a:gd name="connsiteX0" fmla="*/ 0 w 5682491"/>
              <a:gd name="connsiteY0" fmla="*/ 1117673 h 2198926"/>
              <a:gd name="connsiteX1" fmla="*/ 2913189 w 5682491"/>
              <a:gd name="connsiteY1" fmla="*/ 84262 h 2198926"/>
              <a:gd name="connsiteX2" fmla="*/ 4908260 w 5682491"/>
              <a:gd name="connsiteY2" fmla="*/ 178808 h 2198926"/>
              <a:gd name="connsiteX3" fmla="*/ 5502993 w 5682491"/>
              <a:gd name="connsiteY3" fmla="*/ 1920561 h 2198926"/>
              <a:gd name="connsiteX4" fmla="*/ 2913189 w 5682491"/>
              <a:gd name="connsiteY4" fmla="*/ 2151084 h 2198926"/>
              <a:gd name="connsiteX5" fmla="*/ 0 w 5682491"/>
              <a:gd name="connsiteY5" fmla="*/ 1117673 h 2198926"/>
              <a:gd name="connsiteX0" fmla="*/ 0 w 5660189"/>
              <a:gd name="connsiteY0" fmla="*/ 926212 h 2198502"/>
              <a:gd name="connsiteX1" fmla="*/ 2890887 w 5660189"/>
              <a:gd name="connsiteY1" fmla="*/ 71221 h 2198502"/>
              <a:gd name="connsiteX2" fmla="*/ 4885958 w 5660189"/>
              <a:gd name="connsiteY2" fmla="*/ 165767 h 2198502"/>
              <a:gd name="connsiteX3" fmla="*/ 5480691 w 5660189"/>
              <a:gd name="connsiteY3" fmla="*/ 1907520 h 2198502"/>
              <a:gd name="connsiteX4" fmla="*/ 2890887 w 5660189"/>
              <a:gd name="connsiteY4" fmla="*/ 2138043 h 2198502"/>
              <a:gd name="connsiteX5" fmla="*/ 0 w 5660189"/>
              <a:gd name="connsiteY5" fmla="*/ 926212 h 2198502"/>
              <a:gd name="connsiteX0" fmla="*/ 13287 w 5673476"/>
              <a:gd name="connsiteY0" fmla="*/ 941739 h 2214029"/>
              <a:gd name="connsiteX1" fmla="*/ 1956320 w 5673476"/>
              <a:gd name="connsiteY1" fmla="*/ 64445 h 2214029"/>
              <a:gd name="connsiteX2" fmla="*/ 4899245 w 5673476"/>
              <a:gd name="connsiteY2" fmla="*/ 181294 h 2214029"/>
              <a:gd name="connsiteX3" fmla="*/ 5493978 w 5673476"/>
              <a:gd name="connsiteY3" fmla="*/ 1923047 h 2214029"/>
              <a:gd name="connsiteX4" fmla="*/ 2904174 w 5673476"/>
              <a:gd name="connsiteY4" fmla="*/ 2153570 h 2214029"/>
              <a:gd name="connsiteX5" fmla="*/ 13287 w 5673476"/>
              <a:gd name="connsiteY5" fmla="*/ 941739 h 2214029"/>
              <a:gd name="connsiteX0" fmla="*/ 101649 w 5761838"/>
              <a:gd name="connsiteY0" fmla="*/ 941739 h 2143739"/>
              <a:gd name="connsiteX1" fmla="*/ 2044682 w 5761838"/>
              <a:gd name="connsiteY1" fmla="*/ 64445 h 2143739"/>
              <a:gd name="connsiteX2" fmla="*/ 4987607 w 5761838"/>
              <a:gd name="connsiteY2" fmla="*/ 181294 h 2143739"/>
              <a:gd name="connsiteX3" fmla="*/ 5582340 w 5761838"/>
              <a:gd name="connsiteY3" fmla="*/ 1923047 h 2143739"/>
              <a:gd name="connsiteX4" fmla="*/ 840350 w 5761838"/>
              <a:gd name="connsiteY4" fmla="*/ 2064360 h 2143739"/>
              <a:gd name="connsiteX5" fmla="*/ 101649 w 5761838"/>
              <a:gd name="connsiteY5" fmla="*/ 941739 h 2143739"/>
              <a:gd name="connsiteX0" fmla="*/ 188442 w 5536397"/>
              <a:gd name="connsiteY0" fmla="*/ 630387 h 2143793"/>
              <a:gd name="connsiteX1" fmla="*/ 1819241 w 5536397"/>
              <a:gd name="connsiteY1" fmla="*/ 43025 h 2143793"/>
              <a:gd name="connsiteX2" fmla="*/ 4762166 w 5536397"/>
              <a:gd name="connsiteY2" fmla="*/ 159874 h 2143793"/>
              <a:gd name="connsiteX3" fmla="*/ 5356899 w 5536397"/>
              <a:gd name="connsiteY3" fmla="*/ 1901627 h 2143793"/>
              <a:gd name="connsiteX4" fmla="*/ 614909 w 5536397"/>
              <a:gd name="connsiteY4" fmla="*/ 2042940 h 2143793"/>
              <a:gd name="connsiteX5" fmla="*/ 188442 w 5536397"/>
              <a:gd name="connsiteY5" fmla="*/ 630387 h 2143793"/>
              <a:gd name="connsiteX0" fmla="*/ 174325 w 5321361"/>
              <a:gd name="connsiteY0" fmla="*/ 630387 h 2200733"/>
              <a:gd name="connsiteX1" fmla="*/ 1805124 w 5321361"/>
              <a:gd name="connsiteY1" fmla="*/ 43025 h 2200733"/>
              <a:gd name="connsiteX2" fmla="*/ 4748049 w 5321361"/>
              <a:gd name="connsiteY2" fmla="*/ 159874 h 2200733"/>
              <a:gd name="connsiteX3" fmla="*/ 5086304 w 5321361"/>
              <a:gd name="connsiteY3" fmla="*/ 2035442 h 2200733"/>
              <a:gd name="connsiteX4" fmla="*/ 600792 w 5321361"/>
              <a:gd name="connsiteY4" fmla="*/ 2042940 h 2200733"/>
              <a:gd name="connsiteX5" fmla="*/ 174325 w 5321361"/>
              <a:gd name="connsiteY5" fmla="*/ 630387 h 2200733"/>
              <a:gd name="connsiteX0" fmla="*/ 174325 w 5420438"/>
              <a:gd name="connsiteY0" fmla="*/ 630387 h 2200733"/>
              <a:gd name="connsiteX1" fmla="*/ 1805124 w 5420438"/>
              <a:gd name="connsiteY1" fmla="*/ 43025 h 2200733"/>
              <a:gd name="connsiteX2" fmla="*/ 4748049 w 5420438"/>
              <a:gd name="connsiteY2" fmla="*/ 159874 h 2200733"/>
              <a:gd name="connsiteX3" fmla="*/ 5086304 w 5420438"/>
              <a:gd name="connsiteY3" fmla="*/ 2035442 h 2200733"/>
              <a:gd name="connsiteX4" fmla="*/ 600792 w 5420438"/>
              <a:gd name="connsiteY4" fmla="*/ 2042940 h 2200733"/>
              <a:gd name="connsiteX5" fmla="*/ 174325 w 5420438"/>
              <a:gd name="connsiteY5" fmla="*/ 630387 h 2200733"/>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428298"/>
              <a:gd name="connsiteY0" fmla="*/ 682960 h 2297981"/>
              <a:gd name="connsiteX1" fmla="*/ 1805124 w 5428298"/>
              <a:gd name="connsiteY1" fmla="*/ 95598 h 2297981"/>
              <a:gd name="connsiteX2" fmla="*/ 4748049 w 5428298"/>
              <a:gd name="connsiteY2" fmla="*/ 212447 h 2297981"/>
              <a:gd name="connsiteX3" fmla="*/ 5086304 w 5428298"/>
              <a:gd name="connsiteY3" fmla="*/ 2088015 h 2297981"/>
              <a:gd name="connsiteX4" fmla="*/ 600792 w 5428298"/>
              <a:gd name="connsiteY4" fmla="*/ 2095513 h 2297981"/>
              <a:gd name="connsiteX5" fmla="*/ 174325 w 5428298"/>
              <a:gd name="connsiteY5" fmla="*/ 682960 h 2297981"/>
              <a:gd name="connsiteX0" fmla="*/ 151277 w 4978783"/>
              <a:gd name="connsiteY0" fmla="*/ 2095513 h 2334141"/>
              <a:gd name="connsiteX1" fmla="*/ 1355609 w 4978783"/>
              <a:gd name="connsiteY1" fmla="*/ 95598 h 2334141"/>
              <a:gd name="connsiteX2" fmla="*/ 4298534 w 4978783"/>
              <a:gd name="connsiteY2" fmla="*/ 212447 h 2334141"/>
              <a:gd name="connsiteX3" fmla="*/ 4636789 w 4978783"/>
              <a:gd name="connsiteY3" fmla="*/ 2088015 h 2334141"/>
              <a:gd name="connsiteX4" fmla="*/ 151277 w 4978783"/>
              <a:gd name="connsiteY4" fmla="*/ 2095513 h 2334141"/>
              <a:gd name="connsiteX0" fmla="*/ 470246 w 5297752"/>
              <a:gd name="connsiteY0" fmla="*/ 2066922 h 2301280"/>
              <a:gd name="connsiteX1" fmla="*/ 604061 w 5297752"/>
              <a:gd name="connsiteY1" fmla="*/ 133915 h 2301280"/>
              <a:gd name="connsiteX2" fmla="*/ 4617503 w 5297752"/>
              <a:gd name="connsiteY2" fmla="*/ 183856 h 2301280"/>
              <a:gd name="connsiteX3" fmla="*/ 4955758 w 5297752"/>
              <a:gd name="connsiteY3" fmla="*/ 2059424 h 2301280"/>
              <a:gd name="connsiteX4" fmla="*/ 470246 w 5297752"/>
              <a:gd name="connsiteY4" fmla="*/ 2066922 h 2301280"/>
              <a:gd name="connsiteX0" fmla="*/ 508312 w 5335818"/>
              <a:gd name="connsiteY0" fmla="*/ 2088925 h 2323283"/>
              <a:gd name="connsiteX1" fmla="*/ 642127 w 5335818"/>
              <a:gd name="connsiteY1" fmla="*/ 155918 h 2323283"/>
              <a:gd name="connsiteX2" fmla="*/ 4655569 w 5335818"/>
              <a:gd name="connsiteY2" fmla="*/ 205859 h 2323283"/>
              <a:gd name="connsiteX3" fmla="*/ 4993824 w 5335818"/>
              <a:gd name="connsiteY3" fmla="*/ 2081427 h 2323283"/>
              <a:gd name="connsiteX4" fmla="*/ 508312 w 5335818"/>
              <a:gd name="connsiteY4" fmla="*/ 2088925 h 2323283"/>
              <a:gd name="connsiteX0" fmla="*/ 537928 w 5365434"/>
              <a:gd name="connsiteY0" fmla="*/ 2041763 h 2267686"/>
              <a:gd name="connsiteX1" fmla="*/ 615987 w 5365434"/>
              <a:gd name="connsiteY1" fmla="*/ 242570 h 2267686"/>
              <a:gd name="connsiteX2" fmla="*/ 4685185 w 5365434"/>
              <a:gd name="connsiteY2" fmla="*/ 158697 h 2267686"/>
              <a:gd name="connsiteX3" fmla="*/ 5023440 w 5365434"/>
              <a:gd name="connsiteY3" fmla="*/ 2034265 h 2267686"/>
              <a:gd name="connsiteX4" fmla="*/ 537928 w 5365434"/>
              <a:gd name="connsiteY4" fmla="*/ 2041763 h 2267686"/>
              <a:gd name="connsiteX0" fmla="*/ 475390 w 5302896"/>
              <a:gd name="connsiteY0" fmla="*/ 2088286 h 2314209"/>
              <a:gd name="connsiteX1" fmla="*/ 553449 w 5302896"/>
              <a:gd name="connsiteY1" fmla="*/ 289093 h 2314209"/>
              <a:gd name="connsiteX2" fmla="*/ 4622647 w 5302896"/>
              <a:gd name="connsiteY2" fmla="*/ 205220 h 2314209"/>
              <a:gd name="connsiteX3" fmla="*/ 4960902 w 5302896"/>
              <a:gd name="connsiteY3" fmla="*/ 2080788 h 2314209"/>
              <a:gd name="connsiteX4" fmla="*/ 475390 w 5302896"/>
              <a:gd name="connsiteY4" fmla="*/ 2088286 h 2314209"/>
              <a:gd name="connsiteX0" fmla="*/ 500620 w 5340218"/>
              <a:gd name="connsiteY0" fmla="*/ 2050101 h 2276024"/>
              <a:gd name="connsiteX1" fmla="*/ 578679 w 5340218"/>
              <a:gd name="connsiteY1" fmla="*/ 250908 h 2276024"/>
              <a:gd name="connsiteX2" fmla="*/ 4688872 w 5340218"/>
              <a:gd name="connsiteY2" fmla="*/ 227606 h 2276024"/>
              <a:gd name="connsiteX3" fmla="*/ 4986132 w 5340218"/>
              <a:gd name="connsiteY3" fmla="*/ 2042603 h 2276024"/>
              <a:gd name="connsiteX4" fmla="*/ 500620 w 5340218"/>
              <a:gd name="connsiteY4" fmla="*/ 2050101 h 2276024"/>
              <a:gd name="connsiteX0" fmla="*/ 500620 w 5340214"/>
              <a:gd name="connsiteY0" fmla="*/ 2163226 h 2389149"/>
              <a:gd name="connsiteX1" fmla="*/ 578679 w 5340214"/>
              <a:gd name="connsiteY1" fmla="*/ 364033 h 2389149"/>
              <a:gd name="connsiteX2" fmla="*/ 4688872 w 5340214"/>
              <a:gd name="connsiteY2" fmla="*/ 340731 h 2389149"/>
              <a:gd name="connsiteX3" fmla="*/ 4986132 w 5340214"/>
              <a:gd name="connsiteY3" fmla="*/ 2155728 h 2389149"/>
              <a:gd name="connsiteX4" fmla="*/ 500620 w 5340214"/>
              <a:gd name="connsiteY4" fmla="*/ 2163226 h 2389149"/>
              <a:gd name="connsiteX0" fmla="*/ 500620 w 5475509"/>
              <a:gd name="connsiteY0" fmla="*/ 2163226 h 2389149"/>
              <a:gd name="connsiteX1" fmla="*/ 578679 w 5475509"/>
              <a:gd name="connsiteY1" fmla="*/ 364033 h 2389149"/>
              <a:gd name="connsiteX2" fmla="*/ 4688872 w 5475509"/>
              <a:gd name="connsiteY2" fmla="*/ 340731 h 2389149"/>
              <a:gd name="connsiteX3" fmla="*/ 4986132 w 5475509"/>
              <a:gd name="connsiteY3" fmla="*/ 2155728 h 2389149"/>
              <a:gd name="connsiteX4" fmla="*/ 500620 w 5475509"/>
              <a:gd name="connsiteY4" fmla="*/ 2163226 h 2389149"/>
              <a:gd name="connsiteX0" fmla="*/ 631244 w 5319168"/>
              <a:gd name="connsiteY0" fmla="*/ 2163227 h 2389149"/>
              <a:gd name="connsiteX1" fmla="*/ 422338 w 5319168"/>
              <a:gd name="connsiteY1" fmla="*/ 364033 h 2389149"/>
              <a:gd name="connsiteX2" fmla="*/ 4532531 w 5319168"/>
              <a:gd name="connsiteY2" fmla="*/ 340731 h 2389149"/>
              <a:gd name="connsiteX3" fmla="*/ 4829791 w 5319168"/>
              <a:gd name="connsiteY3" fmla="*/ 2155728 h 2389149"/>
              <a:gd name="connsiteX4" fmla="*/ 631244 w 5319168"/>
              <a:gd name="connsiteY4" fmla="*/ 2163227 h 2389149"/>
              <a:gd name="connsiteX0" fmla="*/ 716431 w 5404355"/>
              <a:gd name="connsiteY0" fmla="*/ 2163227 h 2486204"/>
              <a:gd name="connsiteX1" fmla="*/ 507525 w 5404355"/>
              <a:gd name="connsiteY1" fmla="*/ 364033 h 2486204"/>
              <a:gd name="connsiteX2" fmla="*/ 4617718 w 5404355"/>
              <a:gd name="connsiteY2" fmla="*/ 340731 h 2486204"/>
              <a:gd name="connsiteX3" fmla="*/ 4914978 w 5404355"/>
              <a:gd name="connsiteY3" fmla="*/ 2155728 h 2486204"/>
              <a:gd name="connsiteX4" fmla="*/ 716431 w 5404355"/>
              <a:gd name="connsiteY4" fmla="*/ 2163227 h 2486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4355" h="2486204">
                <a:moveTo>
                  <a:pt x="716431" y="2163227"/>
                </a:moveTo>
                <a:cubicBezTo>
                  <a:pt x="-264115" y="1622327"/>
                  <a:pt x="-142690" y="667782"/>
                  <a:pt x="507525" y="364033"/>
                </a:cubicBezTo>
                <a:cubicBezTo>
                  <a:pt x="1157740" y="60284"/>
                  <a:pt x="3250955" y="-263909"/>
                  <a:pt x="4617718" y="340731"/>
                </a:cubicBezTo>
                <a:cubicBezTo>
                  <a:pt x="5615527" y="793943"/>
                  <a:pt x="5606187" y="1841884"/>
                  <a:pt x="4914978" y="2155728"/>
                </a:cubicBezTo>
                <a:cubicBezTo>
                  <a:pt x="4223769" y="2469572"/>
                  <a:pt x="1696977" y="2704127"/>
                  <a:pt x="716431" y="2163227"/>
                </a:cubicBezTo>
                <a:close/>
              </a:path>
            </a:pathLst>
          </a:custGeom>
          <a:solidFill>
            <a:srgbClr val="0098BC"/>
          </a:solidFill>
          <a:ln>
            <a:solidFill>
              <a:srgbClr val="0098BC"/>
            </a:solidFill>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1" hangingPunct="1">
              <a:defRPr/>
            </a:pPr>
            <a:r>
              <a:rPr lang="fr-FR" sz="4800" b="1" dirty="0"/>
              <a:t>1</a:t>
            </a:r>
          </a:p>
        </p:txBody>
      </p:sp>
    </p:spTree>
    <p:extLst>
      <p:ext uri="{BB962C8B-B14F-4D97-AF65-F5344CB8AC3E}">
        <p14:creationId xmlns:p14="http://schemas.microsoft.com/office/powerpoint/2010/main" val="407415503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7"/>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37"/>
                  </p:tgtEl>
                </p:cond>
              </p:nextCondLst>
            </p:seq>
            <p:seq concurrent="1" nextAc="seek">
              <p:cTn id="11" restart="whenNotActive" fill="hold" evtFilter="cancelBubble" nodeType="interactiveSeq">
                <p:stCondLst>
                  <p:cond evt="onClick" delay="0">
                    <p:tgtEl>
                      <p:spTgt spid="43"/>
                    </p:tgtEl>
                  </p:cond>
                </p:stCondLst>
                <p:endSync evt="end" delay="0">
                  <p:rtn val="all"/>
                </p:endSync>
                <p:childTnLst>
                  <p:par>
                    <p:cTn id="12" fill="hold">
                      <p:stCondLst>
                        <p:cond delay="0"/>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33"/>
                                        </p:tgtEl>
                                        <p:attrNameLst>
                                          <p:attrName>style.visibility</p:attrName>
                                        </p:attrNameLst>
                                      </p:cBhvr>
                                      <p:to>
                                        <p:strVal val="visible"/>
                                      </p:to>
                                    </p:set>
                                  </p:childTnLst>
                                </p:cTn>
                              </p:par>
                              <p:par>
                                <p:cTn id="16" presetID="1" presetClass="exit" presetSubtype="0" fill="hold" grpId="0" nodeType="withEffect">
                                  <p:stCondLst>
                                    <p:cond delay="0"/>
                                  </p:stCondLst>
                                  <p:childTnLst>
                                    <p:set>
                                      <p:cBhvr>
                                        <p:cTn id="17" dur="1" fill="hold">
                                          <p:stCondLst>
                                            <p:cond delay="0"/>
                                          </p:stCondLst>
                                        </p:cTn>
                                        <p:tgtEl>
                                          <p:spTgt spid="43"/>
                                        </p:tgtEl>
                                        <p:attrNameLst>
                                          <p:attrName>style.visibility</p:attrName>
                                        </p:attrNameLst>
                                      </p:cBhvr>
                                      <p:to>
                                        <p:strVal val="hidden"/>
                                      </p:to>
                                    </p:set>
                                  </p:childTnLst>
                                </p:cTn>
                              </p:par>
                            </p:childTnLst>
                          </p:cTn>
                        </p:par>
                      </p:childTnLst>
                    </p:cTn>
                  </p:par>
                </p:childTnLst>
              </p:cTn>
              <p:nextCondLst>
                <p:cond evt="onClick" delay="0">
                  <p:tgtEl>
                    <p:spTgt spid="43"/>
                  </p:tgtEl>
                </p:cond>
              </p:nextCondLst>
            </p:seq>
            <p:seq concurrent="1" nextAc="seek">
              <p:cTn id="18" restart="whenNotActive" fill="hold" evtFilter="cancelBubble" nodeType="interactiveSeq">
                <p:stCondLst>
                  <p:cond evt="onClick" delay="0">
                    <p:tgtEl>
                      <p:spTgt spid="42"/>
                    </p:tgtEl>
                  </p:cond>
                </p:stCondLst>
                <p:endSync evt="end" delay="0">
                  <p:rtn val="all"/>
                </p:endSync>
                <p:childTnLst>
                  <p:par>
                    <p:cTn id="19" fill="hold">
                      <p:stCondLst>
                        <p:cond delay="0"/>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1"/>
                                        </p:tgtEl>
                                        <p:attrNameLst>
                                          <p:attrName>style.visibility</p:attrName>
                                        </p:attrNameLst>
                                      </p:cBhvr>
                                      <p:to>
                                        <p:strVal val="visible"/>
                                      </p:to>
                                    </p:set>
                                  </p:childTnLst>
                                </p:cTn>
                              </p:par>
                              <p:par>
                                <p:cTn id="23" presetID="1" presetClass="exit" presetSubtype="0" fill="hold" grpId="0" nodeType="withEffect">
                                  <p:stCondLst>
                                    <p:cond delay="0"/>
                                  </p:stCondLst>
                                  <p:childTnLst>
                                    <p:set>
                                      <p:cBhvr>
                                        <p:cTn id="24" dur="1" fill="hold">
                                          <p:stCondLst>
                                            <p:cond delay="0"/>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42"/>
                  </p:tgtEl>
                </p:cond>
              </p:nextCondLst>
            </p:seq>
          </p:childTnLst>
        </p:cTn>
      </p:par>
    </p:tnLst>
    <p:bldLst>
      <p:bldP spid="33" grpId="0"/>
      <p:bldP spid="41" grpId="0"/>
      <p:bldP spid="38" grpId="0" animBg="1"/>
      <p:bldP spid="38" grpId="1" animBg="1"/>
      <p:bldP spid="42" grpId="0" animBg="1"/>
      <p:bldP spid="43"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15">
            <a:extLst>
              <a:ext uri="{FF2B5EF4-FFF2-40B4-BE49-F238E27FC236}">
                <a16:creationId xmlns:a16="http://schemas.microsoft.com/office/drawing/2014/main" id="{7AEAC14C-880F-401D-93D6-9E500F4A605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39344" y="598487"/>
            <a:ext cx="8964613" cy="566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 name="Text Box 21">
            <a:extLst>
              <a:ext uri="{FF2B5EF4-FFF2-40B4-BE49-F238E27FC236}">
                <a16:creationId xmlns:a16="http://schemas.microsoft.com/office/drawing/2014/main" id="{FDBEF8CC-824D-4CC8-B9FB-03A691866165}"/>
              </a:ext>
            </a:extLst>
          </p:cNvPr>
          <p:cNvSpPr txBox="1">
            <a:spLocks noChangeArrowheads="1"/>
          </p:cNvSpPr>
          <p:nvPr/>
        </p:nvSpPr>
        <p:spPr bwMode="auto">
          <a:xfrm>
            <a:off x="1737129" y="5682618"/>
            <a:ext cx="2847827" cy="1038105"/>
          </a:xfrm>
          <a:prstGeom prst="rect">
            <a:avLst/>
          </a:prstGeom>
          <a:noFill/>
          <a:ln w="38100">
            <a:noFill/>
            <a:miter lim="800000"/>
            <a:headEnd/>
            <a:tailEnd/>
          </a:ln>
        </p:spPr>
        <p:txBody>
          <a:bodyPr wrap="square">
            <a:spAutoFit/>
          </a:bodyPr>
          <a:lstStyle>
            <a:defPPr>
              <a:defRPr lang="fr-FR"/>
            </a:defPPr>
            <a:lvl2pPr marL="0" lvl="1" fontAlgn="auto">
              <a:lnSpc>
                <a:spcPct val="80000"/>
              </a:lnSpc>
              <a:spcBef>
                <a:spcPct val="20000"/>
              </a:spcBef>
              <a:spcAft>
                <a:spcPts val="0"/>
              </a:spcAft>
              <a:defRPr sz="1797" b="1">
                <a:solidFill>
                  <a:srgbClr val="002060"/>
                </a:solidFill>
                <a:latin typeface="Candara" panose="020E0502030303020204" pitchFamily="34" charset="0"/>
              </a:defRPr>
            </a:lvl2pPr>
          </a:lstStyle>
          <a:p>
            <a:pPr lvl="1"/>
            <a:r>
              <a:rPr lang="fr-FR" dirty="0"/>
              <a:t>Isolants</a:t>
            </a:r>
          </a:p>
          <a:p>
            <a:pPr lvl="1">
              <a:defRPr/>
            </a:pPr>
            <a:r>
              <a:rPr lang="fr-FR" b="0" dirty="0">
                <a:solidFill>
                  <a:srgbClr val="167BB3"/>
                </a:solidFill>
              </a:rPr>
              <a:t>Fibres, COV, formaldéhyde, retardateurs de flamme, antifongiques </a:t>
            </a:r>
          </a:p>
        </p:txBody>
      </p:sp>
      <p:cxnSp>
        <p:nvCxnSpPr>
          <p:cNvPr id="35" name="Connecteur droit avec flèche 34">
            <a:extLst>
              <a:ext uri="{FF2B5EF4-FFF2-40B4-BE49-F238E27FC236}">
                <a16:creationId xmlns:a16="http://schemas.microsoft.com/office/drawing/2014/main" id="{6EB05EE4-8571-4748-B883-24C3FC451AC8}"/>
              </a:ext>
            </a:extLst>
          </p:cNvPr>
          <p:cNvCxnSpPr>
            <a:cxnSpLocks/>
            <a:stCxn id="34" idx="0"/>
          </p:cNvCxnSpPr>
          <p:nvPr/>
        </p:nvCxnSpPr>
        <p:spPr bwMode="auto">
          <a:xfrm flipH="1" flipV="1">
            <a:off x="2050475" y="3123586"/>
            <a:ext cx="1110568" cy="2559032"/>
          </a:xfrm>
          <a:prstGeom prst="straightConnector1">
            <a:avLst/>
          </a:prstGeom>
          <a:ln w="38100">
            <a:solidFill>
              <a:srgbClr val="002060"/>
            </a:solidFill>
            <a:tailEnd type="arrow"/>
          </a:ln>
        </p:spPr>
        <p:style>
          <a:lnRef idx="1">
            <a:schemeClr val="accent1"/>
          </a:lnRef>
          <a:fillRef idx="0">
            <a:schemeClr val="accent1"/>
          </a:fillRef>
          <a:effectRef idx="0">
            <a:schemeClr val="accent1"/>
          </a:effectRef>
          <a:fontRef idx="minor">
            <a:schemeClr val="tx1"/>
          </a:fontRef>
        </p:style>
      </p:cxnSp>
      <p:sp>
        <p:nvSpPr>
          <p:cNvPr id="36" name="Titre 1">
            <a:extLst>
              <a:ext uri="{FF2B5EF4-FFF2-40B4-BE49-F238E27FC236}">
                <a16:creationId xmlns:a16="http://schemas.microsoft.com/office/drawing/2014/main" id="{FB616A7F-0E8B-4509-B0F4-72B9F33A1090}"/>
              </a:ext>
            </a:extLst>
          </p:cNvPr>
          <p:cNvSpPr>
            <a:spLocks noGrp="1"/>
          </p:cNvSpPr>
          <p:nvPr>
            <p:ph type="title" idx="4294967295"/>
          </p:nvPr>
        </p:nvSpPr>
        <p:spPr>
          <a:xfrm>
            <a:off x="1670130" y="0"/>
            <a:ext cx="10521870" cy="900113"/>
          </a:xfrm>
          <a:solidFill>
            <a:schemeClr val="accent2">
              <a:lumMod val="20000"/>
              <a:lumOff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Autofit/>
          </a:bodyPr>
          <a:lstStyle/>
          <a:p>
            <a:pPr algn="ctr"/>
            <a:r>
              <a:rPr lang="fr-FR" sz="3200" b="1" dirty="0">
                <a:solidFill>
                  <a:schemeClr val="bg1"/>
                </a:solidFill>
                <a:latin typeface="Century Gothic" panose="020B0502020202020204" pitchFamily="34" charset="0"/>
                <a:ea typeface="+mn-ea"/>
                <a:cs typeface="+mn-cs"/>
              </a:rPr>
              <a:t>Quels sont les principaux polluants de l’air intérieur ?</a:t>
            </a:r>
          </a:p>
        </p:txBody>
      </p:sp>
      <p:cxnSp>
        <p:nvCxnSpPr>
          <p:cNvPr id="23" name="Connecteur droit avec flèche 22">
            <a:extLst>
              <a:ext uri="{FF2B5EF4-FFF2-40B4-BE49-F238E27FC236}">
                <a16:creationId xmlns:a16="http://schemas.microsoft.com/office/drawing/2014/main" id="{14DA6B10-602C-421E-AAF7-B8BFA67AA4D6}"/>
              </a:ext>
            </a:extLst>
          </p:cNvPr>
          <p:cNvCxnSpPr>
            <a:cxnSpLocks/>
            <a:stCxn id="21" idx="1"/>
          </p:cNvCxnSpPr>
          <p:nvPr/>
        </p:nvCxnSpPr>
        <p:spPr bwMode="auto">
          <a:xfrm flipH="1" flipV="1">
            <a:off x="9177338" y="1150939"/>
            <a:ext cx="1375318" cy="673073"/>
          </a:xfrm>
          <a:prstGeom prst="straightConnector1">
            <a:avLst/>
          </a:prstGeom>
          <a:ln w="38100">
            <a:solidFill>
              <a:srgbClr val="002060"/>
            </a:solidFill>
            <a:tailEnd type="arrow"/>
          </a:ln>
        </p:spPr>
        <p:style>
          <a:lnRef idx="1">
            <a:schemeClr val="accent1"/>
          </a:lnRef>
          <a:fillRef idx="0">
            <a:schemeClr val="accent1"/>
          </a:fillRef>
          <a:effectRef idx="0">
            <a:schemeClr val="accent1"/>
          </a:effectRef>
          <a:fontRef idx="minor">
            <a:schemeClr val="tx1"/>
          </a:fontRef>
        </p:style>
      </p:cxnSp>
      <p:cxnSp>
        <p:nvCxnSpPr>
          <p:cNvPr id="26" name="Connecteur droit avec flèche 25">
            <a:extLst>
              <a:ext uri="{FF2B5EF4-FFF2-40B4-BE49-F238E27FC236}">
                <a16:creationId xmlns:a16="http://schemas.microsoft.com/office/drawing/2014/main" id="{B958F0D5-8588-4D34-B577-FC5AB976FC67}"/>
              </a:ext>
            </a:extLst>
          </p:cNvPr>
          <p:cNvCxnSpPr>
            <a:cxnSpLocks/>
            <a:stCxn id="21" idx="1"/>
          </p:cNvCxnSpPr>
          <p:nvPr/>
        </p:nvCxnSpPr>
        <p:spPr bwMode="auto">
          <a:xfrm flipH="1" flipV="1">
            <a:off x="7742238" y="1698625"/>
            <a:ext cx="2810418" cy="125387"/>
          </a:xfrm>
          <a:prstGeom prst="straightConnector1">
            <a:avLst/>
          </a:prstGeom>
          <a:ln w="38100">
            <a:solidFill>
              <a:srgbClr val="002060"/>
            </a:solidFill>
            <a:tailEnd type="arrow"/>
          </a:ln>
        </p:spPr>
        <p:style>
          <a:lnRef idx="1">
            <a:schemeClr val="accent1"/>
          </a:lnRef>
          <a:fillRef idx="0">
            <a:schemeClr val="accent1"/>
          </a:fillRef>
          <a:effectRef idx="0">
            <a:schemeClr val="accent1"/>
          </a:effectRef>
          <a:fontRef idx="minor">
            <a:schemeClr val="tx1"/>
          </a:fontRef>
        </p:style>
      </p:cxnSp>
      <p:cxnSp>
        <p:nvCxnSpPr>
          <p:cNvPr id="32" name="Connecteur droit avec flèche 31">
            <a:extLst>
              <a:ext uri="{FF2B5EF4-FFF2-40B4-BE49-F238E27FC236}">
                <a16:creationId xmlns:a16="http://schemas.microsoft.com/office/drawing/2014/main" id="{D71BCA36-656D-4701-9E95-31C528DC6EC9}"/>
              </a:ext>
            </a:extLst>
          </p:cNvPr>
          <p:cNvCxnSpPr>
            <a:cxnSpLocks/>
            <a:stCxn id="21" idx="1"/>
          </p:cNvCxnSpPr>
          <p:nvPr/>
        </p:nvCxnSpPr>
        <p:spPr bwMode="auto">
          <a:xfrm flipH="1">
            <a:off x="8723314" y="1824012"/>
            <a:ext cx="1829342" cy="1530376"/>
          </a:xfrm>
          <a:prstGeom prst="straightConnector1">
            <a:avLst/>
          </a:prstGeom>
          <a:ln w="38100">
            <a:solidFill>
              <a:srgbClr val="002060"/>
            </a:solidFill>
            <a:tailEnd type="arrow"/>
          </a:ln>
        </p:spPr>
        <p:style>
          <a:lnRef idx="1">
            <a:schemeClr val="accent1"/>
          </a:lnRef>
          <a:fillRef idx="0">
            <a:schemeClr val="accent1"/>
          </a:fillRef>
          <a:effectRef idx="0">
            <a:schemeClr val="accent1"/>
          </a:effectRef>
          <a:fontRef idx="minor">
            <a:schemeClr val="tx1"/>
          </a:fontRef>
        </p:style>
      </p:cxnSp>
      <p:sp>
        <p:nvSpPr>
          <p:cNvPr id="21" name="ZoneTexte 8">
            <a:extLst>
              <a:ext uri="{FF2B5EF4-FFF2-40B4-BE49-F238E27FC236}">
                <a16:creationId xmlns:a16="http://schemas.microsoft.com/office/drawing/2014/main" id="{9BA2371F-0BEA-469D-9963-431B6AECFE84}"/>
              </a:ext>
            </a:extLst>
          </p:cNvPr>
          <p:cNvSpPr txBox="1">
            <a:spLocks noChangeArrowheads="1"/>
          </p:cNvSpPr>
          <p:nvPr/>
        </p:nvSpPr>
        <p:spPr bwMode="auto">
          <a:xfrm>
            <a:off x="10552656" y="973138"/>
            <a:ext cx="1534569" cy="1701748"/>
          </a:xfrm>
          <a:prstGeom prst="rect">
            <a:avLst/>
          </a:prstGeom>
          <a:noFill/>
          <a:ln w="38100">
            <a:noFill/>
            <a:miter lim="800000"/>
            <a:headEnd/>
            <a:tailEnd/>
          </a:ln>
        </p:spPr>
        <p:txBody>
          <a:bodyPr wrap="square">
            <a:spAutoFit/>
          </a:bodyPr>
          <a:lstStyle>
            <a:defPPr>
              <a:defRPr lang="fr-FR"/>
            </a:defPPr>
            <a:lvl2pPr marL="0" lvl="1" fontAlgn="auto">
              <a:lnSpc>
                <a:spcPct val="80000"/>
              </a:lnSpc>
              <a:spcBef>
                <a:spcPct val="20000"/>
              </a:spcBef>
              <a:spcAft>
                <a:spcPts val="0"/>
              </a:spcAft>
              <a:defRPr sz="1797" b="1">
                <a:solidFill>
                  <a:srgbClr val="002060"/>
                </a:solidFill>
                <a:latin typeface="Candara" panose="020E0502030303020204" pitchFamily="34" charset="0"/>
              </a:defRPr>
            </a:lvl2pPr>
          </a:lstStyle>
          <a:p>
            <a:pPr lvl="1"/>
            <a:r>
              <a:rPr lang="fr-FR" dirty="0"/>
              <a:t>Revêtements sols, murs, plafonds</a:t>
            </a:r>
          </a:p>
          <a:p>
            <a:pPr lvl="1">
              <a:defRPr/>
            </a:pPr>
            <a:r>
              <a:rPr lang="fr-FR" b="0" dirty="0">
                <a:solidFill>
                  <a:srgbClr val="167BB3"/>
                </a:solidFill>
              </a:rPr>
              <a:t>Formaldéhyde, COV, fibres, moisissures …</a:t>
            </a:r>
          </a:p>
        </p:txBody>
      </p:sp>
      <p:sp>
        <p:nvSpPr>
          <p:cNvPr id="6" name="Text Box 21">
            <a:extLst>
              <a:ext uri="{FF2B5EF4-FFF2-40B4-BE49-F238E27FC236}">
                <a16:creationId xmlns:a16="http://schemas.microsoft.com/office/drawing/2014/main" id="{37FDB25D-B55E-4D05-881F-D466EC062889}"/>
              </a:ext>
            </a:extLst>
          </p:cNvPr>
          <p:cNvSpPr txBox="1">
            <a:spLocks noChangeArrowheads="1"/>
          </p:cNvSpPr>
          <p:nvPr/>
        </p:nvSpPr>
        <p:spPr bwMode="auto">
          <a:xfrm>
            <a:off x="8350250" y="5608638"/>
            <a:ext cx="2123378" cy="540341"/>
          </a:xfrm>
          <a:prstGeom prst="rect">
            <a:avLst/>
          </a:prstGeom>
          <a:noFill/>
          <a:ln w="38100">
            <a:noFill/>
            <a:miter lim="800000"/>
            <a:headEnd/>
            <a:tailEnd/>
          </a:ln>
        </p:spPr>
        <p:txBody>
          <a:bodyPr wrap="square">
            <a:spAutoFit/>
          </a:bodyPr>
          <a:lstStyle>
            <a:defPPr>
              <a:defRPr lang="fr-FR"/>
            </a:defPPr>
            <a:lvl2pPr marL="0" lvl="1" fontAlgn="auto">
              <a:lnSpc>
                <a:spcPct val="80000"/>
              </a:lnSpc>
              <a:spcBef>
                <a:spcPct val="20000"/>
              </a:spcBef>
              <a:spcAft>
                <a:spcPts val="0"/>
              </a:spcAft>
              <a:defRPr sz="1797" b="1">
                <a:solidFill>
                  <a:srgbClr val="002060"/>
                </a:solidFill>
                <a:latin typeface="Candara" panose="020E0502030303020204" pitchFamily="34" charset="0"/>
              </a:defRPr>
            </a:lvl2pPr>
          </a:lstStyle>
          <a:p>
            <a:pPr lvl="1">
              <a:defRPr/>
            </a:pPr>
            <a:r>
              <a:rPr lang="fr-FR" dirty="0"/>
              <a:t>Mobilier </a:t>
            </a:r>
            <a:r>
              <a:rPr lang="fr-FR" b="0" dirty="0">
                <a:solidFill>
                  <a:srgbClr val="167BB3"/>
                </a:solidFill>
              </a:rPr>
              <a:t>Formaldéhyde, COV</a:t>
            </a:r>
          </a:p>
        </p:txBody>
      </p:sp>
      <p:cxnSp>
        <p:nvCxnSpPr>
          <p:cNvPr id="9" name="Connecteur droit avec flèche 8">
            <a:extLst>
              <a:ext uri="{FF2B5EF4-FFF2-40B4-BE49-F238E27FC236}">
                <a16:creationId xmlns:a16="http://schemas.microsoft.com/office/drawing/2014/main" id="{FB937EB4-00B7-4004-8EA0-9BE34AF508C7}"/>
              </a:ext>
            </a:extLst>
          </p:cNvPr>
          <p:cNvCxnSpPr>
            <a:cxnSpLocks/>
            <a:stCxn id="6" idx="1"/>
          </p:cNvCxnSpPr>
          <p:nvPr/>
        </p:nvCxnSpPr>
        <p:spPr bwMode="auto">
          <a:xfrm flipH="1" flipV="1">
            <a:off x="4389438" y="5465763"/>
            <a:ext cx="3960812" cy="413046"/>
          </a:xfrm>
          <a:prstGeom prst="straightConnector1">
            <a:avLst/>
          </a:prstGeom>
          <a:ln w="38100">
            <a:solidFill>
              <a:srgbClr val="002060"/>
            </a:solidFill>
            <a:tailEnd type="arrow"/>
          </a:ln>
        </p:spPr>
        <p:style>
          <a:lnRef idx="1">
            <a:schemeClr val="accent1"/>
          </a:lnRef>
          <a:fillRef idx="0">
            <a:schemeClr val="accent1"/>
          </a:fillRef>
          <a:effectRef idx="0">
            <a:schemeClr val="accent1"/>
          </a:effectRef>
          <a:fontRef idx="minor">
            <a:schemeClr val="tx1"/>
          </a:fontRef>
        </p:style>
      </p:cxnSp>
      <p:cxnSp>
        <p:nvCxnSpPr>
          <p:cNvPr id="10" name="Connecteur droit avec flèche 9">
            <a:extLst>
              <a:ext uri="{FF2B5EF4-FFF2-40B4-BE49-F238E27FC236}">
                <a16:creationId xmlns:a16="http://schemas.microsoft.com/office/drawing/2014/main" id="{3E378240-95B2-431D-8A26-A70A341AC227}"/>
              </a:ext>
            </a:extLst>
          </p:cNvPr>
          <p:cNvCxnSpPr>
            <a:cxnSpLocks/>
            <a:stCxn id="6" idx="1"/>
          </p:cNvCxnSpPr>
          <p:nvPr/>
        </p:nvCxnSpPr>
        <p:spPr bwMode="auto">
          <a:xfrm flipH="1" flipV="1">
            <a:off x="6908800" y="5033963"/>
            <a:ext cx="1441450" cy="844846"/>
          </a:xfrm>
          <a:prstGeom prst="straightConnector1">
            <a:avLst/>
          </a:prstGeom>
          <a:ln w="38100">
            <a:solidFill>
              <a:srgbClr val="002060"/>
            </a:solidFill>
            <a:tailEnd type="arrow"/>
          </a:ln>
        </p:spPr>
        <p:style>
          <a:lnRef idx="1">
            <a:schemeClr val="accent1"/>
          </a:lnRef>
          <a:fillRef idx="0">
            <a:schemeClr val="accent1"/>
          </a:fillRef>
          <a:effectRef idx="0">
            <a:schemeClr val="accent1"/>
          </a:effectRef>
          <a:fontRef idx="minor">
            <a:schemeClr val="tx1"/>
          </a:fontRef>
        </p:style>
      </p:cxnSp>
      <p:cxnSp>
        <p:nvCxnSpPr>
          <p:cNvPr id="48" name="Connecteur droit avec flèche 47">
            <a:extLst>
              <a:ext uri="{FF2B5EF4-FFF2-40B4-BE49-F238E27FC236}">
                <a16:creationId xmlns:a16="http://schemas.microsoft.com/office/drawing/2014/main" id="{22F744B5-1E0D-4139-A514-66631E1D2BE9}"/>
              </a:ext>
            </a:extLst>
          </p:cNvPr>
          <p:cNvCxnSpPr>
            <a:cxnSpLocks/>
            <a:stCxn id="6" idx="1"/>
          </p:cNvCxnSpPr>
          <p:nvPr/>
        </p:nvCxnSpPr>
        <p:spPr bwMode="auto">
          <a:xfrm flipH="1" flipV="1">
            <a:off x="6477000" y="2655889"/>
            <a:ext cx="1873250" cy="3222920"/>
          </a:xfrm>
          <a:prstGeom prst="straightConnector1">
            <a:avLst/>
          </a:prstGeom>
          <a:ln w="38100">
            <a:solidFill>
              <a:srgbClr val="002060"/>
            </a:solidFill>
            <a:tailEnd type="arrow"/>
          </a:ln>
        </p:spPr>
        <p:style>
          <a:lnRef idx="1">
            <a:schemeClr val="accent1"/>
          </a:lnRef>
          <a:fillRef idx="0">
            <a:schemeClr val="accent1"/>
          </a:fillRef>
          <a:effectRef idx="0">
            <a:schemeClr val="accent1"/>
          </a:effectRef>
          <a:fontRef idx="minor">
            <a:schemeClr val="tx1"/>
          </a:fontRef>
        </p:style>
      </p:cxnSp>
      <p:sp>
        <p:nvSpPr>
          <p:cNvPr id="25" name="Text Box 21">
            <a:extLst>
              <a:ext uri="{FF2B5EF4-FFF2-40B4-BE49-F238E27FC236}">
                <a16:creationId xmlns:a16="http://schemas.microsoft.com/office/drawing/2014/main" id="{DA0A67B9-8BF2-4C6F-BC7A-7A1C47DCA069}"/>
              </a:ext>
            </a:extLst>
          </p:cNvPr>
          <p:cNvSpPr txBox="1">
            <a:spLocks noChangeArrowheads="1"/>
          </p:cNvSpPr>
          <p:nvPr/>
        </p:nvSpPr>
        <p:spPr bwMode="auto">
          <a:xfrm>
            <a:off x="6071594" y="1097904"/>
            <a:ext cx="1873250" cy="540341"/>
          </a:xfrm>
          <a:prstGeom prst="rect">
            <a:avLst/>
          </a:prstGeom>
          <a:noFill/>
          <a:ln w="38100">
            <a:noFill/>
            <a:miter lim="800000"/>
            <a:headEnd/>
            <a:tailEnd/>
          </a:ln>
        </p:spPr>
        <p:txBody>
          <a:bodyPr wrap="square">
            <a:spAutoFit/>
          </a:bodyPr>
          <a:lstStyle>
            <a:defPPr>
              <a:defRPr lang="fr-FR"/>
            </a:defPPr>
            <a:lvl2pPr marL="0" lvl="1" fontAlgn="auto">
              <a:lnSpc>
                <a:spcPct val="80000"/>
              </a:lnSpc>
              <a:spcBef>
                <a:spcPct val="20000"/>
              </a:spcBef>
              <a:spcAft>
                <a:spcPts val="0"/>
              </a:spcAft>
              <a:defRPr sz="1797" b="1">
                <a:solidFill>
                  <a:srgbClr val="002060"/>
                </a:solidFill>
                <a:latin typeface="Candara" panose="020E0502030303020204" pitchFamily="34" charset="0"/>
              </a:defRPr>
            </a:lvl2pPr>
          </a:lstStyle>
          <a:p>
            <a:pPr lvl="1"/>
            <a:r>
              <a:rPr lang="fr-FR" dirty="0"/>
              <a:t>Bombes aérosols </a:t>
            </a:r>
            <a:r>
              <a:rPr lang="fr-FR" dirty="0">
                <a:solidFill>
                  <a:srgbClr val="167BB3"/>
                </a:solidFill>
              </a:rPr>
              <a:t>Biocides, COV…</a:t>
            </a:r>
          </a:p>
        </p:txBody>
      </p:sp>
      <p:cxnSp>
        <p:nvCxnSpPr>
          <p:cNvPr id="28" name="Connecteur droit avec flèche 27">
            <a:extLst>
              <a:ext uri="{FF2B5EF4-FFF2-40B4-BE49-F238E27FC236}">
                <a16:creationId xmlns:a16="http://schemas.microsoft.com/office/drawing/2014/main" id="{7394798A-59A1-4B02-A021-FDA57C73353A}"/>
              </a:ext>
            </a:extLst>
          </p:cNvPr>
          <p:cNvCxnSpPr>
            <a:cxnSpLocks/>
            <a:stCxn id="25" idx="2"/>
          </p:cNvCxnSpPr>
          <p:nvPr/>
        </p:nvCxnSpPr>
        <p:spPr>
          <a:xfrm flipH="1">
            <a:off x="5587633" y="1638245"/>
            <a:ext cx="1420586" cy="431800"/>
          </a:xfrm>
          <a:prstGeom prst="straightConnector1">
            <a:avLst/>
          </a:prstGeom>
          <a:ln w="38100">
            <a:solidFill>
              <a:srgbClr val="002060"/>
            </a:solidFill>
            <a:tailEnd type="arrow"/>
          </a:ln>
        </p:spPr>
        <p:style>
          <a:lnRef idx="1">
            <a:schemeClr val="accent1"/>
          </a:lnRef>
          <a:fillRef idx="0">
            <a:schemeClr val="accent1"/>
          </a:fillRef>
          <a:effectRef idx="0">
            <a:schemeClr val="accent1"/>
          </a:effectRef>
          <a:fontRef idx="minor">
            <a:schemeClr val="tx1"/>
          </a:fontRef>
        </p:style>
      </p:cxnSp>
      <p:sp>
        <p:nvSpPr>
          <p:cNvPr id="27" name="Fond Blanc">
            <a:extLst>
              <a:ext uri="{FF2B5EF4-FFF2-40B4-BE49-F238E27FC236}">
                <a16:creationId xmlns:a16="http://schemas.microsoft.com/office/drawing/2014/main" id="{369E2208-BA45-47C4-B7ED-80D639BBA170}"/>
              </a:ext>
            </a:extLst>
          </p:cNvPr>
          <p:cNvSpPr/>
          <p:nvPr/>
        </p:nvSpPr>
        <p:spPr>
          <a:xfrm>
            <a:off x="0" y="3861"/>
            <a:ext cx="1670132" cy="685800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9" name="Logo AtmoSud">
            <a:hlinkClick r:id="rId4"/>
            <a:extLst>
              <a:ext uri="{FF2B5EF4-FFF2-40B4-BE49-F238E27FC236}">
                <a16:creationId xmlns:a16="http://schemas.microsoft.com/office/drawing/2014/main" id="{84196A34-F3CA-4749-8C48-3D083A24317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7873" y="6188197"/>
            <a:ext cx="1440000" cy="574331"/>
          </a:xfrm>
          <a:prstGeom prst="rect">
            <a:avLst/>
          </a:prstGeom>
        </p:spPr>
      </p:pic>
      <p:grpSp>
        <p:nvGrpSpPr>
          <p:cNvPr id="31" name="TP">
            <a:extLst>
              <a:ext uri="{FF2B5EF4-FFF2-40B4-BE49-F238E27FC236}">
                <a16:creationId xmlns:a16="http://schemas.microsoft.com/office/drawing/2014/main" id="{DEA853AA-065A-4786-91FE-885F18AD10A1}"/>
              </a:ext>
            </a:extLst>
          </p:cNvPr>
          <p:cNvGrpSpPr/>
          <p:nvPr/>
        </p:nvGrpSpPr>
        <p:grpSpPr>
          <a:xfrm>
            <a:off x="330442" y="5258668"/>
            <a:ext cx="1084263" cy="830356"/>
            <a:chOff x="330442" y="5254806"/>
            <a:chExt cx="1084263" cy="830356"/>
          </a:xfrm>
        </p:grpSpPr>
        <p:sp>
          <p:nvSpPr>
            <p:cNvPr id="37" name="Txt tp">
              <a:extLst>
                <a:ext uri="{FF2B5EF4-FFF2-40B4-BE49-F238E27FC236}">
                  <a16:creationId xmlns:a16="http://schemas.microsoft.com/office/drawing/2014/main" id="{81DCE622-4B8E-4B30-A296-9002DC6FEDA2}"/>
                </a:ext>
              </a:extLst>
            </p:cNvPr>
            <p:cNvSpPr txBox="1">
              <a:spLocks noChangeArrowheads="1"/>
            </p:cNvSpPr>
            <p:nvPr/>
          </p:nvSpPr>
          <p:spPr bwMode="auto">
            <a:xfrm>
              <a:off x="330442" y="5747025"/>
              <a:ext cx="1084263" cy="338137"/>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altLang="fr-FR" sz="1600" b="0" i="0" u="none" strike="noStrike" kern="0" cap="none" spc="0" normalizeH="0" baseline="0" noProof="0" dirty="0">
                  <a:ln>
                    <a:noFill/>
                  </a:ln>
                  <a:solidFill>
                    <a:srgbClr val="44546A"/>
                  </a:solidFill>
                  <a:effectLst/>
                  <a:uLnTx/>
                  <a:uFillTx/>
                  <a:latin typeface="Chelsea Market" panose="02000000000000000000" pitchFamily="2" charset="0"/>
                  <a:ea typeface="Chelsea Market" panose="02000000000000000000" pitchFamily="2" charset="0"/>
                  <a:cs typeface="Ebrima" panose="02000000000000000000" pitchFamily="2" charset="0"/>
                </a:rPr>
                <a:t>TP</a:t>
              </a:r>
            </a:p>
          </p:txBody>
        </p:sp>
        <p:pic>
          <p:nvPicPr>
            <p:cNvPr id="39" name="Picto">
              <a:extLst>
                <a:ext uri="{FF2B5EF4-FFF2-40B4-BE49-F238E27FC236}">
                  <a16:creationId xmlns:a16="http://schemas.microsoft.com/office/drawing/2014/main" id="{B98A8366-9308-4C2A-80F9-7D7ADE23DA37}"/>
                </a:ext>
              </a:extLst>
            </p:cNvPr>
            <p:cNvPicPr>
              <a:picLocks noChangeAspect="1"/>
            </p:cNvPicPr>
            <p:nvPr/>
          </p:nvPicPr>
          <p:blipFill rotWithShape="1">
            <a:blip r:embed="rId6">
              <a:extLst>
                <a:ext uri="{28A0092B-C50C-407E-A947-70E740481C1C}">
                  <a14:useLocalDpi xmlns:a14="http://schemas.microsoft.com/office/drawing/2010/main" val="0"/>
                </a:ext>
              </a:extLst>
            </a:blip>
            <a:srcRect l="2040" t="2673" r="2116" b="5000"/>
            <a:stretch/>
          </p:blipFill>
          <p:spPr bwMode="auto">
            <a:xfrm>
              <a:off x="550102" y="5254806"/>
              <a:ext cx="681644" cy="5569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0" name="Video">
            <a:extLst>
              <a:ext uri="{FF2B5EF4-FFF2-40B4-BE49-F238E27FC236}">
                <a16:creationId xmlns:a16="http://schemas.microsoft.com/office/drawing/2014/main" id="{3A50C1B1-1F14-4B66-A10D-55E0E65B6241}"/>
              </a:ext>
            </a:extLst>
          </p:cNvPr>
          <p:cNvGrpSpPr/>
          <p:nvPr/>
        </p:nvGrpSpPr>
        <p:grpSpPr>
          <a:xfrm>
            <a:off x="330443" y="4186380"/>
            <a:ext cx="1084263" cy="874441"/>
            <a:chOff x="330443" y="4182518"/>
            <a:chExt cx="1084263" cy="874441"/>
          </a:xfrm>
        </p:grpSpPr>
        <p:sp>
          <p:nvSpPr>
            <p:cNvPr id="41" name="Txt video">
              <a:extLst>
                <a:ext uri="{FF2B5EF4-FFF2-40B4-BE49-F238E27FC236}">
                  <a16:creationId xmlns:a16="http://schemas.microsoft.com/office/drawing/2014/main" id="{33E6E175-26B9-4E35-AC94-2593ED57C245}"/>
                </a:ext>
              </a:extLst>
            </p:cNvPr>
            <p:cNvSpPr txBox="1">
              <a:spLocks noChangeArrowheads="1"/>
            </p:cNvSpPr>
            <p:nvPr/>
          </p:nvSpPr>
          <p:spPr bwMode="auto">
            <a:xfrm>
              <a:off x="330443" y="4718822"/>
              <a:ext cx="1084263" cy="338137"/>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altLang="fr-FR" sz="1600" b="0" i="0" u="none" strike="noStrike" kern="0" cap="none" spc="0" normalizeH="0" baseline="0" noProof="0" dirty="0">
                  <a:ln>
                    <a:noFill/>
                  </a:ln>
                  <a:solidFill>
                    <a:srgbClr val="44546A"/>
                  </a:solidFill>
                  <a:effectLst/>
                  <a:uLnTx/>
                  <a:uFillTx/>
                  <a:latin typeface="Chelsea Market" panose="02000000000000000000" pitchFamily="2" charset="0"/>
                  <a:ea typeface="Chelsea Market" panose="02000000000000000000" pitchFamily="2" charset="0"/>
                  <a:cs typeface="Ebrima" panose="02000000000000000000" pitchFamily="2" charset="0"/>
                </a:rPr>
                <a:t>VIDEO</a:t>
              </a:r>
            </a:p>
          </p:txBody>
        </p:sp>
        <p:pic>
          <p:nvPicPr>
            <p:cNvPr id="42" name="Picto guide">
              <a:extLst>
                <a:ext uri="{FF2B5EF4-FFF2-40B4-BE49-F238E27FC236}">
                  <a16:creationId xmlns:a16="http://schemas.microsoft.com/office/drawing/2014/main" id="{0FB2A649-DBED-476D-902E-BD717C243DF1}"/>
                </a:ext>
              </a:extLst>
            </p:cNvPr>
            <p:cNvPicPr>
              <a:picLocks noChangeAspect="1"/>
            </p:cNvPicPr>
            <p:nvPr/>
          </p:nvPicPr>
          <p:blipFill rotWithShape="1">
            <a:blip r:embed="rId7">
              <a:extLst>
                <a:ext uri="{28A0092B-C50C-407E-A947-70E740481C1C}">
                  <a14:useLocalDpi xmlns:a14="http://schemas.microsoft.com/office/drawing/2010/main" val="0"/>
                </a:ext>
              </a:extLst>
            </a:blip>
            <a:srcRect l="4186" t="1958" r="10959" b="5944"/>
            <a:stretch/>
          </p:blipFill>
          <p:spPr bwMode="auto">
            <a:xfrm>
              <a:off x="545220" y="4182518"/>
              <a:ext cx="631767" cy="5818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3" name="Guide">
            <a:extLst>
              <a:ext uri="{FF2B5EF4-FFF2-40B4-BE49-F238E27FC236}">
                <a16:creationId xmlns:a16="http://schemas.microsoft.com/office/drawing/2014/main" id="{1CE68F5E-D62C-49BC-B500-E9E4679592DC}"/>
              </a:ext>
            </a:extLst>
          </p:cNvPr>
          <p:cNvGrpSpPr/>
          <p:nvPr/>
        </p:nvGrpSpPr>
        <p:grpSpPr>
          <a:xfrm>
            <a:off x="330444" y="3123586"/>
            <a:ext cx="1084262" cy="891371"/>
            <a:chOff x="330444" y="3119724"/>
            <a:chExt cx="1084262" cy="891371"/>
          </a:xfrm>
        </p:grpSpPr>
        <p:sp>
          <p:nvSpPr>
            <p:cNvPr id="44" name="Txt guide">
              <a:extLst>
                <a:ext uri="{FF2B5EF4-FFF2-40B4-BE49-F238E27FC236}">
                  <a16:creationId xmlns:a16="http://schemas.microsoft.com/office/drawing/2014/main" id="{48A9D980-7217-430A-A630-4A096BD3BD68}"/>
                </a:ext>
              </a:extLst>
            </p:cNvPr>
            <p:cNvSpPr txBox="1">
              <a:spLocks noChangeArrowheads="1"/>
            </p:cNvSpPr>
            <p:nvPr/>
          </p:nvSpPr>
          <p:spPr bwMode="auto">
            <a:xfrm>
              <a:off x="330444" y="3671370"/>
              <a:ext cx="1084262" cy="339725"/>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altLang="fr-FR" sz="1600" b="0" i="0" u="none" strike="noStrike" kern="0" cap="none" spc="0" normalizeH="0" baseline="0" noProof="0" dirty="0">
                  <a:ln>
                    <a:noFill/>
                  </a:ln>
                  <a:solidFill>
                    <a:srgbClr val="44546A"/>
                  </a:solidFill>
                  <a:effectLst/>
                  <a:uLnTx/>
                  <a:uFillTx/>
                  <a:latin typeface="Chelsea Market" panose="02000000000000000000" pitchFamily="2" charset="0"/>
                  <a:ea typeface="Chelsea Market" panose="02000000000000000000" pitchFamily="2" charset="0"/>
                  <a:cs typeface="Verdana" panose="020B0604030504040204" pitchFamily="34" charset="0"/>
                </a:rPr>
                <a:t>GUIDE</a:t>
              </a:r>
            </a:p>
          </p:txBody>
        </p:sp>
        <p:pic>
          <p:nvPicPr>
            <p:cNvPr id="45" name="Picto guide">
              <a:extLst>
                <a:ext uri="{FF2B5EF4-FFF2-40B4-BE49-F238E27FC236}">
                  <a16:creationId xmlns:a16="http://schemas.microsoft.com/office/drawing/2014/main" id="{37D28BD6-8026-4C7C-9DF3-91D82C8887CD}"/>
                </a:ext>
              </a:extLst>
            </p:cNvPr>
            <p:cNvPicPr>
              <a:picLocks noChangeAspect="1"/>
            </p:cNvPicPr>
            <p:nvPr/>
          </p:nvPicPr>
          <p:blipFill rotWithShape="1">
            <a:blip r:embed="rId8">
              <a:extLst>
                <a:ext uri="{28A0092B-C50C-407E-A947-70E740481C1C}">
                  <a14:useLocalDpi xmlns:a14="http://schemas.microsoft.com/office/drawing/2010/main" val="0"/>
                </a:ext>
              </a:extLst>
            </a:blip>
            <a:srcRect l="5015" t="1565" r="10709" b="5873"/>
            <a:stretch/>
          </p:blipFill>
          <p:spPr bwMode="auto">
            <a:xfrm>
              <a:off x="545220" y="3119724"/>
              <a:ext cx="623454" cy="5818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6" name="Txt info">
            <a:extLst>
              <a:ext uri="{FF2B5EF4-FFF2-40B4-BE49-F238E27FC236}">
                <a16:creationId xmlns:a16="http://schemas.microsoft.com/office/drawing/2014/main" id="{F607F2A3-51BA-416B-A9D5-2A5FD6508CCD}"/>
              </a:ext>
            </a:extLst>
          </p:cNvPr>
          <p:cNvSpPr txBox="1">
            <a:spLocks noChangeArrowheads="1"/>
          </p:cNvSpPr>
          <p:nvPr/>
        </p:nvSpPr>
        <p:spPr bwMode="auto">
          <a:xfrm>
            <a:off x="314816" y="2530286"/>
            <a:ext cx="1084262" cy="338137"/>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altLang="fr-FR" sz="1600" b="0" i="0" u="none" strike="noStrike" kern="0" cap="none" spc="0" normalizeH="0" baseline="0" noProof="0" dirty="0">
                <a:ln>
                  <a:noFill/>
                </a:ln>
                <a:solidFill>
                  <a:srgbClr val="44546A"/>
                </a:solidFill>
                <a:effectLst/>
                <a:uLnTx/>
                <a:uFillTx/>
                <a:latin typeface="Chelsea Market" panose="02000000000000000000" pitchFamily="2" charset="0"/>
                <a:ea typeface="Chelsea Market" panose="02000000000000000000" pitchFamily="2" charset="0"/>
                <a:cs typeface="Ebrima" panose="02000000000000000000" pitchFamily="2" charset="0"/>
              </a:rPr>
              <a:t>INFO</a:t>
            </a:r>
          </a:p>
        </p:txBody>
      </p:sp>
      <p:sp>
        <p:nvSpPr>
          <p:cNvPr id="47" name="Module CO2">
            <a:extLst>
              <a:ext uri="{FF2B5EF4-FFF2-40B4-BE49-F238E27FC236}">
                <a16:creationId xmlns:a16="http://schemas.microsoft.com/office/drawing/2014/main" id="{748C4826-449B-4660-A715-5A7B005DF3D4}"/>
              </a:ext>
            </a:extLst>
          </p:cNvPr>
          <p:cNvSpPr/>
          <p:nvPr/>
        </p:nvSpPr>
        <p:spPr>
          <a:xfrm>
            <a:off x="65263" y="1509203"/>
            <a:ext cx="1539605" cy="276999"/>
          </a:xfrm>
          <a:prstGeom prst="rect">
            <a:avLst/>
          </a:prstGeom>
          <a:solidFill>
            <a:srgbClr val="002060"/>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L’air de ma classe</a:t>
            </a:r>
            <a:endParaRPr kumimoji="0" lang="fr-FR"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49" name="Logo AEM">
            <a:extLst>
              <a:ext uri="{FF2B5EF4-FFF2-40B4-BE49-F238E27FC236}">
                <a16:creationId xmlns:a16="http://schemas.microsoft.com/office/drawing/2014/main" id="{D6077930-EAA9-443A-98A3-8726355D6F1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57636" y="224669"/>
            <a:ext cx="954858" cy="1218997"/>
          </a:xfrm>
          <a:prstGeom prst="rect">
            <a:avLst/>
          </a:prstGeom>
        </p:spPr>
      </p:pic>
      <p:pic>
        <p:nvPicPr>
          <p:cNvPr id="50" name="Picto info active">
            <a:extLst>
              <a:ext uri="{FF2B5EF4-FFF2-40B4-BE49-F238E27FC236}">
                <a16:creationId xmlns:a16="http://schemas.microsoft.com/office/drawing/2014/main" id="{18FF49B8-E8B9-4D72-A78E-7BA7547A2193}"/>
              </a:ext>
            </a:extLst>
          </p:cNvPr>
          <p:cNvPicPr>
            <a:picLocks noChangeAspect="1"/>
          </p:cNvPicPr>
          <p:nvPr/>
        </p:nvPicPr>
        <p:blipFill rotWithShape="1">
          <a:blip r:embed="rId10">
            <a:extLst>
              <a:ext uri="{28A0092B-C50C-407E-A947-70E740481C1C}">
                <a14:useLocalDpi xmlns:a14="http://schemas.microsoft.com/office/drawing/2010/main" val="0"/>
              </a:ext>
            </a:extLst>
          </a:blip>
          <a:srcRect l="6268" t="3278" r="13588" b="5866"/>
          <a:stretch/>
        </p:blipFill>
        <p:spPr bwMode="auto">
          <a:xfrm>
            <a:off x="530536" y="1995482"/>
            <a:ext cx="624689" cy="597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 name="Carré corné Info">
            <a:extLst>
              <a:ext uri="{FF2B5EF4-FFF2-40B4-BE49-F238E27FC236}">
                <a16:creationId xmlns:a16="http://schemas.microsoft.com/office/drawing/2014/main" id="{BC6AABA3-F2FB-438F-B6C0-F1769A3469F7}"/>
              </a:ext>
            </a:extLst>
          </p:cNvPr>
          <p:cNvSpPr/>
          <p:nvPr/>
        </p:nvSpPr>
        <p:spPr>
          <a:xfrm>
            <a:off x="46379" y="3705477"/>
            <a:ext cx="1609401" cy="3119499"/>
          </a:xfrm>
          <a:prstGeom prst="foldedCorner">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fr-FR" sz="1200" dirty="0">
                <a:solidFill>
                  <a:schemeClr val="tx1"/>
                </a:solidFill>
              </a:rPr>
              <a:t>    </a:t>
            </a:r>
          </a:p>
          <a:p>
            <a:pPr marL="179388" indent="-179388">
              <a:buFont typeface="+mj-lt"/>
              <a:buAutoNum type="arabicPeriod"/>
              <a:defRPr/>
            </a:pPr>
            <a:r>
              <a:rPr lang="fr-FR" sz="1200" b="1" dirty="0">
                <a:solidFill>
                  <a:srgbClr val="FFFFFF"/>
                </a:solidFill>
              </a:rPr>
              <a:t>Bombes aérosols Biocides, COV…</a:t>
            </a:r>
          </a:p>
          <a:p>
            <a:pPr marL="179388" indent="-179388">
              <a:buFont typeface="+mj-lt"/>
              <a:buAutoNum type="arabicPeriod"/>
              <a:defRPr/>
            </a:pPr>
            <a:r>
              <a:rPr lang="fr-FR" sz="1200" b="1" dirty="0">
                <a:solidFill>
                  <a:srgbClr val="FFFFFF"/>
                </a:solidFill>
              </a:rPr>
              <a:t>Revêtements sols, murs, plafonds, Formaldéhyde, COV, fibres, moisissures …</a:t>
            </a:r>
          </a:p>
          <a:p>
            <a:pPr marL="179388" indent="-179388">
              <a:buFont typeface="+mj-lt"/>
              <a:buAutoNum type="arabicPeriod"/>
              <a:defRPr/>
            </a:pPr>
            <a:r>
              <a:rPr lang="fr-FR" sz="1200" b="1" dirty="0">
                <a:solidFill>
                  <a:srgbClr val="FFFFFF"/>
                </a:solidFill>
              </a:rPr>
              <a:t>Mobilier Formaldéhyde, COV</a:t>
            </a:r>
          </a:p>
          <a:p>
            <a:pPr marL="179388" indent="-179388">
              <a:buFont typeface="+mj-lt"/>
              <a:buAutoNum type="arabicPeriod"/>
              <a:defRPr/>
            </a:pPr>
            <a:r>
              <a:rPr lang="fr-FR" sz="1200" b="1" dirty="0">
                <a:solidFill>
                  <a:srgbClr val="FFFFFF"/>
                </a:solidFill>
              </a:rPr>
              <a:t>Isolants : Fibres, COV, formaldéhyde, retardateurs de flamme, antifongiques </a:t>
            </a:r>
          </a:p>
        </p:txBody>
      </p:sp>
      <p:sp>
        <p:nvSpPr>
          <p:cNvPr id="38" name="Espace réservé du numéro de diapositive 1">
            <a:extLst>
              <a:ext uri="{FF2B5EF4-FFF2-40B4-BE49-F238E27FC236}">
                <a16:creationId xmlns:a16="http://schemas.microsoft.com/office/drawing/2014/main" id="{97158A01-EFB5-41F4-A5B7-73FF5E8112A5}"/>
              </a:ext>
            </a:extLst>
          </p:cNvPr>
          <p:cNvSpPr txBox="1">
            <a:spLocks/>
          </p:cNvSpPr>
          <p:nvPr/>
        </p:nvSpPr>
        <p:spPr bwMode="auto">
          <a:xfrm>
            <a:off x="11126800" y="6409271"/>
            <a:ext cx="1018821" cy="365125"/>
          </a:xfrm>
          <a:prstGeom prst="rect">
            <a:avLst/>
          </a:prstGeom>
          <a:solidFill>
            <a:srgbClr val="002060"/>
          </a:solidFill>
          <a:ln>
            <a:noFill/>
          </a:ln>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dirty="0">
                <a:solidFill>
                  <a:schemeClr val="bg1"/>
                </a:solidFill>
              </a:rPr>
              <a:t>M</a:t>
            </a:r>
            <a:r>
              <a:rPr lang="fr-FR" altLang="fr-FR" sz="1800" b="1" baseline="30000" dirty="0">
                <a:solidFill>
                  <a:schemeClr val="bg1"/>
                </a:solidFill>
              </a:rPr>
              <a:t>8</a:t>
            </a:r>
            <a:r>
              <a:rPr lang="fr-FR" altLang="fr-FR" sz="1800" b="1" dirty="0">
                <a:solidFill>
                  <a:srgbClr val="CFEDEF"/>
                </a:solidFill>
              </a:rPr>
              <a:t> </a:t>
            </a:r>
            <a:r>
              <a:rPr lang="fr-FR" altLang="fr-FR" sz="1800" b="1" dirty="0">
                <a:solidFill>
                  <a:schemeClr val="bg1"/>
                </a:solidFill>
              </a:rPr>
              <a:t>- </a:t>
            </a:r>
            <a:fld id="{6B65CB28-E51F-4F6B-B370-8F5765EA14E9}" type="slidenum">
              <a:rPr lang="fr-FR" altLang="fr-FR" sz="1800" b="1" smtClean="0">
                <a:solidFill>
                  <a:schemeClr val="bg1"/>
                </a:solidFill>
              </a:rPr>
              <a:pPr algn="ctr" eaLnBrk="1" hangingPunct="1">
                <a:lnSpc>
                  <a:spcPct val="100000"/>
                </a:lnSpc>
                <a:spcBef>
                  <a:spcPct val="0"/>
                </a:spcBef>
                <a:buFontTx/>
                <a:buNone/>
              </a:pPr>
              <a:t>65</a:t>
            </a:fld>
            <a:endParaRPr lang="fr-FR" altLang="fr-FR" sz="1800" b="1" dirty="0">
              <a:solidFill>
                <a:schemeClr val="bg1"/>
              </a:solidFill>
            </a:endParaRPr>
          </a:p>
        </p:txBody>
      </p:sp>
      <p:sp>
        <p:nvSpPr>
          <p:cNvPr id="53" name="Numéro 4">
            <a:extLst>
              <a:ext uri="{FF2B5EF4-FFF2-40B4-BE49-F238E27FC236}">
                <a16:creationId xmlns:a16="http://schemas.microsoft.com/office/drawing/2014/main" id="{DDD4B595-7962-48C1-88F6-6B722C4C0283}"/>
              </a:ext>
            </a:extLst>
          </p:cNvPr>
          <p:cNvSpPr/>
          <p:nvPr/>
        </p:nvSpPr>
        <p:spPr bwMode="auto">
          <a:xfrm>
            <a:off x="2715697" y="5581424"/>
            <a:ext cx="1015200" cy="1015200"/>
          </a:xfrm>
          <a:custGeom>
            <a:avLst/>
            <a:gdLst>
              <a:gd name="connsiteX0" fmla="*/ 0 w 5826377"/>
              <a:gd name="connsiteY0" fmla="*/ 1033411 h 2066821"/>
              <a:gd name="connsiteX1" fmla="*/ 2913189 w 5826377"/>
              <a:gd name="connsiteY1" fmla="*/ 0 h 2066821"/>
              <a:gd name="connsiteX2" fmla="*/ 5826378 w 5826377"/>
              <a:gd name="connsiteY2" fmla="*/ 1033411 h 2066821"/>
              <a:gd name="connsiteX3" fmla="*/ 2913189 w 5826377"/>
              <a:gd name="connsiteY3" fmla="*/ 2066822 h 2066821"/>
              <a:gd name="connsiteX4" fmla="*/ 0 w 5826377"/>
              <a:gd name="connsiteY4" fmla="*/ 1033411 h 2066821"/>
              <a:gd name="connsiteX0" fmla="*/ 0 w 5963004"/>
              <a:gd name="connsiteY0" fmla="*/ 1117673 h 2151084"/>
              <a:gd name="connsiteX1" fmla="*/ 2913189 w 5963004"/>
              <a:gd name="connsiteY1" fmla="*/ 84262 h 2151084"/>
              <a:gd name="connsiteX2" fmla="*/ 4908260 w 5963004"/>
              <a:gd name="connsiteY2" fmla="*/ 178808 h 2151084"/>
              <a:gd name="connsiteX3" fmla="*/ 5826378 w 5963004"/>
              <a:gd name="connsiteY3" fmla="*/ 1117673 h 2151084"/>
              <a:gd name="connsiteX4" fmla="*/ 2913189 w 5963004"/>
              <a:gd name="connsiteY4" fmla="*/ 2151084 h 2151084"/>
              <a:gd name="connsiteX5" fmla="*/ 0 w 5963004"/>
              <a:gd name="connsiteY5" fmla="*/ 1117673 h 2151084"/>
              <a:gd name="connsiteX0" fmla="*/ 0 w 5682491"/>
              <a:gd name="connsiteY0" fmla="*/ 1117673 h 2198926"/>
              <a:gd name="connsiteX1" fmla="*/ 2913189 w 5682491"/>
              <a:gd name="connsiteY1" fmla="*/ 84262 h 2198926"/>
              <a:gd name="connsiteX2" fmla="*/ 4908260 w 5682491"/>
              <a:gd name="connsiteY2" fmla="*/ 178808 h 2198926"/>
              <a:gd name="connsiteX3" fmla="*/ 5502993 w 5682491"/>
              <a:gd name="connsiteY3" fmla="*/ 1920561 h 2198926"/>
              <a:gd name="connsiteX4" fmla="*/ 2913189 w 5682491"/>
              <a:gd name="connsiteY4" fmla="*/ 2151084 h 2198926"/>
              <a:gd name="connsiteX5" fmla="*/ 0 w 5682491"/>
              <a:gd name="connsiteY5" fmla="*/ 1117673 h 2198926"/>
              <a:gd name="connsiteX0" fmla="*/ 0 w 5660189"/>
              <a:gd name="connsiteY0" fmla="*/ 926212 h 2198502"/>
              <a:gd name="connsiteX1" fmla="*/ 2890887 w 5660189"/>
              <a:gd name="connsiteY1" fmla="*/ 71221 h 2198502"/>
              <a:gd name="connsiteX2" fmla="*/ 4885958 w 5660189"/>
              <a:gd name="connsiteY2" fmla="*/ 165767 h 2198502"/>
              <a:gd name="connsiteX3" fmla="*/ 5480691 w 5660189"/>
              <a:gd name="connsiteY3" fmla="*/ 1907520 h 2198502"/>
              <a:gd name="connsiteX4" fmla="*/ 2890887 w 5660189"/>
              <a:gd name="connsiteY4" fmla="*/ 2138043 h 2198502"/>
              <a:gd name="connsiteX5" fmla="*/ 0 w 5660189"/>
              <a:gd name="connsiteY5" fmla="*/ 926212 h 2198502"/>
              <a:gd name="connsiteX0" fmla="*/ 13287 w 5673476"/>
              <a:gd name="connsiteY0" fmla="*/ 941739 h 2214029"/>
              <a:gd name="connsiteX1" fmla="*/ 1956320 w 5673476"/>
              <a:gd name="connsiteY1" fmla="*/ 64445 h 2214029"/>
              <a:gd name="connsiteX2" fmla="*/ 4899245 w 5673476"/>
              <a:gd name="connsiteY2" fmla="*/ 181294 h 2214029"/>
              <a:gd name="connsiteX3" fmla="*/ 5493978 w 5673476"/>
              <a:gd name="connsiteY3" fmla="*/ 1923047 h 2214029"/>
              <a:gd name="connsiteX4" fmla="*/ 2904174 w 5673476"/>
              <a:gd name="connsiteY4" fmla="*/ 2153570 h 2214029"/>
              <a:gd name="connsiteX5" fmla="*/ 13287 w 5673476"/>
              <a:gd name="connsiteY5" fmla="*/ 941739 h 2214029"/>
              <a:gd name="connsiteX0" fmla="*/ 101649 w 5761838"/>
              <a:gd name="connsiteY0" fmla="*/ 941739 h 2143739"/>
              <a:gd name="connsiteX1" fmla="*/ 2044682 w 5761838"/>
              <a:gd name="connsiteY1" fmla="*/ 64445 h 2143739"/>
              <a:gd name="connsiteX2" fmla="*/ 4987607 w 5761838"/>
              <a:gd name="connsiteY2" fmla="*/ 181294 h 2143739"/>
              <a:gd name="connsiteX3" fmla="*/ 5582340 w 5761838"/>
              <a:gd name="connsiteY3" fmla="*/ 1923047 h 2143739"/>
              <a:gd name="connsiteX4" fmla="*/ 840350 w 5761838"/>
              <a:gd name="connsiteY4" fmla="*/ 2064360 h 2143739"/>
              <a:gd name="connsiteX5" fmla="*/ 101649 w 5761838"/>
              <a:gd name="connsiteY5" fmla="*/ 941739 h 2143739"/>
              <a:gd name="connsiteX0" fmla="*/ 188442 w 5536397"/>
              <a:gd name="connsiteY0" fmla="*/ 630387 h 2143793"/>
              <a:gd name="connsiteX1" fmla="*/ 1819241 w 5536397"/>
              <a:gd name="connsiteY1" fmla="*/ 43025 h 2143793"/>
              <a:gd name="connsiteX2" fmla="*/ 4762166 w 5536397"/>
              <a:gd name="connsiteY2" fmla="*/ 159874 h 2143793"/>
              <a:gd name="connsiteX3" fmla="*/ 5356899 w 5536397"/>
              <a:gd name="connsiteY3" fmla="*/ 1901627 h 2143793"/>
              <a:gd name="connsiteX4" fmla="*/ 614909 w 5536397"/>
              <a:gd name="connsiteY4" fmla="*/ 2042940 h 2143793"/>
              <a:gd name="connsiteX5" fmla="*/ 188442 w 5536397"/>
              <a:gd name="connsiteY5" fmla="*/ 630387 h 2143793"/>
              <a:gd name="connsiteX0" fmla="*/ 174325 w 5321361"/>
              <a:gd name="connsiteY0" fmla="*/ 630387 h 2200733"/>
              <a:gd name="connsiteX1" fmla="*/ 1805124 w 5321361"/>
              <a:gd name="connsiteY1" fmla="*/ 43025 h 2200733"/>
              <a:gd name="connsiteX2" fmla="*/ 4748049 w 5321361"/>
              <a:gd name="connsiteY2" fmla="*/ 159874 h 2200733"/>
              <a:gd name="connsiteX3" fmla="*/ 5086304 w 5321361"/>
              <a:gd name="connsiteY3" fmla="*/ 2035442 h 2200733"/>
              <a:gd name="connsiteX4" fmla="*/ 600792 w 5321361"/>
              <a:gd name="connsiteY4" fmla="*/ 2042940 h 2200733"/>
              <a:gd name="connsiteX5" fmla="*/ 174325 w 5321361"/>
              <a:gd name="connsiteY5" fmla="*/ 630387 h 2200733"/>
              <a:gd name="connsiteX0" fmla="*/ 174325 w 5420438"/>
              <a:gd name="connsiteY0" fmla="*/ 630387 h 2200733"/>
              <a:gd name="connsiteX1" fmla="*/ 1805124 w 5420438"/>
              <a:gd name="connsiteY1" fmla="*/ 43025 h 2200733"/>
              <a:gd name="connsiteX2" fmla="*/ 4748049 w 5420438"/>
              <a:gd name="connsiteY2" fmla="*/ 159874 h 2200733"/>
              <a:gd name="connsiteX3" fmla="*/ 5086304 w 5420438"/>
              <a:gd name="connsiteY3" fmla="*/ 2035442 h 2200733"/>
              <a:gd name="connsiteX4" fmla="*/ 600792 w 5420438"/>
              <a:gd name="connsiteY4" fmla="*/ 2042940 h 2200733"/>
              <a:gd name="connsiteX5" fmla="*/ 174325 w 5420438"/>
              <a:gd name="connsiteY5" fmla="*/ 630387 h 2200733"/>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428298"/>
              <a:gd name="connsiteY0" fmla="*/ 682960 h 2297981"/>
              <a:gd name="connsiteX1" fmla="*/ 1805124 w 5428298"/>
              <a:gd name="connsiteY1" fmla="*/ 95598 h 2297981"/>
              <a:gd name="connsiteX2" fmla="*/ 4748049 w 5428298"/>
              <a:gd name="connsiteY2" fmla="*/ 212447 h 2297981"/>
              <a:gd name="connsiteX3" fmla="*/ 5086304 w 5428298"/>
              <a:gd name="connsiteY3" fmla="*/ 2088015 h 2297981"/>
              <a:gd name="connsiteX4" fmla="*/ 600792 w 5428298"/>
              <a:gd name="connsiteY4" fmla="*/ 2095513 h 2297981"/>
              <a:gd name="connsiteX5" fmla="*/ 174325 w 5428298"/>
              <a:gd name="connsiteY5" fmla="*/ 682960 h 2297981"/>
              <a:gd name="connsiteX0" fmla="*/ 151277 w 4978783"/>
              <a:gd name="connsiteY0" fmla="*/ 2095513 h 2334141"/>
              <a:gd name="connsiteX1" fmla="*/ 1355609 w 4978783"/>
              <a:gd name="connsiteY1" fmla="*/ 95598 h 2334141"/>
              <a:gd name="connsiteX2" fmla="*/ 4298534 w 4978783"/>
              <a:gd name="connsiteY2" fmla="*/ 212447 h 2334141"/>
              <a:gd name="connsiteX3" fmla="*/ 4636789 w 4978783"/>
              <a:gd name="connsiteY3" fmla="*/ 2088015 h 2334141"/>
              <a:gd name="connsiteX4" fmla="*/ 151277 w 4978783"/>
              <a:gd name="connsiteY4" fmla="*/ 2095513 h 2334141"/>
              <a:gd name="connsiteX0" fmla="*/ 470246 w 5297752"/>
              <a:gd name="connsiteY0" fmla="*/ 2066922 h 2301280"/>
              <a:gd name="connsiteX1" fmla="*/ 604061 w 5297752"/>
              <a:gd name="connsiteY1" fmla="*/ 133915 h 2301280"/>
              <a:gd name="connsiteX2" fmla="*/ 4617503 w 5297752"/>
              <a:gd name="connsiteY2" fmla="*/ 183856 h 2301280"/>
              <a:gd name="connsiteX3" fmla="*/ 4955758 w 5297752"/>
              <a:gd name="connsiteY3" fmla="*/ 2059424 h 2301280"/>
              <a:gd name="connsiteX4" fmla="*/ 470246 w 5297752"/>
              <a:gd name="connsiteY4" fmla="*/ 2066922 h 2301280"/>
              <a:gd name="connsiteX0" fmla="*/ 508312 w 5335818"/>
              <a:gd name="connsiteY0" fmla="*/ 2088925 h 2323283"/>
              <a:gd name="connsiteX1" fmla="*/ 642127 w 5335818"/>
              <a:gd name="connsiteY1" fmla="*/ 155918 h 2323283"/>
              <a:gd name="connsiteX2" fmla="*/ 4655569 w 5335818"/>
              <a:gd name="connsiteY2" fmla="*/ 205859 h 2323283"/>
              <a:gd name="connsiteX3" fmla="*/ 4993824 w 5335818"/>
              <a:gd name="connsiteY3" fmla="*/ 2081427 h 2323283"/>
              <a:gd name="connsiteX4" fmla="*/ 508312 w 5335818"/>
              <a:gd name="connsiteY4" fmla="*/ 2088925 h 2323283"/>
              <a:gd name="connsiteX0" fmla="*/ 537928 w 5365434"/>
              <a:gd name="connsiteY0" fmla="*/ 2041763 h 2267686"/>
              <a:gd name="connsiteX1" fmla="*/ 615987 w 5365434"/>
              <a:gd name="connsiteY1" fmla="*/ 242570 h 2267686"/>
              <a:gd name="connsiteX2" fmla="*/ 4685185 w 5365434"/>
              <a:gd name="connsiteY2" fmla="*/ 158697 h 2267686"/>
              <a:gd name="connsiteX3" fmla="*/ 5023440 w 5365434"/>
              <a:gd name="connsiteY3" fmla="*/ 2034265 h 2267686"/>
              <a:gd name="connsiteX4" fmla="*/ 537928 w 5365434"/>
              <a:gd name="connsiteY4" fmla="*/ 2041763 h 2267686"/>
              <a:gd name="connsiteX0" fmla="*/ 475390 w 5302896"/>
              <a:gd name="connsiteY0" fmla="*/ 2088286 h 2314209"/>
              <a:gd name="connsiteX1" fmla="*/ 553449 w 5302896"/>
              <a:gd name="connsiteY1" fmla="*/ 289093 h 2314209"/>
              <a:gd name="connsiteX2" fmla="*/ 4622647 w 5302896"/>
              <a:gd name="connsiteY2" fmla="*/ 205220 h 2314209"/>
              <a:gd name="connsiteX3" fmla="*/ 4960902 w 5302896"/>
              <a:gd name="connsiteY3" fmla="*/ 2080788 h 2314209"/>
              <a:gd name="connsiteX4" fmla="*/ 475390 w 5302896"/>
              <a:gd name="connsiteY4" fmla="*/ 2088286 h 2314209"/>
              <a:gd name="connsiteX0" fmla="*/ 500620 w 5340218"/>
              <a:gd name="connsiteY0" fmla="*/ 2050101 h 2276024"/>
              <a:gd name="connsiteX1" fmla="*/ 578679 w 5340218"/>
              <a:gd name="connsiteY1" fmla="*/ 250908 h 2276024"/>
              <a:gd name="connsiteX2" fmla="*/ 4688872 w 5340218"/>
              <a:gd name="connsiteY2" fmla="*/ 227606 h 2276024"/>
              <a:gd name="connsiteX3" fmla="*/ 4986132 w 5340218"/>
              <a:gd name="connsiteY3" fmla="*/ 2042603 h 2276024"/>
              <a:gd name="connsiteX4" fmla="*/ 500620 w 5340218"/>
              <a:gd name="connsiteY4" fmla="*/ 2050101 h 2276024"/>
              <a:gd name="connsiteX0" fmla="*/ 500620 w 5340214"/>
              <a:gd name="connsiteY0" fmla="*/ 2163226 h 2389149"/>
              <a:gd name="connsiteX1" fmla="*/ 578679 w 5340214"/>
              <a:gd name="connsiteY1" fmla="*/ 364033 h 2389149"/>
              <a:gd name="connsiteX2" fmla="*/ 4688872 w 5340214"/>
              <a:gd name="connsiteY2" fmla="*/ 340731 h 2389149"/>
              <a:gd name="connsiteX3" fmla="*/ 4986132 w 5340214"/>
              <a:gd name="connsiteY3" fmla="*/ 2155728 h 2389149"/>
              <a:gd name="connsiteX4" fmla="*/ 500620 w 5340214"/>
              <a:gd name="connsiteY4" fmla="*/ 2163226 h 2389149"/>
              <a:gd name="connsiteX0" fmla="*/ 500620 w 5475509"/>
              <a:gd name="connsiteY0" fmla="*/ 2163226 h 2389149"/>
              <a:gd name="connsiteX1" fmla="*/ 578679 w 5475509"/>
              <a:gd name="connsiteY1" fmla="*/ 364033 h 2389149"/>
              <a:gd name="connsiteX2" fmla="*/ 4688872 w 5475509"/>
              <a:gd name="connsiteY2" fmla="*/ 340731 h 2389149"/>
              <a:gd name="connsiteX3" fmla="*/ 4986132 w 5475509"/>
              <a:gd name="connsiteY3" fmla="*/ 2155728 h 2389149"/>
              <a:gd name="connsiteX4" fmla="*/ 500620 w 5475509"/>
              <a:gd name="connsiteY4" fmla="*/ 2163226 h 2389149"/>
              <a:gd name="connsiteX0" fmla="*/ 631244 w 5319168"/>
              <a:gd name="connsiteY0" fmla="*/ 2163227 h 2389149"/>
              <a:gd name="connsiteX1" fmla="*/ 422338 w 5319168"/>
              <a:gd name="connsiteY1" fmla="*/ 364033 h 2389149"/>
              <a:gd name="connsiteX2" fmla="*/ 4532531 w 5319168"/>
              <a:gd name="connsiteY2" fmla="*/ 340731 h 2389149"/>
              <a:gd name="connsiteX3" fmla="*/ 4829791 w 5319168"/>
              <a:gd name="connsiteY3" fmla="*/ 2155728 h 2389149"/>
              <a:gd name="connsiteX4" fmla="*/ 631244 w 5319168"/>
              <a:gd name="connsiteY4" fmla="*/ 2163227 h 2389149"/>
              <a:gd name="connsiteX0" fmla="*/ 716431 w 5404355"/>
              <a:gd name="connsiteY0" fmla="*/ 2163227 h 2486204"/>
              <a:gd name="connsiteX1" fmla="*/ 507525 w 5404355"/>
              <a:gd name="connsiteY1" fmla="*/ 364033 h 2486204"/>
              <a:gd name="connsiteX2" fmla="*/ 4617718 w 5404355"/>
              <a:gd name="connsiteY2" fmla="*/ 340731 h 2486204"/>
              <a:gd name="connsiteX3" fmla="*/ 4914978 w 5404355"/>
              <a:gd name="connsiteY3" fmla="*/ 2155728 h 2486204"/>
              <a:gd name="connsiteX4" fmla="*/ 716431 w 5404355"/>
              <a:gd name="connsiteY4" fmla="*/ 2163227 h 2486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4355" h="2486204">
                <a:moveTo>
                  <a:pt x="716431" y="2163227"/>
                </a:moveTo>
                <a:cubicBezTo>
                  <a:pt x="-264115" y="1622327"/>
                  <a:pt x="-142690" y="667782"/>
                  <a:pt x="507525" y="364033"/>
                </a:cubicBezTo>
                <a:cubicBezTo>
                  <a:pt x="1157740" y="60284"/>
                  <a:pt x="3250955" y="-263909"/>
                  <a:pt x="4617718" y="340731"/>
                </a:cubicBezTo>
                <a:cubicBezTo>
                  <a:pt x="5615527" y="793943"/>
                  <a:pt x="5606187" y="1841884"/>
                  <a:pt x="4914978" y="2155728"/>
                </a:cubicBezTo>
                <a:cubicBezTo>
                  <a:pt x="4223769" y="2469572"/>
                  <a:pt x="1696977" y="2704127"/>
                  <a:pt x="716431" y="2163227"/>
                </a:cubicBezTo>
                <a:close/>
              </a:path>
            </a:pathLst>
          </a:custGeom>
          <a:solidFill>
            <a:srgbClr val="1898BE"/>
          </a:solidFill>
          <a:ln>
            <a:solidFill>
              <a:srgbClr val="1898BE"/>
            </a:solidFill>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r>
              <a:rPr lang="fr-FR" sz="4800" b="1" dirty="0"/>
              <a:t>4</a:t>
            </a:r>
            <a:endParaRPr lang="fr-FR" sz="4800" dirty="0"/>
          </a:p>
        </p:txBody>
      </p:sp>
      <p:sp>
        <p:nvSpPr>
          <p:cNvPr id="54" name="Numéro 3">
            <a:extLst>
              <a:ext uri="{FF2B5EF4-FFF2-40B4-BE49-F238E27FC236}">
                <a16:creationId xmlns:a16="http://schemas.microsoft.com/office/drawing/2014/main" id="{176F89FB-560D-4F73-8C2A-C251DBCE4076}"/>
              </a:ext>
            </a:extLst>
          </p:cNvPr>
          <p:cNvSpPr/>
          <p:nvPr/>
        </p:nvSpPr>
        <p:spPr bwMode="auto">
          <a:xfrm>
            <a:off x="7446521" y="5274379"/>
            <a:ext cx="1015200" cy="1015200"/>
          </a:xfrm>
          <a:custGeom>
            <a:avLst/>
            <a:gdLst>
              <a:gd name="connsiteX0" fmla="*/ 0 w 5826377"/>
              <a:gd name="connsiteY0" fmla="*/ 1033411 h 2066821"/>
              <a:gd name="connsiteX1" fmla="*/ 2913189 w 5826377"/>
              <a:gd name="connsiteY1" fmla="*/ 0 h 2066821"/>
              <a:gd name="connsiteX2" fmla="*/ 5826378 w 5826377"/>
              <a:gd name="connsiteY2" fmla="*/ 1033411 h 2066821"/>
              <a:gd name="connsiteX3" fmla="*/ 2913189 w 5826377"/>
              <a:gd name="connsiteY3" fmla="*/ 2066822 h 2066821"/>
              <a:gd name="connsiteX4" fmla="*/ 0 w 5826377"/>
              <a:gd name="connsiteY4" fmla="*/ 1033411 h 2066821"/>
              <a:gd name="connsiteX0" fmla="*/ 0 w 5963004"/>
              <a:gd name="connsiteY0" fmla="*/ 1117673 h 2151084"/>
              <a:gd name="connsiteX1" fmla="*/ 2913189 w 5963004"/>
              <a:gd name="connsiteY1" fmla="*/ 84262 h 2151084"/>
              <a:gd name="connsiteX2" fmla="*/ 4908260 w 5963004"/>
              <a:gd name="connsiteY2" fmla="*/ 178808 h 2151084"/>
              <a:gd name="connsiteX3" fmla="*/ 5826378 w 5963004"/>
              <a:gd name="connsiteY3" fmla="*/ 1117673 h 2151084"/>
              <a:gd name="connsiteX4" fmla="*/ 2913189 w 5963004"/>
              <a:gd name="connsiteY4" fmla="*/ 2151084 h 2151084"/>
              <a:gd name="connsiteX5" fmla="*/ 0 w 5963004"/>
              <a:gd name="connsiteY5" fmla="*/ 1117673 h 2151084"/>
              <a:gd name="connsiteX0" fmla="*/ 0 w 5682491"/>
              <a:gd name="connsiteY0" fmla="*/ 1117673 h 2198926"/>
              <a:gd name="connsiteX1" fmla="*/ 2913189 w 5682491"/>
              <a:gd name="connsiteY1" fmla="*/ 84262 h 2198926"/>
              <a:gd name="connsiteX2" fmla="*/ 4908260 w 5682491"/>
              <a:gd name="connsiteY2" fmla="*/ 178808 h 2198926"/>
              <a:gd name="connsiteX3" fmla="*/ 5502993 w 5682491"/>
              <a:gd name="connsiteY3" fmla="*/ 1920561 h 2198926"/>
              <a:gd name="connsiteX4" fmla="*/ 2913189 w 5682491"/>
              <a:gd name="connsiteY4" fmla="*/ 2151084 h 2198926"/>
              <a:gd name="connsiteX5" fmla="*/ 0 w 5682491"/>
              <a:gd name="connsiteY5" fmla="*/ 1117673 h 2198926"/>
              <a:gd name="connsiteX0" fmla="*/ 0 w 5660189"/>
              <a:gd name="connsiteY0" fmla="*/ 926212 h 2198502"/>
              <a:gd name="connsiteX1" fmla="*/ 2890887 w 5660189"/>
              <a:gd name="connsiteY1" fmla="*/ 71221 h 2198502"/>
              <a:gd name="connsiteX2" fmla="*/ 4885958 w 5660189"/>
              <a:gd name="connsiteY2" fmla="*/ 165767 h 2198502"/>
              <a:gd name="connsiteX3" fmla="*/ 5480691 w 5660189"/>
              <a:gd name="connsiteY3" fmla="*/ 1907520 h 2198502"/>
              <a:gd name="connsiteX4" fmla="*/ 2890887 w 5660189"/>
              <a:gd name="connsiteY4" fmla="*/ 2138043 h 2198502"/>
              <a:gd name="connsiteX5" fmla="*/ 0 w 5660189"/>
              <a:gd name="connsiteY5" fmla="*/ 926212 h 2198502"/>
              <a:gd name="connsiteX0" fmla="*/ 13287 w 5673476"/>
              <a:gd name="connsiteY0" fmla="*/ 941739 h 2214029"/>
              <a:gd name="connsiteX1" fmla="*/ 1956320 w 5673476"/>
              <a:gd name="connsiteY1" fmla="*/ 64445 h 2214029"/>
              <a:gd name="connsiteX2" fmla="*/ 4899245 w 5673476"/>
              <a:gd name="connsiteY2" fmla="*/ 181294 h 2214029"/>
              <a:gd name="connsiteX3" fmla="*/ 5493978 w 5673476"/>
              <a:gd name="connsiteY3" fmla="*/ 1923047 h 2214029"/>
              <a:gd name="connsiteX4" fmla="*/ 2904174 w 5673476"/>
              <a:gd name="connsiteY4" fmla="*/ 2153570 h 2214029"/>
              <a:gd name="connsiteX5" fmla="*/ 13287 w 5673476"/>
              <a:gd name="connsiteY5" fmla="*/ 941739 h 2214029"/>
              <a:gd name="connsiteX0" fmla="*/ 101649 w 5761838"/>
              <a:gd name="connsiteY0" fmla="*/ 941739 h 2143739"/>
              <a:gd name="connsiteX1" fmla="*/ 2044682 w 5761838"/>
              <a:gd name="connsiteY1" fmla="*/ 64445 h 2143739"/>
              <a:gd name="connsiteX2" fmla="*/ 4987607 w 5761838"/>
              <a:gd name="connsiteY2" fmla="*/ 181294 h 2143739"/>
              <a:gd name="connsiteX3" fmla="*/ 5582340 w 5761838"/>
              <a:gd name="connsiteY3" fmla="*/ 1923047 h 2143739"/>
              <a:gd name="connsiteX4" fmla="*/ 840350 w 5761838"/>
              <a:gd name="connsiteY4" fmla="*/ 2064360 h 2143739"/>
              <a:gd name="connsiteX5" fmla="*/ 101649 w 5761838"/>
              <a:gd name="connsiteY5" fmla="*/ 941739 h 2143739"/>
              <a:gd name="connsiteX0" fmla="*/ 188442 w 5536397"/>
              <a:gd name="connsiteY0" fmla="*/ 630387 h 2143793"/>
              <a:gd name="connsiteX1" fmla="*/ 1819241 w 5536397"/>
              <a:gd name="connsiteY1" fmla="*/ 43025 h 2143793"/>
              <a:gd name="connsiteX2" fmla="*/ 4762166 w 5536397"/>
              <a:gd name="connsiteY2" fmla="*/ 159874 h 2143793"/>
              <a:gd name="connsiteX3" fmla="*/ 5356899 w 5536397"/>
              <a:gd name="connsiteY3" fmla="*/ 1901627 h 2143793"/>
              <a:gd name="connsiteX4" fmla="*/ 614909 w 5536397"/>
              <a:gd name="connsiteY4" fmla="*/ 2042940 h 2143793"/>
              <a:gd name="connsiteX5" fmla="*/ 188442 w 5536397"/>
              <a:gd name="connsiteY5" fmla="*/ 630387 h 2143793"/>
              <a:gd name="connsiteX0" fmla="*/ 174325 w 5321361"/>
              <a:gd name="connsiteY0" fmla="*/ 630387 h 2200733"/>
              <a:gd name="connsiteX1" fmla="*/ 1805124 w 5321361"/>
              <a:gd name="connsiteY1" fmla="*/ 43025 h 2200733"/>
              <a:gd name="connsiteX2" fmla="*/ 4748049 w 5321361"/>
              <a:gd name="connsiteY2" fmla="*/ 159874 h 2200733"/>
              <a:gd name="connsiteX3" fmla="*/ 5086304 w 5321361"/>
              <a:gd name="connsiteY3" fmla="*/ 2035442 h 2200733"/>
              <a:gd name="connsiteX4" fmla="*/ 600792 w 5321361"/>
              <a:gd name="connsiteY4" fmla="*/ 2042940 h 2200733"/>
              <a:gd name="connsiteX5" fmla="*/ 174325 w 5321361"/>
              <a:gd name="connsiteY5" fmla="*/ 630387 h 2200733"/>
              <a:gd name="connsiteX0" fmla="*/ 174325 w 5420438"/>
              <a:gd name="connsiteY0" fmla="*/ 630387 h 2200733"/>
              <a:gd name="connsiteX1" fmla="*/ 1805124 w 5420438"/>
              <a:gd name="connsiteY1" fmla="*/ 43025 h 2200733"/>
              <a:gd name="connsiteX2" fmla="*/ 4748049 w 5420438"/>
              <a:gd name="connsiteY2" fmla="*/ 159874 h 2200733"/>
              <a:gd name="connsiteX3" fmla="*/ 5086304 w 5420438"/>
              <a:gd name="connsiteY3" fmla="*/ 2035442 h 2200733"/>
              <a:gd name="connsiteX4" fmla="*/ 600792 w 5420438"/>
              <a:gd name="connsiteY4" fmla="*/ 2042940 h 2200733"/>
              <a:gd name="connsiteX5" fmla="*/ 174325 w 5420438"/>
              <a:gd name="connsiteY5" fmla="*/ 630387 h 2200733"/>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428298"/>
              <a:gd name="connsiteY0" fmla="*/ 682960 h 2297981"/>
              <a:gd name="connsiteX1" fmla="*/ 1805124 w 5428298"/>
              <a:gd name="connsiteY1" fmla="*/ 95598 h 2297981"/>
              <a:gd name="connsiteX2" fmla="*/ 4748049 w 5428298"/>
              <a:gd name="connsiteY2" fmla="*/ 212447 h 2297981"/>
              <a:gd name="connsiteX3" fmla="*/ 5086304 w 5428298"/>
              <a:gd name="connsiteY3" fmla="*/ 2088015 h 2297981"/>
              <a:gd name="connsiteX4" fmla="*/ 600792 w 5428298"/>
              <a:gd name="connsiteY4" fmla="*/ 2095513 h 2297981"/>
              <a:gd name="connsiteX5" fmla="*/ 174325 w 5428298"/>
              <a:gd name="connsiteY5" fmla="*/ 682960 h 2297981"/>
              <a:gd name="connsiteX0" fmla="*/ 151277 w 4978783"/>
              <a:gd name="connsiteY0" fmla="*/ 2095513 h 2334141"/>
              <a:gd name="connsiteX1" fmla="*/ 1355609 w 4978783"/>
              <a:gd name="connsiteY1" fmla="*/ 95598 h 2334141"/>
              <a:gd name="connsiteX2" fmla="*/ 4298534 w 4978783"/>
              <a:gd name="connsiteY2" fmla="*/ 212447 h 2334141"/>
              <a:gd name="connsiteX3" fmla="*/ 4636789 w 4978783"/>
              <a:gd name="connsiteY3" fmla="*/ 2088015 h 2334141"/>
              <a:gd name="connsiteX4" fmla="*/ 151277 w 4978783"/>
              <a:gd name="connsiteY4" fmla="*/ 2095513 h 2334141"/>
              <a:gd name="connsiteX0" fmla="*/ 470246 w 5297752"/>
              <a:gd name="connsiteY0" fmla="*/ 2066922 h 2301280"/>
              <a:gd name="connsiteX1" fmla="*/ 604061 w 5297752"/>
              <a:gd name="connsiteY1" fmla="*/ 133915 h 2301280"/>
              <a:gd name="connsiteX2" fmla="*/ 4617503 w 5297752"/>
              <a:gd name="connsiteY2" fmla="*/ 183856 h 2301280"/>
              <a:gd name="connsiteX3" fmla="*/ 4955758 w 5297752"/>
              <a:gd name="connsiteY3" fmla="*/ 2059424 h 2301280"/>
              <a:gd name="connsiteX4" fmla="*/ 470246 w 5297752"/>
              <a:gd name="connsiteY4" fmla="*/ 2066922 h 2301280"/>
              <a:gd name="connsiteX0" fmla="*/ 508312 w 5335818"/>
              <a:gd name="connsiteY0" fmla="*/ 2088925 h 2323283"/>
              <a:gd name="connsiteX1" fmla="*/ 642127 w 5335818"/>
              <a:gd name="connsiteY1" fmla="*/ 155918 h 2323283"/>
              <a:gd name="connsiteX2" fmla="*/ 4655569 w 5335818"/>
              <a:gd name="connsiteY2" fmla="*/ 205859 h 2323283"/>
              <a:gd name="connsiteX3" fmla="*/ 4993824 w 5335818"/>
              <a:gd name="connsiteY3" fmla="*/ 2081427 h 2323283"/>
              <a:gd name="connsiteX4" fmla="*/ 508312 w 5335818"/>
              <a:gd name="connsiteY4" fmla="*/ 2088925 h 2323283"/>
              <a:gd name="connsiteX0" fmla="*/ 537928 w 5365434"/>
              <a:gd name="connsiteY0" fmla="*/ 2041763 h 2267686"/>
              <a:gd name="connsiteX1" fmla="*/ 615987 w 5365434"/>
              <a:gd name="connsiteY1" fmla="*/ 242570 h 2267686"/>
              <a:gd name="connsiteX2" fmla="*/ 4685185 w 5365434"/>
              <a:gd name="connsiteY2" fmla="*/ 158697 h 2267686"/>
              <a:gd name="connsiteX3" fmla="*/ 5023440 w 5365434"/>
              <a:gd name="connsiteY3" fmla="*/ 2034265 h 2267686"/>
              <a:gd name="connsiteX4" fmla="*/ 537928 w 5365434"/>
              <a:gd name="connsiteY4" fmla="*/ 2041763 h 2267686"/>
              <a:gd name="connsiteX0" fmla="*/ 475390 w 5302896"/>
              <a:gd name="connsiteY0" fmla="*/ 2088286 h 2314209"/>
              <a:gd name="connsiteX1" fmla="*/ 553449 w 5302896"/>
              <a:gd name="connsiteY1" fmla="*/ 289093 h 2314209"/>
              <a:gd name="connsiteX2" fmla="*/ 4622647 w 5302896"/>
              <a:gd name="connsiteY2" fmla="*/ 205220 h 2314209"/>
              <a:gd name="connsiteX3" fmla="*/ 4960902 w 5302896"/>
              <a:gd name="connsiteY3" fmla="*/ 2080788 h 2314209"/>
              <a:gd name="connsiteX4" fmla="*/ 475390 w 5302896"/>
              <a:gd name="connsiteY4" fmla="*/ 2088286 h 2314209"/>
              <a:gd name="connsiteX0" fmla="*/ 500620 w 5340218"/>
              <a:gd name="connsiteY0" fmla="*/ 2050101 h 2276024"/>
              <a:gd name="connsiteX1" fmla="*/ 578679 w 5340218"/>
              <a:gd name="connsiteY1" fmla="*/ 250908 h 2276024"/>
              <a:gd name="connsiteX2" fmla="*/ 4688872 w 5340218"/>
              <a:gd name="connsiteY2" fmla="*/ 227606 h 2276024"/>
              <a:gd name="connsiteX3" fmla="*/ 4986132 w 5340218"/>
              <a:gd name="connsiteY3" fmla="*/ 2042603 h 2276024"/>
              <a:gd name="connsiteX4" fmla="*/ 500620 w 5340218"/>
              <a:gd name="connsiteY4" fmla="*/ 2050101 h 2276024"/>
              <a:gd name="connsiteX0" fmla="*/ 500620 w 5340214"/>
              <a:gd name="connsiteY0" fmla="*/ 2163226 h 2389149"/>
              <a:gd name="connsiteX1" fmla="*/ 578679 w 5340214"/>
              <a:gd name="connsiteY1" fmla="*/ 364033 h 2389149"/>
              <a:gd name="connsiteX2" fmla="*/ 4688872 w 5340214"/>
              <a:gd name="connsiteY2" fmla="*/ 340731 h 2389149"/>
              <a:gd name="connsiteX3" fmla="*/ 4986132 w 5340214"/>
              <a:gd name="connsiteY3" fmla="*/ 2155728 h 2389149"/>
              <a:gd name="connsiteX4" fmla="*/ 500620 w 5340214"/>
              <a:gd name="connsiteY4" fmla="*/ 2163226 h 2389149"/>
              <a:gd name="connsiteX0" fmla="*/ 500620 w 5475509"/>
              <a:gd name="connsiteY0" fmla="*/ 2163226 h 2389149"/>
              <a:gd name="connsiteX1" fmla="*/ 578679 w 5475509"/>
              <a:gd name="connsiteY1" fmla="*/ 364033 h 2389149"/>
              <a:gd name="connsiteX2" fmla="*/ 4688872 w 5475509"/>
              <a:gd name="connsiteY2" fmla="*/ 340731 h 2389149"/>
              <a:gd name="connsiteX3" fmla="*/ 4986132 w 5475509"/>
              <a:gd name="connsiteY3" fmla="*/ 2155728 h 2389149"/>
              <a:gd name="connsiteX4" fmla="*/ 500620 w 5475509"/>
              <a:gd name="connsiteY4" fmla="*/ 2163226 h 2389149"/>
              <a:gd name="connsiteX0" fmla="*/ 631244 w 5319168"/>
              <a:gd name="connsiteY0" fmla="*/ 2163227 h 2389149"/>
              <a:gd name="connsiteX1" fmla="*/ 422338 w 5319168"/>
              <a:gd name="connsiteY1" fmla="*/ 364033 h 2389149"/>
              <a:gd name="connsiteX2" fmla="*/ 4532531 w 5319168"/>
              <a:gd name="connsiteY2" fmla="*/ 340731 h 2389149"/>
              <a:gd name="connsiteX3" fmla="*/ 4829791 w 5319168"/>
              <a:gd name="connsiteY3" fmla="*/ 2155728 h 2389149"/>
              <a:gd name="connsiteX4" fmla="*/ 631244 w 5319168"/>
              <a:gd name="connsiteY4" fmla="*/ 2163227 h 2389149"/>
              <a:gd name="connsiteX0" fmla="*/ 716431 w 5404355"/>
              <a:gd name="connsiteY0" fmla="*/ 2163227 h 2486204"/>
              <a:gd name="connsiteX1" fmla="*/ 507525 w 5404355"/>
              <a:gd name="connsiteY1" fmla="*/ 364033 h 2486204"/>
              <a:gd name="connsiteX2" fmla="*/ 4617718 w 5404355"/>
              <a:gd name="connsiteY2" fmla="*/ 340731 h 2486204"/>
              <a:gd name="connsiteX3" fmla="*/ 4914978 w 5404355"/>
              <a:gd name="connsiteY3" fmla="*/ 2155728 h 2486204"/>
              <a:gd name="connsiteX4" fmla="*/ 716431 w 5404355"/>
              <a:gd name="connsiteY4" fmla="*/ 2163227 h 2486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4355" h="2486204">
                <a:moveTo>
                  <a:pt x="716431" y="2163227"/>
                </a:moveTo>
                <a:cubicBezTo>
                  <a:pt x="-264115" y="1622327"/>
                  <a:pt x="-142690" y="667782"/>
                  <a:pt x="507525" y="364033"/>
                </a:cubicBezTo>
                <a:cubicBezTo>
                  <a:pt x="1157740" y="60284"/>
                  <a:pt x="3250955" y="-263909"/>
                  <a:pt x="4617718" y="340731"/>
                </a:cubicBezTo>
                <a:cubicBezTo>
                  <a:pt x="5615527" y="793943"/>
                  <a:pt x="5606187" y="1841884"/>
                  <a:pt x="4914978" y="2155728"/>
                </a:cubicBezTo>
                <a:cubicBezTo>
                  <a:pt x="4223769" y="2469572"/>
                  <a:pt x="1696977" y="2704127"/>
                  <a:pt x="716431" y="2163227"/>
                </a:cubicBezTo>
                <a:close/>
              </a:path>
            </a:pathLst>
          </a:custGeom>
          <a:solidFill>
            <a:srgbClr val="0098BC"/>
          </a:solidFill>
          <a:ln>
            <a:solidFill>
              <a:srgbClr val="0098BC"/>
            </a:solidFill>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1" hangingPunct="1">
              <a:defRPr/>
            </a:pPr>
            <a:r>
              <a:rPr lang="fr-FR" sz="4800" b="1" dirty="0"/>
              <a:t>3</a:t>
            </a:r>
          </a:p>
        </p:txBody>
      </p:sp>
      <p:sp>
        <p:nvSpPr>
          <p:cNvPr id="55" name="Numéro 2">
            <a:extLst>
              <a:ext uri="{FF2B5EF4-FFF2-40B4-BE49-F238E27FC236}">
                <a16:creationId xmlns:a16="http://schemas.microsoft.com/office/drawing/2014/main" id="{92ACB523-E4C2-4FE1-80B0-C99D941A1585}"/>
              </a:ext>
            </a:extLst>
          </p:cNvPr>
          <p:cNvSpPr/>
          <p:nvPr/>
        </p:nvSpPr>
        <p:spPr bwMode="auto">
          <a:xfrm>
            <a:off x="10473628" y="1473408"/>
            <a:ext cx="1015200" cy="1015200"/>
          </a:xfrm>
          <a:custGeom>
            <a:avLst/>
            <a:gdLst>
              <a:gd name="connsiteX0" fmla="*/ 0 w 5826377"/>
              <a:gd name="connsiteY0" fmla="*/ 1033411 h 2066821"/>
              <a:gd name="connsiteX1" fmla="*/ 2913189 w 5826377"/>
              <a:gd name="connsiteY1" fmla="*/ 0 h 2066821"/>
              <a:gd name="connsiteX2" fmla="*/ 5826378 w 5826377"/>
              <a:gd name="connsiteY2" fmla="*/ 1033411 h 2066821"/>
              <a:gd name="connsiteX3" fmla="*/ 2913189 w 5826377"/>
              <a:gd name="connsiteY3" fmla="*/ 2066822 h 2066821"/>
              <a:gd name="connsiteX4" fmla="*/ 0 w 5826377"/>
              <a:gd name="connsiteY4" fmla="*/ 1033411 h 2066821"/>
              <a:gd name="connsiteX0" fmla="*/ 0 w 5963004"/>
              <a:gd name="connsiteY0" fmla="*/ 1117673 h 2151084"/>
              <a:gd name="connsiteX1" fmla="*/ 2913189 w 5963004"/>
              <a:gd name="connsiteY1" fmla="*/ 84262 h 2151084"/>
              <a:gd name="connsiteX2" fmla="*/ 4908260 w 5963004"/>
              <a:gd name="connsiteY2" fmla="*/ 178808 h 2151084"/>
              <a:gd name="connsiteX3" fmla="*/ 5826378 w 5963004"/>
              <a:gd name="connsiteY3" fmla="*/ 1117673 h 2151084"/>
              <a:gd name="connsiteX4" fmla="*/ 2913189 w 5963004"/>
              <a:gd name="connsiteY4" fmla="*/ 2151084 h 2151084"/>
              <a:gd name="connsiteX5" fmla="*/ 0 w 5963004"/>
              <a:gd name="connsiteY5" fmla="*/ 1117673 h 2151084"/>
              <a:gd name="connsiteX0" fmla="*/ 0 w 5682491"/>
              <a:gd name="connsiteY0" fmla="*/ 1117673 h 2198926"/>
              <a:gd name="connsiteX1" fmla="*/ 2913189 w 5682491"/>
              <a:gd name="connsiteY1" fmla="*/ 84262 h 2198926"/>
              <a:gd name="connsiteX2" fmla="*/ 4908260 w 5682491"/>
              <a:gd name="connsiteY2" fmla="*/ 178808 h 2198926"/>
              <a:gd name="connsiteX3" fmla="*/ 5502993 w 5682491"/>
              <a:gd name="connsiteY3" fmla="*/ 1920561 h 2198926"/>
              <a:gd name="connsiteX4" fmla="*/ 2913189 w 5682491"/>
              <a:gd name="connsiteY4" fmla="*/ 2151084 h 2198926"/>
              <a:gd name="connsiteX5" fmla="*/ 0 w 5682491"/>
              <a:gd name="connsiteY5" fmla="*/ 1117673 h 2198926"/>
              <a:gd name="connsiteX0" fmla="*/ 0 w 5660189"/>
              <a:gd name="connsiteY0" fmla="*/ 926212 h 2198502"/>
              <a:gd name="connsiteX1" fmla="*/ 2890887 w 5660189"/>
              <a:gd name="connsiteY1" fmla="*/ 71221 h 2198502"/>
              <a:gd name="connsiteX2" fmla="*/ 4885958 w 5660189"/>
              <a:gd name="connsiteY2" fmla="*/ 165767 h 2198502"/>
              <a:gd name="connsiteX3" fmla="*/ 5480691 w 5660189"/>
              <a:gd name="connsiteY3" fmla="*/ 1907520 h 2198502"/>
              <a:gd name="connsiteX4" fmla="*/ 2890887 w 5660189"/>
              <a:gd name="connsiteY4" fmla="*/ 2138043 h 2198502"/>
              <a:gd name="connsiteX5" fmla="*/ 0 w 5660189"/>
              <a:gd name="connsiteY5" fmla="*/ 926212 h 2198502"/>
              <a:gd name="connsiteX0" fmla="*/ 13287 w 5673476"/>
              <a:gd name="connsiteY0" fmla="*/ 941739 h 2214029"/>
              <a:gd name="connsiteX1" fmla="*/ 1956320 w 5673476"/>
              <a:gd name="connsiteY1" fmla="*/ 64445 h 2214029"/>
              <a:gd name="connsiteX2" fmla="*/ 4899245 w 5673476"/>
              <a:gd name="connsiteY2" fmla="*/ 181294 h 2214029"/>
              <a:gd name="connsiteX3" fmla="*/ 5493978 w 5673476"/>
              <a:gd name="connsiteY3" fmla="*/ 1923047 h 2214029"/>
              <a:gd name="connsiteX4" fmla="*/ 2904174 w 5673476"/>
              <a:gd name="connsiteY4" fmla="*/ 2153570 h 2214029"/>
              <a:gd name="connsiteX5" fmla="*/ 13287 w 5673476"/>
              <a:gd name="connsiteY5" fmla="*/ 941739 h 2214029"/>
              <a:gd name="connsiteX0" fmla="*/ 101649 w 5761838"/>
              <a:gd name="connsiteY0" fmla="*/ 941739 h 2143739"/>
              <a:gd name="connsiteX1" fmla="*/ 2044682 w 5761838"/>
              <a:gd name="connsiteY1" fmla="*/ 64445 h 2143739"/>
              <a:gd name="connsiteX2" fmla="*/ 4987607 w 5761838"/>
              <a:gd name="connsiteY2" fmla="*/ 181294 h 2143739"/>
              <a:gd name="connsiteX3" fmla="*/ 5582340 w 5761838"/>
              <a:gd name="connsiteY3" fmla="*/ 1923047 h 2143739"/>
              <a:gd name="connsiteX4" fmla="*/ 840350 w 5761838"/>
              <a:gd name="connsiteY4" fmla="*/ 2064360 h 2143739"/>
              <a:gd name="connsiteX5" fmla="*/ 101649 w 5761838"/>
              <a:gd name="connsiteY5" fmla="*/ 941739 h 2143739"/>
              <a:gd name="connsiteX0" fmla="*/ 188442 w 5536397"/>
              <a:gd name="connsiteY0" fmla="*/ 630387 h 2143793"/>
              <a:gd name="connsiteX1" fmla="*/ 1819241 w 5536397"/>
              <a:gd name="connsiteY1" fmla="*/ 43025 h 2143793"/>
              <a:gd name="connsiteX2" fmla="*/ 4762166 w 5536397"/>
              <a:gd name="connsiteY2" fmla="*/ 159874 h 2143793"/>
              <a:gd name="connsiteX3" fmla="*/ 5356899 w 5536397"/>
              <a:gd name="connsiteY3" fmla="*/ 1901627 h 2143793"/>
              <a:gd name="connsiteX4" fmla="*/ 614909 w 5536397"/>
              <a:gd name="connsiteY4" fmla="*/ 2042940 h 2143793"/>
              <a:gd name="connsiteX5" fmla="*/ 188442 w 5536397"/>
              <a:gd name="connsiteY5" fmla="*/ 630387 h 2143793"/>
              <a:gd name="connsiteX0" fmla="*/ 174325 w 5321361"/>
              <a:gd name="connsiteY0" fmla="*/ 630387 h 2200733"/>
              <a:gd name="connsiteX1" fmla="*/ 1805124 w 5321361"/>
              <a:gd name="connsiteY1" fmla="*/ 43025 h 2200733"/>
              <a:gd name="connsiteX2" fmla="*/ 4748049 w 5321361"/>
              <a:gd name="connsiteY2" fmla="*/ 159874 h 2200733"/>
              <a:gd name="connsiteX3" fmla="*/ 5086304 w 5321361"/>
              <a:gd name="connsiteY3" fmla="*/ 2035442 h 2200733"/>
              <a:gd name="connsiteX4" fmla="*/ 600792 w 5321361"/>
              <a:gd name="connsiteY4" fmla="*/ 2042940 h 2200733"/>
              <a:gd name="connsiteX5" fmla="*/ 174325 w 5321361"/>
              <a:gd name="connsiteY5" fmla="*/ 630387 h 2200733"/>
              <a:gd name="connsiteX0" fmla="*/ 174325 w 5420438"/>
              <a:gd name="connsiteY0" fmla="*/ 630387 h 2200733"/>
              <a:gd name="connsiteX1" fmla="*/ 1805124 w 5420438"/>
              <a:gd name="connsiteY1" fmla="*/ 43025 h 2200733"/>
              <a:gd name="connsiteX2" fmla="*/ 4748049 w 5420438"/>
              <a:gd name="connsiteY2" fmla="*/ 159874 h 2200733"/>
              <a:gd name="connsiteX3" fmla="*/ 5086304 w 5420438"/>
              <a:gd name="connsiteY3" fmla="*/ 2035442 h 2200733"/>
              <a:gd name="connsiteX4" fmla="*/ 600792 w 5420438"/>
              <a:gd name="connsiteY4" fmla="*/ 2042940 h 2200733"/>
              <a:gd name="connsiteX5" fmla="*/ 174325 w 5420438"/>
              <a:gd name="connsiteY5" fmla="*/ 630387 h 2200733"/>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428298"/>
              <a:gd name="connsiteY0" fmla="*/ 682960 h 2297981"/>
              <a:gd name="connsiteX1" fmla="*/ 1805124 w 5428298"/>
              <a:gd name="connsiteY1" fmla="*/ 95598 h 2297981"/>
              <a:gd name="connsiteX2" fmla="*/ 4748049 w 5428298"/>
              <a:gd name="connsiteY2" fmla="*/ 212447 h 2297981"/>
              <a:gd name="connsiteX3" fmla="*/ 5086304 w 5428298"/>
              <a:gd name="connsiteY3" fmla="*/ 2088015 h 2297981"/>
              <a:gd name="connsiteX4" fmla="*/ 600792 w 5428298"/>
              <a:gd name="connsiteY4" fmla="*/ 2095513 h 2297981"/>
              <a:gd name="connsiteX5" fmla="*/ 174325 w 5428298"/>
              <a:gd name="connsiteY5" fmla="*/ 682960 h 2297981"/>
              <a:gd name="connsiteX0" fmla="*/ 151277 w 4978783"/>
              <a:gd name="connsiteY0" fmla="*/ 2095513 h 2334141"/>
              <a:gd name="connsiteX1" fmla="*/ 1355609 w 4978783"/>
              <a:gd name="connsiteY1" fmla="*/ 95598 h 2334141"/>
              <a:gd name="connsiteX2" fmla="*/ 4298534 w 4978783"/>
              <a:gd name="connsiteY2" fmla="*/ 212447 h 2334141"/>
              <a:gd name="connsiteX3" fmla="*/ 4636789 w 4978783"/>
              <a:gd name="connsiteY3" fmla="*/ 2088015 h 2334141"/>
              <a:gd name="connsiteX4" fmla="*/ 151277 w 4978783"/>
              <a:gd name="connsiteY4" fmla="*/ 2095513 h 2334141"/>
              <a:gd name="connsiteX0" fmla="*/ 470246 w 5297752"/>
              <a:gd name="connsiteY0" fmla="*/ 2066922 h 2301280"/>
              <a:gd name="connsiteX1" fmla="*/ 604061 w 5297752"/>
              <a:gd name="connsiteY1" fmla="*/ 133915 h 2301280"/>
              <a:gd name="connsiteX2" fmla="*/ 4617503 w 5297752"/>
              <a:gd name="connsiteY2" fmla="*/ 183856 h 2301280"/>
              <a:gd name="connsiteX3" fmla="*/ 4955758 w 5297752"/>
              <a:gd name="connsiteY3" fmla="*/ 2059424 h 2301280"/>
              <a:gd name="connsiteX4" fmla="*/ 470246 w 5297752"/>
              <a:gd name="connsiteY4" fmla="*/ 2066922 h 2301280"/>
              <a:gd name="connsiteX0" fmla="*/ 508312 w 5335818"/>
              <a:gd name="connsiteY0" fmla="*/ 2088925 h 2323283"/>
              <a:gd name="connsiteX1" fmla="*/ 642127 w 5335818"/>
              <a:gd name="connsiteY1" fmla="*/ 155918 h 2323283"/>
              <a:gd name="connsiteX2" fmla="*/ 4655569 w 5335818"/>
              <a:gd name="connsiteY2" fmla="*/ 205859 h 2323283"/>
              <a:gd name="connsiteX3" fmla="*/ 4993824 w 5335818"/>
              <a:gd name="connsiteY3" fmla="*/ 2081427 h 2323283"/>
              <a:gd name="connsiteX4" fmla="*/ 508312 w 5335818"/>
              <a:gd name="connsiteY4" fmla="*/ 2088925 h 2323283"/>
              <a:gd name="connsiteX0" fmla="*/ 537928 w 5365434"/>
              <a:gd name="connsiteY0" fmla="*/ 2041763 h 2267686"/>
              <a:gd name="connsiteX1" fmla="*/ 615987 w 5365434"/>
              <a:gd name="connsiteY1" fmla="*/ 242570 h 2267686"/>
              <a:gd name="connsiteX2" fmla="*/ 4685185 w 5365434"/>
              <a:gd name="connsiteY2" fmla="*/ 158697 h 2267686"/>
              <a:gd name="connsiteX3" fmla="*/ 5023440 w 5365434"/>
              <a:gd name="connsiteY3" fmla="*/ 2034265 h 2267686"/>
              <a:gd name="connsiteX4" fmla="*/ 537928 w 5365434"/>
              <a:gd name="connsiteY4" fmla="*/ 2041763 h 2267686"/>
              <a:gd name="connsiteX0" fmla="*/ 475390 w 5302896"/>
              <a:gd name="connsiteY0" fmla="*/ 2088286 h 2314209"/>
              <a:gd name="connsiteX1" fmla="*/ 553449 w 5302896"/>
              <a:gd name="connsiteY1" fmla="*/ 289093 h 2314209"/>
              <a:gd name="connsiteX2" fmla="*/ 4622647 w 5302896"/>
              <a:gd name="connsiteY2" fmla="*/ 205220 h 2314209"/>
              <a:gd name="connsiteX3" fmla="*/ 4960902 w 5302896"/>
              <a:gd name="connsiteY3" fmla="*/ 2080788 h 2314209"/>
              <a:gd name="connsiteX4" fmla="*/ 475390 w 5302896"/>
              <a:gd name="connsiteY4" fmla="*/ 2088286 h 2314209"/>
              <a:gd name="connsiteX0" fmla="*/ 500620 w 5340218"/>
              <a:gd name="connsiteY0" fmla="*/ 2050101 h 2276024"/>
              <a:gd name="connsiteX1" fmla="*/ 578679 w 5340218"/>
              <a:gd name="connsiteY1" fmla="*/ 250908 h 2276024"/>
              <a:gd name="connsiteX2" fmla="*/ 4688872 w 5340218"/>
              <a:gd name="connsiteY2" fmla="*/ 227606 h 2276024"/>
              <a:gd name="connsiteX3" fmla="*/ 4986132 w 5340218"/>
              <a:gd name="connsiteY3" fmla="*/ 2042603 h 2276024"/>
              <a:gd name="connsiteX4" fmla="*/ 500620 w 5340218"/>
              <a:gd name="connsiteY4" fmla="*/ 2050101 h 2276024"/>
              <a:gd name="connsiteX0" fmla="*/ 500620 w 5340214"/>
              <a:gd name="connsiteY0" fmla="*/ 2163226 h 2389149"/>
              <a:gd name="connsiteX1" fmla="*/ 578679 w 5340214"/>
              <a:gd name="connsiteY1" fmla="*/ 364033 h 2389149"/>
              <a:gd name="connsiteX2" fmla="*/ 4688872 w 5340214"/>
              <a:gd name="connsiteY2" fmla="*/ 340731 h 2389149"/>
              <a:gd name="connsiteX3" fmla="*/ 4986132 w 5340214"/>
              <a:gd name="connsiteY3" fmla="*/ 2155728 h 2389149"/>
              <a:gd name="connsiteX4" fmla="*/ 500620 w 5340214"/>
              <a:gd name="connsiteY4" fmla="*/ 2163226 h 2389149"/>
              <a:gd name="connsiteX0" fmla="*/ 500620 w 5475509"/>
              <a:gd name="connsiteY0" fmla="*/ 2163226 h 2389149"/>
              <a:gd name="connsiteX1" fmla="*/ 578679 w 5475509"/>
              <a:gd name="connsiteY1" fmla="*/ 364033 h 2389149"/>
              <a:gd name="connsiteX2" fmla="*/ 4688872 w 5475509"/>
              <a:gd name="connsiteY2" fmla="*/ 340731 h 2389149"/>
              <a:gd name="connsiteX3" fmla="*/ 4986132 w 5475509"/>
              <a:gd name="connsiteY3" fmla="*/ 2155728 h 2389149"/>
              <a:gd name="connsiteX4" fmla="*/ 500620 w 5475509"/>
              <a:gd name="connsiteY4" fmla="*/ 2163226 h 2389149"/>
              <a:gd name="connsiteX0" fmla="*/ 631244 w 5319168"/>
              <a:gd name="connsiteY0" fmla="*/ 2163227 h 2389149"/>
              <a:gd name="connsiteX1" fmla="*/ 422338 w 5319168"/>
              <a:gd name="connsiteY1" fmla="*/ 364033 h 2389149"/>
              <a:gd name="connsiteX2" fmla="*/ 4532531 w 5319168"/>
              <a:gd name="connsiteY2" fmla="*/ 340731 h 2389149"/>
              <a:gd name="connsiteX3" fmla="*/ 4829791 w 5319168"/>
              <a:gd name="connsiteY3" fmla="*/ 2155728 h 2389149"/>
              <a:gd name="connsiteX4" fmla="*/ 631244 w 5319168"/>
              <a:gd name="connsiteY4" fmla="*/ 2163227 h 2389149"/>
              <a:gd name="connsiteX0" fmla="*/ 716431 w 5404355"/>
              <a:gd name="connsiteY0" fmla="*/ 2163227 h 2486204"/>
              <a:gd name="connsiteX1" fmla="*/ 507525 w 5404355"/>
              <a:gd name="connsiteY1" fmla="*/ 364033 h 2486204"/>
              <a:gd name="connsiteX2" fmla="*/ 4617718 w 5404355"/>
              <a:gd name="connsiteY2" fmla="*/ 340731 h 2486204"/>
              <a:gd name="connsiteX3" fmla="*/ 4914978 w 5404355"/>
              <a:gd name="connsiteY3" fmla="*/ 2155728 h 2486204"/>
              <a:gd name="connsiteX4" fmla="*/ 716431 w 5404355"/>
              <a:gd name="connsiteY4" fmla="*/ 2163227 h 2486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4355" h="2486204">
                <a:moveTo>
                  <a:pt x="716431" y="2163227"/>
                </a:moveTo>
                <a:cubicBezTo>
                  <a:pt x="-264115" y="1622327"/>
                  <a:pt x="-142690" y="667782"/>
                  <a:pt x="507525" y="364033"/>
                </a:cubicBezTo>
                <a:cubicBezTo>
                  <a:pt x="1157740" y="60284"/>
                  <a:pt x="3250955" y="-263909"/>
                  <a:pt x="4617718" y="340731"/>
                </a:cubicBezTo>
                <a:cubicBezTo>
                  <a:pt x="5615527" y="793943"/>
                  <a:pt x="5606187" y="1841884"/>
                  <a:pt x="4914978" y="2155728"/>
                </a:cubicBezTo>
                <a:cubicBezTo>
                  <a:pt x="4223769" y="2469572"/>
                  <a:pt x="1696977" y="2704127"/>
                  <a:pt x="716431" y="2163227"/>
                </a:cubicBezTo>
                <a:close/>
              </a:path>
            </a:pathLst>
          </a:custGeom>
          <a:solidFill>
            <a:srgbClr val="0098BC"/>
          </a:solidFill>
          <a:ln>
            <a:solidFill>
              <a:srgbClr val="0098BC"/>
            </a:solidFill>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1" hangingPunct="1">
              <a:defRPr/>
            </a:pPr>
            <a:r>
              <a:rPr lang="fr-FR" sz="4800" b="1" dirty="0"/>
              <a:t>2</a:t>
            </a:r>
          </a:p>
        </p:txBody>
      </p:sp>
      <p:sp>
        <p:nvSpPr>
          <p:cNvPr id="56" name="Numéro 1">
            <a:extLst>
              <a:ext uri="{FF2B5EF4-FFF2-40B4-BE49-F238E27FC236}">
                <a16:creationId xmlns:a16="http://schemas.microsoft.com/office/drawing/2014/main" id="{3BD08CC0-FE19-40C5-B77B-AE1DE42E14F8}"/>
              </a:ext>
            </a:extLst>
          </p:cNvPr>
          <p:cNvSpPr/>
          <p:nvPr/>
        </p:nvSpPr>
        <p:spPr bwMode="auto">
          <a:xfrm>
            <a:off x="6526270" y="1072108"/>
            <a:ext cx="1015200" cy="1015200"/>
          </a:xfrm>
          <a:custGeom>
            <a:avLst/>
            <a:gdLst>
              <a:gd name="connsiteX0" fmla="*/ 0 w 5826377"/>
              <a:gd name="connsiteY0" fmla="*/ 1033411 h 2066821"/>
              <a:gd name="connsiteX1" fmla="*/ 2913189 w 5826377"/>
              <a:gd name="connsiteY1" fmla="*/ 0 h 2066821"/>
              <a:gd name="connsiteX2" fmla="*/ 5826378 w 5826377"/>
              <a:gd name="connsiteY2" fmla="*/ 1033411 h 2066821"/>
              <a:gd name="connsiteX3" fmla="*/ 2913189 w 5826377"/>
              <a:gd name="connsiteY3" fmla="*/ 2066822 h 2066821"/>
              <a:gd name="connsiteX4" fmla="*/ 0 w 5826377"/>
              <a:gd name="connsiteY4" fmla="*/ 1033411 h 2066821"/>
              <a:gd name="connsiteX0" fmla="*/ 0 w 5963004"/>
              <a:gd name="connsiteY0" fmla="*/ 1117673 h 2151084"/>
              <a:gd name="connsiteX1" fmla="*/ 2913189 w 5963004"/>
              <a:gd name="connsiteY1" fmla="*/ 84262 h 2151084"/>
              <a:gd name="connsiteX2" fmla="*/ 4908260 w 5963004"/>
              <a:gd name="connsiteY2" fmla="*/ 178808 h 2151084"/>
              <a:gd name="connsiteX3" fmla="*/ 5826378 w 5963004"/>
              <a:gd name="connsiteY3" fmla="*/ 1117673 h 2151084"/>
              <a:gd name="connsiteX4" fmla="*/ 2913189 w 5963004"/>
              <a:gd name="connsiteY4" fmla="*/ 2151084 h 2151084"/>
              <a:gd name="connsiteX5" fmla="*/ 0 w 5963004"/>
              <a:gd name="connsiteY5" fmla="*/ 1117673 h 2151084"/>
              <a:gd name="connsiteX0" fmla="*/ 0 w 5682491"/>
              <a:gd name="connsiteY0" fmla="*/ 1117673 h 2198926"/>
              <a:gd name="connsiteX1" fmla="*/ 2913189 w 5682491"/>
              <a:gd name="connsiteY1" fmla="*/ 84262 h 2198926"/>
              <a:gd name="connsiteX2" fmla="*/ 4908260 w 5682491"/>
              <a:gd name="connsiteY2" fmla="*/ 178808 h 2198926"/>
              <a:gd name="connsiteX3" fmla="*/ 5502993 w 5682491"/>
              <a:gd name="connsiteY3" fmla="*/ 1920561 h 2198926"/>
              <a:gd name="connsiteX4" fmla="*/ 2913189 w 5682491"/>
              <a:gd name="connsiteY4" fmla="*/ 2151084 h 2198926"/>
              <a:gd name="connsiteX5" fmla="*/ 0 w 5682491"/>
              <a:gd name="connsiteY5" fmla="*/ 1117673 h 2198926"/>
              <a:gd name="connsiteX0" fmla="*/ 0 w 5660189"/>
              <a:gd name="connsiteY0" fmla="*/ 926212 h 2198502"/>
              <a:gd name="connsiteX1" fmla="*/ 2890887 w 5660189"/>
              <a:gd name="connsiteY1" fmla="*/ 71221 h 2198502"/>
              <a:gd name="connsiteX2" fmla="*/ 4885958 w 5660189"/>
              <a:gd name="connsiteY2" fmla="*/ 165767 h 2198502"/>
              <a:gd name="connsiteX3" fmla="*/ 5480691 w 5660189"/>
              <a:gd name="connsiteY3" fmla="*/ 1907520 h 2198502"/>
              <a:gd name="connsiteX4" fmla="*/ 2890887 w 5660189"/>
              <a:gd name="connsiteY4" fmla="*/ 2138043 h 2198502"/>
              <a:gd name="connsiteX5" fmla="*/ 0 w 5660189"/>
              <a:gd name="connsiteY5" fmla="*/ 926212 h 2198502"/>
              <a:gd name="connsiteX0" fmla="*/ 13287 w 5673476"/>
              <a:gd name="connsiteY0" fmla="*/ 941739 h 2214029"/>
              <a:gd name="connsiteX1" fmla="*/ 1956320 w 5673476"/>
              <a:gd name="connsiteY1" fmla="*/ 64445 h 2214029"/>
              <a:gd name="connsiteX2" fmla="*/ 4899245 w 5673476"/>
              <a:gd name="connsiteY2" fmla="*/ 181294 h 2214029"/>
              <a:gd name="connsiteX3" fmla="*/ 5493978 w 5673476"/>
              <a:gd name="connsiteY3" fmla="*/ 1923047 h 2214029"/>
              <a:gd name="connsiteX4" fmla="*/ 2904174 w 5673476"/>
              <a:gd name="connsiteY4" fmla="*/ 2153570 h 2214029"/>
              <a:gd name="connsiteX5" fmla="*/ 13287 w 5673476"/>
              <a:gd name="connsiteY5" fmla="*/ 941739 h 2214029"/>
              <a:gd name="connsiteX0" fmla="*/ 101649 w 5761838"/>
              <a:gd name="connsiteY0" fmla="*/ 941739 h 2143739"/>
              <a:gd name="connsiteX1" fmla="*/ 2044682 w 5761838"/>
              <a:gd name="connsiteY1" fmla="*/ 64445 h 2143739"/>
              <a:gd name="connsiteX2" fmla="*/ 4987607 w 5761838"/>
              <a:gd name="connsiteY2" fmla="*/ 181294 h 2143739"/>
              <a:gd name="connsiteX3" fmla="*/ 5582340 w 5761838"/>
              <a:gd name="connsiteY3" fmla="*/ 1923047 h 2143739"/>
              <a:gd name="connsiteX4" fmla="*/ 840350 w 5761838"/>
              <a:gd name="connsiteY4" fmla="*/ 2064360 h 2143739"/>
              <a:gd name="connsiteX5" fmla="*/ 101649 w 5761838"/>
              <a:gd name="connsiteY5" fmla="*/ 941739 h 2143739"/>
              <a:gd name="connsiteX0" fmla="*/ 188442 w 5536397"/>
              <a:gd name="connsiteY0" fmla="*/ 630387 h 2143793"/>
              <a:gd name="connsiteX1" fmla="*/ 1819241 w 5536397"/>
              <a:gd name="connsiteY1" fmla="*/ 43025 h 2143793"/>
              <a:gd name="connsiteX2" fmla="*/ 4762166 w 5536397"/>
              <a:gd name="connsiteY2" fmla="*/ 159874 h 2143793"/>
              <a:gd name="connsiteX3" fmla="*/ 5356899 w 5536397"/>
              <a:gd name="connsiteY3" fmla="*/ 1901627 h 2143793"/>
              <a:gd name="connsiteX4" fmla="*/ 614909 w 5536397"/>
              <a:gd name="connsiteY4" fmla="*/ 2042940 h 2143793"/>
              <a:gd name="connsiteX5" fmla="*/ 188442 w 5536397"/>
              <a:gd name="connsiteY5" fmla="*/ 630387 h 2143793"/>
              <a:gd name="connsiteX0" fmla="*/ 174325 w 5321361"/>
              <a:gd name="connsiteY0" fmla="*/ 630387 h 2200733"/>
              <a:gd name="connsiteX1" fmla="*/ 1805124 w 5321361"/>
              <a:gd name="connsiteY1" fmla="*/ 43025 h 2200733"/>
              <a:gd name="connsiteX2" fmla="*/ 4748049 w 5321361"/>
              <a:gd name="connsiteY2" fmla="*/ 159874 h 2200733"/>
              <a:gd name="connsiteX3" fmla="*/ 5086304 w 5321361"/>
              <a:gd name="connsiteY3" fmla="*/ 2035442 h 2200733"/>
              <a:gd name="connsiteX4" fmla="*/ 600792 w 5321361"/>
              <a:gd name="connsiteY4" fmla="*/ 2042940 h 2200733"/>
              <a:gd name="connsiteX5" fmla="*/ 174325 w 5321361"/>
              <a:gd name="connsiteY5" fmla="*/ 630387 h 2200733"/>
              <a:gd name="connsiteX0" fmla="*/ 174325 w 5420438"/>
              <a:gd name="connsiteY0" fmla="*/ 630387 h 2200733"/>
              <a:gd name="connsiteX1" fmla="*/ 1805124 w 5420438"/>
              <a:gd name="connsiteY1" fmla="*/ 43025 h 2200733"/>
              <a:gd name="connsiteX2" fmla="*/ 4748049 w 5420438"/>
              <a:gd name="connsiteY2" fmla="*/ 159874 h 2200733"/>
              <a:gd name="connsiteX3" fmla="*/ 5086304 w 5420438"/>
              <a:gd name="connsiteY3" fmla="*/ 2035442 h 2200733"/>
              <a:gd name="connsiteX4" fmla="*/ 600792 w 5420438"/>
              <a:gd name="connsiteY4" fmla="*/ 2042940 h 2200733"/>
              <a:gd name="connsiteX5" fmla="*/ 174325 w 5420438"/>
              <a:gd name="connsiteY5" fmla="*/ 630387 h 2200733"/>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428298"/>
              <a:gd name="connsiteY0" fmla="*/ 682960 h 2297981"/>
              <a:gd name="connsiteX1" fmla="*/ 1805124 w 5428298"/>
              <a:gd name="connsiteY1" fmla="*/ 95598 h 2297981"/>
              <a:gd name="connsiteX2" fmla="*/ 4748049 w 5428298"/>
              <a:gd name="connsiteY2" fmla="*/ 212447 h 2297981"/>
              <a:gd name="connsiteX3" fmla="*/ 5086304 w 5428298"/>
              <a:gd name="connsiteY3" fmla="*/ 2088015 h 2297981"/>
              <a:gd name="connsiteX4" fmla="*/ 600792 w 5428298"/>
              <a:gd name="connsiteY4" fmla="*/ 2095513 h 2297981"/>
              <a:gd name="connsiteX5" fmla="*/ 174325 w 5428298"/>
              <a:gd name="connsiteY5" fmla="*/ 682960 h 2297981"/>
              <a:gd name="connsiteX0" fmla="*/ 151277 w 4978783"/>
              <a:gd name="connsiteY0" fmla="*/ 2095513 h 2334141"/>
              <a:gd name="connsiteX1" fmla="*/ 1355609 w 4978783"/>
              <a:gd name="connsiteY1" fmla="*/ 95598 h 2334141"/>
              <a:gd name="connsiteX2" fmla="*/ 4298534 w 4978783"/>
              <a:gd name="connsiteY2" fmla="*/ 212447 h 2334141"/>
              <a:gd name="connsiteX3" fmla="*/ 4636789 w 4978783"/>
              <a:gd name="connsiteY3" fmla="*/ 2088015 h 2334141"/>
              <a:gd name="connsiteX4" fmla="*/ 151277 w 4978783"/>
              <a:gd name="connsiteY4" fmla="*/ 2095513 h 2334141"/>
              <a:gd name="connsiteX0" fmla="*/ 470246 w 5297752"/>
              <a:gd name="connsiteY0" fmla="*/ 2066922 h 2301280"/>
              <a:gd name="connsiteX1" fmla="*/ 604061 w 5297752"/>
              <a:gd name="connsiteY1" fmla="*/ 133915 h 2301280"/>
              <a:gd name="connsiteX2" fmla="*/ 4617503 w 5297752"/>
              <a:gd name="connsiteY2" fmla="*/ 183856 h 2301280"/>
              <a:gd name="connsiteX3" fmla="*/ 4955758 w 5297752"/>
              <a:gd name="connsiteY3" fmla="*/ 2059424 h 2301280"/>
              <a:gd name="connsiteX4" fmla="*/ 470246 w 5297752"/>
              <a:gd name="connsiteY4" fmla="*/ 2066922 h 2301280"/>
              <a:gd name="connsiteX0" fmla="*/ 508312 w 5335818"/>
              <a:gd name="connsiteY0" fmla="*/ 2088925 h 2323283"/>
              <a:gd name="connsiteX1" fmla="*/ 642127 w 5335818"/>
              <a:gd name="connsiteY1" fmla="*/ 155918 h 2323283"/>
              <a:gd name="connsiteX2" fmla="*/ 4655569 w 5335818"/>
              <a:gd name="connsiteY2" fmla="*/ 205859 h 2323283"/>
              <a:gd name="connsiteX3" fmla="*/ 4993824 w 5335818"/>
              <a:gd name="connsiteY3" fmla="*/ 2081427 h 2323283"/>
              <a:gd name="connsiteX4" fmla="*/ 508312 w 5335818"/>
              <a:gd name="connsiteY4" fmla="*/ 2088925 h 2323283"/>
              <a:gd name="connsiteX0" fmla="*/ 537928 w 5365434"/>
              <a:gd name="connsiteY0" fmla="*/ 2041763 h 2267686"/>
              <a:gd name="connsiteX1" fmla="*/ 615987 w 5365434"/>
              <a:gd name="connsiteY1" fmla="*/ 242570 h 2267686"/>
              <a:gd name="connsiteX2" fmla="*/ 4685185 w 5365434"/>
              <a:gd name="connsiteY2" fmla="*/ 158697 h 2267686"/>
              <a:gd name="connsiteX3" fmla="*/ 5023440 w 5365434"/>
              <a:gd name="connsiteY3" fmla="*/ 2034265 h 2267686"/>
              <a:gd name="connsiteX4" fmla="*/ 537928 w 5365434"/>
              <a:gd name="connsiteY4" fmla="*/ 2041763 h 2267686"/>
              <a:gd name="connsiteX0" fmla="*/ 475390 w 5302896"/>
              <a:gd name="connsiteY0" fmla="*/ 2088286 h 2314209"/>
              <a:gd name="connsiteX1" fmla="*/ 553449 w 5302896"/>
              <a:gd name="connsiteY1" fmla="*/ 289093 h 2314209"/>
              <a:gd name="connsiteX2" fmla="*/ 4622647 w 5302896"/>
              <a:gd name="connsiteY2" fmla="*/ 205220 h 2314209"/>
              <a:gd name="connsiteX3" fmla="*/ 4960902 w 5302896"/>
              <a:gd name="connsiteY3" fmla="*/ 2080788 h 2314209"/>
              <a:gd name="connsiteX4" fmla="*/ 475390 w 5302896"/>
              <a:gd name="connsiteY4" fmla="*/ 2088286 h 2314209"/>
              <a:gd name="connsiteX0" fmla="*/ 500620 w 5340218"/>
              <a:gd name="connsiteY0" fmla="*/ 2050101 h 2276024"/>
              <a:gd name="connsiteX1" fmla="*/ 578679 w 5340218"/>
              <a:gd name="connsiteY1" fmla="*/ 250908 h 2276024"/>
              <a:gd name="connsiteX2" fmla="*/ 4688872 w 5340218"/>
              <a:gd name="connsiteY2" fmla="*/ 227606 h 2276024"/>
              <a:gd name="connsiteX3" fmla="*/ 4986132 w 5340218"/>
              <a:gd name="connsiteY3" fmla="*/ 2042603 h 2276024"/>
              <a:gd name="connsiteX4" fmla="*/ 500620 w 5340218"/>
              <a:gd name="connsiteY4" fmla="*/ 2050101 h 2276024"/>
              <a:gd name="connsiteX0" fmla="*/ 500620 w 5340214"/>
              <a:gd name="connsiteY0" fmla="*/ 2163226 h 2389149"/>
              <a:gd name="connsiteX1" fmla="*/ 578679 w 5340214"/>
              <a:gd name="connsiteY1" fmla="*/ 364033 h 2389149"/>
              <a:gd name="connsiteX2" fmla="*/ 4688872 w 5340214"/>
              <a:gd name="connsiteY2" fmla="*/ 340731 h 2389149"/>
              <a:gd name="connsiteX3" fmla="*/ 4986132 w 5340214"/>
              <a:gd name="connsiteY3" fmla="*/ 2155728 h 2389149"/>
              <a:gd name="connsiteX4" fmla="*/ 500620 w 5340214"/>
              <a:gd name="connsiteY4" fmla="*/ 2163226 h 2389149"/>
              <a:gd name="connsiteX0" fmla="*/ 500620 w 5475509"/>
              <a:gd name="connsiteY0" fmla="*/ 2163226 h 2389149"/>
              <a:gd name="connsiteX1" fmla="*/ 578679 w 5475509"/>
              <a:gd name="connsiteY1" fmla="*/ 364033 h 2389149"/>
              <a:gd name="connsiteX2" fmla="*/ 4688872 w 5475509"/>
              <a:gd name="connsiteY2" fmla="*/ 340731 h 2389149"/>
              <a:gd name="connsiteX3" fmla="*/ 4986132 w 5475509"/>
              <a:gd name="connsiteY3" fmla="*/ 2155728 h 2389149"/>
              <a:gd name="connsiteX4" fmla="*/ 500620 w 5475509"/>
              <a:gd name="connsiteY4" fmla="*/ 2163226 h 2389149"/>
              <a:gd name="connsiteX0" fmla="*/ 631244 w 5319168"/>
              <a:gd name="connsiteY0" fmla="*/ 2163227 h 2389149"/>
              <a:gd name="connsiteX1" fmla="*/ 422338 w 5319168"/>
              <a:gd name="connsiteY1" fmla="*/ 364033 h 2389149"/>
              <a:gd name="connsiteX2" fmla="*/ 4532531 w 5319168"/>
              <a:gd name="connsiteY2" fmla="*/ 340731 h 2389149"/>
              <a:gd name="connsiteX3" fmla="*/ 4829791 w 5319168"/>
              <a:gd name="connsiteY3" fmla="*/ 2155728 h 2389149"/>
              <a:gd name="connsiteX4" fmla="*/ 631244 w 5319168"/>
              <a:gd name="connsiteY4" fmla="*/ 2163227 h 2389149"/>
              <a:gd name="connsiteX0" fmla="*/ 716431 w 5404355"/>
              <a:gd name="connsiteY0" fmla="*/ 2163227 h 2486204"/>
              <a:gd name="connsiteX1" fmla="*/ 507525 w 5404355"/>
              <a:gd name="connsiteY1" fmla="*/ 364033 h 2486204"/>
              <a:gd name="connsiteX2" fmla="*/ 4617718 w 5404355"/>
              <a:gd name="connsiteY2" fmla="*/ 340731 h 2486204"/>
              <a:gd name="connsiteX3" fmla="*/ 4914978 w 5404355"/>
              <a:gd name="connsiteY3" fmla="*/ 2155728 h 2486204"/>
              <a:gd name="connsiteX4" fmla="*/ 716431 w 5404355"/>
              <a:gd name="connsiteY4" fmla="*/ 2163227 h 2486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4355" h="2486204">
                <a:moveTo>
                  <a:pt x="716431" y="2163227"/>
                </a:moveTo>
                <a:cubicBezTo>
                  <a:pt x="-264115" y="1622327"/>
                  <a:pt x="-142690" y="667782"/>
                  <a:pt x="507525" y="364033"/>
                </a:cubicBezTo>
                <a:cubicBezTo>
                  <a:pt x="1157740" y="60284"/>
                  <a:pt x="3250955" y="-263909"/>
                  <a:pt x="4617718" y="340731"/>
                </a:cubicBezTo>
                <a:cubicBezTo>
                  <a:pt x="5615527" y="793943"/>
                  <a:pt x="5606187" y="1841884"/>
                  <a:pt x="4914978" y="2155728"/>
                </a:cubicBezTo>
                <a:cubicBezTo>
                  <a:pt x="4223769" y="2469572"/>
                  <a:pt x="1696977" y="2704127"/>
                  <a:pt x="716431" y="2163227"/>
                </a:cubicBezTo>
                <a:close/>
              </a:path>
            </a:pathLst>
          </a:custGeom>
          <a:solidFill>
            <a:srgbClr val="0098BC"/>
          </a:solidFill>
          <a:ln>
            <a:solidFill>
              <a:srgbClr val="0098BC"/>
            </a:solidFill>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1" hangingPunct="1">
              <a:defRPr/>
            </a:pPr>
            <a:r>
              <a:rPr lang="fr-FR" sz="4800" b="1" dirty="0"/>
              <a:t>1</a:t>
            </a:r>
          </a:p>
        </p:txBody>
      </p:sp>
      <p:pic>
        <p:nvPicPr>
          <p:cNvPr id="52" name="Retour">
            <a:hlinkClick r:id="rId11" action="ppaction://hlinksldjump"/>
            <a:extLst>
              <a:ext uri="{FF2B5EF4-FFF2-40B4-BE49-F238E27FC236}">
                <a16:creationId xmlns:a16="http://schemas.microsoft.com/office/drawing/2014/main" id="{91D32D0C-B0B1-44FC-891B-AA4A0CD29B62}"/>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1338131" y="5780353"/>
            <a:ext cx="596157" cy="567075"/>
          </a:xfrm>
          <a:prstGeom prst="rect">
            <a:avLst/>
          </a:prstGeom>
        </p:spPr>
      </p:pic>
    </p:spTree>
    <p:extLst>
      <p:ext uri="{BB962C8B-B14F-4D97-AF65-F5344CB8AC3E}">
        <p14:creationId xmlns:p14="http://schemas.microsoft.com/office/powerpoint/2010/main" val="168395258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0"/>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51"/>
                                        </p:tgtEl>
                                        <p:attrNameLst>
                                          <p:attrName>style.visibility</p:attrName>
                                        </p:attrNameLst>
                                      </p:cBhvr>
                                      <p:to>
                                        <p:strVal val="hidden"/>
                                      </p:to>
                                    </p:set>
                                  </p:childTnLst>
                                </p:cTn>
                              </p:par>
                            </p:childTnLst>
                          </p:cTn>
                        </p:par>
                      </p:childTnLst>
                    </p:cTn>
                  </p:par>
                </p:childTnLst>
              </p:cTn>
              <p:nextCondLst>
                <p:cond evt="onClick" delay="0">
                  <p:tgtEl>
                    <p:spTgt spid="50"/>
                  </p:tgtEl>
                </p:cond>
              </p:nextCondLst>
            </p:seq>
            <p:seq concurrent="1" nextAc="seek">
              <p:cTn id="11" restart="whenNotActive" fill="hold" evtFilter="cancelBubble" nodeType="interactiveSeq">
                <p:stCondLst>
                  <p:cond evt="onClick" delay="0">
                    <p:tgtEl>
                      <p:spTgt spid="56"/>
                    </p:tgtEl>
                  </p:cond>
                </p:stCondLst>
                <p:endSync evt="end" delay="0">
                  <p:rtn val="all"/>
                </p:endSync>
                <p:childTnLst>
                  <p:par>
                    <p:cTn id="12" fill="hold">
                      <p:stCondLst>
                        <p:cond delay="0"/>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25"/>
                                        </p:tgtEl>
                                        <p:attrNameLst>
                                          <p:attrName>style.visibility</p:attrName>
                                        </p:attrNameLst>
                                      </p:cBhvr>
                                      <p:to>
                                        <p:strVal val="visible"/>
                                      </p:to>
                                    </p:set>
                                  </p:childTnLst>
                                </p:cTn>
                              </p:par>
                              <p:par>
                                <p:cTn id="16" presetID="1" presetClass="exit" presetSubtype="0" fill="hold" grpId="0" nodeType="withEffect">
                                  <p:stCondLst>
                                    <p:cond delay="0"/>
                                  </p:stCondLst>
                                  <p:childTnLst>
                                    <p:set>
                                      <p:cBhvr>
                                        <p:cTn id="17" dur="1" fill="hold">
                                          <p:stCondLst>
                                            <p:cond delay="0"/>
                                          </p:stCondLst>
                                        </p:cTn>
                                        <p:tgtEl>
                                          <p:spTgt spid="56"/>
                                        </p:tgtEl>
                                        <p:attrNameLst>
                                          <p:attrName>style.visibility</p:attrName>
                                        </p:attrNameLst>
                                      </p:cBhvr>
                                      <p:to>
                                        <p:strVal val="hidden"/>
                                      </p:to>
                                    </p:set>
                                  </p:childTnLst>
                                </p:cTn>
                              </p:par>
                            </p:childTnLst>
                          </p:cTn>
                        </p:par>
                      </p:childTnLst>
                    </p:cTn>
                  </p:par>
                </p:childTnLst>
              </p:cTn>
              <p:nextCondLst>
                <p:cond evt="onClick" delay="0">
                  <p:tgtEl>
                    <p:spTgt spid="56"/>
                  </p:tgtEl>
                </p:cond>
              </p:nextCondLst>
            </p:seq>
            <p:seq concurrent="1" nextAc="seek">
              <p:cTn id="18" restart="whenNotActive" fill="hold" evtFilter="cancelBubble" nodeType="interactiveSeq">
                <p:stCondLst>
                  <p:cond evt="onClick" delay="0">
                    <p:tgtEl>
                      <p:spTgt spid="55"/>
                    </p:tgtEl>
                  </p:cond>
                </p:stCondLst>
                <p:endSync evt="end" delay="0">
                  <p:rtn val="all"/>
                </p:endSync>
                <p:childTnLst>
                  <p:par>
                    <p:cTn id="19" fill="hold">
                      <p:stCondLst>
                        <p:cond delay="0"/>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par>
                                <p:cTn id="23" presetID="1" presetClass="exit" presetSubtype="0" fill="hold" grpId="0" nodeType="withEffect">
                                  <p:stCondLst>
                                    <p:cond delay="0"/>
                                  </p:stCondLst>
                                  <p:childTnLst>
                                    <p:set>
                                      <p:cBhvr>
                                        <p:cTn id="24" dur="1" fill="hold">
                                          <p:stCondLst>
                                            <p:cond delay="0"/>
                                          </p:stCondLst>
                                        </p:cTn>
                                        <p:tgtEl>
                                          <p:spTgt spid="55"/>
                                        </p:tgtEl>
                                        <p:attrNameLst>
                                          <p:attrName>style.visibility</p:attrName>
                                        </p:attrNameLst>
                                      </p:cBhvr>
                                      <p:to>
                                        <p:strVal val="hidden"/>
                                      </p:to>
                                    </p:set>
                                  </p:childTnLst>
                                </p:cTn>
                              </p:par>
                            </p:childTnLst>
                          </p:cTn>
                        </p:par>
                      </p:childTnLst>
                    </p:cTn>
                  </p:par>
                </p:childTnLst>
              </p:cTn>
              <p:nextCondLst>
                <p:cond evt="onClick" delay="0">
                  <p:tgtEl>
                    <p:spTgt spid="55"/>
                  </p:tgtEl>
                </p:cond>
              </p:nextCondLst>
            </p:seq>
            <p:seq concurrent="1" nextAc="seek">
              <p:cTn id="25" restart="whenNotActive" fill="hold" evtFilter="cancelBubble" nodeType="interactiveSeq">
                <p:stCondLst>
                  <p:cond evt="onClick" delay="0">
                    <p:tgtEl>
                      <p:spTgt spid="54"/>
                    </p:tgtEl>
                  </p:cond>
                </p:stCondLst>
                <p:endSync evt="end" delay="0">
                  <p:rtn val="all"/>
                </p:endSync>
                <p:childTnLst>
                  <p:par>
                    <p:cTn id="26" fill="hold">
                      <p:stCondLst>
                        <p:cond delay="0"/>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6"/>
                                        </p:tgtEl>
                                        <p:attrNameLst>
                                          <p:attrName>style.visibility</p:attrName>
                                        </p:attrNameLst>
                                      </p:cBhvr>
                                      <p:to>
                                        <p:strVal val="visible"/>
                                      </p:to>
                                    </p:set>
                                  </p:childTnLst>
                                </p:cTn>
                              </p:par>
                              <p:par>
                                <p:cTn id="30" presetID="1" presetClass="exit" presetSubtype="0" fill="hold" grpId="0" nodeType="withEffect">
                                  <p:stCondLst>
                                    <p:cond delay="0"/>
                                  </p:stCondLst>
                                  <p:childTnLst>
                                    <p:set>
                                      <p:cBhvr>
                                        <p:cTn id="31" dur="1" fill="hold">
                                          <p:stCondLst>
                                            <p:cond delay="0"/>
                                          </p:stCondLst>
                                        </p:cTn>
                                        <p:tgtEl>
                                          <p:spTgt spid="54"/>
                                        </p:tgtEl>
                                        <p:attrNameLst>
                                          <p:attrName>style.visibility</p:attrName>
                                        </p:attrNameLst>
                                      </p:cBhvr>
                                      <p:to>
                                        <p:strVal val="hidden"/>
                                      </p:to>
                                    </p:set>
                                  </p:childTnLst>
                                </p:cTn>
                              </p:par>
                            </p:childTnLst>
                          </p:cTn>
                        </p:par>
                      </p:childTnLst>
                    </p:cTn>
                  </p:par>
                </p:childTnLst>
              </p:cTn>
              <p:nextCondLst>
                <p:cond evt="onClick" delay="0">
                  <p:tgtEl>
                    <p:spTgt spid="54"/>
                  </p:tgtEl>
                </p:cond>
              </p:nextCondLst>
            </p:seq>
            <p:seq concurrent="1" nextAc="seek">
              <p:cTn id="32" restart="whenNotActive" fill="hold" evtFilter="cancelBubble" nodeType="interactiveSeq">
                <p:stCondLst>
                  <p:cond evt="onClick" delay="0">
                    <p:tgtEl>
                      <p:spTgt spid="53"/>
                    </p:tgtEl>
                  </p:cond>
                </p:stCondLst>
                <p:endSync evt="end" delay="0">
                  <p:rtn val="all"/>
                </p:endSync>
                <p:childTnLst>
                  <p:par>
                    <p:cTn id="33" fill="hold">
                      <p:stCondLst>
                        <p:cond delay="0"/>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4"/>
                                        </p:tgtEl>
                                        <p:attrNameLst>
                                          <p:attrName>style.visibility</p:attrName>
                                        </p:attrNameLst>
                                      </p:cBhvr>
                                      <p:to>
                                        <p:strVal val="visible"/>
                                      </p:to>
                                    </p:set>
                                  </p:childTnLst>
                                </p:cTn>
                              </p:par>
                              <p:par>
                                <p:cTn id="37" presetID="1" presetClass="exit" presetSubtype="0" fill="hold" grpId="0" nodeType="withEffect">
                                  <p:stCondLst>
                                    <p:cond delay="0"/>
                                  </p:stCondLst>
                                  <p:childTnLst>
                                    <p:set>
                                      <p:cBhvr>
                                        <p:cTn id="38" dur="1" fill="hold">
                                          <p:stCondLst>
                                            <p:cond delay="0"/>
                                          </p:stCondLst>
                                        </p:cTn>
                                        <p:tgtEl>
                                          <p:spTgt spid="53"/>
                                        </p:tgtEl>
                                        <p:attrNameLst>
                                          <p:attrName>style.visibility</p:attrName>
                                        </p:attrNameLst>
                                      </p:cBhvr>
                                      <p:to>
                                        <p:strVal val="hidden"/>
                                      </p:to>
                                    </p:set>
                                  </p:childTnLst>
                                </p:cTn>
                              </p:par>
                            </p:childTnLst>
                          </p:cTn>
                        </p:par>
                      </p:childTnLst>
                    </p:cTn>
                  </p:par>
                </p:childTnLst>
              </p:cTn>
              <p:nextCondLst>
                <p:cond evt="onClick" delay="0">
                  <p:tgtEl>
                    <p:spTgt spid="53"/>
                  </p:tgtEl>
                </p:cond>
              </p:nextCondLst>
            </p:seq>
          </p:childTnLst>
        </p:cTn>
      </p:par>
    </p:tnLst>
    <p:bldLst>
      <p:bldP spid="34" grpId="0"/>
      <p:bldP spid="21" grpId="0"/>
      <p:bldP spid="6" grpId="0"/>
      <p:bldP spid="25" grpId="0"/>
      <p:bldP spid="51" grpId="0" animBg="1"/>
      <p:bldP spid="51" grpId="1" animBg="1"/>
      <p:bldP spid="53" grpId="0" animBg="1"/>
      <p:bldP spid="54" grpId="0" animBg="1"/>
      <p:bldP spid="55" grpId="0" animBg="1"/>
      <p:bldP spid="56" grpId="0" animBg="1"/>
    </p:bldLst>
  </p:timing>
</p:sld>
</file>

<file path=ppt/slides/slide6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3" name="Ballon 15.000L"/>
          <p:cNvPicPr>
            <a:picLocks noChangeAspect="1"/>
          </p:cNvPicPr>
          <p:nvPr/>
        </p:nvPicPr>
        <p:blipFill rotWithShape="1">
          <a:blip r:embed="rId3" cstate="print">
            <a:extLst>
              <a:ext uri="{28A0092B-C50C-407E-A947-70E740481C1C}">
                <a14:useLocalDpi xmlns:a14="http://schemas.microsoft.com/office/drawing/2010/main" val="0"/>
              </a:ext>
            </a:extLst>
          </a:blip>
          <a:srcRect l="13261" t="6314" r="26614"/>
          <a:stretch/>
        </p:blipFill>
        <p:spPr bwMode="auto">
          <a:xfrm>
            <a:off x="1553899" y="809714"/>
            <a:ext cx="5827076" cy="6052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e"/>
          <p:cNvSpPr>
            <a:spLocks noGrp="1"/>
          </p:cNvSpPr>
          <p:nvPr>
            <p:ph sz="quarter" idx="4294967295"/>
          </p:nvPr>
        </p:nvSpPr>
        <p:spPr>
          <a:xfrm>
            <a:off x="7457971" y="974542"/>
            <a:ext cx="4668766" cy="1607439"/>
          </a:xfrm>
        </p:spPr>
        <p:txBody>
          <a:bodyPr>
            <a:normAutofit fontScale="77500" lnSpcReduction="20000"/>
          </a:bodyPr>
          <a:lstStyle/>
          <a:p>
            <a:pPr marL="0" indent="0" algn="ctr">
              <a:lnSpc>
                <a:spcPct val="120000"/>
              </a:lnSpc>
              <a:spcBef>
                <a:spcPct val="0"/>
              </a:spcBef>
              <a:buNone/>
            </a:pPr>
            <a:r>
              <a:rPr lang="fr-FR" altLang="fr-FR" sz="5200" b="1" dirty="0">
                <a:solidFill>
                  <a:srgbClr val="0098BC"/>
                </a:solidFill>
                <a:cs typeface="Calibri" panose="020F0502020204030204" pitchFamily="34" charset="0"/>
              </a:rPr>
              <a:t>15 000 </a:t>
            </a:r>
            <a:r>
              <a:rPr lang="fr-FR" altLang="fr-FR" sz="4100" b="1" dirty="0">
                <a:solidFill>
                  <a:srgbClr val="0098BC"/>
                </a:solidFill>
                <a:cs typeface="Calibri" panose="020F0502020204030204" pitchFamily="34" charset="0"/>
              </a:rPr>
              <a:t>litres d’air</a:t>
            </a:r>
          </a:p>
          <a:p>
            <a:pPr marL="0" indent="0" algn="ctr">
              <a:lnSpc>
                <a:spcPct val="120000"/>
              </a:lnSpc>
              <a:spcBef>
                <a:spcPct val="0"/>
              </a:spcBef>
              <a:buNone/>
            </a:pPr>
            <a:r>
              <a:rPr lang="fr-FR" altLang="fr-FR" b="1" dirty="0">
                <a:solidFill>
                  <a:srgbClr val="0098BC"/>
                </a:solidFill>
                <a:cs typeface="Calibri" panose="020F0502020204030204" pitchFamily="34" charset="0"/>
              </a:rPr>
              <a:t>Donc environ</a:t>
            </a:r>
            <a:br>
              <a:rPr lang="fr-FR" altLang="fr-FR" b="1" dirty="0">
                <a:solidFill>
                  <a:srgbClr val="0098BC"/>
                </a:solidFill>
                <a:cs typeface="Calibri" panose="020F0502020204030204" pitchFamily="34" charset="0"/>
              </a:rPr>
            </a:br>
            <a:r>
              <a:rPr lang="fr-FR" altLang="fr-FR" sz="3800" b="1" dirty="0">
                <a:solidFill>
                  <a:srgbClr val="0098BC"/>
                </a:solidFill>
                <a:cs typeface="Calibri" panose="020F0502020204030204" pitchFamily="34" charset="0"/>
              </a:rPr>
              <a:t>10 litres </a:t>
            </a:r>
            <a:r>
              <a:rPr lang="fr-FR" altLang="fr-FR" sz="3100" b="1" dirty="0">
                <a:solidFill>
                  <a:srgbClr val="0098BC"/>
                </a:solidFill>
                <a:cs typeface="Calibri" panose="020F0502020204030204" pitchFamily="34" charset="0"/>
              </a:rPr>
              <a:t>d’air par minute.</a:t>
            </a:r>
          </a:p>
          <a:p>
            <a:pPr marL="0" indent="0">
              <a:lnSpc>
                <a:spcPct val="120000"/>
              </a:lnSpc>
              <a:spcBef>
                <a:spcPct val="0"/>
              </a:spcBef>
              <a:buNone/>
            </a:pPr>
            <a:endParaRPr lang="fr-FR" altLang="fr-FR" dirty="0">
              <a:cs typeface="Calibri" panose="020F0502020204030204" pitchFamily="34" charset="0"/>
            </a:endParaRPr>
          </a:p>
        </p:txBody>
      </p:sp>
      <p:sp>
        <p:nvSpPr>
          <p:cNvPr id="4" name="Titre"/>
          <p:cNvSpPr>
            <a:spLocks noGrp="1"/>
          </p:cNvSpPr>
          <p:nvPr>
            <p:ph type="title" idx="4294967295"/>
          </p:nvPr>
        </p:nvSpPr>
        <p:spPr>
          <a:xfrm>
            <a:off x="1670130" y="1880"/>
            <a:ext cx="10521870" cy="900000"/>
          </a:xfr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Autofit/>
          </a:bodyPr>
          <a:lstStyle/>
          <a:p>
            <a:pPr algn="ctr"/>
            <a:r>
              <a:rPr lang="fr-FR" sz="4000" b="1" dirty="0">
                <a:solidFill>
                  <a:srgbClr val="002060"/>
                </a:solidFill>
                <a:latin typeface="Century Gothic" panose="020B0502020202020204" pitchFamily="34" charset="0"/>
                <a:ea typeface="+mn-ea"/>
                <a:cs typeface="+mn-cs"/>
              </a:rPr>
              <a:t>Chaque jour, je respire environ…</a:t>
            </a:r>
          </a:p>
        </p:txBody>
      </p:sp>
      <p:grpSp>
        <p:nvGrpSpPr>
          <p:cNvPr id="24" name="Bandeau gauche"/>
          <p:cNvGrpSpPr/>
          <p:nvPr/>
        </p:nvGrpSpPr>
        <p:grpSpPr>
          <a:xfrm>
            <a:off x="0" y="3861"/>
            <a:ext cx="1670132" cy="6858001"/>
            <a:chOff x="0" y="-1"/>
            <a:chExt cx="1670132" cy="6858001"/>
          </a:xfrm>
        </p:grpSpPr>
        <p:sp>
          <p:nvSpPr>
            <p:cNvPr id="25" name="Fond Blanc">
              <a:extLst>
                <a:ext uri="{FF2B5EF4-FFF2-40B4-BE49-F238E27FC236}">
                  <a16:creationId xmlns:a16="http://schemas.microsoft.com/office/drawing/2014/main" id="{FA3B2686-94FE-40EF-960C-4F0A2531B978}"/>
                </a:ext>
              </a:extLst>
            </p:cNvPr>
            <p:cNvSpPr/>
            <p:nvPr/>
          </p:nvSpPr>
          <p:spPr>
            <a:xfrm>
              <a:off x="0" y="-1"/>
              <a:ext cx="1670132" cy="685800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6" name="Logo AtmoSud">
              <a:hlinkClick r:id="rId4"/>
              <a:extLst>
                <a:ext uri="{FF2B5EF4-FFF2-40B4-BE49-F238E27FC236}">
                  <a16:creationId xmlns:a16="http://schemas.microsoft.com/office/drawing/2014/main" id="{06C206BF-02A7-4FFF-9DF6-746E34FC12B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7873" y="6184335"/>
              <a:ext cx="1440000" cy="574331"/>
            </a:xfrm>
            <a:prstGeom prst="rect">
              <a:avLst/>
            </a:prstGeom>
          </p:spPr>
        </p:pic>
        <p:grpSp>
          <p:nvGrpSpPr>
            <p:cNvPr id="27" name="TP"/>
            <p:cNvGrpSpPr/>
            <p:nvPr/>
          </p:nvGrpSpPr>
          <p:grpSpPr>
            <a:xfrm>
              <a:off x="330442" y="5254806"/>
              <a:ext cx="1084263" cy="830356"/>
              <a:chOff x="330442" y="5254806"/>
              <a:chExt cx="1084263" cy="830356"/>
            </a:xfrm>
          </p:grpSpPr>
          <p:sp>
            <p:nvSpPr>
              <p:cNvPr id="39" name="Txt tp">
                <a:extLst>
                  <a:ext uri="{FF2B5EF4-FFF2-40B4-BE49-F238E27FC236}">
                    <a16:creationId xmlns:a16="http://schemas.microsoft.com/office/drawing/2014/main" id="{068AD82C-35A7-4983-827A-713281010F7B}"/>
                  </a:ext>
                </a:extLst>
              </p:cNvPr>
              <p:cNvSpPr txBox="1">
                <a:spLocks noChangeArrowheads="1"/>
              </p:cNvSpPr>
              <p:nvPr/>
            </p:nvSpPr>
            <p:spPr bwMode="auto">
              <a:xfrm>
                <a:off x="330442" y="5747025"/>
                <a:ext cx="1084263" cy="338137"/>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TP</a:t>
                </a:r>
              </a:p>
            </p:txBody>
          </p:sp>
          <p:pic>
            <p:nvPicPr>
              <p:cNvPr id="40" name="Picto">
                <a:extLst>
                  <a:ext uri="{FF2B5EF4-FFF2-40B4-BE49-F238E27FC236}">
                    <a16:creationId xmlns:a16="http://schemas.microsoft.com/office/drawing/2014/main" id="{75391B0D-8C13-4486-817C-65EA0FA7CAAE}"/>
                  </a:ext>
                </a:extLst>
              </p:cNvPr>
              <p:cNvPicPr>
                <a:picLocks noChangeAspect="1"/>
              </p:cNvPicPr>
              <p:nvPr/>
            </p:nvPicPr>
            <p:blipFill rotWithShape="1">
              <a:blip r:embed="rId6">
                <a:extLst>
                  <a:ext uri="{28A0092B-C50C-407E-A947-70E740481C1C}">
                    <a14:useLocalDpi xmlns:a14="http://schemas.microsoft.com/office/drawing/2010/main" val="0"/>
                  </a:ext>
                </a:extLst>
              </a:blip>
              <a:srcRect l="2040" t="2673" r="2116" b="5000"/>
              <a:stretch/>
            </p:blipFill>
            <p:spPr bwMode="auto">
              <a:xfrm>
                <a:off x="550102" y="5254806"/>
                <a:ext cx="681644" cy="5569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8" name="Video"/>
            <p:cNvGrpSpPr/>
            <p:nvPr/>
          </p:nvGrpSpPr>
          <p:grpSpPr>
            <a:xfrm>
              <a:off x="330443" y="4182518"/>
              <a:ext cx="1084263" cy="874441"/>
              <a:chOff x="330443" y="4182518"/>
              <a:chExt cx="1084263" cy="874441"/>
            </a:xfrm>
          </p:grpSpPr>
          <p:sp>
            <p:nvSpPr>
              <p:cNvPr id="37" name="Txt video">
                <a:extLst>
                  <a:ext uri="{FF2B5EF4-FFF2-40B4-BE49-F238E27FC236}">
                    <a16:creationId xmlns:a16="http://schemas.microsoft.com/office/drawing/2014/main" id="{497FE70E-A465-4313-ACA4-D25B0274D1AF}"/>
                  </a:ext>
                </a:extLst>
              </p:cNvPr>
              <p:cNvSpPr txBox="1">
                <a:spLocks noChangeArrowheads="1"/>
              </p:cNvSpPr>
              <p:nvPr/>
            </p:nvSpPr>
            <p:spPr bwMode="auto">
              <a:xfrm>
                <a:off x="330443" y="4718822"/>
                <a:ext cx="1084263" cy="338137"/>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VIDEO</a:t>
                </a:r>
              </a:p>
            </p:txBody>
          </p:sp>
          <p:pic>
            <p:nvPicPr>
              <p:cNvPr id="38" name="Picto guide">
                <a:extLst>
                  <a:ext uri="{FF2B5EF4-FFF2-40B4-BE49-F238E27FC236}">
                    <a16:creationId xmlns:a16="http://schemas.microsoft.com/office/drawing/2014/main" id="{10D6FA2E-1F17-41B3-964A-E622C2DB457D}"/>
                  </a:ext>
                </a:extLst>
              </p:cNvPr>
              <p:cNvPicPr>
                <a:picLocks noChangeAspect="1"/>
              </p:cNvPicPr>
              <p:nvPr/>
            </p:nvPicPr>
            <p:blipFill rotWithShape="1">
              <a:blip r:embed="rId7">
                <a:extLst>
                  <a:ext uri="{28A0092B-C50C-407E-A947-70E740481C1C}">
                    <a14:useLocalDpi xmlns:a14="http://schemas.microsoft.com/office/drawing/2010/main" val="0"/>
                  </a:ext>
                </a:extLst>
              </a:blip>
              <a:srcRect l="4186" t="1958" r="10959" b="5944"/>
              <a:stretch/>
            </p:blipFill>
            <p:spPr bwMode="auto">
              <a:xfrm>
                <a:off x="545220" y="4182518"/>
                <a:ext cx="631767" cy="5818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9" name="Guide"/>
            <p:cNvGrpSpPr/>
            <p:nvPr/>
          </p:nvGrpSpPr>
          <p:grpSpPr>
            <a:xfrm>
              <a:off x="330444" y="3119724"/>
              <a:ext cx="1084262" cy="891371"/>
              <a:chOff x="330444" y="3119724"/>
              <a:chExt cx="1084262" cy="891371"/>
            </a:xfrm>
          </p:grpSpPr>
          <p:sp>
            <p:nvSpPr>
              <p:cNvPr id="35" name="Txt guide">
                <a:extLst>
                  <a:ext uri="{FF2B5EF4-FFF2-40B4-BE49-F238E27FC236}">
                    <a16:creationId xmlns:a16="http://schemas.microsoft.com/office/drawing/2014/main" id="{CD90D079-7F62-48CC-8B04-9EDA9213D908}"/>
                  </a:ext>
                </a:extLst>
              </p:cNvPr>
              <p:cNvSpPr txBox="1">
                <a:spLocks noChangeArrowheads="1"/>
              </p:cNvSpPr>
              <p:nvPr/>
            </p:nvSpPr>
            <p:spPr bwMode="auto">
              <a:xfrm>
                <a:off x="330444" y="3671370"/>
                <a:ext cx="1084262" cy="339725"/>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Verdana" panose="020B0604030504040204" pitchFamily="34" charset="0"/>
                  </a:rPr>
                  <a:t>GUIDE</a:t>
                </a:r>
              </a:p>
            </p:txBody>
          </p:sp>
          <p:pic>
            <p:nvPicPr>
              <p:cNvPr id="36" name="Picto guide">
                <a:extLst>
                  <a:ext uri="{FF2B5EF4-FFF2-40B4-BE49-F238E27FC236}">
                    <a16:creationId xmlns:a16="http://schemas.microsoft.com/office/drawing/2014/main" id="{4784EAE9-EC02-44D3-9F43-AC31EE721370}"/>
                  </a:ext>
                </a:extLst>
              </p:cNvPr>
              <p:cNvPicPr>
                <a:picLocks noChangeAspect="1"/>
              </p:cNvPicPr>
              <p:nvPr/>
            </p:nvPicPr>
            <p:blipFill rotWithShape="1">
              <a:blip r:embed="rId8">
                <a:extLst>
                  <a:ext uri="{28A0092B-C50C-407E-A947-70E740481C1C}">
                    <a14:useLocalDpi xmlns:a14="http://schemas.microsoft.com/office/drawing/2010/main" val="0"/>
                  </a:ext>
                </a:extLst>
              </a:blip>
              <a:srcRect l="5015" t="1565" r="10709" b="5873"/>
              <a:stretch/>
            </p:blipFill>
            <p:spPr bwMode="auto">
              <a:xfrm>
                <a:off x="545220" y="3119724"/>
                <a:ext cx="623454" cy="5818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0" name="Info"/>
            <p:cNvGrpSpPr/>
            <p:nvPr/>
          </p:nvGrpSpPr>
          <p:grpSpPr>
            <a:xfrm>
              <a:off x="314816" y="1997134"/>
              <a:ext cx="1084262" cy="867427"/>
              <a:chOff x="314816" y="1997134"/>
              <a:chExt cx="1084262" cy="867427"/>
            </a:xfrm>
          </p:grpSpPr>
          <p:sp>
            <p:nvSpPr>
              <p:cNvPr id="33" name="Txt info">
                <a:extLst>
                  <a:ext uri="{FF2B5EF4-FFF2-40B4-BE49-F238E27FC236}">
                    <a16:creationId xmlns:a16="http://schemas.microsoft.com/office/drawing/2014/main" id="{80C3DAD2-B6EA-4E7C-933D-5756572579F7}"/>
                  </a:ext>
                </a:extLst>
              </p:cNvPr>
              <p:cNvSpPr txBox="1">
                <a:spLocks noChangeArrowheads="1"/>
              </p:cNvSpPr>
              <p:nvPr/>
            </p:nvSpPr>
            <p:spPr bwMode="auto">
              <a:xfrm>
                <a:off x="314816" y="2526424"/>
                <a:ext cx="1084262" cy="338137"/>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INFO</a:t>
                </a:r>
              </a:p>
            </p:txBody>
          </p:sp>
          <p:pic>
            <p:nvPicPr>
              <p:cNvPr id="34" name="Picto info">
                <a:extLst>
                  <a:ext uri="{FF2B5EF4-FFF2-40B4-BE49-F238E27FC236}">
                    <a16:creationId xmlns:a16="http://schemas.microsoft.com/office/drawing/2014/main" id="{0F78F5AC-D754-496A-8588-12A4FC7F106C}"/>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6598" t="3009" r="13417" b="6579"/>
              <a:stretch/>
            </p:blipFill>
            <p:spPr bwMode="auto">
              <a:xfrm>
                <a:off x="523560" y="1997134"/>
                <a:ext cx="623455" cy="5985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1" name="Module CO2">
              <a:extLst>
                <a:ext uri="{FF2B5EF4-FFF2-40B4-BE49-F238E27FC236}">
                  <a16:creationId xmlns:a16="http://schemas.microsoft.com/office/drawing/2014/main" id="{ED7333EA-7CC1-4589-A171-23DE7A5DE385}"/>
                </a:ext>
              </a:extLst>
            </p:cNvPr>
            <p:cNvSpPr/>
            <p:nvPr/>
          </p:nvSpPr>
          <p:spPr>
            <a:xfrm>
              <a:off x="65263" y="1505341"/>
              <a:ext cx="1539605" cy="276999"/>
            </a:xfrm>
            <a:prstGeom prst="rect">
              <a:avLst/>
            </a:prstGeom>
            <a:solidFill>
              <a:srgbClr val="002060"/>
            </a:solidFill>
          </p:spPr>
          <p:txBody>
            <a:bodyPr wrap="square">
              <a:spAutoFit/>
            </a:bodyPr>
            <a:lstStyle/>
            <a:p>
              <a:pPr algn="ctr"/>
              <a:r>
                <a:rPr lang="fr-FR" sz="1200" b="1" dirty="0">
                  <a:solidFill>
                    <a:schemeClr val="bg1"/>
                  </a:solidFill>
                  <a:latin typeface="Century Gothic" panose="020B0502020202020204" pitchFamily="34" charset="0"/>
                </a:rPr>
                <a:t>L’air de ma classe</a:t>
              </a:r>
              <a:endParaRPr lang="fr-FR" sz="1200" dirty="0">
                <a:solidFill>
                  <a:schemeClr val="bg1"/>
                </a:solidFill>
              </a:endParaRPr>
            </a:p>
          </p:txBody>
        </p:sp>
        <p:pic>
          <p:nvPicPr>
            <p:cNvPr id="32" name="Logo AEM">
              <a:extLst>
                <a:ext uri="{FF2B5EF4-FFF2-40B4-BE49-F238E27FC236}">
                  <a16:creationId xmlns:a16="http://schemas.microsoft.com/office/drawing/2014/main" id="{74F59558-1101-451A-ACCC-8D43FF7E327C}"/>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57636" y="220807"/>
              <a:ext cx="954858" cy="1218997"/>
            </a:xfrm>
            <a:prstGeom prst="rect">
              <a:avLst/>
            </a:prstGeom>
          </p:spPr>
        </p:pic>
      </p:grpSp>
      <p:sp>
        <p:nvSpPr>
          <p:cNvPr id="41" name="Espace réservé du numéro de diapositive 1">
            <a:extLst>
              <a:ext uri="{FF2B5EF4-FFF2-40B4-BE49-F238E27FC236}">
                <a16:creationId xmlns:a16="http://schemas.microsoft.com/office/drawing/2014/main" id="{4C59EDA9-77E9-4643-8B9C-0E49DA3B64CF}"/>
              </a:ext>
            </a:extLst>
          </p:cNvPr>
          <p:cNvSpPr txBox="1">
            <a:spLocks/>
          </p:cNvSpPr>
          <p:nvPr/>
        </p:nvSpPr>
        <p:spPr bwMode="auto">
          <a:xfrm>
            <a:off x="11126800" y="6409271"/>
            <a:ext cx="1018821" cy="365125"/>
          </a:xfrm>
          <a:prstGeom prst="rect">
            <a:avLst/>
          </a:prstGeom>
          <a:solidFill>
            <a:srgbClr val="002060"/>
          </a:solidFill>
          <a:ln>
            <a:noFill/>
          </a:ln>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dirty="0">
                <a:solidFill>
                  <a:schemeClr val="bg1"/>
                </a:solidFill>
              </a:rPr>
              <a:t>M</a:t>
            </a:r>
            <a:r>
              <a:rPr lang="fr-FR" altLang="fr-FR" sz="1800" b="1" baseline="30000" dirty="0">
                <a:solidFill>
                  <a:schemeClr val="bg1"/>
                </a:solidFill>
              </a:rPr>
              <a:t>8</a:t>
            </a:r>
            <a:r>
              <a:rPr lang="fr-FR" altLang="fr-FR" sz="1800" b="1" dirty="0">
                <a:solidFill>
                  <a:srgbClr val="CFEDEF"/>
                </a:solidFill>
              </a:rPr>
              <a:t> </a:t>
            </a:r>
            <a:r>
              <a:rPr lang="fr-FR" altLang="fr-FR" sz="1800" b="1" dirty="0">
                <a:solidFill>
                  <a:schemeClr val="bg1"/>
                </a:solidFill>
              </a:rPr>
              <a:t>- </a:t>
            </a:r>
            <a:fld id="{6B65CB28-E51F-4F6B-B370-8F5765EA14E9}" type="slidenum">
              <a:rPr lang="fr-FR" altLang="fr-FR" sz="1800" b="1" smtClean="0">
                <a:solidFill>
                  <a:schemeClr val="bg1"/>
                </a:solidFill>
              </a:rPr>
              <a:pPr algn="ctr" eaLnBrk="1" hangingPunct="1">
                <a:lnSpc>
                  <a:spcPct val="100000"/>
                </a:lnSpc>
                <a:spcBef>
                  <a:spcPct val="0"/>
                </a:spcBef>
                <a:buFontTx/>
                <a:buNone/>
              </a:pPr>
              <a:t>66</a:t>
            </a:fld>
            <a:endParaRPr lang="fr-FR" altLang="fr-FR" sz="1800" b="1" dirty="0">
              <a:solidFill>
                <a:schemeClr val="bg1"/>
              </a:solidFill>
            </a:endParaRPr>
          </a:p>
        </p:txBody>
      </p:sp>
      <p:pic>
        <p:nvPicPr>
          <p:cNvPr id="44" name="Img boire">
            <a:extLst>
              <a:ext uri="{FF2B5EF4-FFF2-40B4-BE49-F238E27FC236}">
                <a16:creationId xmlns:a16="http://schemas.microsoft.com/office/drawing/2014/main" id="{94F359B8-B3B2-4B75-B405-3D51CDE30070}"/>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5303" t="5299" r="11995" b="9743"/>
          <a:stretch/>
        </p:blipFill>
        <p:spPr bwMode="auto">
          <a:xfrm>
            <a:off x="8487727" y="2471596"/>
            <a:ext cx="2178846" cy="27283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C4D17F82-2BA3-4D76-8E88-FC4F89654BA9}"/>
              </a:ext>
            </a:extLst>
          </p:cNvPr>
          <p:cNvSpPr/>
          <p:nvPr/>
        </p:nvSpPr>
        <p:spPr>
          <a:xfrm>
            <a:off x="7549245" y="5178200"/>
            <a:ext cx="4486218" cy="923330"/>
          </a:xfrm>
          <a:prstGeom prst="rect">
            <a:avLst/>
          </a:prstGeom>
        </p:spPr>
        <p:txBody>
          <a:bodyPr wrap="square">
            <a:spAutoFit/>
          </a:bodyPr>
          <a:lstStyle/>
          <a:p>
            <a:pPr algn="ctr"/>
            <a:r>
              <a:rPr lang="fr-FR" b="1" dirty="0">
                <a:solidFill>
                  <a:srgbClr val="0098BC"/>
                </a:solidFill>
                <a:cs typeface="Calibri" panose="020F0502020204030204" pitchFamily="34" charset="0"/>
              </a:rPr>
              <a:t>En comparaison, on recommande de boire 1,5 litre à 2 litres d’eau par jour pour être en </a:t>
            </a:r>
            <a:br>
              <a:rPr lang="fr-FR" b="1" dirty="0">
                <a:solidFill>
                  <a:srgbClr val="0098BC"/>
                </a:solidFill>
                <a:cs typeface="Calibri" panose="020F0502020204030204" pitchFamily="34" charset="0"/>
              </a:rPr>
            </a:br>
            <a:r>
              <a:rPr lang="fr-FR" b="1" dirty="0">
                <a:solidFill>
                  <a:srgbClr val="0098BC"/>
                </a:solidFill>
                <a:cs typeface="Calibri" panose="020F0502020204030204" pitchFamily="34" charset="0"/>
              </a:rPr>
              <a:t>bonne santé !</a:t>
            </a:r>
          </a:p>
        </p:txBody>
      </p:sp>
      <p:pic>
        <p:nvPicPr>
          <p:cNvPr id="42" name="Clic retour">
            <a:hlinkClick r:id="rId12" action="ppaction://hlinksldjump"/>
            <a:extLst>
              <a:ext uri="{FF2B5EF4-FFF2-40B4-BE49-F238E27FC236}">
                <a16:creationId xmlns:a16="http://schemas.microsoft.com/office/drawing/2014/main" id="{44810AAD-02AF-43F2-BD72-7D761CA2C924}"/>
              </a:ext>
            </a:extLst>
          </p:cNvPr>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l="8751" t="2691" r="7314" b="5618"/>
          <a:stretch/>
        </p:blipFill>
        <p:spPr bwMode="auto">
          <a:xfrm>
            <a:off x="11326944" y="5839352"/>
            <a:ext cx="565484" cy="5243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856316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57026" name="Image 4">
            <a:hlinkClick r:id="rId3" action="ppaction://hlinksldjump"/>
            <a:extLst>
              <a:ext uri="{FF2B5EF4-FFF2-40B4-BE49-F238E27FC236}">
                <a16:creationId xmlns:a16="http://schemas.microsoft.com/office/drawing/2014/main" id="{67AF37D8-4DCC-40F8-D240-E337412EF6D6}"/>
              </a:ext>
            </a:extLst>
          </p:cNvPr>
          <p:cNvPicPr>
            <a:picLocks noChangeAspect="1"/>
          </p:cNvPicPr>
          <p:nvPr/>
        </p:nvPicPr>
        <p:blipFill rotWithShape="1">
          <a:blip r:embed="rId4">
            <a:extLst>
              <a:ext uri="{28A0092B-C50C-407E-A947-70E740481C1C}">
                <a14:useLocalDpi xmlns:a14="http://schemas.microsoft.com/office/drawing/2010/main" val="0"/>
              </a:ext>
            </a:extLst>
          </a:blip>
          <a:srcRect l="5074"/>
          <a:stretch/>
        </p:blipFill>
        <p:spPr bwMode="auto">
          <a:xfrm>
            <a:off x="1670130" y="1003236"/>
            <a:ext cx="10544096" cy="58754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Groupe 8">
            <a:extLst>
              <a:ext uri="{FF2B5EF4-FFF2-40B4-BE49-F238E27FC236}">
                <a16:creationId xmlns:a16="http://schemas.microsoft.com/office/drawing/2014/main" id="{D2B845E9-D2FE-4566-9EE5-E5BFDCDFDA37}"/>
              </a:ext>
            </a:extLst>
          </p:cNvPr>
          <p:cNvGrpSpPr/>
          <p:nvPr/>
        </p:nvGrpSpPr>
        <p:grpSpPr>
          <a:xfrm>
            <a:off x="0" y="-1"/>
            <a:ext cx="1768414" cy="6858001"/>
            <a:chOff x="0" y="-1"/>
            <a:chExt cx="1768414" cy="6858001"/>
          </a:xfrm>
        </p:grpSpPr>
        <p:sp>
          <p:nvSpPr>
            <p:cNvPr id="10" name="Fond blanc">
              <a:extLst>
                <a:ext uri="{FF2B5EF4-FFF2-40B4-BE49-F238E27FC236}">
                  <a16:creationId xmlns:a16="http://schemas.microsoft.com/office/drawing/2014/main" id="{18A125D3-4987-414D-AD28-C98FCA18AF6E}"/>
                </a:ext>
              </a:extLst>
            </p:cNvPr>
            <p:cNvSpPr/>
            <p:nvPr/>
          </p:nvSpPr>
          <p:spPr>
            <a:xfrm>
              <a:off x="0" y="-1"/>
              <a:ext cx="1768414" cy="685800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3" name="MEP">
              <a:extLst>
                <a:ext uri="{FF2B5EF4-FFF2-40B4-BE49-F238E27FC236}">
                  <a16:creationId xmlns:a16="http://schemas.microsoft.com/office/drawing/2014/main" id="{53ED12B3-544B-4C20-98FD-800EC57E297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0214" y="4553406"/>
              <a:ext cx="1327986" cy="878855"/>
            </a:xfrm>
            <a:prstGeom prst="rect">
              <a:avLst/>
            </a:prstGeom>
          </p:spPr>
        </p:pic>
        <p:pic>
          <p:nvPicPr>
            <p:cNvPr id="14" name="AtmoSud">
              <a:hlinkClick r:id="rId6"/>
              <a:extLst>
                <a:ext uri="{FF2B5EF4-FFF2-40B4-BE49-F238E27FC236}">
                  <a16:creationId xmlns:a16="http://schemas.microsoft.com/office/drawing/2014/main" id="{45CF9665-1627-4717-8CFE-1477599F6E8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20214" y="3533382"/>
              <a:ext cx="1327986" cy="575486"/>
            </a:xfrm>
            <a:prstGeom prst="rect">
              <a:avLst/>
            </a:prstGeom>
          </p:spPr>
        </p:pic>
        <p:pic>
          <p:nvPicPr>
            <p:cNvPr id="15" name="FAEM">
              <a:hlinkClick r:id="rId8"/>
              <a:extLst>
                <a:ext uri="{FF2B5EF4-FFF2-40B4-BE49-F238E27FC236}">
                  <a16:creationId xmlns:a16="http://schemas.microsoft.com/office/drawing/2014/main" id="{1728D16E-F4D9-4768-81A8-51914F81BF2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20214" y="2584235"/>
              <a:ext cx="1327986" cy="504608"/>
            </a:xfrm>
            <a:prstGeom prst="rect">
              <a:avLst/>
            </a:prstGeom>
          </p:spPr>
        </p:pic>
        <p:pic>
          <p:nvPicPr>
            <p:cNvPr id="16" name="AEM">
              <a:extLst>
                <a:ext uri="{FF2B5EF4-FFF2-40B4-BE49-F238E27FC236}">
                  <a16:creationId xmlns:a16="http://schemas.microsoft.com/office/drawing/2014/main" id="{F2E7F20D-9194-4A55-B1C9-24A1A2654AB5}"/>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20214" y="297657"/>
              <a:ext cx="1327986" cy="1842040"/>
            </a:xfrm>
            <a:prstGeom prst="rect">
              <a:avLst/>
            </a:prstGeom>
          </p:spPr>
        </p:pic>
        <p:sp>
          <p:nvSpPr>
            <p:cNvPr id="17" name="Module CO2">
              <a:extLst>
                <a:ext uri="{FF2B5EF4-FFF2-40B4-BE49-F238E27FC236}">
                  <a16:creationId xmlns:a16="http://schemas.microsoft.com/office/drawing/2014/main" id="{F4343D87-779C-4D8E-9769-3580839ED4DD}"/>
                </a:ext>
              </a:extLst>
            </p:cNvPr>
            <p:cNvSpPr/>
            <p:nvPr/>
          </p:nvSpPr>
          <p:spPr>
            <a:xfrm>
              <a:off x="114404" y="5992223"/>
              <a:ext cx="1539605" cy="707886"/>
            </a:xfrm>
            <a:prstGeom prst="rect">
              <a:avLst/>
            </a:prstGeom>
            <a:solidFill>
              <a:srgbClr val="002060"/>
            </a:solidFill>
          </p:spPr>
          <p:txBody>
            <a:bodyPr wrap="square">
              <a:spAutoFit/>
            </a:bodyPr>
            <a:lstStyle/>
            <a:p>
              <a:pPr algn="ctr"/>
              <a:r>
                <a:rPr lang="fr-FR" sz="2000" b="1" dirty="0">
                  <a:solidFill>
                    <a:schemeClr val="bg1"/>
                  </a:solidFill>
                  <a:latin typeface="Century Gothic" panose="020B0502020202020204" pitchFamily="34" charset="0"/>
                </a:rPr>
                <a:t>L’air de ma classe</a:t>
              </a:r>
              <a:endParaRPr lang="fr-FR" sz="2000" dirty="0">
                <a:solidFill>
                  <a:schemeClr val="bg1"/>
                </a:solidFill>
              </a:endParaRPr>
            </a:p>
          </p:txBody>
        </p:sp>
      </p:grpSp>
      <p:sp>
        <p:nvSpPr>
          <p:cNvPr id="18" name="Titre">
            <a:extLst>
              <a:ext uri="{FF2B5EF4-FFF2-40B4-BE49-F238E27FC236}">
                <a16:creationId xmlns:a16="http://schemas.microsoft.com/office/drawing/2014/main" id="{AFA7CD29-9910-4DB2-953E-DFA1EA0EB12B}"/>
              </a:ext>
            </a:extLst>
          </p:cNvPr>
          <p:cNvSpPr txBox="1"/>
          <p:nvPr/>
        </p:nvSpPr>
        <p:spPr>
          <a:xfrm>
            <a:off x="1768414" y="-4764"/>
            <a:ext cx="10423586" cy="100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Autofit/>
          </a:bodyPr>
          <a:lstStyle>
            <a:lvl1pPr algn="ctr">
              <a:lnSpc>
                <a:spcPct val="90000"/>
              </a:lnSpc>
              <a:spcBef>
                <a:spcPct val="0"/>
              </a:spcBef>
              <a:buNone/>
              <a:defRPr sz="4000" b="1">
                <a:solidFill>
                  <a:schemeClr val="bg1"/>
                </a:solidFill>
                <a:latin typeface="Century Gothic" panose="020B0502020202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fr-FR" dirty="0">
                <a:solidFill>
                  <a:srgbClr val="002060"/>
                </a:solidFill>
              </a:rPr>
              <a:t>La pollution liée aux transports</a:t>
            </a:r>
          </a:p>
        </p:txBody>
      </p:sp>
      <p:pic>
        <p:nvPicPr>
          <p:cNvPr id="19" name="Clic retour">
            <a:hlinkClick r:id="rId11" action="ppaction://hlinksldjump"/>
            <a:extLst>
              <a:ext uri="{FF2B5EF4-FFF2-40B4-BE49-F238E27FC236}">
                <a16:creationId xmlns:a16="http://schemas.microsoft.com/office/drawing/2014/main" id="{F5530026-4874-4561-875B-7A15D35A2EA9}"/>
              </a:ext>
            </a:extLst>
          </p:cNvPr>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l="8751" t="2691" r="7314" b="5618"/>
          <a:stretch/>
        </p:blipFill>
        <p:spPr bwMode="auto">
          <a:xfrm>
            <a:off x="11326944" y="5839352"/>
            <a:ext cx="565484" cy="5243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Espace réservé du numéro de diapositive 1">
            <a:extLst>
              <a:ext uri="{FF2B5EF4-FFF2-40B4-BE49-F238E27FC236}">
                <a16:creationId xmlns:a16="http://schemas.microsoft.com/office/drawing/2014/main" id="{4AA1920A-E92D-45F5-B562-900F5E98FA93}"/>
              </a:ext>
            </a:extLst>
          </p:cNvPr>
          <p:cNvSpPr txBox="1">
            <a:spLocks/>
          </p:cNvSpPr>
          <p:nvPr/>
        </p:nvSpPr>
        <p:spPr bwMode="auto">
          <a:xfrm>
            <a:off x="11126800" y="6409271"/>
            <a:ext cx="1018821" cy="365125"/>
          </a:xfrm>
          <a:prstGeom prst="rect">
            <a:avLst/>
          </a:prstGeom>
          <a:solidFill>
            <a:srgbClr val="002060"/>
          </a:solidFill>
          <a:ln>
            <a:noFill/>
          </a:ln>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fr-FR" altLang="fr-FR" sz="1800" b="1"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M</a:t>
            </a:r>
            <a:r>
              <a:rPr kumimoji="0" lang="fr-FR" altLang="fr-FR" sz="1800" b="1" i="0" u="none" strike="noStrike" kern="1200" cap="none" spc="0" normalizeH="0" baseline="30000" noProof="0" dirty="0">
                <a:ln>
                  <a:noFill/>
                </a:ln>
                <a:solidFill>
                  <a:prstClr val="white"/>
                </a:solidFill>
                <a:effectLst/>
                <a:uLnTx/>
                <a:uFillTx/>
                <a:latin typeface="Calibri" panose="020F0502020204030204" pitchFamily="34" charset="0"/>
                <a:ea typeface="+mn-ea"/>
                <a:cs typeface="+mn-cs"/>
              </a:rPr>
              <a:t>8</a:t>
            </a:r>
            <a:r>
              <a:rPr kumimoji="0" lang="fr-FR" altLang="fr-FR" sz="1800" b="1" i="0" u="none" strike="noStrike" kern="1200" cap="none" spc="0" normalizeH="0" baseline="0" noProof="0" dirty="0">
                <a:ln>
                  <a:noFill/>
                </a:ln>
                <a:solidFill>
                  <a:srgbClr val="CFEDEF"/>
                </a:solidFill>
                <a:effectLst/>
                <a:uLnTx/>
                <a:uFillTx/>
                <a:latin typeface="Calibri" panose="020F0502020204030204" pitchFamily="34" charset="0"/>
                <a:ea typeface="+mn-ea"/>
                <a:cs typeface="+mn-cs"/>
              </a:rPr>
              <a:t> </a:t>
            </a:r>
            <a:r>
              <a:rPr kumimoji="0" lang="fr-FR" altLang="fr-FR" sz="1800" b="1"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 </a:t>
            </a:r>
            <a:fld id="{6B65CB28-E51F-4F6B-B370-8F5765EA14E9}" type="slidenum">
              <a:rPr kumimoji="0" lang="fr-FR" altLang="fr-FR" sz="1800" b="1" i="0" u="none" strike="noStrike" kern="1200" cap="none" spc="0" normalizeH="0" baseline="0" noProof="0" smtClean="0">
                <a:ln>
                  <a:noFill/>
                </a:ln>
                <a:solidFill>
                  <a:prstClr val="white"/>
                </a:solidFill>
                <a:effectLst/>
                <a:uLnTx/>
                <a:uFillTx/>
                <a:latin typeface="Calibri" panose="020F0502020204030204" pitchFamily="34" charset="0"/>
                <a:ea typeface="+mn-ea"/>
                <a:cs typeface="+mn-cs"/>
              </a:rPr>
              <a:pPr marL="0" marR="0" lvl="0" indent="0" algn="ctr" defTabSz="914400" rtl="0" eaLnBrk="1" fontAlgn="auto" latinLnBrk="0" hangingPunct="1">
                <a:lnSpc>
                  <a:spcPct val="100000"/>
                </a:lnSpc>
                <a:spcBef>
                  <a:spcPct val="0"/>
                </a:spcBef>
                <a:spcAft>
                  <a:spcPts val="0"/>
                </a:spcAft>
                <a:buClrTx/>
                <a:buSzTx/>
                <a:buFontTx/>
                <a:buNone/>
                <a:tabLst/>
                <a:defRPr/>
              </a:pPr>
              <a:t>67</a:t>
            </a:fld>
            <a:endParaRPr kumimoji="0" lang="fr-FR" altLang="fr-FR" sz="1800" b="1"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3817816781"/>
      </p:ext>
    </p:extLst>
  </p:cSld>
  <p:clrMapOvr>
    <a:masterClrMapping/>
  </p:clrMapOvr>
  <p:transition spd="slow"/>
</p:sld>
</file>

<file path=ppt/slides/slide6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59074" name="Image 4">
            <a:hlinkClick r:id="rId3" action="ppaction://hlinksldjump"/>
            <a:extLst>
              <a:ext uri="{FF2B5EF4-FFF2-40B4-BE49-F238E27FC236}">
                <a16:creationId xmlns:a16="http://schemas.microsoft.com/office/drawing/2014/main" id="{1B36DFB3-4293-5CA6-9416-AF504C6D8836}"/>
              </a:ext>
            </a:extLst>
          </p:cNvPr>
          <p:cNvPicPr>
            <a:picLocks noChangeAspect="1"/>
          </p:cNvPicPr>
          <p:nvPr/>
        </p:nvPicPr>
        <p:blipFill rotWithShape="1">
          <a:blip r:embed="rId4">
            <a:extLst>
              <a:ext uri="{28A0092B-C50C-407E-A947-70E740481C1C}">
                <a14:useLocalDpi xmlns:a14="http://schemas.microsoft.com/office/drawing/2010/main" val="0"/>
              </a:ext>
            </a:extLst>
          </a:blip>
          <a:srcRect l="5645" t="19189" r="15" b="10335"/>
          <a:stretch/>
        </p:blipFill>
        <p:spPr bwMode="auto">
          <a:xfrm>
            <a:off x="1779987" y="1003236"/>
            <a:ext cx="10392407" cy="5855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1E227772-4D6B-E33D-2B76-78D204901BE0}"/>
              </a:ext>
            </a:extLst>
          </p:cNvPr>
          <p:cNvSpPr/>
          <p:nvPr/>
        </p:nvSpPr>
        <p:spPr>
          <a:xfrm>
            <a:off x="11806876" y="4373997"/>
            <a:ext cx="353943" cy="1264129"/>
          </a:xfrm>
          <a:prstGeom prst="rect">
            <a:avLst/>
          </a:prstGeom>
        </p:spPr>
        <p:txBody>
          <a:bodyPr vert="vert270" wrap="none">
            <a:spAutoFit/>
          </a:bodyPr>
          <a:lstStyle/>
          <a:p>
            <a:pPr eaLnBrk="1" fontAlgn="auto" hangingPunct="1">
              <a:spcBef>
                <a:spcPts val="0"/>
              </a:spcBef>
              <a:spcAft>
                <a:spcPts val="0"/>
              </a:spcAft>
              <a:defRPr/>
            </a:pPr>
            <a:r>
              <a:rPr lang="fr-FR" altLang="fr-FR" sz="1100" i="1" kern="0" dirty="0" err="1">
                <a:solidFill>
                  <a:schemeClr val="bg1"/>
                </a:solidFill>
                <a:latin typeface="Corbel" panose="020B0503020204020204" pitchFamily="34" charset="0"/>
              </a:rPr>
              <a:t>Wikimedia</a:t>
            </a:r>
            <a:r>
              <a:rPr lang="fr-FR" altLang="fr-FR" sz="1100" i="1" kern="0" dirty="0">
                <a:solidFill>
                  <a:schemeClr val="bg1"/>
                </a:solidFill>
                <a:latin typeface="Corbel" panose="020B0503020204020204" pitchFamily="34" charset="0"/>
              </a:rPr>
              <a:t> </a:t>
            </a:r>
            <a:r>
              <a:rPr lang="fr-FR" altLang="fr-FR" sz="1100" i="1" kern="0" dirty="0" err="1">
                <a:solidFill>
                  <a:schemeClr val="bg1"/>
                </a:solidFill>
                <a:latin typeface="Corbel" panose="020B0503020204020204" pitchFamily="34" charset="0"/>
              </a:rPr>
              <a:t>commons</a:t>
            </a:r>
            <a:endParaRPr lang="fr-FR" altLang="fr-FR" sz="1100" i="1" kern="0" dirty="0">
              <a:solidFill>
                <a:schemeClr val="bg1"/>
              </a:solidFill>
              <a:latin typeface="Corbel" panose="020B0503020204020204" pitchFamily="34" charset="0"/>
            </a:endParaRPr>
          </a:p>
        </p:txBody>
      </p:sp>
      <p:grpSp>
        <p:nvGrpSpPr>
          <p:cNvPr id="10" name="Groupe 9">
            <a:extLst>
              <a:ext uri="{FF2B5EF4-FFF2-40B4-BE49-F238E27FC236}">
                <a16:creationId xmlns:a16="http://schemas.microsoft.com/office/drawing/2014/main" id="{AF09B66C-88B6-4C90-89AD-4E27F2B3BB06}"/>
              </a:ext>
            </a:extLst>
          </p:cNvPr>
          <p:cNvGrpSpPr/>
          <p:nvPr/>
        </p:nvGrpSpPr>
        <p:grpSpPr>
          <a:xfrm>
            <a:off x="0" y="-1"/>
            <a:ext cx="1768414" cy="6858001"/>
            <a:chOff x="0" y="-1"/>
            <a:chExt cx="1768414" cy="6858001"/>
          </a:xfrm>
        </p:grpSpPr>
        <p:sp>
          <p:nvSpPr>
            <p:cNvPr id="11" name="Fond blanc">
              <a:extLst>
                <a:ext uri="{FF2B5EF4-FFF2-40B4-BE49-F238E27FC236}">
                  <a16:creationId xmlns:a16="http://schemas.microsoft.com/office/drawing/2014/main" id="{FFEF5221-37BE-4B13-A2F0-C54DAA1B3275}"/>
                </a:ext>
              </a:extLst>
            </p:cNvPr>
            <p:cNvSpPr/>
            <p:nvPr/>
          </p:nvSpPr>
          <p:spPr>
            <a:xfrm>
              <a:off x="0" y="-1"/>
              <a:ext cx="1768414" cy="685800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3" name="MEP">
              <a:extLst>
                <a:ext uri="{FF2B5EF4-FFF2-40B4-BE49-F238E27FC236}">
                  <a16:creationId xmlns:a16="http://schemas.microsoft.com/office/drawing/2014/main" id="{F662FDB0-9F10-4E40-92FC-EC9414F3BBF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0214" y="4553406"/>
              <a:ext cx="1327986" cy="878855"/>
            </a:xfrm>
            <a:prstGeom prst="rect">
              <a:avLst/>
            </a:prstGeom>
          </p:spPr>
        </p:pic>
        <p:pic>
          <p:nvPicPr>
            <p:cNvPr id="14" name="AtmoSud">
              <a:hlinkClick r:id="rId6"/>
              <a:extLst>
                <a:ext uri="{FF2B5EF4-FFF2-40B4-BE49-F238E27FC236}">
                  <a16:creationId xmlns:a16="http://schemas.microsoft.com/office/drawing/2014/main" id="{12DDF754-EFA0-483D-ABDB-31A7EABFCFF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20214" y="3533382"/>
              <a:ext cx="1327986" cy="575486"/>
            </a:xfrm>
            <a:prstGeom prst="rect">
              <a:avLst/>
            </a:prstGeom>
          </p:spPr>
        </p:pic>
        <p:pic>
          <p:nvPicPr>
            <p:cNvPr id="16" name="FAEM">
              <a:hlinkClick r:id="rId8"/>
              <a:extLst>
                <a:ext uri="{FF2B5EF4-FFF2-40B4-BE49-F238E27FC236}">
                  <a16:creationId xmlns:a16="http://schemas.microsoft.com/office/drawing/2014/main" id="{CEC14EB2-D83B-4CEB-8F17-A73412CD973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20214" y="2584235"/>
              <a:ext cx="1327986" cy="504608"/>
            </a:xfrm>
            <a:prstGeom prst="rect">
              <a:avLst/>
            </a:prstGeom>
          </p:spPr>
        </p:pic>
        <p:pic>
          <p:nvPicPr>
            <p:cNvPr id="17" name="AEM">
              <a:extLst>
                <a:ext uri="{FF2B5EF4-FFF2-40B4-BE49-F238E27FC236}">
                  <a16:creationId xmlns:a16="http://schemas.microsoft.com/office/drawing/2014/main" id="{747550F5-4DD2-4D9E-8B8B-586DE901FA49}"/>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20214" y="297657"/>
              <a:ext cx="1327986" cy="1842040"/>
            </a:xfrm>
            <a:prstGeom prst="rect">
              <a:avLst/>
            </a:prstGeom>
          </p:spPr>
        </p:pic>
        <p:sp>
          <p:nvSpPr>
            <p:cNvPr id="18" name="Module CO2">
              <a:extLst>
                <a:ext uri="{FF2B5EF4-FFF2-40B4-BE49-F238E27FC236}">
                  <a16:creationId xmlns:a16="http://schemas.microsoft.com/office/drawing/2014/main" id="{40DC61B5-158B-4BD4-AC28-CCBFEA662417}"/>
                </a:ext>
              </a:extLst>
            </p:cNvPr>
            <p:cNvSpPr/>
            <p:nvPr/>
          </p:nvSpPr>
          <p:spPr>
            <a:xfrm>
              <a:off x="114404" y="5992223"/>
              <a:ext cx="1539605" cy="707886"/>
            </a:xfrm>
            <a:prstGeom prst="rect">
              <a:avLst/>
            </a:prstGeom>
            <a:solidFill>
              <a:srgbClr val="002060"/>
            </a:solidFill>
          </p:spPr>
          <p:txBody>
            <a:bodyPr wrap="square">
              <a:spAutoFit/>
            </a:bodyPr>
            <a:lstStyle/>
            <a:p>
              <a:pPr algn="ctr"/>
              <a:r>
                <a:rPr lang="fr-FR" sz="2000" b="1" dirty="0">
                  <a:solidFill>
                    <a:schemeClr val="bg1"/>
                  </a:solidFill>
                  <a:latin typeface="Century Gothic" panose="020B0502020202020204" pitchFamily="34" charset="0"/>
                </a:rPr>
                <a:t>L’air de ma classe</a:t>
              </a:r>
              <a:endParaRPr lang="fr-FR" sz="2000" dirty="0">
                <a:solidFill>
                  <a:schemeClr val="bg1"/>
                </a:solidFill>
              </a:endParaRPr>
            </a:p>
          </p:txBody>
        </p:sp>
      </p:grpSp>
      <p:sp>
        <p:nvSpPr>
          <p:cNvPr id="19" name="Titre">
            <a:extLst>
              <a:ext uri="{FF2B5EF4-FFF2-40B4-BE49-F238E27FC236}">
                <a16:creationId xmlns:a16="http://schemas.microsoft.com/office/drawing/2014/main" id="{5C4FBB0A-0D5F-47F9-9242-ECFC5E7651B4}"/>
              </a:ext>
            </a:extLst>
          </p:cNvPr>
          <p:cNvSpPr txBox="1"/>
          <p:nvPr/>
        </p:nvSpPr>
        <p:spPr>
          <a:xfrm>
            <a:off x="1768414" y="-4764"/>
            <a:ext cx="10423586" cy="100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Autofit/>
          </a:bodyPr>
          <a:lstStyle>
            <a:lvl1pPr algn="ctr">
              <a:lnSpc>
                <a:spcPct val="90000"/>
              </a:lnSpc>
              <a:spcBef>
                <a:spcPct val="0"/>
              </a:spcBef>
              <a:buNone/>
              <a:defRPr sz="4000" b="1">
                <a:solidFill>
                  <a:schemeClr val="bg1"/>
                </a:solidFill>
                <a:latin typeface="Century Gothic" panose="020B0502020202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fr-FR" dirty="0">
                <a:solidFill>
                  <a:srgbClr val="002060"/>
                </a:solidFill>
              </a:rPr>
              <a:t>La pollution liée aux usines</a:t>
            </a:r>
          </a:p>
        </p:txBody>
      </p:sp>
      <p:pic>
        <p:nvPicPr>
          <p:cNvPr id="20" name="Clic retour">
            <a:hlinkClick r:id="rId11" action="ppaction://hlinksldjump"/>
            <a:extLst>
              <a:ext uri="{FF2B5EF4-FFF2-40B4-BE49-F238E27FC236}">
                <a16:creationId xmlns:a16="http://schemas.microsoft.com/office/drawing/2014/main" id="{8AE1CBEA-4541-4D0B-9491-1D68C43DB2A5}"/>
              </a:ext>
            </a:extLst>
          </p:cNvPr>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l="8751" t="2691" r="7314" b="5618"/>
          <a:stretch/>
        </p:blipFill>
        <p:spPr bwMode="auto">
          <a:xfrm>
            <a:off x="11326944" y="5839352"/>
            <a:ext cx="565484" cy="5243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 name="Espace réservé du numéro de diapositive 1">
            <a:extLst>
              <a:ext uri="{FF2B5EF4-FFF2-40B4-BE49-F238E27FC236}">
                <a16:creationId xmlns:a16="http://schemas.microsoft.com/office/drawing/2014/main" id="{C9254A06-B954-4EE9-8238-D5F94B2D9ED9}"/>
              </a:ext>
            </a:extLst>
          </p:cNvPr>
          <p:cNvSpPr txBox="1">
            <a:spLocks/>
          </p:cNvSpPr>
          <p:nvPr/>
        </p:nvSpPr>
        <p:spPr bwMode="auto">
          <a:xfrm>
            <a:off x="11126800" y="6409271"/>
            <a:ext cx="1018821" cy="365125"/>
          </a:xfrm>
          <a:prstGeom prst="rect">
            <a:avLst/>
          </a:prstGeom>
          <a:solidFill>
            <a:srgbClr val="002060"/>
          </a:solidFill>
          <a:ln>
            <a:noFill/>
          </a:ln>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fr-FR" altLang="fr-FR" sz="1800" b="1"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M</a:t>
            </a:r>
            <a:r>
              <a:rPr kumimoji="0" lang="fr-FR" altLang="fr-FR" sz="1800" b="1" i="0" u="none" strike="noStrike" kern="1200" cap="none" spc="0" normalizeH="0" baseline="30000" noProof="0" dirty="0">
                <a:ln>
                  <a:noFill/>
                </a:ln>
                <a:solidFill>
                  <a:prstClr val="white"/>
                </a:solidFill>
                <a:effectLst/>
                <a:uLnTx/>
                <a:uFillTx/>
                <a:latin typeface="Calibri" panose="020F0502020204030204" pitchFamily="34" charset="0"/>
                <a:ea typeface="+mn-ea"/>
                <a:cs typeface="+mn-cs"/>
              </a:rPr>
              <a:t>8</a:t>
            </a:r>
            <a:r>
              <a:rPr kumimoji="0" lang="fr-FR" altLang="fr-FR" sz="1800" b="1" i="0" u="none" strike="noStrike" kern="1200" cap="none" spc="0" normalizeH="0" baseline="0" noProof="0" dirty="0">
                <a:ln>
                  <a:noFill/>
                </a:ln>
                <a:solidFill>
                  <a:srgbClr val="CFEDEF"/>
                </a:solidFill>
                <a:effectLst/>
                <a:uLnTx/>
                <a:uFillTx/>
                <a:latin typeface="Calibri" panose="020F0502020204030204" pitchFamily="34" charset="0"/>
                <a:ea typeface="+mn-ea"/>
                <a:cs typeface="+mn-cs"/>
              </a:rPr>
              <a:t> </a:t>
            </a:r>
            <a:r>
              <a:rPr kumimoji="0" lang="fr-FR" altLang="fr-FR" sz="1800" b="1"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 </a:t>
            </a:r>
            <a:fld id="{6B65CB28-E51F-4F6B-B370-8F5765EA14E9}" type="slidenum">
              <a:rPr kumimoji="0" lang="fr-FR" altLang="fr-FR" sz="1800" b="1" i="0" u="none" strike="noStrike" kern="1200" cap="none" spc="0" normalizeH="0" baseline="0" noProof="0" smtClean="0">
                <a:ln>
                  <a:noFill/>
                </a:ln>
                <a:solidFill>
                  <a:prstClr val="white"/>
                </a:solidFill>
                <a:effectLst/>
                <a:uLnTx/>
                <a:uFillTx/>
                <a:latin typeface="Calibri" panose="020F0502020204030204" pitchFamily="34" charset="0"/>
                <a:ea typeface="+mn-ea"/>
                <a:cs typeface="+mn-cs"/>
              </a:rPr>
              <a:pPr marL="0" marR="0" lvl="0" indent="0" algn="ctr" defTabSz="914400" rtl="0" eaLnBrk="1" fontAlgn="auto" latinLnBrk="0" hangingPunct="1">
                <a:lnSpc>
                  <a:spcPct val="100000"/>
                </a:lnSpc>
                <a:spcBef>
                  <a:spcPct val="0"/>
                </a:spcBef>
                <a:spcAft>
                  <a:spcPts val="0"/>
                </a:spcAft>
                <a:buClrTx/>
                <a:buSzTx/>
                <a:buFontTx/>
                <a:buNone/>
                <a:tabLst/>
                <a:defRPr/>
              </a:pPr>
              <a:t>68</a:t>
            </a:fld>
            <a:endParaRPr kumimoji="0" lang="fr-FR" altLang="fr-FR" sz="1800" b="1"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1598563379"/>
      </p:ext>
    </p:extLst>
  </p:cSld>
  <p:clrMapOvr>
    <a:masterClrMapping/>
  </p:clrMapOvr>
  <p:transition spd="slow"/>
</p:sld>
</file>

<file path=ppt/slides/slide6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61122" name="Image 4">
            <a:hlinkClick r:id="rId3" action="ppaction://hlinksldjump"/>
            <a:extLst>
              <a:ext uri="{FF2B5EF4-FFF2-40B4-BE49-F238E27FC236}">
                <a16:creationId xmlns:a16="http://schemas.microsoft.com/office/drawing/2014/main" id="{0E7B42BE-53B4-A24D-769B-673F829CD90B}"/>
              </a:ext>
            </a:extLst>
          </p:cNvPr>
          <p:cNvPicPr>
            <a:picLocks noChangeAspect="1"/>
          </p:cNvPicPr>
          <p:nvPr/>
        </p:nvPicPr>
        <p:blipFill>
          <a:blip r:embed="rId4">
            <a:extLst>
              <a:ext uri="{28A0092B-C50C-407E-A947-70E740481C1C}">
                <a14:useLocalDpi xmlns:a14="http://schemas.microsoft.com/office/drawing/2010/main" val="0"/>
              </a:ext>
            </a:extLst>
          </a:blip>
          <a:srcRect l="5698" t="6824" r="230" b="23315"/>
          <a:stretch>
            <a:fillRect/>
          </a:stretch>
        </p:blipFill>
        <p:spPr bwMode="auto">
          <a:xfrm>
            <a:off x="1227662" y="1003236"/>
            <a:ext cx="10961164" cy="5842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1125" name="ZoneTexte 30">
            <a:extLst>
              <a:ext uri="{FF2B5EF4-FFF2-40B4-BE49-F238E27FC236}">
                <a16:creationId xmlns:a16="http://schemas.microsoft.com/office/drawing/2014/main" id="{80F342D3-E629-0A42-7310-7F94A2B8AE62}"/>
              </a:ext>
            </a:extLst>
          </p:cNvPr>
          <p:cNvSpPr txBox="1">
            <a:spLocks noChangeArrowheads="1"/>
          </p:cNvSpPr>
          <p:nvPr/>
        </p:nvSpPr>
        <p:spPr bwMode="auto">
          <a:xfrm>
            <a:off x="0" y="6572250"/>
            <a:ext cx="6858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fr-FR" altLang="fr-FR" sz="1000">
              <a:solidFill>
                <a:srgbClr val="002060"/>
              </a:solidFill>
              <a:latin typeface="Corbel" panose="020B0503020204020204" pitchFamily="34" charset="0"/>
            </a:endParaRPr>
          </a:p>
        </p:txBody>
      </p:sp>
      <p:sp>
        <p:nvSpPr>
          <p:cNvPr id="2" name="Rectangle 1">
            <a:extLst>
              <a:ext uri="{FF2B5EF4-FFF2-40B4-BE49-F238E27FC236}">
                <a16:creationId xmlns:a16="http://schemas.microsoft.com/office/drawing/2014/main" id="{10C2F10A-6C21-7465-644C-E29E4E7C35FB}"/>
              </a:ext>
            </a:extLst>
          </p:cNvPr>
          <p:cNvSpPr/>
          <p:nvPr/>
        </p:nvSpPr>
        <p:spPr>
          <a:xfrm>
            <a:off x="11838057" y="4133132"/>
            <a:ext cx="353943" cy="1264129"/>
          </a:xfrm>
          <a:prstGeom prst="rect">
            <a:avLst/>
          </a:prstGeom>
        </p:spPr>
        <p:txBody>
          <a:bodyPr vert="vert270" wrap="none">
            <a:spAutoFit/>
          </a:bodyPr>
          <a:lstStyle/>
          <a:p>
            <a:pPr eaLnBrk="1" fontAlgn="auto" hangingPunct="1">
              <a:spcBef>
                <a:spcPts val="0"/>
              </a:spcBef>
              <a:spcAft>
                <a:spcPts val="0"/>
              </a:spcAft>
              <a:defRPr/>
            </a:pPr>
            <a:r>
              <a:rPr lang="fr-FR" altLang="fr-FR" sz="1100" i="1" kern="0" dirty="0" err="1">
                <a:solidFill>
                  <a:prstClr val="white"/>
                </a:solidFill>
                <a:latin typeface="Corbel" panose="020B0503020204020204" pitchFamily="34" charset="0"/>
              </a:rPr>
              <a:t>Wikimedia</a:t>
            </a:r>
            <a:r>
              <a:rPr lang="fr-FR" altLang="fr-FR" sz="1100" i="1" kern="0" dirty="0">
                <a:solidFill>
                  <a:prstClr val="white"/>
                </a:solidFill>
                <a:latin typeface="Corbel" panose="020B0503020204020204" pitchFamily="34" charset="0"/>
              </a:rPr>
              <a:t> </a:t>
            </a:r>
            <a:r>
              <a:rPr lang="fr-FR" altLang="fr-FR" sz="1100" i="1" kern="0" dirty="0" err="1">
                <a:solidFill>
                  <a:prstClr val="white"/>
                </a:solidFill>
                <a:latin typeface="Corbel" panose="020B0503020204020204" pitchFamily="34" charset="0"/>
              </a:rPr>
              <a:t>commons</a:t>
            </a:r>
            <a:endParaRPr lang="fr-FR" altLang="fr-FR" sz="1100" i="1" kern="0" dirty="0">
              <a:solidFill>
                <a:prstClr val="white"/>
              </a:solidFill>
              <a:latin typeface="Corbel" panose="020B0503020204020204" pitchFamily="34" charset="0"/>
            </a:endParaRPr>
          </a:p>
        </p:txBody>
      </p:sp>
      <p:grpSp>
        <p:nvGrpSpPr>
          <p:cNvPr id="10" name="Groupe 9">
            <a:extLst>
              <a:ext uri="{FF2B5EF4-FFF2-40B4-BE49-F238E27FC236}">
                <a16:creationId xmlns:a16="http://schemas.microsoft.com/office/drawing/2014/main" id="{3B8F2C74-E4A9-43A9-98ED-91C3F2E69EFE}"/>
              </a:ext>
            </a:extLst>
          </p:cNvPr>
          <p:cNvGrpSpPr/>
          <p:nvPr/>
        </p:nvGrpSpPr>
        <p:grpSpPr>
          <a:xfrm>
            <a:off x="0" y="-1"/>
            <a:ext cx="1768414" cy="6858001"/>
            <a:chOff x="0" y="-1"/>
            <a:chExt cx="1768414" cy="6858001"/>
          </a:xfrm>
        </p:grpSpPr>
        <p:sp>
          <p:nvSpPr>
            <p:cNvPr id="13" name="Fond blanc">
              <a:extLst>
                <a:ext uri="{FF2B5EF4-FFF2-40B4-BE49-F238E27FC236}">
                  <a16:creationId xmlns:a16="http://schemas.microsoft.com/office/drawing/2014/main" id="{B801E6CE-F966-474E-B2B4-BDC16E2ABB11}"/>
                </a:ext>
              </a:extLst>
            </p:cNvPr>
            <p:cNvSpPr/>
            <p:nvPr/>
          </p:nvSpPr>
          <p:spPr>
            <a:xfrm>
              <a:off x="0" y="-1"/>
              <a:ext cx="1768414" cy="685800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4" name="MEP">
              <a:extLst>
                <a:ext uri="{FF2B5EF4-FFF2-40B4-BE49-F238E27FC236}">
                  <a16:creationId xmlns:a16="http://schemas.microsoft.com/office/drawing/2014/main" id="{A71FC7B5-1CDF-4605-A00B-C68A9428224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0214" y="4553406"/>
              <a:ext cx="1327986" cy="878855"/>
            </a:xfrm>
            <a:prstGeom prst="rect">
              <a:avLst/>
            </a:prstGeom>
          </p:spPr>
        </p:pic>
        <p:pic>
          <p:nvPicPr>
            <p:cNvPr id="15" name="AtmoSud">
              <a:hlinkClick r:id="rId6"/>
              <a:extLst>
                <a:ext uri="{FF2B5EF4-FFF2-40B4-BE49-F238E27FC236}">
                  <a16:creationId xmlns:a16="http://schemas.microsoft.com/office/drawing/2014/main" id="{5203FF80-0E4B-4C27-84F4-83B9EF4C487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20214" y="3533382"/>
              <a:ext cx="1327986" cy="575486"/>
            </a:xfrm>
            <a:prstGeom prst="rect">
              <a:avLst/>
            </a:prstGeom>
          </p:spPr>
        </p:pic>
        <p:pic>
          <p:nvPicPr>
            <p:cNvPr id="16" name="FAEM">
              <a:hlinkClick r:id="rId8"/>
              <a:extLst>
                <a:ext uri="{FF2B5EF4-FFF2-40B4-BE49-F238E27FC236}">
                  <a16:creationId xmlns:a16="http://schemas.microsoft.com/office/drawing/2014/main" id="{925C8246-FA83-4B34-BE8B-C608C65B2E5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20214" y="2584235"/>
              <a:ext cx="1327986" cy="504608"/>
            </a:xfrm>
            <a:prstGeom prst="rect">
              <a:avLst/>
            </a:prstGeom>
          </p:spPr>
        </p:pic>
        <p:pic>
          <p:nvPicPr>
            <p:cNvPr id="17" name="AEM">
              <a:extLst>
                <a:ext uri="{FF2B5EF4-FFF2-40B4-BE49-F238E27FC236}">
                  <a16:creationId xmlns:a16="http://schemas.microsoft.com/office/drawing/2014/main" id="{E746D6D3-30D3-4B2B-A29E-79741906139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20214" y="297657"/>
              <a:ext cx="1327986" cy="1842040"/>
            </a:xfrm>
            <a:prstGeom prst="rect">
              <a:avLst/>
            </a:prstGeom>
          </p:spPr>
        </p:pic>
        <p:sp>
          <p:nvSpPr>
            <p:cNvPr id="18" name="Module CO2">
              <a:extLst>
                <a:ext uri="{FF2B5EF4-FFF2-40B4-BE49-F238E27FC236}">
                  <a16:creationId xmlns:a16="http://schemas.microsoft.com/office/drawing/2014/main" id="{A9FF302A-94BF-446A-B716-CD186B5A1718}"/>
                </a:ext>
              </a:extLst>
            </p:cNvPr>
            <p:cNvSpPr/>
            <p:nvPr/>
          </p:nvSpPr>
          <p:spPr>
            <a:xfrm>
              <a:off x="114404" y="5992223"/>
              <a:ext cx="1539605" cy="707886"/>
            </a:xfrm>
            <a:prstGeom prst="rect">
              <a:avLst/>
            </a:prstGeom>
            <a:solidFill>
              <a:srgbClr val="002060"/>
            </a:solidFill>
          </p:spPr>
          <p:txBody>
            <a:bodyPr wrap="square">
              <a:spAutoFit/>
            </a:bodyPr>
            <a:lstStyle/>
            <a:p>
              <a:pPr algn="ctr"/>
              <a:r>
                <a:rPr lang="fr-FR" sz="2000" b="1" dirty="0">
                  <a:solidFill>
                    <a:schemeClr val="bg1"/>
                  </a:solidFill>
                  <a:latin typeface="Century Gothic" panose="020B0502020202020204" pitchFamily="34" charset="0"/>
                </a:rPr>
                <a:t>L’air de ma classe</a:t>
              </a:r>
              <a:endParaRPr lang="fr-FR" sz="2000" dirty="0">
                <a:solidFill>
                  <a:schemeClr val="bg1"/>
                </a:solidFill>
              </a:endParaRPr>
            </a:p>
          </p:txBody>
        </p:sp>
      </p:grpSp>
      <p:sp>
        <p:nvSpPr>
          <p:cNvPr id="19" name="Titre">
            <a:extLst>
              <a:ext uri="{FF2B5EF4-FFF2-40B4-BE49-F238E27FC236}">
                <a16:creationId xmlns:a16="http://schemas.microsoft.com/office/drawing/2014/main" id="{27ADBDBB-F1FB-4CD1-A9F7-267F3E4F8638}"/>
              </a:ext>
            </a:extLst>
          </p:cNvPr>
          <p:cNvSpPr txBox="1"/>
          <p:nvPr/>
        </p:nvSpPr>
        <p:spPr>
          <a:xfrm>
            <a:off x="1768414" y="-4764"/>
            <a:ext cx="10423586" cy="100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Autofit/>
          </a:bodyPr>
          <a:lstStyle>
            <a:lvl1pPr algn="ctr">
              <a:lnSpc>
                <a:spcPct val="90000"/>
              </a:lnSpc>
              <a:spcBef>
                <a:spcPct val="0"/>
              </a:spcBef>
              <a:buNone/>
              <a:defRPr sz="4000" b="1">
                <a:solidFill>
                  <a:schemeClr val="bg1"/>
                </a:solidFill>
                <a:latin typeface="Century Gothic" panose="020B0502020202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fr-FR" dirty="0">
                <a:solidFill>
                  <a:srgbClr val="002060"/>
                </a:solidFill>
              </a:rPr>
              <a:t>La pollution liée au chauffage</a:t>
            </a:r>
          </a:p>
        </p:txBody>
      </p:sp>
      <p:pic>
        <p:nvPicPr>
          <p:cNvPr id="20" name="Clic retour">
            <a:hlinkClick r:id="rId11" action="ppaction://hlinksldjump"/>
            <a:extLst>
              <a:ext uri="{FF2B5EF4-FFF2-40B4-BE49-F238E27FC236}">
                <a16:creationId xmlns:a16="http://schemas.microsoft.com/office/drawing/2014/main" id="{C243E832-21E7-4BFD-8097-FC853AA68144}"/>
              </a:ext>
            </a:extLst>
          </p:cNvPr>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l="8751" t="2691" r="7314" b="5618"/>
          <a:stretch/>
        </p:blipFill>
        <p:spPr bwMode="auto">
          <a:xfrm>
            <a:off x="11326944" y="5839352"/>
            <a:ext cx="565484" cy="5243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 name="Espace réservé du numéro de diapositive 1">
            <a:extLst>
              <a:ext uri="{FF2B5EF4-FFF2-40B4-BE49-F238E27FC236}">
                <a16:creationId xmlns:a16="http://schemas.microsoft.com/office/drawing/2014/main" id="{9997B904-769E-4262-9ED0-3C95F983F7A6}"/>
              </a:ext>
            </a:extLst>
          </p:cNvPr>
          <p:cNvSpPr txBox="1">
            <a:spLocks/>
          </p:cNvSpPr>
          <p:nvPr/>
        </p:nvSpPr>
        <p:spPr bwMode="auto">
          <a:xfrm>
            <a:off x="11126800" y="6409271"/>
            <a:ext cx="1018821" cy="365125"/>
          </a:xfrm>
          <a:prstGeom prst="rect">
            <a:avLst/>
          </a:prstGeom>
          <a:solidFill>
            <a:srgbClr val="002060"/>
          </a:solidFill>
          <a:ln>
            <a:noFill/>
          </a:ln>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fr-FR" altLang="fr-FR" sz="1800" b="1"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M</a:t>
            </a:r>
            <a:r>
              <a:rPr kumimoji="0" lang="fr-FR" altLang="fr-FR" sz="1800" b="1" i="0" u="none" strike="noStrike" kern="1200" cap="none" spc="0" normalizeH="0" baseline="30000" noProof="0" dirty="0">
                <a:ln>
                  <a:noFill/>
                </a:ln>
                <a:solidFill>
                  <a:prstClr val="white"/>
                </a:solidFill>
                <a:effectLst/>
                <a:uLnTx/>
                <a:uFillTx/>
                <a:latin typeface="Calibri" panose="020F0502020204030204" pitchFamily="34" charset="0"/>
                <a:ea typeface="+mn-ea"/>
                <a:cs typeface="+mn-cs"/>
              </a:rPr>
              <a:t>8</a:t>
            </a:r>
            <a:r>
              <a:rPr kumimoji="0" lang="fr-FR" altLang="fr-FR" sz="1800" b="1" i="0" u="none" strike="noStrike" kern="1200" cap="none" spc="0" normalizeH="0" baseline="0" noProof="0" dirty="0">
                <a:ln>
                  <a:noFill/>
                </a:ln>
                <a:solidFill>
                  <a:srgbClr val="CFEDEF"/>
                </a:solidFill>
                <a:effectLst/>
                <a:uLnTx/>
                <a:uFillTx/>
                <a:latin typeface="Calibri" panose="020F0502020204030204" pitchFamily="34" charset="0"/>
                <a:ea typeface="+mn-ea"/>
                <a:cs typeface="+mn-cs"/>
              </a:rPr>
              <a:t> </a:t>
            </a:r>
            <a:r>
              <a:rPr kumimoji="0" lang="fr-FR" altLang="fr-FR" sz="1800" b="1"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 </a:t>
            </a:r>
            <a:fld id="{6B65CB28-E51F-4F6B-B370-8F5765EA14E9}" type="slidenum">
              <a:rPr kumimoji="0" lang="fr-FR" altLang="fr-FR" sz="1800" b="1" i="0" u="none" strike="noStrike" kern="1200" cap="none" spc="0" normalizeH="0" baseline="0" noProof="0" smtClean="0">
                <a:ln>
                  <a:noFill/>
                </a:ln>
                <a:solidFill>
                  <a:prstClr val="white"/>
                </a:solidFill>
                <a:effectLst/>
                <a:uLnTx/>
                <a:uFillTx/>
                <a:latin typeface="Calibri" panose="020F0502020204030204" pitchFamily="34" charset="0"/>
                <a:ea typeface="+mn-ea"/>
                <a:cs typeface="+mn-cs"/>
              </a:rPr>
              <a:pPr marL="0" marR="0" lvl="0" indent="0" algn="ctr" defTabSz="914400" rtl="0" eaLnBrk="1" fontAlgn="auto" latinLnBrk="0" hangingPunct="1">
                <a:lnSpc>
                  <a:spcPct val="100000"/>
                </a:lnSpc>
                <a:spcBef>
                  <a:spcPct val="0"/>
                </a:spcBef>
                <a:spcAft>
                  <a:spcPts val="0"/>
                </a:spcAft>
                <a:buClrTx/>
                <a:buSzTx/>
                <a:buFontTx/>
                <a:buNone/>
                <a:tabLst/>
                <a:defRPr/>
              </a:pPr>
              <a:t>69</a:t>
            </a:fld>
            <a:endParaRPr kumimoji="0" lang="fr-FR" altLang="fr-FR" sz="1800" b="1"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1805594060"/>
      </p:ext>
    </p:extLst>
  </p:cSld>
  <p:clrMapOvr>
    <a:masterClrMapping/>
  </p:clrMapOvr>
  <p:transition spd="slow"/>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4 Divers"/>
          <p:cNvSpPr>
            <a:spLocks noChangeArrowheads="1"/>
          </p:cNvSpPr>
          <p:nvPr/>
        </p:nvSpPr>
        <p:spPr bwMode="auto">
          <a:xfrm>
            <a:off x="6438477" y="4963449"/>
            <a:ext cx="3856229"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charset="0"/>
              <a:buChar char="•"/>
              <a:defRPr sz="2800">
                <a:solidFill>
                  <a:schemeClr val="tx1"/>
                </a:solidFill>
                <a:latin typeface="Calibri" pitchFamily="34" charset="0"/>
              </a:defRPr>
            </a:lvl1pPr>
            <a:lvl2pPr marL="742950" indent="-285750">
              <a:lnSpc>
                <a:spcPct val="90000"/>
              </a:lnSpc>
              <a:spcBef>
                <a:spcPts val="500"/>
              </a:spcBef>
              <a:buFont typeface="Arial" charset="0"/>
              <a:buChar char="•"/>
              <a:defRPr sz="2400">
                <a:solidFill>
                  <a:schemeClr val="tx1"/>
                </a:solidFill>
                <a:latin typeface="Calibri" pitchFamily="34" charset="0"/>
              </a:defRPr>
            </a:lvl2pPr>
            <a:lvl3pPr marL="1143000" indent="-228600">
              <a:lnSpc>
                <a:spcPct val="90000"/>
              </a:lnSpc>
              <a:spcBef>
                <a:spcPts val="500"/>
              </a:spcBef>
              <a:buFont typeface="Arial" charset="0"/>
              <a:buChar char="•"/>
              <a:defRPr sz="2000">
                <a:solidFill>
                  <a:schemeClr val="tx1"/>
                </a:solidFill>
                <a:latin typeface="Calibri" pitchFamily="34" charset="0"/>
              </a:defRPr>
            </a:lvl3pPr>
            <a:lvl4pPr marL="1600200" indent="-228600">
              <a:lnSpc>
                <a:spcPct val="90000"/>
              </a:lnSpc>
              <a:spcBef>
                <a:spcPts val="500"/>
              </a:spcBef>
              <a:buFont typeface="Arial" charset="0"/>
              <a:buChar char="•"/>
              <a:defRPr>
                <a:solidFill>
                  <a:schemeClr val="tx1"/>
                </a:solidFill>
                <a:latin typeface="Calibri" pitchFamily="34" charset="0"/>
              </a:defRPr>
            </a:lvl4pPr>
            <a:lvl5pPr marL="2057400" indent="-228600">
              <a:lnSpc>
                <a:spcPct val="90000"/>
              </a:lnSpc>
              <a:spcBef>
                <a:spcPts val="500"/>
              </a:spcBef>
              <a:buFont typeface="Arial" charset="0"/>
              <a:buChar char="•"/>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9pPr>
          </a:lstStyle>
          <a:p>
            <a:pPr eaLnBrk="1" hangingPunct="1">
              <a:lnSpc>
                <a:spcPct val="100000"/>
              </a:lnSpc>
              <a:spcBef>
                <a:spcPct val="0"/>
              </a:spcBef>
              <a:buFontTx/>
              <a:buNone/>
              <a:defRPr/>
            </a:pPr>
            <a:r>
              <a:rPr lang="fr-FR" altLang="fr-FR" sz="4800" b="1" dirty="0">
                <a:solidFill>
                  <a:srgbClr val="808080"/>
                </a:solidFill>
                <a:latin typeface="+mn-lt"/>
                <a:cs typeface="Arial" charset="0"/>
              </a:rPr>
              <a:t>1% </a:t>
            </a:r>
            <a:r>
              <a:rPr lang="fr-FR" altLang="fr-FR" sz="3200" b="1" dirty="0">
                <a:solidFill>
                  <a:srgbClr val="808080"/>
                </a:solidFill>
                <a:latin typeface="+mn-lt"/>
                <a:cs typeface="Arial" charset="0"/>
              </a:rPr>
              <a:t>de gaz divers et </a:t>
            </a:r>
            <a:br>
              <a:rPr lang="fr-FR" altLang="fr-FR" sz="3200" b="1" dirty="0">
                <a:solidFill>
                  <a:srgbClr val="808080"/>
                </a:solidFill>
                <a:latin typeface="+mn-lt"/>
                <a:cs typeface="Arial" charset="0"/>
              </a:rPr>
            </a:br>
            <a:r>
              <a:rPr lang="fr-FR" altLang="fr-FR" sz="3200" b="1" dirty="0">
                <a:solidFill>
                  <a:srgbClr val="808080"/>
                </a:solidFill>
                <a:latin typeface="+mn-lt"/>
                <a:cs typeface="Arial" charset="0"/>
              </a:rPr>
              <a:t>particules fines</a:t>
            </a:r>
          </a:p>
        </p:txBody>
      </p:sp>
      <p:sp>
        <p:nvSpPr>
          <p:cNvPr id="23" name="4 Gris clair"/>
          <p:cNvSpPr/>
          <p:nvPr/>
        </p:nvSpPr>
        <p:spPr bwMode="auto">
          <a:xfrm>
            <a:off x="5373046" y="4895960"/>
            <a:ext cx="906385" cy="892544"/>
          </a:xfrm>
          <a:custGeom>
            <a:avLst/>
            <a:gdLst>
              <a:gd name="connsiteX0" fmla="*/ 0 w 5826377"/>
              <a:gd name="connsiteY0" fmla="*/ 1033411 h 2066821"/>
              <a:gd name="connsiteX1" fmla="*/ 2913189 w 5826377"/>
              <a:gd name="connsiteY1" fmla="*/ 0 h 2066821"/>
              <a:gd name="connsiteX2" fmla="*/ 5826378 w 5826377"/>
              <a:gd name="connsiteY2" fmla="*/ 1033411 h 2066821"/>
              <a:gd name="connsiteX3" fmla="*/ 2913189 w 5826377"/>
              <a:gd name="connsiteY3" fmla="*/ 2066822 h 2066821"/>
              <a:gd name="connsiteX4" fmla="*/ 0 w 5826377"/>
              <a:gd name="connsiteY4" fmla="*/ 1033411 h 2066821"/>
              <a:gd name="connsiteX0" fmla="*/ 0 w 5963004"/>
              <a:gd name="connsiteY0" fmla="*/ 1117673 h 2151084"/>
              <a:gd name="connsiteX1" fmla="*/ 2913189 w 5963004"/>
              <a:gd name="connsiteY1" fmla="*/ 84262 h 2151084"/>
              <a:gd name="connsiteX2" fmla="*/ 4908260 w 5963004"/>
              <a:gd name="connsiteY2" fmla="*/ 178808 h 2151084"/>
              <a:gd name="connsiteX3" fmla="*/ 5826378 w 5963004"/>
              <a:gd name="connsiteY3" fmla="*/ 1117673 h 2151084"/>
              <a:gd name="connsiteX4" fmla="*/ 2913189 w 5963004"/>
              <a:gd name="connsiteY4" fmla="*/ 2151084 h 2151084"/>
              <a:gd name="connsiteX5" fmla="*/ 0 w 5963004"/>
              <a:gd name="connsiteY5" fmla="*/ 1117673 h 2151084"/>
              <a:gd name="connsiteX0" fmla="*/ 0 w 5682491"/>
              <a:gd name="connsiteY0" fmla="*/ 1117673 h 2198926"/>
              <a:gd name="connsiteX1" fmla="*/ 2913189 w 5682491"/>
              <a:gd name="connsiteY1" fmla="*/ 84262 h 2198926"/>
              <a:gd name="connsiteX2" fmla="*/ 4908260 w 5682491"/>
              <a:gd name="connsiteY2" fmla="*/ 178808 h 2198926"/>
              <a:gd name="connsiteX3" fmla="*/ 5502993 w 5682491"/>
              <a:gd name="connsiteY3" fmla="*/ 1920561 h 2198926"/>
              <a:gd name="connsiteX4" fmla="*/ 2913189 w 5682491"/>
              <a:gd name="connsiteY4" fmla="*/ 2151084 h 2198926"/>
              <a:gd name="connsiteX5" fmla="*/ 0 w 5682491"/>
              <a:gd name="connsiteY5" fmla="*/ 1117673 h 2198926"/>
              <a:gd name="connsiteX0" fmla="*/ 0 w 5660189"/>
              <a:gd name="connsiteY0" fmla="*/ 926212 h 2198502"/>
              <a:gd name="connsiteX1" fmla="*/ 2890887 w 5660189"/>
              <a:gd name="connsiteY1" fmla="*/ 71221 h 2198502"/>
              <a:gd name="connsiteX2" fmla="*/ 4885958 w 5660189"/>
              <a:gd name="connsiteY2" fmla="*/ 165767 h 2198502"/>
              <a:gd name="connsiteX3" fmla="*/ 5480691 w 5660189"/>
              <a:gd name="connsiteY3" fmla="*/ 1907520 h 2198502"/>
              <a:gd name="connsiteX4" fmla="*/ 2890887 w 5660189"/>
              <a:gd name="connsiteY4" fmla="*/ 2138043 h 2198502"/>
              <a:gd name="connsiteX5" fmla="*/ 0 w 5660189"/>
              <a:gd name="connsiteY5" fmla="*/ 926212 h 2198502"/>
              <a:gd name="connsiteX0" fmla="*/ 13287 w 5673476"/>
              <a:gd name="connsiteY0" fmla="*/ 941739 h 2214029"/>
              <a:gd name="connsiteX1" fmla="*/ 1956320 w 5673476"/>
              <a:gd name="connsiteY1" fmla="*/ 64445 h 2214029"/>
              <a:gd name="connsiteX2" fmla="*/ 4899245 w 5673476"/>
              <a:gd name="connsiteY2" fmla="*/ 181294 h 2214029"/>
              <a:gd name="connsiteX3" fmla="*/ 5493978 w 5673476"/>
              <a:gd name="connsiteY3" fmla="*/ 1923047 h 2214029"/>
              <a:gd name="connsiteX4" fmla="*/ 2904174 w 5673476"/>
              <a:gd name="connsiteY4" fmla="*/ 2153570 h 2214029"/>
              <a:gd name="connsiteX5" fmla="*/ 13287 w 5673476"/>
              <a:gd name="connsiteY5" fmla="*/ 941739 h 2214029"/>
              <a:gd name="connsiteX0" fmla="*/ 101649 w 5761838"/>
              <a:gd name="connsiteY0" fmla="*/ 941739 h 2143739"/>
              <a:gd name="connsiteX1" fmla="*/ 2044682 w 5761838"/>
              <a:gd name="connsiteY1" fmla="*/ 64445 h 2143739"/>
              <a:gd name="connsiteX2" fmla="*/ 4987607 w 5761838"/>
              <a:gd name="connsiteY2" fmla="*/ 181294 h 2143739"/>
              <a:gd name="connsiteX3" fmla="*/ 5582340 w 5761838"/>
              <a:gd name="connsiteY3" fmla="*/ 1923047 h 2143739"/>
              <a:gd name="connsiteX4" fmla="*/ 840350 w 5761838"/>
              <a:gd name="connsiteY4" fmla="*/ 2064360 h 2143739"/>
              <a:gd name="connsiteX5" fmla="*/ 101649 w 5761838"/>
              <a:gd name="connsiteY5" fmla="*/ 941739 h 2143739"/>
              <a:gd name="connsiteX0" fmla="*/ 188442 w 5536397"/>
              <a:gd name="connsiteY0" fmla="*/ 630387 h 2143793"/>
              <a:gd name="connsiteX1" fmla="*/ 1819241 w 5536397"/>
              <a:gd name="connsiteY1" fmla="*/ 43025 h 2143793"/>
              <a:gd name="connsiteX2" fmla="*/ 4762166 w 5536397"/>
              <a:gd name="connsiteY2" fmla="*/ 159874 h 2143793"/>
              <a:gd name="connsiteX3" fmla="*/ 5356899 w 5536397"/>
              <a:gd name="connsiteY3" fmla="*/ 1901627 h 2143793"/>
              <a:gd name="connsiteX4" fmla="*/ 614909 w 5536397"/>
              <a:gd name="connsiteY4" fmla="*/ 2042940 h 2143793"/>
              <a:gd name="connsiteX5" fmla="*/ 188442 w 5536397"/>
              <a:gd name="connsiteY5" fmla="*/ 630387 h 2143793"/>
              <a:gd name="connsiteX0" fmla="*/ 174325 w 5321361"/>
              <a:gd name="connsiteY0" fmla="*/ 630387 h 2200733"/>
              <a:gd name="connsiteX1" fmla="*/ 1805124 w 5321361"/>
              <a:gd name="connsiteY1" fmla="*/ 43025 h 2200733"/>
              <a:gd name="connsiteX2" fmla="*/ 4748049 w 5321361"/>
              <a:gd name="connsiteY2" fmla="*/ 159874 h 2200733"/>
              <a:gd name="connsiteX3" fmla="*/ 5086304 w 5321361"/>
              <a:gd name="connsiteY3" fmla="*/ 2035442 h 2200733"/>
              <a:gd name="connsiteX4" fmla="*/ 600792 w 5321361"/>
              <a:gd name="connsiteY4" fmla="*/ 2042940 h 2200733"/>
              <a:gd name="connsiteX5" fmla="*/ 174325 w 5321361"/>
              <a:gd name="connsiteY5" fmla="*/ 630387 h 2200733"/>
              <a:gd name="connsiteX0" fmla="*/ 174325 w 5420438"/>
              <a:gd name="connsiteY0" fmla="*/ 630387 h 2200733"/>
              <a:gd name="connsiteX1" fmla="*/ 1805124 w 5420438"/>
              <a:gd name="connsiteY1" fmla="*/ 43025 h 2200733"/>
              <a:gd name="connsiteX2" fmla="*/ 4748049 w 5420438"/>
              <a:gd name="connsiteY2" fmla="*/ 159874 h 2200733"/>
              <a:gd name="connsiteX3" fmla="*/ 5086304 w 5420438"/>
              <a:gd name="connsiteY3" fmla="*/ 2035442 h 2200733"/>
              <a:gd name="connsiteX4" fmla="*/ 600792 w 5420438"/>
              <a:gd name="connsiteY4" fmla="*/ 2042940 h 2200733"/>
              <a:gd name="connsiteX5" fmla="*/ 174325 w 5420438"/>
              <a:gd name="connsiteY5" fmla="*/ 630387 h 2200733"/>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428298"/>
              <a:gd name="connsiteY0" fmla="*/ 682960 h 2297981"/>
              <a:gd name="connsiteX1" fmla="*/ 1805124 w 5428298"/>
              <a:gd name="connsiteY1" fmla="*/ 95598 h 2297981"/>
              <a:gd name="connsiteX2" fmla="*/ 4748049 w 5428298"/>
              <a:gd name="connsiteY2" fmla="*/ 212447 h 2297981"/>
              <a:gd name="connsiteX3" fmla="*/ 5086304 w 5428298"/>
              <a:gd name="connsiteY3" fmla="*/ 2088015 h 2297981"/>
              <a:gd name="connsiteX4" fmla="*/ 600792 w 5428298"/>
              <a:gd name="connsiteY4" fmla="*/ 2095513 h 2297981"/>
              <a:gd name="connsiteX5" fmla="*/ 174325 w 5428298"/>
              <a:gd name="connsiteY5" fmla="*/ 682960 h 2297981"/>
              <a:gd name="connsiteX0" fmla="*/ 151277 w 4978783"/>
              <a:gd name="connsiteY0" fmla="*/ 2095513 h 2334141"/>
              <a:gd name="connsiteX1" fmla="*/ 1355609 w 4978783"/>
              <a:gd name="connsiteY1" fmla="*/ 95598 h 2334141"/>
              <a:gd name="connsiteX2" fmla="*/ 4298534 w 4978783"/>
              <a:gd name="connsiteY2" fmla="*/ 212447 h 2334141"/>
              <a:gd name="connsiteX3" fmla="*/ 4636789 w 4978783"/>
              <a:gd name="connsiteY3" fmla="*/ 2088015 h 2334141"/>
              <a:gd name="connsiteX4" fmla="*/ 151277 w 4978783"/>
              <a:gd name="connsiteY4" fmla="*/ 2095513 h 2334141"/>
              <a:gd name="connsiteX0" fmla="*/ 470246 w 5297752"/>
              <a:gd name="connsiteY0" fmla="*/ 2066922 h 2301280"/>
              <a:gd name="connsiteX1" fmla="*/ 604061 w 5297752"/>
              <a:gd name="connsiteY1" fmla="*/ 133915 h 2301280"/>
              <a:gd name="connsiteX2" fmla="*/ 4617503 w 5297752"/>
              <a:gd name="connsiteY2" fmla="*/ 183856 h 2301280"/>
              <a:gd name="connsiteX3" fmla="*/ 4955758 w 5297752"/>
              <a:gd name="connsiteY3" fmla="*/ 2059424 h 2301280"/>
              <a:gd name="connsiteX4" fmla="*/ 470246 w 5297752"/>
              <a:gd name="connsiteY4" fmla="*/ 2066922 h 2301280"/>
              <a:gd name="connsiteX0" fmla="*/ 508312 w 5335818"/>
              <a:gd name="connsiteY0" fmla="*/ 2088925 h 2323283"/>
              <a:gd name="connsiteX1" fmla="*/ 642127 w 5335818"/>
              <a:gd name="connsiteY1" fmla="*/ 155918 h 2323283"/>
              <a:gd name="connsiteX2" fmla="*/ 4655569 w 5335818"/>
              <a:gd name="connsiteY2" fmla="*/ 205859 h 2323283"/>
              <a:gd name="connsiteX3" fmla="*/ 4993824 w 5335818"/>
              <a:gd name="connsiteY3" fmla="*/ 2081427 h 2323283"/>
              <a:gd name="connsiteX4" fmla="*/ 508312 w 5335818"/>
              <a:gd name="connsiteY4" fmla="*/ 2088925 h 2323283"/>
              <a:gd name="connsiteX0" fmla="*/ 537928 w 5365434"/>
              <a:gd name="connsiteY0" fmla="*/ 2041763 h 2267686"/>
              <a:gd name="connsiteX1" fmla="*/ 615987 w 5365434"/>
              <a:gd name="connsiteY1" fmla="*/ 242570 h 2267686"/>
              <a:gd name="connsiteX2" fmla="*/ 4685185 w 5365434"/>
              <a:gd name="connsiteY2" fmla="*/ 158697 h 2267686"/>
              <a:gd name="connsiteX3" fmla="*/ 5023440 w 5365434"/>
              <a:gd name="connsiteY3" fmla="*/ 2034265 h 2267686"/>
              <a:gd name="connsiteX4" fmla="*/ 537928 w 5365434"/>
              <a:gd name="connsiteY4" fmla="*/ 2041763 h 2267686"/>
              <a:gd name="connsiteX0" fmla="*/ 475390 w 5302896"/>
              <a:gd name="connsiteY0" fmla="*/ 2088286 h 2314209"/>
              <a:gd name="connsiteX1" fmla="*/ 553449 w 5302896"/>
              <a:gd name="connsiteY1" fmla="*/ 289093 h 2314209"/>
              <a:gd name="connsiteX2" fmla="*/ 4622647 w 5302896"/>
              <a:gd name="connsiteY2" fmla="*/ 205220 h 2314209"/>
              <a:gd name="connsiteX3" fmla="*/ 4960902 w 5302896"/>
              <a:gd name="connsiteY3" fmla="*/ 2080788 h 2314209"/>
              <a:gd name="connsiteX4" fmla="*/ 475390 w 5302896"/>
              <a:gd name="connsiteY4" fmla="*/ 2088286 h 2314209"/>
              <a:gd name="connsiteX0" fmla="*/ 500620 w 5340218"/>
              <a:gd name="connsiteY0" fmla="*/ 2050101 h 2276024"/>
              <a:gd name="connsiteX1" fmla="*/ 578679 w 5340218"/>
              <a:gd name="connsiteY1" fmla="*/ 250908 h 2276024"/>
              <a:gd name="connsiteX2" fmla="*/ 4688872 w 5340218"/>
              <a:gd name="connsiteY2" fmla="*/ 227606 h 2276024"/>
              <a:gd name="connsiteX3" fmla="*/ 4986132 w 5340218"/>
              <a:gd name="connsiteY3" fmla="*/ 2042603 h 2276024"/>
              <a:gd name="connsiteX4" fmla="*/ 500620 w 5340218"/>
              <a:gd name="connsiteY4" fmla="*/ 2050101 h 2276024"/>
              <a:gd name="connsiteX0" fmla="*/ 500620 w 5340214"/>
              <a:gd name="connsiteY0" fmla="*/ 2163226 h 2389149"/>
              <a:gd name="connsiteX1" fmla="*/ 578679 w 5340214"/>
              <a:gd name="connsiteY1" fmla="*/ 364033 h 2389149"/>
              <a:gd name="connsiteX2" fmla="*/ 4688872 w 5340214"/>
              <a:gd name="connsiteY2" fmla="*/ 340731 h 2389149"/>
              <a:gd name="connsiteX3" fmla="*/ 4986132 w 5340214"/>
              <a:gd name="connsiteY3" fmla="*/ 2155728 h 2389149"/>
              <a:gd name="connsiteX4" fmla="*/ 500620 w 5340214"/>
              <a:gd name="connsiteY4" fmla="*/ 2163226 h 2389149"/>
              <a:gd name="connsiteX0" fmla="*/ 500620 w 5475509"/>
              <a:gd name="connsiteY0" fmla="*/ 2163226 h 2389149"/>
              <a:gd name="connsiteX1" fmla="*/ 578679 w 5475509"/>
              <a:gd name="connsiteY1" fmla="*/ 364033 h 2389149"/>
              <a:gd name="connsiteX2" fmla="*/ 4688872 w 5475509"/>
              <a:gd name="connsiteY2" fmla="*/ 340731 h 2389149"/>
              <a:gd name="connsiteX3" fmla="*/ 4986132 w 5475509"/>
              <a:gd name="connsiteY3" fmla="*/ 2155728 h 2389149"/>
              <a:gd name="connsiteX4" fmla="*/ 500620 w 5475509"/>
              <a:gd name="connsiteY4" fmla="*/ 2163226 h 2389149"/>
              <a:gd name="connsiteX0" fmla="*/ 631244 w 5319168"/>
              <a:gd name="connsiteY0" fmla="*/ 2163227 h 2389149"/>
              <a:gd name="connsiteX1" fmla="*/ 422338 w 5319168"/>
              <a:gd name="connsiteY1" fmla="*/ 364033 h 2389149"/>
              <a:gd name="connsiteX2" fmla="*/ 4532531 w 5319168"/>
              <a:gd name="connsiteY2" fmla="*/ 340731 h 2389149"/>
              <a:gd name="connsiteX3" fmla="*/ 4829791 w 5319168"/>
              <a:gd name="connsiteY3" fmla="*/ 2155728 h 2389149"/>
              <a:gd name="connsiteX4" fmla="*/ 631244 w 5319168"/>
              <a:gd name="connsiteY4" fmla="*/ 2163227 h 2389149"/>
              <a:gd name="connsiteX0" fmla="*/ 716431 w 5404355"/>
              <a:gd name="connsiteY0" fmla="*/ 2163227 h 2486204"/>
              <a:gd name="connsiteX1" fmla="*/ 507525 w 5404355"/>
              <a:gd name="connsiteY1" fmla="*/ 364033 h 2486204"/>
              <a:gd name="connsiteX2" fmla="*/ 4617718 w 5404355"/>
              <a:gd name="connsiteY2" fmla="*/ 340731 h 2486204"/>
              <a:gd name="connsiteX3" fmla="*/ 4914978 w 5404355"/>
              <a:gd name="connsiteY3" fmla="*/ 2155728 h 2486204"/>
              <a:gd name="connsiteX4" fmla="*/ 716431 w 5404355"/>
              <a:gd name="connsiteY4" fmla="*/ 2163227 h 2486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4355" h="2486204">
                <a:moveTo>
                  <a:pt x="716431" y="2163227"/>
                </a:moveTo>
                <a:cubicBezTo>
                  <a:pt x="-264115" y="1622327"/>
                  <a:pt x="-142690" y="667782"/>
                  <a:pt x="507525" y="364033"/>
                </a:cubicBezTo>
                <a:cubicBezTo>
                  <a:pt x="1157740" y="60284"/>
                  <a:pt x="3250955" y="-263909"/>
                  <a:pt x="4617718" y="340731"/>
                </a:cubicBezTo>
                <a:cubicBezTo>
                  <a:pt x="5615527" y="793943"/>
                  <a:pt x="5606187" y="1841884"/>
                  <a:pt x="4914978" y="2155728"/>
                </a:cubicBezTo>
                <a:cubicBezTo>
                  <a:pt x="4223769" y="2469572"/>
                  <a:pt x="1696977" y="2704127"/>
                  <a:pt x="716431" y="2163227"/>
                </a:cubicBezTo>
                <a:close/>
              </a:path>
            </a:pathLst>
          </a:custGeom>
          <a:solidFill>
            <a:srgbClr val="808080"/>
          </a:solidFill>
          <a:ln>
            <a:noFill/>
          </a:ln>
          <a:effectLst/>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r>
              <a:rPr lang="fr-FR" sz="4800" b="1" dirty="0">
                <a:solidFill>
                  <a:schemeClr val="bg1"/>
                </a:solidFill>
              </a:rPr>
              <a:t>4</a:t>
            </a:r>
          </a:p>
        </p:txBody>
      </p:sp>
      <p:sp>
        <p:nvSpPr>
          <p:cNvPr id="10" name="3 CO2"/>
          <p:cNvSpPr>
            <a:spLocks noChangeArrowheads="1"/>
          </p:cNvSpPr>
          <p:nvPr/>
        </p:nvSpPr>
        <p:spPr bwMode="auto">
          <a:xfrm>
            <a:off x="6315488" y="3822805"/>
            <a:ext cx="587651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defRPr/>
            </a:pPr>
            <a:r>
              <a:rPr lang="fr-FR" altLang="fr-FR" sz="4800" b="1" dirty="0">
                <a:solidFill>
                  <a:srgbClr val="4D4B4C"/>
                </a:solidFill>
                <a:latin typeface="+mn-lt"/>
                <a:cs typeface="Arial" panose="020B0604020202020204" pitchFamily="34" charset="0"/>
              </a:rPr>
              <a:t>4% </a:t>
            </a:r>
            <a:r>
              <a:rPr lang="fr-FR" altLang="fr-FR" sz="3200" b="1" dirty="0">
                <a:solidFill>
                  <a:srgbClr val="4D4B4C"/>
                </a:solidFill>
                <a:latin typeface="+mn-lt"/>
                <a:cs typeface="Arial" panose="020B0604020202020204" pitchFamily="34" charset="0"/>
              </a:rPr>
              <a:t>de dioxyde de carbone (CO</a:t>
            </a:r>
            <a:r>
              <a:rPr lang="fr-FR" altLang="fr-FR" sz="3200" b="1" baseline="-25000" dirty="0">
                <a:solidFill>
                  <a:srgbClr val="4D4B4C"/>
                </a:solidFill>
                <a:latin typeface="+mn-lt"/>
                <a:cs typeface="Arial" panose="020B0604020202020204" pitchFamily="34" charset="0"/>
              </a:rPr>
              <a:t>2</a:t>
            </a:r>
            <a:r>
              <a:rPr lang="fr-FR" altLang="fr-FR" sz="3200" b="1" dirty="0">
                <a:solidFill>
                  <a:srgbClr val="4D4B4C"/>
                </a:solidFill>
                <a:latin typeface="+mn-lt"/>
                <a:cs typeface="Arial" panose="020B0604020202020204" pitchFamily="34" charset="0"/>
              </a:rPr>
              <a:t>)</a:t>
            </a:r>
            <a:endParaRPr lang="fr-FR" altLang="fr-FR" sz="3200" b="1" baseline="-25000" dirty="0">
              <a:solidFill>
                <a:srgbClr val="4D4B4C"/>
              </a:solidFill>
              <a:latin typeface="+mn-lt"/>
            </a:endParaRPr>
          </a:p>
        </p:txBody>
      </p:sp>
      <p:sp>
        <p:nvSpPr>
          <p:cNvPr id="58" name="3 Gris foncé"/>
          <p:cNvSpPr/>
          <p:nvPr/>
        </p:nvSpPr>
        <p:spPr bwMode="auto">
          <a:xfrm>
            <a:off x="5346105" y="3795972"/>
            <a:ext cx="906386" cy="892544"/>
          </a:xfrm>
          <a:custGeom>
            <a:avLst/>
            <a:gdLst>
              <a:gd name="connsiteX0" fmla="*/ 0 w 5826377"/>
              <a:gd name="connsiteY0" fmla="*/ 1033411 h 2066821"/>
              <a:gd name="connsiteX1" fmla="*/ 2913189 w 5826377"/>
              <a:gd name="connsiteY1" fmla="*/ 0 h 2066821"/>
              <a:gd name="connsiteX2" fmla="*/ 5826378 w 5826377"/>
              <a:gd name="connsiteY2" fmla="*/ 1033411 h 2066821"/>
              <a:gd name="connsiteX3" fmla="*/ 2913189 w 5826377"/>
              <a:gd name="connsiteY3" fmla="*/ 2066822 h 2066821"/>
              <a:gd name="connsiteX4" fmla="*/ 0 w 5826377"/>
              <a:gd name="connsiteY4" fmla="*/ 1033411 h 2066821"/>
              <a:gd name="connsiteX0" fmla="*/ 0 w 5963004"/>
              <a:gd name="connsiteY0" fmla="*/ 1117673 h 2151084"/>
              <a:gd name="connsiteX1" fmla="*/ 2913189 w 5963004"/>
              <a:gd name="connsiteY1" fmla="*/ 84262 h 2151084"/>
              <a:gd name="connsiteX2" fmla="*/ 4908260 w 5963004"/>
              <a:gd name="connsiteY2" fmla="*/ 178808 h 2151084"/>
              <a:gd name="connsiteX3" fmla="*/ 5826378 w 5963004"/>
              <a:gd name="connsiteY3" fmla="*/ 1117673 h 2151084"/>
              <a:gd name="connsiteX4" fmla="*/ 2913189 w 5963004"/>
              <a:gd name="connsiteY4" fmla="*/ 2151084 h 2151084"/>
              <a:gd name="connsiteX5" fmla="*/ 0 w 5963004"/>
              <a:gd name="connsiteY5" fmla="*/ 1117673 h 2151084"/>
              <a:gd name="connsiteX0" fmla="*/ 0 w 5682491"/>
              <a:gd name="connsiteY0" fmla="*/ 1117673 h 2198926"/>
              <a:gd name="connsiteX1" fmla="*/ 2913189 w 5682491"/>
              <a:gd name="connsiteY1" fmla="*/ 84262 h 2198926"/>
              <a:gd name="connsiteX2" fmla="*/ 4908260 w 5682491"/>
              <a:gd name="connsiteY2" fmla="*/ 178808 h 2198926"/>
              <a:gd name="connsiteX3" fmla="*/ 5502993 w 5682491"/>
              <a:gd name="connsiteY3" fmla="*/ 1920561 h 2198926"/>
              <a:gd name="connsiteX4" fmla="*/ 2913189 w 5682491"/>
              <a:gd name="connsiteY4" fmla="*/ 2151084 h 2198926"/>
              <a:gd name="connsiteX5" fmla="*/ 0 w 5682491"/>
              <a:gd name="connsiteY5" fmla="*/ 1117673 h 2198926"/>
              <a:gd name="connsiteX0" fmla="*/ 0 w 5660189"/>
              <a:gd name="connsiteY0" fmla="*/ 926212 h 2198502"/>
              <a:gd name="connsiteX1" fmla="*/ 2890887 w 5660189"/>
              <a:gd name="connsiteY1" fmla="*/ 71221 h 2198502"/>
              <a:gd name="connsiteX2" fmla="*/ 4885958 w 5660189"/>
              <a:gd name="connsiteY2" fmla="*/ 165767 h 2198502"/>
              <a:gd name="connsiteX3" fmla="*/ 5480691 w 5660189"/>
              <a:gd name="connsiteY3" fmla="*/ 1907520 h 2198502"/>
              <a:gd name="connsiteX4" fmla="*/ 2890887 w 5660189"/>
              <a:gd name="connsiteY4" fmla="*/ 2138043 h 2198502"/>
              <a:gd name="connsiteX5" fmla="*/ 0 w 5660189"/>
              <a:gd name="connsiteY5" fmla="*/ 926212 h 2198502"/>
              <a:gd name="connsiteX0" fmla="*/ 13287 w 5673476"/>
              <a:gd name="connsiteY0" fmla="*/ 941739 h 2214029"/>
              <a:gd name="connsiteX1" fmla="*/ 1956320 w 5673476"/>
              <a:gd name="connsiteY1" fmla="*/ 64445 h 2214029"/>
              <a:gd name="connsiteX2" fmla="*/ 4899245 w 5673476"/>
              <a:gd name="connsiteY2" fmla="*/ 181294 h 2214029"/>
              <a:gd name="connsiteX3" fmla="*/ 5493978 w 5673476"/>
              <a:gd name="connsiteY3" fmla="*/ 1923047 h 2214029"/>
              <a:gd name="connsiteX4" fmla="*/ 2904174 w 5673476"/>
              <a:gd name="connsiteY4" fmla="*/ 2153570 h 2214029"/>
              <a:gd name="connsiteX5" fmla="*/ 13287 w 5673476"/>
              <a:gd name="connsiteY5" fmla="*/ 941739 h 2214029"/>
              <a:gd name="connsiteX0" fmla="*/ 101649 w 5761838"/>
              <a:gd name="connsiteY0" fmla="*/ 941739 h 2143739"/>
              <a:gd name="connsiteX1" fmla="*/ 2044682 w 5761838"/>
              <a:gd name="connsiteY1" fmla="*/ 64445 h 2143739"/>
              <a:gd name="connsiteX2" fmla="*/ 4987607 w 5761838"/>
              <a:gd name="connsiteY2" fmla="*/ 181294 h 2143739"/>
              <a:gd name="connsiteX3" fmla="*/ 5582340 w 5761838"/>
              <a:gd name="connsiteY3" fmla="*/ 1923047 h 2143739"/>
              <a:gd name="connsiteX4" fmla="*/ 840350 w 5761838"/>
              <a:gd name="connsiteY4" fmla="*/ 2064360 h 2143739"/>
              <a:gd name="connsiteX5" fmla="*/ 101649 w 5761838"/>
              <a:gd name="connsiteY5" fmla="*/ 941739 h 2143739"/>
              <a:gd name="connsiteX0" fmla="*/ 188442 w 5536397"/>
              <a:gd name="connsiteY0" fmla="*/ 630387 h 2143793"/>
              <a:gd name="connsiteX1" fmla="*/ 1819241 w 5536397"/>
              <a:gd name="connsiteY1" fmla="*/ 43025 h 2143793"/>
              <a:gd name="connsiteX2" fmla="*/ 4762166 w 5536397"/>
              <a:gd name="connsiteY2" fmla="*/ 159874 h 2143793"/>
              <a:gd name="connsiteX3" fmla="*/ 5356899 w 5536397"/>
              <a:gd name="connsiteY3" fmla="*/ 1901627 h 2143793"/>
              <a:gd name="connsiteX4" fmla="*/ 614909 w 5536397"/>
              <a:gd name="connsiteY4" fmla="*/ 2042940 h 2143793"/>
              <a:gd name="connsiteX5" fmla="*/ 188442 w 5536397"/>
              <a:gd name="connsiteY5" fmla="*/ 630387 h 2143793"/>
              <a:gd name="connsiteX0" fmla="*/ 174325 w 5321361"/>
              <a:gd name="connsiteY0" fmla="*/ 630387 h 2200733"/>
              <a:gd name="connsiteX1" fmla="*/ 1805124 w 5321361"/>
              <a:gd name="connsiteY1" fmla="*/ 43025 h 2200733"/>
              <a:gd name="connsiteX2" fmla="*/ 4748049 w 5321361"/>
              <a:gd name="connsiteY2" fmla="*/ 159874 h 2200733"/>
              <a:gd name="connsiteX3" fmla="*/ 5086304 w 5321361"/>
              <a:gd name="connsiteY3" fmla="*/ 2035442 h 2200733"/>
              <a:gd name="connsiteX4" fmla="*/ 600792 w 5321361"/>
              <a:gd name="connsiteY4" fmla="*/ 2042940 h 2200733"/>
              <a:gd name="connsiteX5" fmla="*/ 174325 w 5321361"/>
              <a:gd name="connsiteY5" fmla="*/ 630387 h 2200733"/>
              <a:gd name="connsiteX0" fmla="*/ 174325 w 5420438"/>
              <a:gd name="connsiteY0" fmla="*/ 630387 h 2200733"/>
              <a:gd name="connsiteX1" fmla="*/ 1805124 w 5420438"/>
              <a:gd name="connsiteY1" fmla="*/ 43025 h 2200733"/>
              <a:gd name="connsiteX2" fmla="*/ 4748049 w 5420438"/>
              <a:gd name="connsiteY2" fmla="*/ 159874 h 2200733"/>
              <a:gd name="connsiteX3" fmla="*/ 5086304 w 5420438"/>
              <a:gd name="connsiteY3" fmla="*/ 2035442 h 2200733"/>
              <a:gd name="connsiteX4" fmla="*/ 600792 w 5420438"/>
              <a:gd name="connsiteY4" fmla="*/ 2042940 h 2200733"/>
              <a:gd name="connsiteX5" fmla="*/ 174325 w 5420438"/>
              <a:gd name="connsiteY5" fmla="*/ 630387 h 2200733"/>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428298"/>
              <a:gd name="connsiteY0" fmla="*/ 682960 h 2297981"/>
              <a:gd name="connsiteX1" fmla="*/ 1805124 w 5428298"/>
              <a:gd name="connsiteY1" fmla="*/ 95598 h 2297981"/>
              <a:gd name="connsiteX2" fmla="*/ 4748049 w 5428298"/>
              <a:gd name="connsiteY2" fmla="*/ 212447 h 2297981"/>
              <a:gd name="connsiteX3" fmla="*/ 5086304 w 5428298"/>
              <a:gd name="connsiteY3" fmla="*/ 2088015 h 2297981"/>
              <a:gd name="connsiteX4" fmla="*/ 600792 w 5428298"/>
              <a:gd name="connsiteY4" fmla="*/ 2095513 h 2297981"/>
              <a:gd name="connsiteX5" fmla="*/ 174325 w 5428298"/>
              <a:gd name="connsiteY5" fmla="*/ 682960 h 2297981"/>
              <a:gd name="connsiteX0" fmla="*/ 151277 w 4978783"/>
              <a:gd name="connsiteY0" fmla="*/ 2095513 h 2334141"/>
              <a:gd name="connsiteX1" fmla="*/ 1355609 w 4978783"/>
              <a:gd name="connsiteY1" fmla="*/ 95598 h 2334141"/>
              <a:gd name="connsiteX2" fmla="*/ 4298534 w 4978783"/>
              <a:gd name="connsiteY2" fmla="*/ 212447 h 2334141"/>
              <a:gd name="connsiteX3" fmla="*/ 4636789 w 4978783"/>
              <a:gd name="connsiteY3" fmla="*/ 2088015 h 2334141"/>
              <a:gd name="connsiteX4" fmla="*/ 151277 w 4978783"/>
              <a:gd name="connsiteY4" fmla="*/ 2095513 h 2334141"/>
              <a:gd name="connsiteX0" fmla="*/ 470246 w 5297752"/>
              <a:gd name="connsiteY0" fmla="*/ 2066922 h 2301280"/>
              <a:gd name="connsiteX1" fmla="*/ 604061 w 5297752"/>
              <a:gd name="connsiteY1" fmla="*/ 133915 h 2301280"/>
              <a:gd name="connsiteX2" fmla="*/ 4617503 w 5297752"/>
              <a:gd name="connsiteY2" fmla="*/ 183856 h 2301280"/>
              <a:gd name="connsiteX3" fmla="*/ 4955758 w 5297752"/>
              <a:gd name="connsiteY3" fmla="*/ 2059424 h 2301280"/>
              <a:gd name="connsiteX4" fmla="*/ 470246 w 5297752"/>
              <a:gd name="connsiteY4" fmla="*/ 2066922 h 2301280"/>
              <a:gd name="connsiteX0" fmla="*/ 508312 w 5335818"/>
              <a:gd name="connsiteY0" fmla="*/ 2088925 h 2323283"/>
              <a:gd name="connsiteX1" fmla="*/ 642127 w 5335818"/>
              <a:gd name="connsiteY1" fmla="*/ 155918 h 2323283"/>
              <a:gd name="connsiteX2" fmla="*/ 4655569 w 5335818"/>
              <a:gd name="connsiteY2" fmla="*/ 205859 h 2323283"/>
              <a:gd name="connsiteX3" fmla="*/ 4993824 w 5335818"/>
              <a:gd name="connsiteY3" fmla="*/ 2081427 h 2323283"/>
              <a:gd name="connsiteX4" fmla="*/ 508312 w 5335818"/>
              <a:gd name="connsiteY4" fmla="*/ 2088925 h 2323283"/>
              <a:gd name="connsiteX0" fmla="*/ 537928 w 5365434"/>
              <a:gd name="connsiteY0" fmla="*/ 2041763 h 2267686"/>
              <a:gd name="connsiteX1" fmla="*/ 615987 w 5365434"/>
              <a:gd name="connsiteY1" fmla="*/ 242570 h 2267686"/>
              <a:gd name="connsiteX2" fmla="*/ 4685185 w 5365434"/>
              <a:gd name="connsiteY2" fmla="*/ 158697 h 2267686"/>
              <a:gd name="connsiteX3" fmla="*/ 5023440 w 5365434"/>
              <a:gd name="connsiteY3" fmla="*/ 2034265 h 2267686"/>
              <a:gd name="connsiteX4" fmla="*/ 537928 w 5365434"/>
              <a:gd name="connsiteY4" fmla="*/ 2041763 h 2267686"/>
              <a:gd name="connsiteX0" fmla="*/ 475390 w 5302896"/>
              <a:gd name="connsiteY0" fmla="*/ 2088286 h 2314209"/>
              <a:gd name="connsiteX1" fmla="*/ 553449 w 5302896"/>
              <a:gd name="connsiteY1" fmla="*/ 289093 h 2314209"/>
              <a:gd name="connsiteX2" fmla="*/ 4622647 w 5302896"/>
              <a:gd name="connsiteY2" fmla="*/ 205220 h 2314209"/>
              <a:gd name="connsiteX3" fmla="*/ 4960902 w 5302896"/>
              <a:gd name="connsiteY3" fmla="*/ 2080788 h 2314209"/>
              <a:gd name="connsiteX4" fmla="*/ 475390 w 5302896"/>
              <a:gd name="connsiteY4" fmla="*/ 2088286 h 2314209"/>
              <a:gd name="connsiteX0" fmla="*/ 500620 w 5340218"/>
              <a:gd name="connsiteY0" fmla="*/ 2050101 h 2276024"/>
              <a:gd name="connsiteX1" fmla="*/ 578679 w 5340218"/>
              <a:gd name="connsiteY1" fmla="*/ 250908 h 2276024"/>
              <a:gd name="connsiteX2" fmla="*/ 4688872 w 5340218"/>
              <a:gd name="connsiteY2" fmla="*/ 227606 h 2276024"/>
              <a:gd name="connsiteX3" fmla="*/ 4986132 w 5340218"/>
              <a:gd name="connsiteY3" fmla="*/ 2042603 h 2276024"/>
              <a:gd name="connsiteX4" fmla="*/ 500620 w 5340218"/>
              <a:gd name="connsiteY4" fmla="*/ 2050101 h 2276024"/>
              <a:gd name="connsiteX0" fmla="*/ 500620 w 5340214"/>
              <a:gd name="connsiteY0" fmla="*/ 2163226 h 2389149"/>
              <a:gd name="connsiteX1" fmla="*/ 578679 w 5340214"/>
              <a:gd name="connsiteY1" fmla="*/ 364033 h 2389149"/>
              <a:gd name="connsiteX2" fmla="*/ 4688872 w 5340214"/>
              <a:gd name="connsiteY2" fmla="*/ 340731 h 2389149"/>
              <a:gd name="connsiteX3" fmla="*/ 4986132 w 5340214"/>
              <a:gd name="connsiteY3" fmla="*/ 2155728 h 2389149"/>
              <a:gd name="connsiteX4" fmla="*/ 500620 w 5340214"/>
              <a:gd name="connsiteY4" fmla="*/ 2163226 h 2389149"/>
              <a:gd name="connsiteX0" fmla="*/ 500620 w 5475509"/>
              <a:gd name="connsiteY0" fmla="*/ 2163226 h 2389149"/>
              <a:gd name="connsiteX1" fmla="*/ 578679 w 5475509"/>
              <a:gd name="connsiteY1" fmla="*/ 364033 h 2389149"/>
              <a:gd name="connsiteX2" fmla="*/ 4688872 w 5475509"/>
              <a:gd name="connsiteY2" fmla="*/ 340731 h 2389149"/>
              <a:gd name="connsiteX3" fmla="*/ 4986132 w 5475509"/>
              <a:gd name="connsiteY3" fmla="*/ 2155728 h 2389149"/>
              <a:gd name="connsiteX4" fmla="*/ 500620 w 5475509"/>
              <a:gd name="connsiteY4" fmla="*/ 2163226 h 2389149"/>
              <a:gd name="connsiteX0" fmla="*/ 631244 w 5319168"/>
              <a:gd name="connsiteY0" fmla="*/ 2163227 h 2389149"/>
              <a:gd name="connsiteX1" fmla="*/ 422338 w 5319168"/>
              <a:gd name="connsiteY1" fmla="*/ 364033 h 2389149"/>
              <a:gd name="connsiteX2" fmla="*/ 4532531 w 5319168"/>
              <a:gd name="connsiteY2" fmla="*/ 340731 h 2389149"/>
              <a:gd name="connsiteX3" fmla="*/ 4829791 w 5319168"/>
              <a:gd name="connsiteY3" fmla="*/ 2155728 h 2389149"/>
              <a:gd name="connsiteX4" fmla="*/ 631244 w 5319168"/>
              <a:gd name="connsiteY4" fmla="*/ 2163227 h 2389149"/>
              <a:gd name="connsiteX0" fmla="*/ 716431 w 5404355"/>
              <a:gd name="connsiteY0" fmla="*/ 2163227 h 2486204"/>
              <a:gd name="connsiteX1" fmla="*/ 507525 w 5404355"/>
              <a:gd name="connsiteY1" fmla="*/ 364033 h 2486204"/>
              <a:gd name="connsiteX2" fmla="*/ 4617718 w 5404355"/>
              <a:gd name="connsiteY2" fmla="*/ 340731 h 2486204"/>
              <a:gd name="connsiteX3" fmla="*/ 4914978 w 5404355"/>
              <a:gd name="connsiteY3" fmla="*/ 2155728 h 2486204"/>
              <a:gd name="connsiteX4" fmla="*/ 716431 w 5404355"/>
              <a:gd name="connsiteY4" fmla="*/ 2163227 h 2486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4355" h="2486204">
                <a:moveTo>
                  <a:pt x="716431" y="2163227"/>
                </a:moveTo>
                <a:cubicBezTo>
                  <a:pt x="-264115" y="1622327"/>
                  <a:pt x="-142690" y="667782"/>
                  <a:pt x="507525" y="364033"/>
                </a:cubicBezTo>
                <a:cubicBezTo>
                  <a:pt x="1157740" y="60284"/>
                  <a:pt x="3250955" y="-263909"/>
                  <a:pt x="4617718" y="340731"/>
                </a:cubicBezTo>
                <a:cubicBezTo>
                  <a:pt x="5615527" y="793943"/>
                  <a:pt x="5606187" y="1841884"/>
                  <a:pt x="4914978" y="2155728"/>
                </a:cubicBezTo>
                <a:cubicBezTo>
                  <a:pt x="4223769" y="2469572"/>
                  <a:pt x="1696977" y="2704127"/>
                  <a:pt x="716431" y="2163227"/>
                </a:cubicBezTo>
                <a:close/>
              </a:path>
            </a:pathLst>
          </a:custGeom>
          <a:solidFill>
            <a:srgbClr val="4D4B4C"/>
          </a:solidFill>
          <a:ln>
            <a:noFill/>
          </a:ln>
          <a:effectLst/>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r>
              <a:rPr lang="fr-FR" sz="4800" b="1" dirty="0">
                <a:solidFill>
                  <a:schemeClr val="bg1"/>
                </a:solidFill>
              </a:rPr>
              <a:t>3</a:t>
            </a:r>
          </a:p>
        </p:txBody>
      </p:sp>
      <p:sp>
        <p:nvSpPr>
          <p:cNvPr id="9" name="2 Dioxygène"/>
          <p:cNvSpPr>
            <a:spLocks noChangeArrowheads="1"/>
          </p:cNvSpPr>
          <p:nvPr/>
        </p:nvSpPr>
        <p:spPr bwMode="auto">
          <a:xfrm>
            <a:off x="6252491" y="2732891"/>
            <a:ext cx="441915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defRPr/>
            </a:pPr>
            <a:r>
              <a:rPr lang="fr-FR" altLang="fr-FR" sz="4800" b="1" dirty="0">
                <a:solidFill>
                  <a:srgbClr val="E52D22"/>
                </a:solidFill>
                <a:latin typeface="+mn-lt"/>
                <a:cs typeface="Arial" panose="020B0604020202020204" pitchFamily="34" charset="0"/>
              </a:rPr>
              <a:t>17% </a:t>
            </a:r>
            <a:r>
              <a:rPr lang="fr-FR" altLang="fr-FR" sz="3200" b="1" dirty="0">
                <a:solidFill>
                  <a:srgbClr val="E52D22"/>
                </a:solidFill>
                <a:latin typeface="+mn-lt"/>
                <a:cs typeface="Arial" panose="020B0604020202020204" pitchFamily="34" charset="0"/>
              </a:rPr>
              <a:t>de dioxygène (O</a:t>
            </a:r>
            <a:r>
              <a:rPr lang="fr-FR" altLang="fr-FR" sz="3200" b="1" baseline="-25000" dirty="0">
                <a:solidFill>
                  <a:srgbClr val="E52D22"/>
                </a:solidFill>
                <a:latin typeface="+mn-lt"/>
                <a:cs typeface="Arial" panose="020B0604020202020204" pitchFamily="34" charset="0"/>
              </a:rPr>
              <a:t>2</a:t>
            </a:r>
            <a:r>
              <a:rPr lang="fr-FR" altLang="fr-FR" sz="3200" b="1" dirty="0">
                <a:solidFill>
                  <a:srgbClr val="E52D22"/>
                </a:solidFill>
                <a:latin typeface="+mn-lt"/>
                <a:cs typeface="Arial" panose="020B0604020202020204" pitchFamily="34" charset="0"/>
              </a:rPr>
              <a:t>)</a:t>
            </a:r>
          </a:p>
        </p:txBody>
      </p:sp>
      <p:sp>
        <p:nvSpPr>
          <p:cNvPr id="59" name="2 Rouge"/>
          <p:cNvSpPr/>
          <p:nvPr/>
        </p:nvSpPr>
        <p:spPr bwMode="auto">
          <a:xfrm>
            <a:off x="5346105" y="2683579"/>
            <a:ext cx="906386" cy="904949"/>
          </a:xfrm>
          <a:custGeom>
            <a:avLst/>
            <a:gdLst>
              <a:gd name="connsiteX0" fmla="*/ 0 w 5826377"/>
              <a:gd name="connsiteY0" fmla="*/ 1033411 h 2066821"/>
              <a:gd name="connsiteX1" fmla="*/ 2913189 w 5826377"/>
              <a:gd name="connsiteY1" fmla="*/ 0 h 2066821"/>
              <a:gd name="connsiteX2" fmla="*/ 5826378 w 5826377"/>
              <a:gd name="connsiteY2" fmla="*/ 1033411 h 2066821"/>
              <a:gd name="connsiteX3" fmla="*/ 2913189 w 5826377"/>
              <a:gd name="connsiteY3" fmla="*/ 2066822 h 2066821"/>
              <a:gd name="connsiteX4" fmla="*/ 0 w 5826377"/>
              <a:gd name="connsiteY4" fmla="*/ 1033411 h 2066821"/>
              <a:gd name="connsiteX0" fmla="*/ 0 w 5963004"/>
              <a:gd name="connsiteY0" fmla="*/ 1117673 h 2151084"/>
              <a:gd name="connsiteX1" fmla="*/ 2913189 w 5963004"/>
              <a:gd name="connsiteY1" fmla="*/ 84262 h 2151084"/>
              <a:gd name="connsiteX2" fmla="*/ 4908260 w 5963004"/>
              <a:gd name="connsiteY2" fmla="*/ 178808 h 2151084"/>
              <a:gd name="connsiteX3" fmla="*/ 5826378 w 5963004"/>
              <a:gd name="connsiteY3" fmla="*/ 1117673 h 2151084"/>
              <a:gd name="connsiteX4" fmla="*/ 2913189 w 5963004"/>
              <a:gd name="connsiteY4" fmla="*/ 2151084 h 2151084"/>
              <a:gd name="connsiteX5" fmla="*/ 0 w 5963004"/>
              <a:gd name="connsiteY5" fmla="*/ 1117673 h 2151084"/>
              <a:gd name="connsiteX0" fmla="*/ 0 w 5682491"/>
              <a:gd name="connsiteY0" fmla="*/ 1117673 h 2198926"/>
              <a:gd name="connsiteX1" fmla="*/ 2913189 w 5682491"/>
              <a:gd name="connsiteY1" fmla="*/ 84262 h 2198926"/>
              <a:gd name="connsiteX2" fmla="*/ 4908260 w 5682491"/>
              <a:gd name="connsiteY2" fmla="*/ 178808 h 2198926"/>
              <a:gd name="connsiteX3" fmla="*/ 5502993 w 5682491"/>
              <a:gd name="connsiteY3" fmla="*/ 1920561 h 2198926"/>
              <a:gd name="connsiteX4" fmla="*/ 2913189 w 5682491"/>
              <a:gd name="connsiteY4" fmla="*/ 2151084 h 2198926"/>
              <a:gd name="connsiteX5" fmla="*/ 0 w 5682491"/>
              <a:gd name="connsiteY5" fmla="*/ 1117673 h 2198926"/>
              <a:gd name="connsiteX0" fmla="*/ 0 w 5660189"/>
              <a:gd name="connsiteY0" fmla="*/ 926212 h 2198502"/>
              <a:gd name="connsiteX1" fmla="*/ 2890887 w 5660189"/>
              <a:gd name="connsiteY1" fmla="*/ 71221 h 2198502"/>
              <a:gd name="connsiteX2" fmla="*/ 4885958 w 5660189"/>
              <a:gd name="connsiteY2" fmla="*/ 165767 h 2198502"/>
              <a:gd name="connsiteX3" fmla="*/ 5480691 w 5660189"/>
              <a:gd name="connsiteY3" fmla="*/ 1907520 h 2198502"/>
              <a:gd name="connsiteX4" fmla="*/ 2890887 w 5660189"/>
              <a:gd name="connsiteY4" fmla="*/ 2138043 h 2198502"/>
              <a:gd name="connsiteX5" fmla="*/ 0 w 5660189"/>
              <a:gd name="connsiteY5" fmla="*/ 926212 h 2198502"/>
              <a:gd name="connsiteX0" fmla="*/ 13287 w 5673476"/>
              <a:gd name="connsiteY0" fmla="*/ 941739 h 2214029"/>
              <a:gd name="connsiteX1" fmla="*/ 1956320 w 5673476"/>
              <a:gd name="connsiteY1" fmla="*/ 64445 h 2214029"/>
              <a:gd name="connsiteX2" fmla="*/ 4899245 w 5673476"/>
              <a:gd name="connsiteY2" fmla="*/ 181294 h 2214029"/>
              <a:gd name="connsiteX3" fmla="*/ 5493978 w 5673476"/>
              <a:gd name="connsiteY3" fmla="*/ 1923047 h 2214029"/>
              <a:gd name="connsiteX4" fmla="*/ 2904174 w 5673476"/>
              <a:gd name="connsiteY4" fmla="*/ 2153570 h 2214029"/>
              <a:gd name="connsiteX5" fmla="*/ 13287 w 5673476"/>
              <a:gd name="connsiteY5" fmla="*/ 941739 h 2214029"/>
              <a:gd name="connsiteX0" fmla="*/ 101649 w 5761838"/>
              <a:gd name="connsiteY0" fmla="*/ 941739 h 2143739"/>
              <a:gd name="connsiteX1" fmla="*/ 2044682 w 5761838"/>
              <a:gd name="connsiteY1" fmla="*/ 64445 h 2143739"/>
              <a:gd name="connsiteX2" fmla="*/ 4987607 w 5761838"/>
              <a:gd name="connsiteY2" fmla="*/ 181294 h 2143739"/>
              <a:gd name="connsiteX3" fmla="*/ 5582340 w 5761838"/>
              <a:gd name="connsiteY3" fmla="*/ 1923047 h 2143739"/>
              <a:gd name="connsiteX4" fmla="*/ 840350 w 5761838"/>
              <a:gd name="connsiteY4" fmla="*/ 2064360 h 2143739"/>
              <a:gd name="connsiteX5" fmla="*/ 101649 w 5761838"/>
              <a:gd name="connsiteY5" fmla="*/ 941739 h 2143739"/>
              <a:gd name="connsiteX0" fmla="*/ 188442 w 5536397"/>
              <a:gd name="connsiteY0" fmla="*/ 630387 h 2143793"/>
              <a:gd name="connsiteX1" fmla="*/ 1819241 w 5536397"/>
              <a:gd name="connsiteY1" fmla="*/ 43025 h 2143793"/>
              <a:gd name="connsiteX2" fmla="*/ 4762166 w 5536397"/>
              <a:gd name="connsiteY2" fmla="*/ 159874 h 2143793"/>
              <a:gd name="connsiteX3" fmla="*/ 5356899 w 5536397"/>
              <a:gd name="connsiteY3" fmla="*/ 1901627 h 2143793"/>
              <a:gd name="connsiteX4" fmla="*/ 614909 w 5536397"/>
              <a:gd name="connsiteY4" fmla="*/ 2042940 h 2143793"/>
              <a:gd name="connsiteX5" fmla="*/ 188442 w 5536397"/>
              <a:gd name="connsiteY5" fmla="*/ 630387 h 2143793"/>
              <a:gd name="connsiteX0" fmla="*/ 174325 w 5321361"/>
              <a:gd name="connsiteY0" fmla="*/ 630387 h 2200733"/>
              <a:gd name="connsiteX1" fmla="*/ 1805124 w 5321361"/>
              <a:gd name="connsiteY1" fmla="*/ 43025 h 2200733"/>
              <a:gd name="connsiteX2" fmla="*/ 4748049 w 5321361"/>
              <a:gd name="connsiteY2" fmla="*/ 159874 h 2200733"/>
              <a:gd name="connsiteX3" fmla="*/ 5086304 w 5321361"/>
              <a:gd name="connsiteY3" fmla="*/ 2035442 h 2200733"/>
              <a:gd name="connsiteX4" fmla="*/ 600792 w 5321361"/>
              <a:gd name="connsiteY4" fmla="*/ 2042940 h 2200733"/>
              <a:gd name="connsiteX5" fmla="*/ 174325 w 5321361"/>
              <a:gd name="connsiteY5" fmla="*/ 630387 h 2200733"/>
              <a:gd name="connsiteX0" fmla="*/ 174325 w 5420438"/>
              <a:gd name="connsiteY0" fmla="*/ 630387 h 2200733"/>
              <a:gd name="connsiteX1" fmla="*/ 1805124 w 5420438"/>
              <a:gd name="connsiteY1" fmla="*/ 43025 h 2200733"/>
              <a:gd name="connsiteX2" fmla="*/ 4748049 w 5420438"/>
              <a:gd name="connsiteY2" fmla="*/ 159874 h 2200733"/>
              <a:gd name="connsiteX3" fmla="*/ 5086304 w 5420438"/>
              <a:gd name="connsiteY3" fmla="*/ 2035442 h 2200733"/>
              <a:gd name="connsiteX4" fmla="*/ 600792 w 5420438"/>
              <a:gd name="connsiteY4" fmla="*/ 2042940 h 2200733"/>
              <a:gd name="connsiteX5" fmla="*/ 174325 w 5420438"/>
              <a:gd name="connsiteY5" fmla="*/ 630387 h 2200733"/>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428298"/>
              <a:gd name="connsiteY0" fmla="*/ 682960 h 2297981"/>
              <a:gd name="connsiteX1" fmla="*/ 1805124 w 5428298"/>
              <a:gd name="connsiteY1" fmla="*/ 95598 h 2297981"/>
              <a:gd name="connsiteX2" fmla="*/ 4748049 w 5428298"/>
              <a:gd name="connsiteY2" fmla="*/ 212447 h 2297981"/>
              <a:gd name="connsiteX3" fmla="*/ 5086304 w 5428298"/>
              <a:gd name="connsiteY3" fmla="*/ 2088015 h 2297981"/>
              <a:gd name="connsiteX4" fmla="*/ 600792 w 5428298"/>
              <a:gd name="connsiteY4" fmla="*/ 2095513 h 2297981"/>
              <a:gd name="connsiteX5" fmla="*/ 174325 w 5428298"/>
              <a:gd name="connsiteY5" fmla="*/ 682960 h 2297981"/>
              <a:gd name="connsiteX0" fmla="*/ 151277 w 4978783"/>
              <a:gd name="connsiteY0" fmla="*/ 2095513 h 2334141"/>
              <a:gd name="connsiteX1" fmla="*/ 1355609 w 4978783"/>
              <a:gd name="connsiteY1" fmla="*/ 95598 h 2334141"/>
              <a:gd name="connsiteX2" fmla="*/ 4298534 w 4978783"/>
              <a:gd name="connsiteY2" fmla="*/ 212447 h 2334141"/>
              <a:gd name="connsiteX3" fmla="*/ 4636789 w 4978783"/>
              <a:gd name="connsiteY3" fmla="*/ 2088015 h 2334141"/>
              <a:gd name="connsiteX4" fmla="*/ 151277 w 4978783"/>
              <a:gd name="connsiteY4" fmla="*/ 2095513 h 2334141"/>
              <a:gd name="connsiteX0" fmla="*/ 470246 w 5297752"/>
              <a:gd name="connsiteY0" fmla="*/ 2066922 h 2301280"/>
              <a:gd name="connsiteX1" fmla="*/ 604061 w 5297752"/>
              <a:gd name="connsiteY1" fmla="*/ 133915 h 2301280"/>
              <a:gd name="connsiteX2" fmla="*/ 4617503 w 5297752"/>
              <a:gd name="connsiteY2" fmla="*/ 183856 h 2301280"/>
              <a:gd name="connsiteX3" fmla="*/ 4955758 w 5297752"/>
              <a:gd name="connsiteY3" fmla="*/ 2059424 h 2301280"/>
              <a:gd name="connsiteX4" fmla="*/ 470246 w 5297752"/>
              <a:gd name="connsiteY4" fmla="*/ 2066922 h 2301280"/>
              <a:gd name="connsiteX0" fmla="*/ 508312 w 5335818"/>
              <a:gd name="connsiteY0" fmla="*/ 2088925 h 2323283"/>
              <a:gd name="connsiteX1" fmla="*/ 642127 w 5335818"/>
              <a:gd name="connsiteY1" fmla="*/ 155918 h 2323283"/>
              <a:gd name="connsiteX2" fmla="*/ 4655569 w 5335818"/>
              <a:gd name="connsiteY2" fmla="*/ 205859 h 2323283"/>
              <a:gd name="connsiteX3" fmla="*/ 4993824 w 5335818"/>
              <a:gd name="connsiteY3" fmla="*/ 2081427 h 2323283"/>
              <a:gd name="connsiteX4" fmla="*/ 508312 w 5335818"/>
              <a:gd name="connsiteY4" fmla="*/ 2088925 h 2323283"/>
              <a:gd name="connsiteX0" fmla="*/ 537928 w 5365434"/>
              <a:gd name="connsiteY0" fmla="*/ 2041763 h 2267686"/>
              <a:gd name="connsiteX1" fmla="*/ 615987 w 5365434"/>
              <a:gd name="connsiteY1" fmla="*/ 242570 h 2267686"/>
              <a:gd name="connsiteX2" fmla="*/ 4685185 w 5365434"/>
              <a:gd name="connsiteY2" fmla="*/ 158697 h 2267686"/>
              <a:gd name="connsiteX3" fmla="*/ 5023440 w 5365434"/>
              <a:gd name="connsiteY3" fmla="*/ 2034265 h 2267686"/>
              <a:gd name="connsiteX4" fmla="*/ 537928 w 5365434"/>
              <a:gd name="connsiteY4" fmla="*/ 2041763 h 2267686"/>
              <a:gd name="connsiteX0" fmla="*/ 475390 w 5302896"/>
              <a:gd name="connsiteY0" fmla="*/ 2088286 h 2314209"/>
              <a:gd name="connsiteX1" fmla="*/ 553449 w 5302896"/>
              <a:gd name="connsiteY1" fmla="*/ 289093 h 2314209"/>
              <a:gd name="connsiteX2" fmla="*/ 4622647 w 5302896"/>
              <a:gd name="connsiteY2" fmla="*/ 205220 h 2314209"/>
              <a:gd name="connsiteX3" fmla="*/ 4960902 w 5302896"/>
              <a:gd name="connsiteY3" fmla="*/ 2080788 h 2314209"/>
              <a:gd name="connsiteX4" fmla="*/ 475390 w 5302896"/>
              <a:gd name="connsiteY4" fmla="*/ 2088286 h 2314209"/>
              <a:gd name="connsiteX0" fmla="*/ 500620 w 5340218"/>
              <a:gd name="connsiteY0" fmla="*/ 2050101 h 2276024"/>
              <a:gd name="connsiteX1" fmla="*/ 578679 w 5340218"/>
              <a:gd name="connsiteY1" fmla="*/ 250908 h 2276024"/>
              <a:gd name="connsiteX2" fmla="*/ 4688872 w 5340218"/>
              <a:gd name="connsiteY2" fmla="*/ 227606 h 2276024"/>
              <a:gd name="connsiteX3" fmla="*/ 4986132 w 5340218"/>
              <a:gd name="connsiteY3" fmla="*/ 2042603 h 2276024"/>
              <a:gd name="connsiteX4" fmla="*/ 500620 w 5340218"/>
              <a:gd name="connsiteY4" fmla="*/ 2050101 h 2276024"/>
              <a:gd name="connsiteX0" fmla="*/ 500620 w 5340214"/>
              <a:gd name="connsiteY0" fmla="*/ 2163226 h 2389149"/>
              <a:gd name="connsiteX1" fmla="*/ 578679 w 5340214"/>
              <a:gd name="connsiteY1" fmla="*/ 364033 h 2389149"/>
              <a:gd name="connsiteX2" fmla="*/ 4688872 w 5340214"/>
              <a:gd name="connsiteY2" fmla="*/ 340731 h 2389149"/>
              <a:gd name="connsiteX3" fmla="*/ 4986132 w 5340214"/>
              <a:gd name="connsiteY3" fmla="*/ 2155728 h 2389149"/>
              <a:gd name="connsiteX4" fmla="*/ 500620 w 5340214"/>
              <a:gd name="connsiteY4" fmla="*/ 2163226 h 2389149"/>
              <a:gd name="connsiteX0" fmla="*/ 500620 w 5475509"/>
              <a:gd name="connsiteY0" fmla="*/ 2163226 h 2389149"/>
              <a:gd name="connsiteX1" fmla="*/ 578679 w 5475509"/>
              <a:gd name="connsiteY1" fmla="*/ 364033 h 2389149"/>
              <a:gd name="connsiteX2" fmla="*/ 4688872 w 5475509"/>
              <a:gd name="connsiteY2" fmla="*/ 340731 h 2389149"/>
              <a:gd name="connsiteX3" fmla="*/ 4986132 w 5475509"/>
              <a:gd name="connsiteY3" fmla="*/ 2155728 h 2389149"/>
              <a:gd name="connsiteX4" fmla="*/ 500620 w 5475509"/>
              <a:gd name="connsiteY4" fmla="*/ 2163226 h 2389149"/>
              <a:gd name="connsiteX0" fmla="*/ 631244 w 5319168"/>
              <a:gd name="connsiteY0" fmla="*/ 2163227 h 2389149"/>
              <a:gd name="connsiteX1" fmla="*/ 422338 w 5319168"/>
              <a:gd name="connsiteY1" fmla="*/ 364033 h 2389149"/>
              <a:gd name="connsiteX2" fmla="*/ 4532531 w 5319168"/>
              <a:gd name="connsiteY2" fmla="*/ 340731 h 2389149"/>
              <a:gd name="connsiteX3" fmla="*/ 4829791 w 5319168"/>
              <a:gd name="connsiteY3" fmla="*/ 2155728 h 2389149"/>
              <a:gd name="connsiteX4" fmla="*/ 631244 w 5319168"/>
              <a:gd name="connsiteY4" fmla="*/ 2163227 h 2389149"/>
              <a:gd name="connsiteX0" fmla="*/ 716431 w 5404355"/>
              <a:gd name="connsiteY0" fmla="*/ 2163227 h 2486204"/>
              <a:gd name="connsiteX1" fmla="*/ 507525 w 5404355"/>
              <a:gd name="connsiteY1" fmla="*/ 364033 h 2486204"/>
              <a:gd name="connsiteX2" fmla="*/ 4617718 w 5404355"/>
              <a:gd name="connsiteY2" fmla="*/ 340731 h 2486204"/>
              <a:gd name="connsiteX3" fmla="*/ 4914978 w 5404355"/>
              <a:gd name="connsiteY3" fmla="*/ 2155728 h 2486204"/>
              <a:gd name="connsiteX4" fmla="*/ 716431 w 5404355"/>
              <a:gd name="connsiteY4" fmla="*/ 2163227 h 2486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4355" h="2486204">
                <a:moveTo>
                  <a:pt x="716431" y="2163227"/>
                </a:moveTo>
                <a:cubicBezTo>
                  <a:pt x="-264115" y="1622327"/>
                  <a:pt x="-142690" y="667782"/>
                  <a:pt x="507525" y="364033"/>
                </a:cubicBezTo>
                <a:cubicBezTo>
                  <a:pt x="1157740" y="60284"/>
                  <a:pt x="3250955" y="-263909"/>
                  <a:pt x="4617718" y="340731"/>
                </a:cubicBezTo>
                <a:cubicBezTo>
                  <a:pt x="5615527" y="793943"/>
                  <a:pt x="5606187" y="1841884"/>
                  <a:pt x="4914978" y="2155728"/>
                </a:cubicBezTo>
                <a:cubicBezTo>
                  <a:pt x="4223769" y="2469572"/>
                  <a:pt x="1696977" y="2704127"/>
                  <a:pt x="716431" y="2163227"/>
                </a:cubicBezTo>
                <a:close/>
              </a:path>
            </a:pathLst>
          </a:custGeom>
          <a:solidFill>
            <a:srgbClr val="E52D22"/>
          </a:solidFill>
          <a:ln>
            <a:noFill/>
          </a:ln>
          <a:effectLst/>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r>
              <a:rPr lang="fr-FR" sz="4800" b="1" dirty="0">
                <a:solidFill>
                  <a:schemeClr val="bg1"/>
                </a:solidFill>
              </a:rPr>
              <a:t>2</a:t>
            </a:r>
          </a:p>
        </p:txBody>
      </p:sp>
      <p:sp>
        <p:nvSpPr>
          <p:cNvPr id="8" name="1 Diazote"/>
          <p:cNvSpPr>
            <a:spLocks noChangeArrowheads="1"/>
          </p:cNvSpPr>
          <p:nvPr/>
        </p:nvSpPr>
        <p:spPr bwMode="auto">
          <a:xfrm>
            <a:off x="6238368" y="1606522"/>
            <a:ext cx="3922099"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defRPr/>
            </a:pPr>
            <a:r>
              <a:rPr lang="fr-FR" altLang="fr-FR" sz="4800" b="1" dirty="0">
                <a:solidFill>
                  <a:srgbClr val="0A76D7"/>
                </a:solidFill>
                <a:latin typeface="+mn-lt"/>
                <a:cs typeface="Arial" panose="020B0604020202020204" pitchFamily="34" charset="0"/>
              </a:rPr>
              <a:t>78% </a:t>
            </a:r>
            <a:r>
              <a:rPr lang="fr-FR" altLang="fr-FR" sz="3200" b="1" dirty="0">
                <a:solidFill>
                  <a:srgbClr val="0A76D7"/>
                </a:solidFill>
                <a:latin typeface="+mn-lt"/>
                <a:cs typeface="Arial" panose="020B0604020202020204" pitchFamily="34" charset="0"/>
              </a:rPr>
              <a:t>de diazote (N</a:t>
            </a:r>
            <a:r>
              <a:rPr lang="fr-FR" altLang="fr-FR" sz="3200" b="1" baseline="-25000" dirty="0">
                <a:solidFill>
                  <a:srgbClr val="0A76D7"/>
                </a:solidFill>
                <a:latin typeface="+mn-lt"/>
                <a:cs typeface="Arial" panose="020B0604020202020204" pitchFamily="34" charset="0"/>
              </a:rPr>
              <a:t>2</a:t>
            </a:r>
            <a:r>
              <a:rPr lang="fr-FR" altLang="fr-FR" sz="3200" b="1" dirty="0">
                <a:solidFill>
                  <a:srgbClr val="0A76D7"/>
                </a:solidFill>
                <a:latin typeface="+mn-lt"/>
                <a:cs typeface="Arial" panose="020B0604020202020204" pitchFamily="34" charset="0"/>
              </a:rPr>
              <a:t>)</a:t>
            </a:r>
          </a:p>
        </p:txBody>
      </p:sp>
      <p:sp>
        <p:nvSpPr>
          <p:cNvPr id="60" name="1 Bleu"/>
          <p:cNvSpPr/>
          <p:nvPr/>
        </p:nvSpPr>
        <p:spPr bwMode="auto">
          <a:xfrm>
            <a:off x="5317630" y="1569545"/>
            <a:ext cx="906386" cy="904949"/>
          </a:xfrm>
          <a:custGeom>
            <a:avLst/>
            <a:gdLst>
              <a:gd name="connsiteX0" fmla="*/ 0 w 5826377"/>
              <a:gd name="connsiteY0" fmla="*/ 1033411 h 2066821"/>
              <a:gd name="connsiteX1" fmla="*/ 2913189 w 5826377"/>
              <a:gd name="connsiteY1" fmla="*/ 0 h 2066821"/>
              <a:gd name="connsiteX2" fmla="*/ 5826378 w 5826377"/>
              <a:gd name="connsiteY2" fmla="*/ 1033411 h 2066821"/>
              <a:gd name="connsiteX3" fmla="*/ 2913189 w 5826377"/>
              <a:gd name="connsiteY3" fmla="*/ 2066822 h 2066821"/>
              <a:gd name="connsiteX4" fmla="*/ 0 w 5826377"/>
              <a:gd name="connsiteY4" fmla="*/ 1033411 h 2066821"/>
              <a:gd name="connsiteX0" fmla="*/ 0 w 5963004"/>
              <a:gd name="connsiteY0" fmla="*/ 1117673 h 2151084"/>
              <a:gd name="connsiteX1" fmla="*/ 2913189 w 5963004"/>
              <a:gd name="connsiteY1" fmla="*/ 84262 h 2151084"/>
              <a:gd name="connsiteX2" fmla="*/ 4908260 w 5963004"/>
              <a:gd name="connsiteY2" fmla="*/ 178808 h 2151084"/>
              <a:gd name="connsiteX3" fmla="*/ 5826378 w 5963004"/>
              <a:gd name="connsiteY3" fmla="*/ 1117673 h 2151084"/>
              <a:gd name="connsiteX4" fmla="*/ 2913189 w 5963004"/>
              <a:gd name="connsiteY4" fmla="*/ 2151084 h 2151084"/>
              <a:gd name="connsiteX5" fmla="*/ 0 w 5963004"/>
              <a:gd name="connsiteY5" fmla="*/ 1117673 h 2151084"/>
              <a:gd name="connsiteX0" fmla="*/ 0 w 5682491"/>
              <a:gd name="connsiteY0" fmla="*/ 1117673 h 2198926"/>
              <a:gd name="connsiteX1" fmla="*/ 2913189 w 5682491"/>
              <a:gd name="connsiteY1" fmla="*/ 84262 h 2198926"/>
              <a:gd name="connsiteX2" fmla="*/ 4908260 w 5682491"/>
              <a:gd name="connsiteY2" fmla="*/ 178808 h 2198926"/>
              <a:gd name="connsiteX3" fmla="*/ 5502993 w 5682491"/>
              <a:gd name="connsiteY3" fmla="*/ 1920561 h 2198926"/>
              <a:gd name="connsiteX4" fmla="*/ 2913189 w 5682491"/>
              <a:gd name="connsiteY4" fmla="*/ 2151084 h 2198926"/>
              <a:gd name="connsiteX5" fmla="*/ 0 w 5682491"/>
              <a:gd name="connsiteY5" fmla="*/ 1117673 h 2198926"/>
              <a:gd name="connsiteX0" fmla="*/ 0 w 5660189"/>
              <a:gd name="connsiteY0" fmla="*/ 926212 h 2198502"/>
              <a:gd name="connsiteX1" fmla="*/ 2890887 w 5660189"/>
              <a:gd name="connsiteY1" fmla="*/ 71221 h 2198502"/>
              <a:gd name="connsiteX2" fmla="*/ 4885958 w 5660189"/>
              <a:gd name="connsiteY2" fmla="*/ 165767 h 2198502"/>
              <a:gd name="connsiteX3" fmla="*/ 5480691 w 5660189"/>
              <a:gd name="connsiteY3" fmla="*/ 1907520 h 2198502"/>
              <a:gd name="connsiteX4" fmla="*/ 2890887 w 5660189"/>
              <a:gd name="connsiteY4" fmla="*/ 2138043 h 2198502"/>
              <a:gd name="connsiteX5" fmla="*/ 0 w 5660189"/>
              <a:gd name="connsiteY5" fmla="*/ 926212 h 2198502"/>
              <a:gd name="connsiteX0" fmla="*/ 13287 w 5673476"/>
              <a:gd name="connsiteY0" fmla="*/ 941739 h 2214029"/>
              <a:gd name="connsiteX1" fmla="*/ 1956320 w 5673476"/>
              <a:gd name="connsiteY1" fmla="*/ 64445 h 2214029"/>
              <a:gd name="connsiteX2" fmla="*/ 4899245 w 5673476"/>
              <a:gd name="connsiteY2" fmla="*/ 181294 h 2214029"/>
              <a:gd name="connsiteX3" fmla="*/ 5493978 w 5673476"/>
              <a:gd name="connsiteY3" fmla="*/ 1923047 h 2214029"/>
              <a:gd name="connsiteX4" fmla="*/ 2904174 w 5673476"/>
              <a:gd name="connsiteY4" fmla="*/ 2153570 h 2214029"/>
              <a:gd name="connsiteX5" fmla="*/ 13287 w 5673476"/>
              <a:gd name="connsiteY5" fmla="*/ 941739 h 2214029"/>
              <a:gd name="connsiteX0" fmla="*/ 101649 w 5761838"/>
              <a:gd name="connsiteY0" fmla="*/ 941739 h 2143739"/>
              <a:gd name="connsiteX1" fmla="*/ 2044682 w 5761838"/>
              <a:gd name="connsiteY1" fmla="*/ 64445 h 2143739"/>
              <a:gd name="connsiteX2" fmla="*/ 4987607 w 5761838"/>
              <a:gd name="connsiteY2" fmla="*/ 181294 h 2143739"/>
              <a:gd name="connsiteX3" fmla="*/ 5582340 w 5761838"/>
              <a:gd name="connsiteY3" fmla="*/ 1923047 h 2143739"/>
              <a:gd name="connsiteX4" fmla="*/ 840350 w 5761838"/>
              <a:gd name="connsiteY4" fmla="*/ 2064360 h 2143739"/>
              <a:gd name="connsiteX5" fmla="*/ 101649 w 5761838"/>
              <a:gd name="connsiteY5" fmla="*/ 941739 h 2143739"/>
              <a:gd name="connsiteX0" fmla="*/ 188442 w 5536397"/>
              <a:gd name="connsiteY0" fmla="*/ 630387 h 2143793"/>
              <a:gd name="connsiteX1" fmla="*/ 1819241 w 5536397"/>
              <a:gd name="connsiteY1" fmla="*/ 43025 h 2143793"/>
              <a:gd name="connsiteX2" fmla="*/ 4762166 w 5536397"/>
              <a:gd name="connsiteY2" fmla="*/ 159874 h 2143793"/>
              <a:gd name="connsiteX3" fmla="*/ 5356899 w 5536397"/>
              <a:gd name="connsiteY3" fmla="*/ 1901627 h 2143793"/>
              <a:gd name="connsiteX4" fmla="*/ 614909 w 5536397"/>
              <a:gd name="connsiteY4" fmla="*/ 2042940 h 2143793"/>
              <a:gd name="connsiteX5" fmla="*/ 188442 w 5536397"/>
              <a:gd name="connsiteY5" fmla="*/ 630387 h 2143793"/>
              <a:gd name="connsiteX0" fmla="*/ 174325 w 5321361"/>
              <a:gd name="connsiteY0" fmla="*/ 630387 h 2200733"/>
              <a:gd name="connsiteX1" fmla="*/ 1805124 w 5321361"/>
              <a:gd name="connsiteY1" fmla="*/ 43025 h 2200733"/>
              <a:gd name="connsiteX2" fmla="*/ 4748049 w 5321361"/>
              <a:gd name="connsiteY2" fmla="*/ 159874 h 2200733"/>
              <a:gd name="connsiteX3" fmla="*/ 5086304 w 5321361"/>
              <a:gd name="connsiteY3" fmla="*/ 2035442 h 2200733"/>
              <a:gd name="connsiteX4" fmla="*/ 600792 w 5321361"/>
              <a:gd name="connsiteY4" fmla="*/ 2042940 h 2200733"/>
              <a:gd name="connsiteX5" fmla="*/ 174325 w 5321361"/>
              <a:gd name="connsiteY5" fmla="*/ 630387 h 2200733"/>
              <a:gd name="connsiteX0" fmla="*/ 174325 w 5420438"/>
              <a:gd name="connsiteY0" fmla="*/ 630387 h 2200733"/>
              <a:gd name="connsiteX1" fmla="*/ 1805124 w 5420438"/>
              <a:gd name="connsiteY1" fmla="*/ 43025 h 2200733"/>
              <a:gd name="connsiteX2" fmla="*/ 4748049 w 5420438"/>
              <a:gd name="connsiteY2" fmla="*/ 159874 h 2200733"/>
              <a:gd name="connsiteX3" fmla="*/ 5086304 w 5420438"/>
              <a:gd name="connsiteY3" fmla="*/ 2035442 h 2200733"/>
              <a:gd name="connsiteX4" fmla="*/ 600792 w 5420438"/>
              <a:gd name="connsiteY4" fmla="*/ 2042940 h 2200733"/>
              <a:gd name="connsiteX5" fmla="*/ 174325 w 5420438"/>
              <a:gd name="connsiteY5" fmla="*/ 630387 h 2200733"/>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428298"/>
              <a:gd name="connsiteY0" fmla="*/ 682960 h 2297981"/>
              <a:gd name="connsiteX1" fmla="*/ 1805124 w 5428298"/>
              <a:gd name="connsiteY1" fmla="*/ 95598 h 2297981"/>
              <a:gd name="connsiteX2" fmla="*/ 4748049 w 5428298"/>
              <a:gd name="connsiteY2" fmla="*/ 212447 h 2297981"/>
              <a:gd name="connsiteX3" fmla="*/ 5086304 w 5428298"/>
              <a:gd name="connsiteY3" fmla="*/ 2088015 h 2297981"/>
              <a:gd name="connsiteX4" fmla="*/ 600792 w 5428298"/>
              <a:gd name="connsiteY4" fmla="*/ 2095513 h 2297981"/>
              <a:gd name="connsiteX5" fmla="*/ 174325 w 5428298"/>
              <a:gd name="connsiteY5" fmla="*/ 682960 h 2297981"/>
              <a:gd name="connsiteX0" fmla="*/ 151277 w 4978783"/>
              <a:gd name="connsiteY0" fmla="*/ 2095513 h 2334141"/>
              <a:gd name="connsiteX1" fmla="*/ 1355609 w 4978783"/>
              <a:gd name="connsiteY1" fmla="*/ 95598 h 2334141"/>
              <a:gd name="connsiteX2" fmla="*/ 4298534 w 4978783"/>
              <a:gd name="connsiteY2" fmla="*/ 212447 h 2334141"/>
              <a:gd name="connsiteX3" fmla="*/ 4636789 w 4978783"/>
              <a:gd name="connsiteY3" fmla="*/ 2088015 h 2334141"/>
              <a:gd name="connsiteX4" fmla="*/ 151277 w 4978783"/>
              <a:gd name="connsiteY4" fmla="*/ 2095513 h 2334141"/>
              <a:gd name="connsiteX0" fmla="*/ 470246 w 5297752"/>
              <a:gd name="connsiteY0" fmla="*/ 2066922 h 2301280"/>
              <a:gd name="connsiteX1" fmla="*/ 604061 w 5297752"/>
              <a:gd name="connsiteY1" fmla="*/ 133915 h 2301280"/>
              <a:gd name="connsiteX2" fmla="*/ 4617503 w 5297752"/>
              <a:gd name="connsiteY2" fmla="*/ 183856 h 2301280"/>
              <a:gd name="connsiteX3" fmla="*/ 4955758 w 5297752"/>
              <a:gd name="connsiteY3" fmla="*/ 2059424 h 2301280"/>
              <a:gd name="connsiteX4" fmla="*/ 470246 w 5297752"/>
              <a:gd name="connsiteY4" fmla="*/ 2066922 h 2301280"/>
              <a:gd name="connsiteX0" fmla="*/ 508312 w 5335818"/>
              <a:gd name="connsiteY0" fmla="*/ 2088925 h 2323283"/>
              <a:gd name="connsiteX1" fmla="*/ 642127 w 5335818"/>
              <a:gd name="connsiteY1" fmla="*/ 155918 h 2323283"/>
              <a:gd name="connsiteX2" fmla="*/ 4655569 w 5335818"/>
              <a:gd name="connsiteY2" fmla="*/ 205859 h 2323283"/>
              <a:gd name="connsiteX3" fmla="*/ 4993824 w 5335818"/>
              <a:gd name="connsiteY3" fmla="*/ 2081427 h 2323283"/>
              <a:gd name="connsiteX4" fmla="*/ 508312 w 5335818"/>
              <a:gd name="connsiteY4" fmla="*/ 2088925 h 2323283"/>
              <a:gd name="connsiteX0" fmla="*/ 537928 w 5365434"/>
              <a:gd name="connsiteY0" fmla="*/ 2041763 h 2267686"/>
              <a:gd name="connsiteX1" fmla="*/ 615987 w 5365434"/>
              <a:gd name="connsiteY1" fmla="*/ 242570 h 2267686"/>
              <a:gd name="connsiteX2" fmla="*/ 4685185 w 5365434"/>
              <a:gd name="connsiteY2" fmla="*/ 158697 h 2267686"/>
              <a:gd name="connsiteX3" fmla="*/ 5023440 w 5365434"/>
              <a:gd name="connsiteY3" fmla="*/ 2034265 h 2267686"/>
              <a:gd name="connsiteX4" fmla="*/ 537928 w 5365434"/>
              <a:gd name="connsiteY4" fmla="*/ 2041763 h 2267686"/>
              <a:gd name="connsiteX0" fmla="*/ 475390 w 5302896"/>
              <a:gd name="connsiteY0" fmla="*/ 2088286 h 2314209"/>
              <a:gd name="connsiteX1" fmla="*/ 553449 w 5302896"/>
              <a:gd name="connsiteY1" fmla="*/ 289093 h 2314209"/>
              <a:gd name="connsiteX2" fmla="*/ 4622647 w 5302896"/>
              <a:gd name="connsiteY2" fmla="*/ 205220 h 2314209"/>
              <a:gd name="connsiteX3" fmla="*/ 4960902 w 5302896"/>
              <a:gd name="connsiteY3" fmla="*/ 2080788 h 2314209"/>
              <a:gd name="connsiteX4" fmla="*/ 475390 w 5302896"/>
              <a:gd name="connsiteY4" fmla="*/ 2088286 h 2314209"/>
              <a:gd name="connsiteX0" fmla="*/ 500620 w 5340218"/>
              <a:gd name="connsiteY0" fmla="*/ 2050101 h 2276024"/>
              <a:gd name="connsiteX1" fmla="*/ 578679 w 5340218"/>
              <a:gd name="connsiteY1" fmla="*/ 250908 h 2276024"/>
              <a:gd name="connsiteX2" fmla="*/ 4688872 w 5340218"/>
              <a:gd name="connsiteY2" fmla="*/ 227606 h 2276024"/>
              <a:gd name="connsiteX3" fmla="*/ 4986132 w 5340218"/>
              <a:gd name="connsiteY3" fmla="*/ 2042603 h 2276024"/>
              <a:gd name="connsiteX4" fmla="*/ 500620 w 5340218"/>
              <a:gd name="connsiteY4" fmla="*/ 2050101 h 2276024"/>
              <a:gd name="connsiteX0" fmla="*/ 500620 w 5340214"/>
              <a:gd name="connsiteY0" fmla="*/ 2163226 h 2389149"/>
              <a:gd name="connsiteX1" fmla="*/ 578679 w 5340214"/>
              <a:gd name="connsiteY1" fmla="*/ 364033 h 2389149"/>
              <a:gd name="connsiteX2" fmla="*/ 4688872 w 5340214"/>
              <a:gd name="connsiteY2" fmla="*/ 340731 h 2389149"/>
              <a:gd name="connsiteX3" fmla="*/ 4986132 w 5340214"/>
              <a:gd name="connsiteY3" fmla="*/ 2155728 h 2389149"/>
              <a:gd name="connsiteX4" fmla="*/ 500620 w 5340214"/>
              <a:gd name="connsiteY4" fmla="*/ 2163226 h 2389149"/>
              <a:gd name="connsiteX0" fmla="*/ 500620 w 5475509"/>
              <a:gd name="connsiteY0" fmla="*/ 2163226 h 2389149"/>
              <a:gd name="connsiteX1" fmla="*/ 578679 w 5475509"/>
              <a:gd name="connsiteY1" fmla="*/ 364033 h 2389149"/>
              <a:gd name="connsiteX2" fmla="*/ 4688872 w 5475509"/>
              <a:gd name="connsiteY2" fmla="*/ 340731 h 2389149"/>
              <a:gd name="connsiteX3" fmla="*/ 4986132 w 5475509"/>
              <a:gd name="connsiteY3" fmla="*/ 2155728 h 2389149"/>
              <a:gd name="connsiteX4" fmla="*/ 500620 w 5475509"/>
              <a:gd name="connsiteY4" fmla="*/ 2163226 h 2389149"/>
              <a:gd name="connsiteX0" fmla="*/ 631244 w 5319168"/>
              <a:gd name="connsiteY0" fmla="*/ 2163227 h 2389149"/>
              <a:gd name="connsiteX1" fmla="*/ 422338 w 5319168"/>
              <a:gd name="connsiteY1" fmla="*/ 364033 h 2389149"/>
              <a:gd name="connsiteX2" fmla="*/ 4532531 w 5319168"/>
              <a:gd name="connsiteY2" fmla="*/ 340731 h 2389149"/>
              <a:gd name="connsiteX3" fmla="*/ 4829791 w 5319168"/>
              <a:gd name="connsiteY3" fmla="*/ 2155728 h 2389149"/>
              <a:gd name="connsiteX4" fmla="*/ 631244 w 5319168"/>
              <a:gd name="connsiteY4" fmla="*/ 2163227 h 2389149"/>
              <a:gd name="connsiteX0" fmla="*/ 716431 w 5404355"/>
              <a:gd name="connsiteY0" fmla="*/ 2163227 h 2486204"/>
              <a:gd name="connsiteX1" fmla="*/ 507525 w 5404355"/>
              <a:gd name="connsiteY1" fmla="*/ 364033 h 2486204"/>
              <a:gd name="connsiteX2" fmla="*/ 4617718 w 5404355"/>
              <a:gd name="connsiteY2" fmla="*/ 340731 h 2486204"/>
              <a:gd name="connsiteX3" fmla="*/ 4914978 w 5404355"/>
              <a:gd name="connsiteY3" fmla="*/ 2155728 h 2486204"/>
              <a:gd name="connsiteX4" fmla="*/ 716431 w 5404355"/>
              <a:gd name="connsiteY4" fmla="*/ 2163227 h 2486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4355" h="2486204">
                <a:moveTo>
                  <a:pt x="716431" y="2163227"/>
                </a:moveTo>
                <a:cubicBezTo>
                  <a:pt x="-264115" y="1622327"/>
                  <a:pt x="-142690" y="667782"/>
                  <a:pt x="507525" y="364033"/>
                </a:cubicBezTo>
                <a:cubicBezTo>
                  <a:pt x="1157740" y="60284"/>
                  <a:pt x="3250955" y="-263909"/>
                  <a:pt x="4617718" y="340731"/>
                </a:cubicBezTo>
                <a:cubicBezTo>
                  <a:pt x="5615527" y="793943"/>
                  <a:pt x="5606187" y="1841884"/>
                  <a:pt x="4914978" y="2155728"/>
                </a:cubicBezTo>
                <a:cubicBezTo>
                  <a:pt x="4223769" y="2469572"/>
                  <a:pt x="1696977" y="2704127"/>
                  <a:pt x="716431" y="2163227"/>
                </a:cubicBezTo>
                <a:close/>
              </a:path>
            </a:pathLst>
          </a:custGeom>
          <a:solidFill>
            <a:srgbClr val="0070D5"/>
          </a:solidFill>
          <a:ln>
            <a:noFill/>
          </a:ln>
          <a:effectLst/>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r>
              <a:rPr lang="fr-FR" sz="4800" b="1" dirty="0">
                <a:solidFill>
                  <a:schemeClr val="bg1"/>
                </a:solidFill>
              </a:rPr>
              <a:t>1</a:t>
            </a:r>
            <a:endParaRPr lang="fr-FR" b="1" dirty="0">
              <a:solidFill>
                <a:schemeClr val="bg1"/>
              </a:solidFill>
            </a:endParaRPr>
          </a:p>
        </p:txBody>
      </p:sp>
      <p:pic>
        <p:nvPicPr>
          <p:cNvPr id="2" name="Composition expire"/>
          <p:cNvPicPr>
            <a:picLocks noChangeAspect="1"/>
          </p:cNvPicPr>
          <p:nvPr/>
        </p:nvPicPr>
        <p:blipFill rotWithShape="1">
          <a:blip r:embed="rId2">
            <a:extLst>
              <a:ext uri="{28A0092B-C50C-407E-A947-70E740481C1C}">
                <a14:useLocalDpi xmlns:a14="http://schemas.microsoft.com/office/drawing/2010/main" val="0"/>
              </a:ext>
            </a:extLst>
          </a:blip>
          <a:srcRect l="9671" t="7376" r="4303" b="14704"/>
          <a:stretch/>
        </p:blipFill>
        <p:spPr>
          <a:xfrm>
            <a:off x="1781848" y="2162776"/>
            <a:ext cx="3472665" cy="3462392"/>
          </a:xfrm>
          <a:prstGeom prst="rect">
            <a:avLst/>
          </a:prstGeom>
        </p:spPr>
      </p:pic>
      <p:sp>
        <p:nvSpPr>
          <p:cNvPr id="28" name="Titre"/>
          <p:cNvSpPr txBox="1"/>
          <p:nvPr/>
        </p:nvSpPr>
        <p:spPr>
          <a:xfrm>
            <a:off x="1670130" y="-10903"/>
            <a:ext cx="10521869" cy="126248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Autofit/>
          </a:bodyPr>
          <a:lstStyle>
            <a:defPPr>
              <a:defRPr lang="fr-FR"/>
            </a:defPPr>
            <a:lvl1pPr algn="ctr">
              <a:lnSpc>
                <a:spcPct val="90000"/>
              </a:lnSpc>
              <a:spcBef>
                <a:spcPct val="0"/>
              </a:spcBef>
              <a:defRPr sz="4000" b="1">
                <a:solidFill>
                  <a:schemeClr val="bg1"/>
                </a:solidFill>
                <a:latin typeface="Century Gothic" panose="020B0502020202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fr-FR" dirty="0">
                <a:solidFill>
                  <a:srgbClr val="002060"/>
                </a:solidFill>
              </a:rPr>
              <a:t>De quoi est composé l’air </a:t>
            </a:r>
          </a:p>
          <a:p>
            <a:r>
              <a:rPr lang="fr-FR" dirty="0">
                <a:solidFill>
                  <a:srgbClr val="002060"/>
                </a:solidFill>
              </a:rPr>
              <a:t>que l’on expire ?</a:t>
            </a:r>
          </a:p>
        </p:txBody>
      </p:sp>
      <p:sp>
        <p:nvSpPr>
          <p:cNvPr id="46" name="Fond Blanc">
            <a:extLst>
              <a:ext uri="{FF2B5EF4-FFF2-40B4-BE49-F238E27FC236}">
                <a16:creationId xmlns:a16="http://schemas.microsoft.com/office/drawing/2014/main" id="{FA3B2686-94FE-40EF-960C-4F0A2531B978}"/>
              </a:ext>
            </a:extLst>
          </p:cNvPr>
          <p:cNvSpPr/>
          <p:nvPr/>
        </p:nvSpPr>
        <p:spPr>
          <a:xfrm>
            <a:off x="0" y="3861"/>
            <a:ext cx="1670132" cy="685800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48" name="TP"/>
          <p:cNvGrpSpPr/>
          <p:nvPr/>
        </p:nvGrpSpPr>
        <p:grpSpPr>
          <a:xfrm>
            <a:off x="330442" y="5258668"/>
            <a:ext cx="1084263" cy="830356"/>
            <a:chOff x="330442" y="5254806"/>
            <a:chExt cx="1084263" cy="830356"/>
          </a:xfrm>
        </p:grpSpPr>
        <p:sp>
          <p:nvSpPr>
            <p:cNvPr id="63" name="Txt tp">
              <a:extLst>
                <a:ext uri="{FF2B5EF4-FFF2-40B4-BE49-F238E27FC236}">
                  <a16:creationId xmlns:a16="http://schemas.microsoft.com/office/drawing/2014/main" id="{068AD82C-35A7-4983-827A-713281010F7B}"/>
                </a:ext>
              </a:extLst>
            </p:cNvPr>
            <p:cNvSpPr txBox="1">
              <a:spLocks noChangeArrowheads="1"/>
            </p:cNvSpPr>
            <p:nvPr/>
          </p:nvSpPr>
          <p:spPr bwMode="auto">
            <a:xfrm>
              <a:off x="330442" y="5747025"/>
              <a:ext cx="1084263" cy="338137"/>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TP</a:t>
              </a:r>
            </a:p>
          </p:txBody>
        </p:sp>
        <p:pic>
          <p:nvPicPr>
            <p:cNvPr id="64" name="Picto">
              <a:extLst>
                <a:ext uri="{FF2B5EF4-FFF2-40B4-BE49-F238E27FC236}">
                  <a16:creationId xmlns:a16="http://schemas.microsoft.com/office/drawing/2014/main" id="{75391B0D-8C13-4486-817C-65EA0FA7CAAE}"/>
                </a:ext>
              </a:extLst>
            </p:cNvPr>
            <p:cNvPicPr>
              <a:picLocks noChangeAspect="1"/>
            </p:cNvPicPr>
            <p:nvPr/>
          </p:nvPicPr>
          <p:blipFill rotWithShape="1">
            <a:blip r:embed="rId3">
              <a:extLst>
                <a:ext uri="{28A0092B-C50C-407E-A947-70E740481C1C}">
                  <a14:useLocalDpi xmlns:a14="http://schemas.microsoft.com/office/drawing/2010/main" val="0"/>
                </a:ext>
              </a:extLst>
            </a:blip>
            <a:srcRect l="2040" t="2673" r="2116" b="5000"/>
            <a:stretch/>
          </p:blipFill>
          <p:spPr bwMode="auto">
            <a:xfrm>
              <a:off x="550102" y="5254806"/>
              <a:ext cx="681644" cy="5569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9" name="Video"/>
          <p:cNvGrpSpPr/>
          <p:nvPr/>
        </p:nvGrpSpPr>
        <p:grpSpPr>
          <a:xfrm>
            <a:off x="330443" y="4186380"/>
            <a:ext cx="1084263" cy="874441"/>
            <a:chOff x="330443" y="4182518"/>
            <a:chExt cx="1084263" cy="874441"/>
          </a:xfrm>
        </p:grpSpPr>
        <p:sp>
          <p:nvSpPr>
            <p:cNvPr id="61" name="Txt video">
              <a:extLst>
                <a:ext uri="{FF2B5EF4-FFF2-40B4-BE49-F238E27FC236}">
                  <a16:creationId xmlns:a16="http://schemas.microsoft.com/office/drawing/2014/main" id="{497FE70E-A465-4313-ACA4-D25B0274D1AF}"/>
                </a:ext>
              </a:extLst>
            </p:cNvPr>
            <p:cNvSpPr txBox="1">
              <a:spLocks noChangeArrowheads="1"/>
            </p:cNvSpPr>
            <p:nvPr/>
          </p:nvSpPr>
          <p:spPr bwMode="auto">
            <a:xfrm>
              <a:off x="330443" y="4718822"/>
              <a:ext cx="1084263" cy="338137"/>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VIDEO</a:t>
              </a:r>
            </a:p>
          </p:txBody>
        </p:sp>
        <p:pic>
          <p:nvPicPr>
            <p:cNvPr id="62" name="Picto guide">
              <a:extLst>
                <a:ext uri="{FF2B5EF4-FFF2-40B4-BE49-F238E27FC236}">
                  <a16:creationId xmlns:a16="http://schemas.microsoft.com/office/drawing/2014/main" id="{10D6FA2E-1F17-41B3-964A-E622C2DB457D}"/>
                </a:ext>
              </a:extLst>
            </p:cNvPr>
            <p:cNvPicPr>
              <a:picLocks noChangeAspect="1"/>
            </p:cNvPicPr>
            <p:nvPr/>
          </p:nvPicPr>
          <p:blipFill rotWithShape="1">
            <a:blip r:embed="rId4">
              <a:extLst>
                <a:ext uri="{28A0092B-C50C-407E-A947-70E740481C1C}">
                  <a14:useLocalDpi xmlns:a14="http://schemas.microsoft.com/office/drawing/2010/main" val="0"/>
                </a:ext>
              </a:extLst>
            </a:blip>
            <a:srcRect l="4186" t="1958" r="10959" b="5944"/>
            <a:stretch/>
          </p:blipFill>
          <p:spPr bwMode="auto">
            <a:xfrm>
              <a:off x="545220" y="4182518"/>
              <a:ext cx="631767" cy="5818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50" name="Guide"/>
          <p:cNvGrpSpPr/>
          <p:nvPr/>
        </p:nvGrpSpPr>
        <p:grpSpPr>
          <a:xfrm>
            <a:off x="330444" y="3123586"/>
            <a:ext cx="1084262" cy="891371"/>
            <a:chOff x="330444" y="3119724"/>
            <a:chExt cx="1084262" cy="891371"/>
          </a:xfrm>
        </p:grpSpPr>
        <p:sp>
          <p:nvSpPr>
            <p:cNvPr id="56" name="Txt guide">
              <a:extLst>
                <a:ext uri="{FF2B5EF4-FFF2-40B4-BE49-F238E27FC236}">
                  <a16:creationId xmlns:a16="http://schemas.microsoft.com/office/drawing/2014/main" id="{CD90D079-7F62-48CC-8B04-9EDA9213D908}"/>
                </a:ext>
              </a:extLst>
            </p:cNvPr>
            <p:cNvSpPr txBox="1">
              <a:spLocks noChangeArrowheads="1"/>
            </p:cNvSpPr>
            <p:nvPr/>
          </p:nvSpPr>
          <p:spPr bwMode="auto">
            <a:xfrm>
              <a:off x="330444" y="3671370"/>
              <a:ext cx="1084262" cy="339725"/>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Verdana" panose="020B0604030504040204" pitchFamily="34" charset="0"/>
                </a:rPr>
                <a:t>GUIDE</a:t>
              </a:r>
            </a:p>
          </p:txBody>
        </p:sp>
        <p:pic>
          <p:nvPicPr>
            <p:cNvPr id="57" name="Picto guide">
              <a:extLst>
                <a:ext uri="{FF2B5EF4-FFF2-40B4-BE49-F238E27FC236}">
                  <a16:creationId xmlns:a16="http://schemas.microsoft.com/office/drawing/2014/main" id="{4784EAE9-EC02-44D3-9F43-AC31EE721370}"/>
                </a:ext>
              </a:extLst>
            </p:cNvPr>
            <p:cNvPicPr>
              <a:picLocks noChangeAspect="1"/>
            </p:cNvPicPr>
            <p:nvPr/>
          </p:nvPicPr>
          <p:blipFill rotWithShape="1">
            <a:blip r:embed="rId5">
              <a:extLst>
                <a:ext uri="{28A0092B-C50C-407E-A947-70E740481C1C}">
                  <a14:useLocalDpi xmlns:a14="http://schemas.microsoft.com/office/drawing/2010/main" val="0"/>
                </a:ext>
              </a:extLst>
            </a:blip>
            <a:srcRect l="5015" t="1565" r="10709" b="5873"/>
            <a:stretch/>
          </p:blipFill>
          <p:spPr bwMode="auto">
            <a:xfrm>
              <a:off x="545220" y="3119724"/>
              <a:ext cx="623454" cy="5818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4" name="Txt info">
            <a:extLst>
              <a:ext uri="{FF2B5EF4-FFF2-40B4-BE49-F238E27FC236}">
                <a16:creationId xmlns:a16="http://schemas.microsoft.com/office/drawing/2014/main" id="{80C3DAD2-B6EA-4E7C-933D-5756572579F7}"/>
              </a:ext>
            </a:extLst>
          </p:cNvPr>
          <p:cNvSpPr txBox="1">
            <a:spLocks noChangeArrowheads="1"/>
          </p:cNvSpPr>
          <p:nvPr/>
        </p:nvSpPr>
        <p:spPr bwMode="auto">
          <a:xfrm>
            <a:off x="314816" y="2530286"/>
            <a:ext cx="1084262" cy="338137"/>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INFO</a:t>
            </a:r>
          </a:p>
        </p:txBody>
      </p:sp>
      <p:sp>
        <p:nvSpPr>
          <p:cNvPr id="52" name="Module CO2">
            <a:extLst>
              <a:ext uri="{FF2B5EF4-FFF2-40B4-BE49-F238E27FC236}">
                <a16:creationId xmlns:a16="http://schemas.microsoft.com/office/drawing/2014/main" id="{ED7333EA-7CC1-4589-A171-23DE7A5DE385}"/>
              </a:ext>
            </a:extLst>
          </p:cNvPr>
          <p:cNvSpPr/>
          <p:nvPr/>
        </p:nvSpPr>
        <p:spPr>
          <a:xfrm>
            <a:off x="65263" y="1509203"/>
            <a:ext cx="1539605" cy="276999"/>
          </a:xfrm>
          <a:prstGeom prst="rect">
            <a:avLst/>
          </a:prstGeom>
          <a:solidFill>
            <a:srgbClr val="002060"/>
          </a:solidFill>
        </p:spPr>
        <p:txBody>
          <a:bodyPr wrap="square">
            <a:spAutoFit/>
          </a:bodyPr>
          <a:lstStyle/>
          <a:p>
            <a:pPr algn="ctr"/>
            <a:r>
              <a:rPr lang="fr-FR" sz="1200" b="1" dirty="0">
                <a:solidFill>
                  <a:schemeClr val="bg1"/>
                </a:solidFill>
                <a:latin typeface="Century Gothic" panose="020B0502020202020204" pitchFamily="34" charset="0"/>
              </a:rPr>
              <a:t>L’air de ma classe</a:t>
            </a:r>
            <a:endParaRPr lang="fr-FR" sz="1200" dirty="0">
              <a:solidFill>
                <a:schemeClr val="bg1"/>
              </a:solidFill>
            </a:endParaRPr>
          </a:p>
        </p:txBody>
      </p:sp>
      <p:pic>
        <p:nvPicPr>
          <p:cNvPr id="53" name="Logo AEM">
            <a:extLst>
              <a:ext uri="{FF2B5EF4-FFF2-40B4-BE49-F238E27FC236}">
                <a16:creationId xmlns:a16="http://schemas.microsoft.com/office/drawing/2014/main" id="{74F59558-1101-451A-ACCC-8D43FF7E327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57636" y="224669"/>
            <a:ext cx="954858" cy="1218997"/>
          </a:xfrm>
          <a:prstGeom prst="rect">
            <a:avLst/>
          </a:prstGeom>
        </p:spPr>
      </p:pic>
      <p:pic>
        <p:nvPicPr>
          <p:cNvPr id="43" name="Picto info active">
            <a:extLst>
              <a:ext uri="{FF2B5EF4-FFF2-40B4-BE49-F238E27FC236}">
                <a16:creationId xmlns:a16="http://schemas.microsoft.com/office/drawing/2014/main" id="{0F78F5AC-D754-496A-8588-12A4FC7F106C}"/>
              </a:ext>
            </a:extLst>
          </p:cNvPr>
          <p:cNvPicPr>
            <a:picLocks noChangeAspect="1"/>
          </p:cNvPicPr>
          <p:nvPr/>
        </p:nvPicPr>
        <p:blipFill rotWithShape="1">
          <a:blip r:embed="rId7">
            <a:extLst>
              <a:ext uri="{28A0092B-C50C-407E-A947-70E740481C1C}">
                <a14:useLocalDpi xmlns:a14="http://schemas.microsoft.com/office/drawing/2010/main" val="0"/>
              </a:ext>
            </a:extLst>
          </a:blip>
          <a:srcRect l="6268" t="3278" r="13588" b="5866"/>
          <a:stretch/>
        </p:blipFill>
        <p:spPr bwMode="auto">
          <a:xfrm>
            <a:off x="522720" y="1994195"/>
            <a:ext cx="624689" cy="597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 name="Carré corné Info">
            <a:extLst>
              <a:ext uri="{FF2B5EF4-FFF2-40B4-BE49-F238E27FC236}">
                <a16:creationId xmlns:a16="http://schemas.microsoft.com/office/drawing/2014/main" id="{5CB00F50-57BA-45CD-97F1-CAFB02275631}"/>
              </a:ext>
            </a:extLst>
          </p:cNvPr>
          <p:cNvSpPr/>
          <p:nvPr/>
        </p:nvSpPr>
        <p:spPr>
          <a:xfrm>
            <a:off x="46379" y="5297629"/>
            <a:ext cx="1609401" cy="1196036"/>
          </a:xfrm>
          <a:prstGeom prst="foldedCorner">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fr-FR" sz="1200" dirty="0">
                <a:solidFill>
                  <a:schemeClr val="tx1"/>
                </a:solidFill>
              </a:rPr>
              <a:t>    </a:t>
            </a:r>
          </a:p>
          <a:p>
            <a:pPr>
              <a:defRPr/>
            </a:pPr>
            <a:r>
              <a:rPr lang="fr-FR" sz="1200" b="1" dirty="0">
                <a:solidFill>
                  <a:srgbClr val="FFFFFF"/>
                </a:solidFill>
              </a:rPr>
              <a:t>1 : 78% de diazote</a:t>
            </a:r>
          </a:p>
          <a:p>
            <a:pPr>
              <a:defRPr/>
            </a:pPr>
            <a:r>
              <a:rPr lang="fr-FR" sz="1200" b="1" dirty="0">
                <a:solidFill>
                  <a:srgbClr val="FFFFFF"/>
                </a:solidFill>
              </a:rPr>
              <a:t>2 : 17% de dioxygène</a:t>
            </a:r>
          </a:p>
          <a:p>
            <a:pPr>
              <a:defRPr/>
            </a:pPr>
            <a:r>
              <a:rPr lang="fr-FR" sz="1200" b="1" dirty="0">
                <a:solidFill>
                  <a:srgbClr val="FFFFFF"/>
                </a:solidFill>
              </a:rPr>
              <a:t>3 : 4% de dioxyde de</a:t>
            </a:r>
            <a:br>
              <a:rPr lang="fr-FR" sz="1200" b="1" dirty="0">
                <a:solidFill>
                  <a:srgbClr val="FFFFFF"/>
                </a:solidFill>
              </a:rPr>
            </a:br>
            <a:r>
              <a:rPr lang="fr-FR" sz="1200" b="1" dirty="0">
                <a:solidFill>
                  <a:srgbClr val="FFFFFF"/>
                </a:solidFill>
              </a:rPr>
              <a:t>           carbone</a:t>
            </a:r>
          </a:p>
          <a:p>
            <a:pPr>
              <a:defRPr/>
            </a:pPr>
            <a:r>
              <a:rPr lang="fr-FR" sz="1200" b="1" dirty="0">
                <a:solidFill>
                  <a:srgbClr val="FFFFFF"/>
                </a:solidFill>
              </a:rPr>
              <a:t>4 : 1% de gaz divers et</a:t>
            </a:r>
            <a:br>
              <a:rPr lang="fr-FR" sz="1200" b="1" dirty="0">
                <a:solidFill>
                  <a:srgbClr val="FFFFFF"/>
                </a:solidFill>
              </a:rPr>
            </a:br>
            <a:r>
              <a:rPr lang="fr-FR" sz="1200" b="1" dirty="0">
                <a:solidFill>
                  <a:srgbClr val="FFFFFF"/>
                </a:solidFill>
              </a:rPr>
              <a:t>           particules fines</a:t>
            </a:r>
          </a:p>
        </p:txBody>
      </p:sp>
      <p:sp>
        <p:nvSpPr>
          <p:cNvPr id="30" name="Espace réservé du numéro de diapositive 1">
            <a:extLst>
              <a:ext uri="{FF2B5EF4-FFF2-40B4-BE49-F238E27FC236}">
                <a16:creationId xmlns:a16="http://schemas.microsoft.com/office/drawing/2014/main" id="{AE46BABB-00FE-4AB3-BD7C-61858564B860}"/>
              </a:ext>
            </a:extLst>
          </p:cNvPr>
          <p:cNvSpPr txBox="1">
            <a:spLocks/>
          </p:cNvSpPr>
          <p:nvPr/>
        </p:nvSpPr>
        <p:spPr bwMode="auto">
          <a:xfrm>
            <a:off x="11126800" y="6409271"/>
            <a:ext cx="1018821" cy="365125"/>
          </a:xfrm>
          <a:prstGeom prst="rect">
            <a:avLst/>
          </a:prstGeom>
          <a:solidFill>
            <a:srgbClr val="002060"/>
          </a:solidFill>
          <a:ln>
            <a:noFill/>
          </a:ln>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dirty="0">
                <a:solidFill>
                  <a:schemeClr val="bg1"/>
                </a:solidFill>
              </a:rPr>
              <a:t>M</a:t>
            </a:r>
            <a:r>
              <a:rPr lang="fr-FR" altLang="fr-FR" sz="1800" b="1" baseline="30000" dirty="0">
                <a:solidFill>
                  <a:schemeClr val="bg1"/>
                </a:solidFill>
              </a:rPr>
              <a:t>8</a:t>
            </a:r>
            <a:r>
              <a:rPr lang="fr-FR" altLang="fr-FR" sz="1800" b="1" dirty="0">
                <a:solidFill>
                  <a:srgbClr val="CFEDEF"/>
                </a:solidFill>
              </a:rPr>
              <a:t> </a:t>
            </a:r>
            <a:r>
              <a:rPr lang="fr-FR" altLang="fr-FR" sz="1800" b="1" dirty="0">
                <a:solidFill>
                  <a:schemeClr val="bg1"/>
                </a:solidFill>
              </a:rPr>
              <a:t>- </a:t>
            </a:r>
            <a:fld id="{6B65CB28-E51F-4F6B-B370-8F5765EA14E9}" type="slidenum">
              <a:rPr lang="fr-FR" altLang="fr-FR" sz="1800" b="1" smtClean="0">
                <a:solidFill>
                  <a:schemeClr val="bg1"/>
                </a:solidFill>
              </a:rPr>
              <a:pPr algn="ctr" eaLnBrk="1" hangingPunct="1">
                <a:lnSpc>
                  <a:spcPct val="100000"/>
                </a:lnSpc>
                <a:spcBef>
                  <a:spcPct val="0"/>
                </a:spcBef>
                <a:buFontTx/>
                <a:buNone/>
              </a:pPr>
              <a:t>7</a:t>
            </a:fld>
            <a:endParaRPr lang="fr-FR" altLang="fr-FR" sz="1800" b="1" dirty="0">
              <a:solidFill>
                <a:schemeClr val="bg1"/>
              </a:solidFill>
            </a:endParaRPr>
          </a:p>
        </p:txBody>
      </p:sp>
      <p:sp>
        <p:nvSpPr>
          <p:cNvPr id="31" name="ZoneTexte 30">
            <a:extLst>
              <a:ext uri="{FF2B5EF4-FFF2-40B4-BE49-F238E27FC236}">
                <a16:creationId xmlns:a16="http://schemas.microsoft.com/office/drawing/2014/main" id="{8B58745D-9F2A-41C8-ABF0-4CDA85B15A2E}"/>
              </a:ext>
            </a:extLst>
          </p:cNvPr>
          <p:cNvSpPr txBox="1"/>
          <p:nvPr/>
        </p:nvSpPr>
        <p:spPr>
          <a:xfrm>
            <a:off x="310125" y="6568108"/>
            <a:ext cx="914033" cy="246221"/>
          </a:xfrm>
          <a:prstGeom prst="rect">
            <a:avLst/>
          </a:prstGeom>
          <a:noFill/>
        </p:spPr>
        <p:txBody>
          <a:bodyPr wrap="none" rtlCol="0">
            <a:spAutoFit/>
          </a:bodyPr>
          <a:lstStyle/>
          <a:p>
            <a:r>
              <a:rPr lang="fr-FR" sz="1000" dirty="0" err="1"/>
              <a:t>Az</a:t>
            </a:r>
            <a:r>
              <a:rPr lang="fr-FR" sz="1000" dirty="0"/>
              <a:t>, Ox, </a:t>
            </a:r>
            <a:r>
              <a:rPr lang="fr-FR" sz="1000" dirty="0" err="1"/>
              <a:t>Dc</a:t>
            </a:r>
            <a:r>
              <a:rPr lang="fr-FR" sz="1000" dirty="0"/>
              <a:t>, Gp</a:t>
            </a:r>
          </a:p>
        </p:txBody>
      </p:sp>
    </p:spTree>
    <p:extLst>
      <p:ext uri="{BB962C8B-B14F-4D97-AF65-F5344CB8AC3E}">
        <p14:creationId xmlns:p14="http://schemas.microsoft.com/office/powerpoint/2010/main" val="21342129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0"/>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nextCondLst>
                <p:cond evt="onClick" delay="0">
                  <p:tgtEl>
                    <p:spTgt spid="60"/>
                  </p:tgtEl>
                </p:cond>
              </p:nextCondLst>
            </p:seq>
            <p:seq concurrent="1" nextAc="seek">
              <p:cTn id="8" restart="whenNotActive" fill="hold" evtFilter="cancelBubble" nodeType="interactiveSeq">
                <p:stCondLst>
                  <p:cond evt="onClick" delay="0">
                    <p:tgtEl>
                      <p:spTgt spid="59"/>
                    </p:tgtEl>
                  </p:cond>
                </p:stCondLst>
                <p:endSync evt="end" delay="0">
                  <p:rtn val="all"/>
                </p:endSync>
                <p:childTnLst>
                  <p:par>
                    <p:cTn id="9" fill="hold">
                      <p:stCondLst>
                        <p:cond delay="0"/>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childTnLst>
                    </p:cTn>
                  </p:par>
                </p:childTnLst>
              </p:cTn>
              <p:nextCondLst>
                <p:cond evt="onClick" delay="0">
                  <p:tgtEl>
                    <p:spTgt spid="59"/>
                  </p:tgtEl>
                </p:cond>
              </p:nextCondLst>
            </p:seq>
            <p:seq concurrent="1" nextAc="seek">
              <p:cTn id="14" restart="whenNotActive" fill="hold" evtFilter="cancelBubble" nodeType="interactiveSeq">
                <p:stCondLst>
                  <p:cond evt="onClick" delay="0">
                    <p:tgtEl>
                      <p:spTgt spid="58"/>
                    </p:tgtEl>
                  </p:cond>
                </p:stCondLst>
                <p:endSync evt="end" delay="0">
                  <p:rtn val="all"/>
                </p:endSync>
                <p:childTnLst>
                  <p:par>
                    <p:cTn id="15" fill="hold">
                      <p:stCondLst>
                        <p:cond delay="0"/>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childTnLst>
                          </p:cTn>
                        </p:par>
                      </p:childTnLst>
                    </p:cTn>
                  </p:par>
                </p:childTnLst>
              </p:cTn>
              <p:nextCondLst>
                <p:cond evt="onClick" delay="0">
                  <p:tgtEl>
                    <p:spTgt spid="58"/>
                  </p:tgtEl>
                </p:cond>
              </p:nextCondLst>
            </p:seq>
            <p:seq concurrent="1" nextAc="seek">
              <p:cTn id="20" restart="whenNotActive" fill="hold" evtFilter="cancelBubble" nodeType="interactiveSeq">
                <p:stCondLst>
                  <p:cond evt="onClick" delay="0">
                    <p:tgtEl>
                      <p:spTgt spid="23"/>
                    </p:tgtEl>
                  </p:cond>
                </p:stCondLst>
                <p:endSync evt="end" delay="0">
                  <p:rtn val="all"/>
                </p:endSync>
                <p:childTnLst>
                  <p:par>
                    <p:cTn id="21" fill="hold">
                      <p:stCondLst>
                        <p:cond delay="0"/>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500"/>
                                        <p:tgtEl>
                                          <p:spTgt spid="11"/>
                                        </p:tgtEl>
                                      </p:cBhvr>
                                    </p:animEffect>
                                  </p:childTnLst>
                                </p:cTn>
                              </p:par>
                            </p:childTnLst>
                          </p:cTn>
                        </p:par>
                      </p:childTnLst>
                    </p:cTn>
                  </p:par>
                </p:childTnLst>
              </p:cTn>
              <p:nextCondLst>
                <p:cond evt="onClick" delay="0">
                  <p:tgtEl>
                    <p:spTgt spid="23"/>
                  </p:tgtEl>
                </p:cond>
              </p:nextCondLst>
            </p:seq>
            <p:seq concurrent="1" nextAc="seek">
              <p:cTn id="26" restart="whenNotActive" fill="hold" evtFilter="cancelBubble" nodeType="interactiveSeq">
                <p:stCondLst>
                  <p:cond evt="onClick" delay="0">
                    <p:tgtEl>
                      <p:spTgt spid="43"/>
                    </p:tgtEl>
                  </p:cond>
                </p:stCondLst>
                <p:endSync evt="end" delay="0">
                  <p:rtn val="all"/>
                </p:endSync>
                <p:childTnLst>
                  <p:par>
                    <p:cTn id="27" fill="hold">
                      <p:stCondLst>
                        <p:cond delay="0"/>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1" nodeType="clickEffect">
                                  <p:stCondLst>
                                    <p:cond delay="0"/>
                                  </p:stCondLst>
                                  <p:childTnLst>
                                    <p:set>
                                      <p:cBhvr>
                                        <p:cTn id="34" dur="1" fill="hold">
                                          <p:stCondLst>
                                            <p:cond delay="0"/>
                                          </p:stCondLst>
                                        </p:cTn>
                                        <p:tgtEl>
                                          <p:spTgt spid="45"/>
                                        </p:tgtEl>
                                        <p:attrNameLst>
                                          <p:attrName>style.visibility</p:attrName>
                                        </p:attrNameLst>
                                      </p:cBhvr>
                                      <p:to>
                                        <p:strVal val="hidden"/>
                                      </p:to>
                                    </p:set>
                                  </p:childTnLst>
                                </p:cTn>
                              </p:par>
                            </p:childTnLst>
                          </p:cTn>
                        </p:par>
                      </p:childTnLst>
                    </p:cTn>
                  </p:par>
                </p:childTnLst>
              </p:cTn>
              <p:nextCondLst>
                <p:cond evt="onClick" delay="0">
                  <p:tgtEl>
                    <p:spTgt spid="43"/>
                  </p:tgtEl>
                </p:cond>
              </p:nextCondLst>
            </p:seq>
          </p:childTnLst>
        </p:cTn>
      </p:par>
    </p:tnLst>
    <p:bldLst>
      <p:bldP spid="11" grpId="0"/>
      <p:bldP spid="10" grpId="0"/>
      <p:bldP spid="9" grpId="0"/>
      <p:bldP spid="8" grpId="0"/>
      <p:bldP spid="45" grpId="0" animBg="1"/>
      <p:bldP spid="45" grpId="1" animBg="1"/>
    </p:bldLst>
  </p:timing>
</p:sld>
</file>

<file path=ppt/slides/slide7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65218" name="grande image">
            <a:hlinkClick r:id="rId3" action="ppaction://hlinksldjump"/>
            <a:extLst>
              <a:ext uri="{FF2B5EF4-FFF2-40B4-BE49-F238E27FC236}">
                <a16:creationId xmlns:a16="http://schemas.microsoft.com/office/drawing/2014/main" id="{CA258165-765E-7AB5-1261-0E00DCCE7E9E}"/>
              </a:ext>
            </a:extLst>
          </p:cNvPr>
          <p:cNvPicPr>
            <a:picLocks noChangeAspect="1"/>
          </p:cNvPicPr>
          <p:nvPr/>
        </p:nvPicPr>
        <p:blipFill rotWithShape="1">
          <a:blip r:embed="rId4">
            <a:extLst>
              <a:ext uri="{28A0092B-C50C-407E-A947-70E740481C1C}">
                <a14:useLocalDpi xmlns:a14="http://schemas.microsoft.com/office/drawing/2010/main" val="0"/>
              </a:ext>
            </a:extLst>
          </a:blip>
          <a:srcRect l="8965" b="27834"/>
          <a:stretch/>
        </p:blipFill>
        <p:spPr bwMode="auto">
          <a:xfrm>
            <a:off x="1768412" y="1003237"/>
            <a:ext cx="10448987" cy="59135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73E524DB-DF4A-AAFD-5F4A-E514DEF33D13}"/>
              </a:ext>
            </a:extLst>
          </p:cNvPr>
          <p:cNvSpPr/>
          <p:nvPr/>
        </p:nvSpPr>
        <p:spPr>
          <a:xfrm>
            <a:off x="11755735" y="3429000"/>
            <a:ext cx="461665" cy="2067233"/>
          </a:xfrm>
          <a:prstGeom prst="rect">
            <a:avLst/>
          </a:prstGeom>
        </p:spPr>
        <p:txBody>
          <a:bodyPr vert="vert270" wrap="none">
            <a:spAutoFit/>
          </a:bodyPr>
          <a:lstStyle/>
          <a:p>
            <a:pPr eaLnBrk="1" fontAlgn="auto" hangingPunct="1">
              <a:spcBef>
                <a:spcPts val="0"/>
              </a:spcBef>
              <a:spcAft>
                <a:spcPts val="0"/>
              </a:spcAft>
              <a:defRPr/>
            </a:pPr>
            <a:r>
              <a:rPr lang="fr-FR" altLang="fr-FR" kern="0" dirty="0" err="1">
                <a:solidFill>
                  <a:prstClr val="white"/>
                </a:solidFill>
                <a:latin typeface="+mn-lt"/>
              </a:rPr>
              <a:t>Wikimedia</a:t>
            </a:r>
            <a:r>
              <a:rPr lang="fr-FR" altLang="fr-FR" kern="0" dirty="0">
                <a:solidFill>
                  <a:prstClr val="white"/>
                </a:solidFill>
                <a:latin typeface="+mn-lt"/>
              </a:rPr>
              <a:t> </a:t>
            </a:r>
            <a:r>
              <a:rPr lang="fr-FR" altLang="fr-FR" kern="0" dirty="0" err="1">
                <a:solidFill>
                  <a:prstClr val="white"/>
                </a:solidFill>
                <a:latin typeface="+mn-lt"/>
              </a:rPr>
              <a:t>commons</a:t>
            </a:r>
            <a:endParaRPr lang="fr-FR" altLang="fr-FR" kern="0" dirty="0">
              <a:solidFill>
                <a:prstClr val="white"/>
              </a:solidFill>
              <a:latin typeface="+mn-lt"/>
            </a:endParaRPr>
          </a:p>
        </p:txBody>
      </p:sp>
      <p:grpSp>
        <p:nvGrpSpPr>
          <p:cNvPr id="10" name="Groupe 9">
            <a:extLst>
              <a:ext uri="{FF2B5EF4-FFF2-40B4-BE49-F238E27FC236}">
                <a16:creationId xmlns:a16="http://schemas.microsoft.com/office/drawing/2014/main" id="{9904B00A-51E3-4CD5-9778-AB4CCF819DB9}"/>
              </a:ext>
            </a:extLst>
          </p:cNvPr>
          <p:cNvGrpSpPr/>
          <p:nvPr/>
        </p:nvGrpSpPr>
        <p:grpSpPr>
          <a:xfrm>
            <a:off x="0" y="-1"/>
            <a:ext cx="1768414" cy="6858001"/>
            <a:chOff x="0" y="-1"/>
            <a:chExt cx="1768414" cy="6858001"/>
          </a:xfrm>
        </p:grpSpPr>
        <p:sp>
          <p:nvSpPr>
            <p:cNvPr id="11" name="Fond blanc">
              <a:extLst>
                <a:ext uri="{FF2B5EF4-FFF2-40B4-BE49-F238E27FC236}">
                  <a16:creationId xmlns:a16="http://schemas.microsoft.com/office/drawing/2014/main" id="{EE30689A-6F07-4319-9AED-D0F7EDB2A246}"/>
                </a:ext>
              </a:extLst>
            </p:cNvPr>
            <p:cNvSpPr/>
            <p:nvPr/>
          </p:nvSpPr>
          <p:spPr>
            <a:xfrm>
              <a:off x="0" y="-1"/>
              <a:ext cx="1768414" cy="685800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4" name="MEP">
              <a:extLst>
                <a:ext uri="{FF2B5EF4-FFF2-40B4-BE49-F238E27FC236}">
                  <a16:creationId xmlns:a16="http://schemas.microsoft.com/office/drawing/2014/main" id="{BCCD73D4-A3E5-4DB5-AFA5-6B501CD8E65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0214" y="4553406"/>
              <a:ext cx="1327986" cy="878855"/>
            </a:xfrm>
            <a:prstGeom prst="rect">
              <a:avLst/>
            </a:prstGeom>
          </p:spPr>
        </p:pic>
        <p:pic>
          <p:nvPicPr>
            <p:cNvPr id="15" name="AtmoSud">
              <a:hlinkClick r:id="rId6"/>
              <a:extLst>
                <a:ext uri="{FF2B5EF4-FFF2-40B4-BE49-F238E27FC236}">
                  <a16:creationId xmlns:a16="http://schemas.microsoft.com/office/drawing/2014/main" id="{F4EA803F-2D8B-454B-AAE3-4D634AAB9BB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20214" y="3533382"/>
              <a:ext cx="1327986" cy="575486"/>
            </a:xfrm>
            <a:prstGeom prst="rect">
              <a:avLst/>
            </a:prstGeom>
          </p:spPr>
        </p:pic>
        <p:pic>
          <p:nvPicPr>
            <p:cNvPr id="16" name="FAEM">
              <a:hlinkClick r:id="rId8"/>
              <a:extLst>
                <a:ext uri="{FF2B5EF4-FFF2-40B4-BE49-F238E27FC236}">
                  <a16:creationId xmlns:a16="http://schemas.microsoft.com/office/drawing/2014/main" id="{498AA474-F9A3-4126-B51A-970EF3C2D9D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20214" y="2584235"/>
              <a:ext cx="1327986" cy="504608"/>
            </a:xfrm>
            <a:prstGeom prst="rect">
              <a:avLst/>
            </a:prstGeom>
          </p:spPr>
        </p:pic>
        <p:pic>
          <p:nvPicPr>
            <p:cNvPr id="17" name="AEM">
              <a:extLst>
                <a:ext uri="{FF2B5EF4-FFF2-40B4-BE49-F238E27FC236}">
                  <a16:creationId xmlns:a16="http://schemas.microsoft.com/office/drawing/2014/main" id="{80D0D011-2B50-4D90-9F54-565D493C01FB}"/>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20214" y="297657"/>
              <a:ext cx="1327986" cy="1842040"/>
            </a:xfrm>
            <a:prstGeom prst="rect">
              <a:avLst/>
            </a:prstGeom>
          </p:spPr>
        </p:pic>
        <p:sp>
          <p:nvSpPr>
            <p:cNvPr id="18" name="Module CO2">
              <a:extLst>
                <a:ext uri="{FF2B5EF4-FFF2-40B4-BE49-F238E27FC236}">
                  <a16:creationId xmlns:a16="http://schemas.microsoft.com/office/drawing/2014/main" id="{309EFCA8-C092-4793-A61B-550F3A2C937E}"/>
                </a:ext>
              </a:extLst>
            </p:cNvPr>
            <p:cNvSpPr/>
            <p:nvPr/>
          </p:nvSpPr>
          <p:spPr>
            <a:xfrm>
              <a:off x="114404" y="5992223"/>
              <a:ext cx="1539605" cy="707886"/>
            </a:xfrm>
            <a:prstGeom prst="rect">
              <a:avLst/>
            </a:prstGeom>
            <a:solidFill>
              <a:srgbClr val="002060"/>
            </a:solidFill>
          </p:spPr>
          <p:txBody>
            <a:bodyPr wrap="square">
              <a:spAutoFit/>
            </a:bodyPr>
            <a:lstStyle/>
            <a:p>
              <a:pPr algn="ctr"/>
              <a:r>
                <a:rPr lang="fr-FR" sz="2000" b="1" dirty="0">
                  <a:solidFill>
                    <a:schemeClr val="bg1"/>
                  </a:solidFill>
                  <a:latin typeface="Century Gothic" panose="020B0502020202020204" pitchFamily="34" charset="0"/>
                </a:rPr>
                <a:t>L’air de ma classe</a:t>
              </a:r>
              <a:endParaRPr lang="fr-FR" sz="2000" dirty="0">
                <a:solidFill>
                  <a:schemeClr val="bg1"/>
                </a:solidFill>
              </a:endParaRPr>
            </a:p>
          </p:txBody>
        </p:sp>
      </p:grpSp>
      <p:sp>
        <p:nvSpPr>
          <p:cNvPr id="19" name="Titre">
            <a:extLst>
              <a:ext uri="{FF2B5EF4-FFF2-40B4-BE49-F238E27FC236}">
                <a16:creationId xmlns:a16="http://schemas.microsoft.com/office/drawing/2014/main" id="{561E32CA-5B07-48FF-9AE1-4F36D34AF3AD}"/>
              </a:ext>
            </a:extLst>
          </p:cNvPr>
          <p:cNvSpPr txBox="1"/>
          <p:nvPr/>
        </p:nvSpPr>
        <p:spPr>
          <a:xfrm>
            <a:off x="1768414" y="-4764"/>
            <a:ext cx="10423586" cy="100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Autofit/>
          </a:bodyPr>
          <a:lstStyle>
            <a:lvl1pPr algn="ctr">
              <a:lnSpc>
                <a:spcPct val="90000"/>
              </a:lnSpc>
              <a:spcBef>
                <a:spcPct val="0"/>
              </a:spcBef>
              <a:buNone/>
              <a:defRPr sz="4000" b="1">
                <a:solidFill>
                  <a:schemeClr val="bg1"/>
                </a:solidFill>
                <a:latin typeface="Century Gothic" panose="020B0502020202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fr-FR" dirty="0">
                <a:solidFill>
                  <a:srgbClr val="002060"/>
                </a:solidFill>
              </a:rPr>
              <a:t>La pollution liée à l’agriculture</a:t>
            </a:r>
          </a:p>
        </p:txBody>
      </p:sp>
      <p:pic>
        <p:nvPicPr>
          <p:cNvPr id="20" name="Clic retour">
            <a:hlinkClick r:id="rId11" action="ppaction://hlinksldjump"/>
            <a:extLst>
              <a:ext uri="{FF2B5EF4-FFF2-40B4-BE49-F238E27FC236}">
                <a16:creationId xmlns:a16="http://schemas.microsoft.com/office/drawing/2014/main" id="{1B13B0EE-6693-40A8-AFC0-7A1C35A31A29}"/>
              </a:ext>
            </a:extLst>
          </p:cNvPr>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l="8751" t="2691" r="7314" b="5618"/>
          <a:stretch/>
        </p:blipFill>
        <p:spPr bwMode="auto">
          <a:xfrm>
            <a:off x="11326944" y="5839352"/>
            <a:ext cx="565484" cy="5243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 name="Espace réservé du numéro de diapositive 1">
            <a:extLst>
              <a:ext uri="{FF2B5EF4-FFF2-40B4-BE49-F238E27FC236}">
                <a16:creationId xmlns:a16="http://schemas.microsoft.com/office/drawing/2014/main" id="{CC13E64C-B8F5-4F8C-AC4E-504E43229905}"/>
              </a:ext>
            </a:extLst>
          </p:cNvPr>
          <p:cNvSpPr txBox="1">
            <a:spLocks/>
          </p:cNvSpPr>
          <p:nvPr/>
        </p:nvSpPr>
        <p:spPr bwMode="auto">
          <a:xfrm>
            <a:off x="11126800" y="6409271"/>
            <a:ext cx="1018821" cy="365125"/>
          </a:xfrm>
          <a:prstGeom prst="rect">
            <a:avLst/>
          </a:prstGeom>
          <a:solidFill>
            <a:srgbClr val="002060"/>
          </a:solidFill>
          <a:ln>
            <a:noFill/>
          </a:ln>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fr-FR" altLang="fr-FR" sz="1800" b="1"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M</a:t>
            </a:r>
            <a:r>
              <a:rPr kumimoji="0" lang="fr-FR" altLang="fr-FR" sz="1800" b="1" i="0" u="none" strike="noStrike" kern="1200" cap="none" spc="0" normalizeH="0" baseline="30000" noProof="0" dirty="0">
                <a:ln>
                  <a:noFill/>
                </a:ln>
                <a:solidFill>
                  <a:prstClr val="white"/>
                </a:solidFill>
                <a:effectLst/>
                <a:uLnTx/>
                <a:uFillTx/>
                <a:latin typeface="Calibri" panose="020F0502020204030204" pitchFamily="34" charset="0"/>
                <a:ea typeface="+mn-ea"/>
                <a:cs typeface="+mn-cs"/>
              </a:rPr>
              <a:t>8</a:t>
            </a:r>
            <a:r>
              <a:rPr kumimoji="0" lang="fr-FR" altLang="fr-FR" sz="1800" b="1" i="0" u="none" strike="noStrike" kern="1200" cap="none" spc="0" normalizeH="0" baseline="0" noProof="0" dirty="0">
                <a:ln>
                  <a:noFill/>
                </a:ln>
                <a:solidFill>
                  <a:srgbClr val="CFEDEF"/>
                </a:solidFill>
                <a:effectLst/>
                <a:uLnTx/>
                <a:uFillTx/>
                <a:latin typeface="Calibri" panose="020F0502020204030204" pitchFamily="34" charset="0"/>
                <a:ea typeface="+mn-ea"/>
                <a:cs typeface="+mn-cs"/>
              </a:rPr>
              <a:t> </a:t>
            </a:r>
            <a:r>
              <a:rPr kumimoji="0" lang="fr-FR" altLang="fr-FR" sz="1800" b="1"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 </a:t>
            </a:r>
            <a:fld id="{6B65CB28-E51F-4F6B-B370-8F5765EA14E9}" type="slidenum">
              <a:rPr kumimoji="0" lang="fr-FR" altLang="fr-FR" sz="1800" b="1" i="0" u="none" strike="noStrike" kern="1200" cap="none" spc="0" normalizeH="0" baseline="0" noProof="0" smtClean="0">
                <a:ln>
                  <a:noFill/>
                </a:ln>
                <a:solidFill>
                  <a:prstClr val="white"/>
                </a:solidFill>
                <a:effectLst/>
                <a:uLnTx/>
                <a:uFillTx/>
                <a:latin typeface="Calibri" panose="020F0502020204030204" pitchFamily="34" charset="0"/>
                <a:ea typeface="+mn-ea"/>
                <a:cs typeface="+mn-cs"/>
              </a:rPr>
              <a:pPr marL="0" marR="0" lvl="0" indent="0" algn="ctr" defTabSz="914400" rtl="0" eaLnBrk="1" fontAlgn="auto" latinLnBrk="0" hangingPunct="1">
                <a:lnSpc>
                  <a:spcPct val="100000"/>
                </a:lnSpc>
                <a:spcBef>
                  <a:spcPct val="0"/>
                </a:spcBef>
                <a:spcAft>
                  <a:spcPts val="0"/>
                </a:spcAft>
                <a:buClrTx/>
                <a:buSzTx/>
                <a:buFontTx/>
                <a:buNone/>
                <a:tabLst/>
                <a:defRPr/>
              </a:pPr>
              <a:t>70</a:t>
            </a:fld>
            <a:endParaRPr kumimoji="0" lang="fr-FR" altLang="fr-FR" sz="1800" b="1"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p:txBody>
      </p:sp>
      <p:sp>
        <p:nvSpPr>
          <p:cNvPr id="22" name="Rectangle 21">
            <a:extLst>
              <a:ext uri="{FF2B5EF4-FFF2-40B4-BE49-F238E27FC236}">
                <a16:creationId xmlns:a16="http://schemas.microsoft.com/office/drawing/2014/main" id="{0C0F3F77-7820-46F6-9D31-4CCF08327BD6}"/>
              </a:ext>
            </a:extLst>
          </p:cNvPr>
          <p:cNvSpPr/>
          <p:nvPr/>
        </p:nvSpPr>
        <p:spPr>
          <a:xfrm>
            <a:off x="8355236" y="4553406"/>
            <a:ext cx="1449051" cy="461665"/>
          </a:xfrm>
          <a:prstGeom prst="rect">
            <a:avLst/>
          </a:prstGeom>
        </p:spPr>
        <p:txBody>
          <a:bodyPr wrap="none">
            <a:spAutoFit/>
          </a:bodyPr>
          <a:lstStyle/>
          <a:p>
            <a:r>
              <a:rPr lang="fr-FR" sz="2400" b="1" dirty="0">
                <a:solidFill>
                  <a:srgbClr val="FFC000"/>
                </a:solidFill>
              </a:rPr>
              <a:t>Pesticides</a:t>
            </a:r>
          </a:p>
        </p:txBody>
      </p:sp>
      <p:sp>
        <p:nvSpPr>
          <p:cNvPr id="23" name="Rectangle 22">
            <a:extLst>
              <a:ext uri="{FF2B5EF4-FFF2-40B4-BE49-F238E27FC236}">
                <a16:creationId xmlns:a16="http://schemas.microsoft.com/office/drawing/2014/main" id="{D68FACB1-4898-478B-8821-D9CE6B525DAA}"/>
              </a:ext>
            </a:extLst>
          </p:cNvPr>
          <p:cNvSpPr/>
          <p:nvPr/>
        </p:nvSpPr>
        <p:spPr>
          <a:xfrm>
            <a:off x="3291070" y="4471454"/>
            <a:ext cx="1449051" cy="461665"/>
          </a:xfrm>
          <a:prstGeom prst="rect">
            <a:avLst/>
          </a:prstGeom>
        </p:spPr>
        <p:txBody>
          <a:bodyPr wrap="none">
            <a:spAutoFit/>
          </a:bodyPr>
          <a:lstStyle/>
          <a:p>
            <a:r>
              <a:rPr lang="fr-FR" sz="2400" b="1" dirty="0">
                <a:solidFill>
                  <a:schemeClr val="bg1"/>
                </a:solidFill>
              </a:rPr>
              <a:t>Pesticides</a:t>
            </a:r>
          </a:p>
        </p:txBody>
      </p:sp>
    </p:spTree>
    <p:extLst>
      <p:ext uri="{BB962C8B-B14F-4D97-AF65-F5344CB8AC3E}">
        <p14:creationId xmlns:p14="http://schemas.microsoft.com/office/powerpoint/2010/main" val="457157357"/>
      </p:ext>
    </p:extLst>
  </p:cSld>
  <p:clrMapOvr>
    <a:masterClrMapping/>
  </p:clrMapOvr>
  <p:transition spd="slow"/>
</p:sld>
</file>

<file path=ppt/slides/slide7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4" name="Image 1">
            <a:hlinkClick r:id="rId3" action="ppaction://hlinksldjump"/>
            <a:extLst>
              <a:ext uri="{FF2B5EF4-FFF2-40B4-BE49-F238E27FC236}">
                <a16:creationId xmlns:a16="http://schemas.microsoft.com/office/drawing/2014/main" id="{029878EB-50F2-4568-B4FF-4B9B6CE00B5B}"/>
              </a:ext>
            </a:extLst>
          </p:cNvPr>
          <p:cNvPicPr>
            <a:picLocks noChangeAspect="1"/>
          </p:cNvPicPr>
          <p:nvPr/>
        </p:nvPicPr>
        <p:blipFill>
          <a:blip r:embed="rId4">
            <a:extLst>
              <a:ext uri="{28A0092B-C50C-407E-A947-70E740481C1C}">
                <a14:useLocalDpi xmlns:a14="http://schemas.microsoft.com/office/drawing/2010/main" val="0"/>
              </a:ext>
            </a:extLst>
          </a:blip>
          <a:srcRect b="4227"/>
          <a:stretch>
            <a:fillRect/>
          </a:stretch>
        </p:blipFill>
        <p:spPr bwMode="auto">
          <a:xfrm>
            <a:off x="1764114" y="180863"/>
            <a:ext cx="10427886" cy="6677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Connecteur droit 5">
            <a:extLst>
              <a:ext uri="{FF2B5EF4-FFF2-40B4-BE49-F238E27FC236}">
                <a16:creationId xmlns:a16="http://schemas.microsoft.com/office/drawing/2014/main" id="{F82BA173-4236-2CBE-1BFA-58E6D58219CA}"/>
              </a:ext>
            </a:extLst>
          </p:cNvPr>
          <p:cNvCxnSpPr/>
          <p:nvPr/>
        </p:nvCxnSpPr>
        <p:spPr>
          <a:xfrm>
            <a:off x="8342313" y="1114425"/>
            <a:ext cx="319722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Ztxt-mesure">
            <a:extLst>
              <a:ext uri="{FF2B5EF4-FFF2-40B4-BE49-F238E27FC236}">
                <a16:creationId xmlns:a16="http://schemas.microsoft.com/office/drawing/2014/main" id="{B3732A1B-F19A-55ED-EB68-B4F38F3A12F6}"/>
              </a:ext>
            </a:extLst>
          </p:cNvPr>
          <p:cNvSpPr txBox="1">
            <a:spLocks noChangeArrowheads="1"/>
          </p:cNvSpPr>
          <p:nvPr/>
        </p:nvSpPr>
        <p:spPr bwMode="auto">
          <a:xfrm>
            <a:off x="9821863" y="600075"/>
            <a:ext cx="1717675" cy="523875"/>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fontAlgn="auto" hangingPunct="1">
              <a:spcBef>
                <a:spcPts val="0"/>
              </a:spcBef>
              <a:spcAft>
                <a:spcPts val="0"/>
              </a:spcAft>
              <a:defRPr/>
            </a:pPr>
            <a:r>
              <a:rPr lang="fr-FR" altLang="fr-FR" sz="2800" kern="0">
                <a:solidFill>
                  <a:prstClr val="white"/>
                </a:solidFill>
                <a:latin typeface="Candara" panose="020E0502030303020204" pitchFamily="34" charset="0"/>
              </a:rPr>
              <a:t>30,00 µm</a:t>
            </a:r>
          </a:p>
        </p:txBody>
      </p:sp>
      <p:sp>
        <p:nvSpPr>
          <p:cNvPr id="332805" name="Rectangle 17">
            <a:extLst>
              <a:ext uri="{FF2B5EF4-FFF2-40B4-BE49-F238E27FC236}">
                <a16:creationId xmlns:a16="http://schemas.microsoft.com/office/drawing/2014/main" id="{AEBF4B03-B5C1-16A9-B132-F3897D89C836}"/>
              </a:ext>
            </a:extLst>
          </p:cNvPr>
          <p:cNvSpPr>
            <a:spLocks noChangeArrowheads="1"/>
          </p:cNvSpPr>
          <p:nvPr/>
        </p:nvSpPr>
        <p:spPr bwMode="auto">
          <a:xfrm rot="-5400000">
            <a:off x="11526837" y="5102226"/>
            <a:ext cx="1052513"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fr-FR" altLang="fr-FR" sz="1200">
                <a:solidFill>
                  <a:srgbClr val="FFFFFF"/>
                </a:solidFill>
                <a:latin typeface="Calibri Light" panose="020F0302020204030204" pitchFamily="34" charset="0"/>
              </a:rPr>
              <a:t>© Wikilmages</a:t>
            </a:r>
          </a:p>
        </p:txBody>
      </p:sp>
      <p:grpSp>
        <p:nvGrpSpPr>
          <p:cNvPr id="12" name="Groupe 11">
            <a:extLst>
              <a:ext uri="{FF2B5EF4-FFF2-40B4-BE49-F238E27FC236}">
                <a16:creationId xmlns:a16="http://schemas.microsoft.com/office/drawing/2014/main" id="{BE1D8963-A83D-4FE1-9CA4-6D12BFCD68FC}"/>
              </a:ext>
            </a:extLst>
          </p:cNvPr>
          <p:cNvGrpSpPr/>
          <p:nvPr/>
        </p:nvGrpSpPr>
        <p:grpSpPr>
          <a:xfrm>
            <a:off x="0" y="-1"/>
            <a:ext cx="1768414" cy="6858001"/>
            <a:chOff x="0" y="-1"/>
            <a:chExt cx="1768414" cy="6858001"/>
          </a:xfrm>
        </p:grpSpPr>
        <p:sp>
          <p:nvSpPr>
            <p:cNvPr id="13" name="Fond blanc">
              <a:extLst>
                <a:ext uri="{FF2B5EF4-FFF2-40B4-BE49-F238E27FC236}">
                  <a16:creationId xmlns:a16="http://schemas.microsoft.com/office/drawing/2014/main" id="{5CF57671-0FEF-4E44-871E-04DBCA6FAC15}"/>
                </a:ext>
              </a:extLst>
            </p:cNvPr>
            <p:cNvSpPr/>
            <p:nvPr/>
          </p:nvSpPr>
          <p:spPr>
            <a:xfrm>
              <a:off x="0" y="-1"/>
              <a:ext cx="1768414" cy="685800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4" name="MEP">
              <a:extLst>
                <a:ext uri="{FF2B5EF4-FFF2-40B4-BE49-F238E27FC236}">
                  <a16:creationId xmlns:a16="http://schemas.microsoft.com/office/drawing/2014/main" id="{4477E43F-313A-43B5-A299-E4A40BF4AAC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0214" y="4553406"/>
              <a:ext cx="1327986" cy="878855"/>
            </a:xfrm>
            <a:prstGeom prst="rect">
              <a:avLst/>
            </a:prstGeom>
          </p:spPr>
        </p:pic>
        <p:pic>
          <p:nvPicPr>
            <p:cNvPr id="15" name="AtmoSud">
              <a:hlinkClick r:id="rId6"/>
              <a:extLst>
                <a:ext uri="{FF2B5EF4-FFF2-40B4-BE49-F238E27FC236}">
                  <a16:creationId xmlns:a16="http://schemas.microsoft.com/office/drawing/2014/main" id="{0522CE10-057D-421B-B92E-06EA7CD8BC8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20214" y="3533382"/>
              <a:ext cx="1327986" cy="575486"/>
            </a:xfrm>
            <a:prstGeom prst="rect">
              <a:avLst/>
            </a:prstGeom>
          </p:spPr>
        </p:pic>
        <p:pic>
          <p:nvPicPr>
            <p:cNvPr id="18" name="FAEM">
              <a:hlinkClick r:id="rId8"/>
              <a:extLst>
                <a:ext uri="{FF2B5EF4-FFF2-40B4-BE49-F238E27FC236}">
                  <a16:creationId xmlns:a16="http://schemas.microsoft.com/office/drawing/2014/main" id="{CBBCF851-6095-412C-BA28-CF8B64FEAEA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20214" y="2584235"/>
              <a:ext cx="1327986" cy="504608"/>
            </a:xfrm>
            <a:prstGeom prst="rect">
              <a:avLst/>
            </a:prstGeom>
          </p:spPr>
        </p:pic>
        <p:pic>
          <p:nvPicPr>
            <p:cNvPr id="19" name="AEM">
              <a:extLst>
                <a:ext uri="{FF2B5EF4-FFF2-40B4-BE49-F238E27FC236}">
                  <a16:creationId xmlns:a16="http://schemas.microsoft.com/office/drawing/2014/main" id="{D1772946-9528-4715-9D50-0E9E766A4995}"/>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20214" y="297657"/>
              <a:ext cx="1327986" cy="1842040"/>
            </a:xfrm>
            <a:prstGeom prst="rect">
              <a:avLst/>
            </a:prstGeom>
          </p:spPr>
        </p:pic>
        <p:sp>
          <p:nvSpPr>
            <p:cNvPr id="20" name="Module CO2">
              <a:extLst>
                <a:ext uri="{FF2B5EF4-FFF2-40B4-BE49-F238E27FC236}">
                  <a16:creationId xmlns:a16="http://schemas.microsoft.com/office/drawing/2014/main" id="{5C1701C7-F4EC-44E7-9F28-A9FD26898908}"/>
                </a:ext>
              </a:extLst>
            </p:cNvPr>
            <p:cNvSpPr/>
            <p:nvPr/>
          </p:nvSpPr>
          <p:spPr>
            <a:xfrm>
              <a:off x="114404" y="5992223"/>
              <a:ext cx="1539605" cy="707886"/>
            </a:xfrm>
            <a:prstGeom prst="rect">
              <a:avLst/>
            </a:prstGeom>
            <a:solidFill>
              <a:srgbClr val="002060"/>
            </a:solidFill>
          </p:spPr>
          <p:txBody>
            <a:bodyPr wrap="square">
              <a:spAutoFit/>
            </a:bodyPr>
            <a:lstStyle/>
            <a:p>
              <a:pPr algn="ctr"/>
              <a:r>
                <a:rPr lang="fr-FR" sz="2000" b="1" dirty="0">
                  <a:solidFill>
                    <a:schemeClr val="bg1"/>
                  </a:solidFill>
                  <a:latin typeface="Century Gothic" panose="020B0502020202020204" pitchFamily="34" charset="0"/>
                </a:rPr>
                <a:t>L’air de ma classe</a:t>
              </a:r>
              <a:endParaRPr lang="fr-FR" sz="2000" dirty="0">
                <a:solidFill>
                  <a:schemeClr val="bg1"/>
                </a:solidFill>
              </a:endParaRPr>
            </a:p>
          </p:txBody>
        </p:sp>
      </p:grpSp>
      <p:sp>
        <p:nvSpPr>
          <p:cNvPr id="21" name="Titre">
            <a:extLst>
              <a:ext uri="{FF2B5EF4-FFF2-40B4-BE49-F238E27FC236}">
                <a16:creationId xmlns:a16="http://schemas.microsoft.com/office/drawing/2014/main" id="{5337C604-A60D-4261-A5D7-9BB014B747D6}"/>
              </a:ext>
            </a:extLst>
          </p:cNvPr>
          <p:cNvSpPr txBox="1"/>
          <p:nvPr/>
        </p:nvSpPr>
        <p:spPr>
          <a:xfrm>
            <a:off x="1768414" y="-4764"/>
            <a:ext cx="10423586" cy="1260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Autofit/>
          </a:bodyPr>
          <a:lstStyle>
            <a:lvl1pPr algn="ctr">
              <a:lnSpc>
                <a:spcPct val="90000"/>
              </a:lnSpc>
              <a:spcBef>
                <a:spcPct val="0"/>
              </a:spcBef>
              <a:buNone/>
              <a:defRPr sz="4000" b="1">
                <a:solidFill>
                  <a:schemeClr val="bg1"/>
                </a:solidFill>
                <a:latin typeface="Century Gothic" panose="020B0502020202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fr-FR" dirty="0">
                <a:solidFill>
                  <a:srgbClr val="002060"/>
                </a:solidFill>
              </a:rPr>
              <a:t>Les acariens sont des animaux microscopiques </a:t>
            </a:r>
          </a:p>
        </p:txBody>
      </p:sp>
      <p:pic>
        <p:nvPicPr>
          <p:cNvPr id="22" name="Clic retour">
            <a:hlinkClick r:id="rId11" action="ppaction://hlinksldjump"/>
            <a:extLst>
              <a:ext uri="{FF2B5EF4-FFF2-40B4-BE49-F238E27FC236}">
                <a16:creationId xmlns:a16="http://schemas.microsoft.com/office/drawing/2014/main" id="{5E2AE176-06C0-4613-9D81-95E7A7E2CA30}"/>
              </a:ext>
            </a:extLst>
          </p:cNvPr>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l="8751" t="2691" r="7314" b="5618"/>
          <a:stretch/>
        </p:blipFill>
        <p:spPr bwMode="auto">
          <a:xfrm>
            <a:off x="11326944" y="5839352"/>
            <a:ext cx="565484" cy="5243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 name="Espace réservé du numéro de diapositive 1">
            <a:extLst>
              <a:ext uri="{FF2B5EF4-FFF2-40B4-BE49-F238E27FC236}">
                <a16:creationId xmlns:a16="http://schemas.microsoft.com/office/drawing/2014/main" id="{5EADBDEE-C67B-430B-8535-D34DC82C0D5A}"/>
              </a:ext>
            </a:extLst>
          </p:cNvPr>
          <p:cNvSpPr txBox="1">
            <a:spLocks/>
          </p:cNvSpPr>
          <p:nvPr/>
        </p:nvSpPr>
        <p:spPr bwMode="auto">
          <a:xfrm>
            <a:off x="11126800" y="6409271"/>
            <a:ext cx="1018821" cy="365125"/>
          </a:xfrm>
          <a:prstGeom prst="rect">
            <a:avLst/>
          </a:prstGeom>
          <a:solidFill>
            <a:srgbClr val="002060"/>
          </a:solidFill>
          <a:ln>
            <a:noFill/>
          </a:ln>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fr-FR" altLang="fr-FR" sz="1800" b="1"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M</a:t>
            </a:r>
            <a:r>
              <a:rPr kumimoji="0" lang="fr-FR" altLang="fr-FR" sz="1800" b="1" i="0" u="none" strike="noStrike" kern="1200" cap="none" spc="0" normalizeH="0" baseline="30000" noProof="0" dirty="0">
                <a:ln>
                  <a:noFill/>
                </a:ln>
                <a:solidFill>
                  <a:prstClr val="white"/>
                </a:solidFill>
                <a:effectLst/>
                <a:uLnTx/>
                <a:uFillTx/>
                <a:latin typeface="Calibri" panose="020F0502020204030204" pitchFamily="34" charset="0"/>
                <a:ea typeface="+mn-ea"/>
                <a:cs typeface="+mn-cs"/>
              </a:rPr>
              <a:t>8</a:t>
            </a:r>
            <a:r>
              <a:rPr kumimoji="0" lang="fr-FR" altLang="fr-FR" sz="1800" b="1" i="0" u="none" strike="noStrike" kern="1200" cap="none" spc="0" normalizeH="0" baseline="0" noProof="0" dirty="0">
                <a:ln>
                  <a:noFill/>
                </a:ln>
                <a:solidFill>
                  <a:srgbClr val="CFEDEF"/>
                </a:solidFill>
                <a:effectLst/>
                <a:uLnTx/>
                <a:uFillTx/>
                <a:latin typeface="Calibri" panose="020F0502020204030204" pitchFamily="34" charset="0"/>
                <a:ea typeface="+mn-ea"/>
                <a:cs typeface="+mn-cs"/>
              </a:rPr>
              <a:t> </a:t>
            </a:r>
            <a:r>
              <a:rPr kumimoji="0" lang="fr-FR" altLang="fr-FR" sz="1800" b="1"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 </a:t>
            </a:r>
            <a:fld id="{6B65CB28-E51F-4F6B-B370-8F5765EA14E9}" type="slidenum">
              <a:rPr kumimoji="0" lang="fr-FR" altLang="fr-FR" sz="1800" b="1" i="0" u="none" strike="noStrike" kern="1200" cap="none" spc="0" normalizeH="0" baseline="0" noProof="0" smtClean="0">
                <a:ln>
                  <a:noFill/>
                </a:ln>
                <a:solidFill>
                  <a:prstClr val="white"/>
                </a:solidFill>
                <a:effectLst/>
                <a:uLnTx/>
                <a:uFillTx/>
                <a:latin typeface="Calibri" panose="020F0502020204030204" pitchFamily="34" charset="0"/>
                <a:ea typeface="+mn-ea"/>
                <a:cs typeface="+mn-cs"/>
              </a:rPr>
              <a:pPr marL="0" marR="0" lvl="0" indent="0" algn="ctr" defTabSz="914400" rtl="0" eaLnBrk="1" fontAlgn="auto" latinLnBrk="0" hangingPunct="1">
                <a:lnSpc>
                  <a:spcPct val="100000"/>
                </a:lnSpc>
                <a:spcBef>
                  <a:spcPct val="0"/>
                </a:spcBef>
                <a:spcAft>
                  <a:spcPts val="0"/>
                </a:spcAft>
                <a:buClrTx/>
                <a:buSzTx/>
                <a:buFontTx/>
                <a:buNone/>
                <a:tabLst/>
                <a:defRPr/>
              </a:pPr>
              <a:t>71</a:t>
            </a:fld>
            <a:endParaRPr kumimoji="0" lang="fr-FR" altLang="fr-FR" sz="1800" b="1"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p:txBody>
      </p:sp>
      <p:sp>
        <p:nvSpPr>
          <p:cNvPr id="26" name="Texte Bleu fonce">
            <a:extLst>
              <a:ext uri="{FF2B5EF4-FFF2-40B4-BE49-F238E27FC236}">
                <a16:creationId xmlns:a16="http://schemas.microsoft.com/office/drawing/2014/main" id="{3B9786E7-3C83-44F6-ACC1-959F119301B9}"/>
              </a:ext>
            </a:extLst>
          </p:cNvPr>
          <p:cNvSpPr/>
          <p:nvPr/>
        </p:nvSpPr>
        <p:spPr bwMode="auto">
          <a:xfrm>
            <a:off x="8342313" y="1475538"/>
            <a:ext cx="3703974" cy="2633329"/>
          </a:xfrm>
          <a:custGeom>
            <a:avLst/>
            <a:gdLst>
              <a:gd name="connsiteX0" fmla="*/ 0 w 5826377"/>
              <a:gd name="connsiteY0" fmla="*/ 1033411 h 2066821"/>
              <a:gd name="connsiteX1" fmla="*/ 2913189 w 5826377"/>
              <a:gd name="connsiteY1" fmla="*/ 0 h 2066821"/>
              <a:gd name="connsiteX2" fmla="*/ 5826378 w 5826377"/>
              <a:gd name="connsiteY2" fmla="*/ 1033411 h 2066821"/>
              <a:gd name="connsiteX3" fmla="*/ 2913189 w 5826377"/>
              <a:gd name="connsiteY3" fmla="*/ 2066822 h 2066821"/>
              <a:gd name="connsiteX4" fmla="*/ 0 w 5826377"/>
              <a:gd name="connsiteY4" fmla="*/ 1033411 h 2066821"/>
              <a:gd name="connsiteX0" fmla="*/ 0 w 5963004"/>
              <a:gd name="connsiteY0" fmla="*/ 1117673 h 2151084"/>
              <a:gd name="connsiteX1" fmla="*/ 2913189 w 5963004"/>
              <a:gd name="connsiteY1" fmla="*/ 84262 h 2151084"/>
              <a:gd name="connsiteX2" fmla="*/ 4908260 w 5963004"/>
              <a:gd name="connsiteY2" fmla="*/ 178808 h 2151084"/>
              <a:gd name="connsiteX3" fmla="*/ 5826378 w 5963004"/>
              <a:gd name="connsiteY3" fmla="*/ 1117673 h 2151084"/>
              <a:gd name="connsiteX4" fmla="*/ 2913189 w 5963004"/>
              <a:gd name="connsiteY4" fmla="*/ 2151084 h 2151084"/>
              <a:gd name="connsiteX5" fmla="*/ 0 w 5963004"/>
              <a:gd name="connsiteY5" fmla="*/ 1117673 h 2151084"/>
              <a:gd name="connsiteX0" fmla="*/ 0 w 5682491"/>
              <a:gd name="connsiteY0" fmla="*/ 1117673 h 2198926"/>
              <a:gd name="connsiteX1" fmla="*/ 2913189 w 5682491"/>
              <a:gd name="connsiteY1" fmla="*/ 84262 h 2198926"/>
              <a:gd name="connsiteX2" fmla="*/ 4908260 w 5682491"/>
              <a:gd name="connsiteY2" fmla="*/ 178808 h 2198926"/>
              <a:gd name="connsiteX3" fmla="*/ 5502993 w 5682491"/>
              <a:gd name="connsiteY3" fmla="*/ 1920561 h 2198926"/>
              <a:gd name="connsiteX4" fmla="*/ 2913189 w 5682491"/>
              <a:gd name="connsiteY4" fmla="*/ 2151084 h 2198926"/>
              <a:gd name="connsiteX5" fmla="*/ 0 w 5682491"/>
              <a:gd name="connsiteY5" fmla="*/ 1117673 h 2198926"/>
              <a:gd name="connsiteX0" fmla="*/ 0 w 5660189"/>
              <a:gd name="connsiteY0" fmla="*/ 926212 h 2198502"/>
              <a:gd name="connsiteX1" fmla="*/ 2890887 w 5660189"/>
              <a:gd name="connsiteY1" fmla="*/ 71221 h 2198502"/>
              <a:gd name="connsiteX2" fmla="*/ 4885958 w 5660189"/>
              <a:gd name="connsiteY2" fmla="*/ 165767 h 2198502"/>
              <a:gd name="connsiteX3" fmla="*/ 5480691 w 5660189"/>
              <a:gd name="connsiteY3" fmla="*/ 1907520 h 2198502"/>
              <a:gd name="connsiteX4" fmla="*/ 2890887 w 5660189"/>
              <a:gd name="connsiteY4" fmla="*/ 2138043 h 2198502"/>
              <a:gd name="connsiteX5" fmla="*/ 0 w 5660189"/>
              <a:gd name="connsiteY5" fmla="*/ 926212 h 2198502"/>
              <a:gd name="connsiteX0" fmla="*/ 13287 w 5673476"/>
              <a:gd name="connsiteY0" fmla="*/ 941739 h 2214029"/>
              <a:gd name="connsiteX1" fmla="*/ 1956320 w 5673476"/>
              <a:gd name="connsiteY1" fmla="*/ 64445 h 2214029"/>
              <a:gd name="connsiteX2" fmla="*/ 4899245 w 5673476"/>
              <a:gd name="connsiteY2" fmla="*/ 181294 h 2214029"/>
              <a:gd name="connsiteX3" fmla="*/ 5493978 w 5673476"/>
              <a:gd name="connsiteY3" fmla="*/ 1923047 h 2214029"/>
              <a:gd name="connsiteX4" fmla="*/ 2904174 w 5673476"/>
              <a:gd name="connsiteY4" fmla="*/ 2153570 h 2214029"/>
              <a:gd name="connsiteX5" fmla="*/ 13287 w 5673476"/>
              <a:gd name="connsiteY5" fmla="*/ 941739 h 2214029"/>
              <a:gd name="connsiteX0" fmla="*/ 101649 w 5761838"/>
              <a:gd name="connsiteY0" fmla="*/ 941739 h 2143739"/>
              <a:gd name="connsiteX1" fmla="*/ 2044682 w 5761838"/>
              <a:gd name="connsiteY1" fmla="*/ 64445 h 2143739"/>
              <a:gd name="connsiteX2" fmla="*/ 4987607 w 5761838"/>
              <a:gd name="connsiteY2" fmla="*/ 181294 h 2143739"/>
              <a:gd name="connsiteX3" fmla="*/ 5582340 w 5761838"/>
              <a:gd name="connsiteY3" fmla="*/ 1923047 h 2143739"/>
              <a:gd name="connsiteX4" fmla="*/ 840350 w 5761838"/>
              <a:gd name="connsiteY4" fmla="*/ 2064360 h 2143739"/>
              <a:gd name="connsiteX5" fmla="*/ 101649 w 5761838"/>
              <a:gd name="connsiteY5" fmla="*/ 941739 h 2143739"/>
              <a:gd name="connsiteX0" fmla="*/ 188442 w 5536397"/>
              <a:gd name="connsiteY0" fmla="*/ 630387 h 2143793"/>
              <a:gd name="connsiteX1" fmla="*/ 1819241 w 5536397"/>
              <a:gd name="connsiteY1" fmla="*/ 43025 h 2143793"/>
              <a:gd name="connsiteX2" fmla="*/ 4762166 w 5536397"/>
              <a:gd name="connsiteY2" fmla="*/ 159874 h 2143793"/>
              <a:gd name="connsiteX3" fmla="*/ 5356899 w 5536397"/>
              <a:gd name="connsiteY3" fmla="*/ 1901627 h 2143793"/>
              <a:gd name="connsiteX4" fmla="*/ 614909 w 5536397"/>
              <a:gd name="connsiteY4" fmla="*/ 2042940 h 2143793"/>
              <a:gd name="connsiteX5" fmla="*/ 188442 w 5536397"/>
              <a:gd name="connsiteY5" fmla="*/ 630387 h 2143793"/>
              <a:gd name="connsiteX0" fmla="*/ 174325 w 5321361"/>
              <a:gd name="connsiteY0" fmla="*/ 630387 h 2200733"/>
              <a:gd name="connsiteX1" fmla="*/ 1805124 w 5321361"/>
              <a:gd name="connsiteY1" fmla="*/ 43025 h 2200733"/>
              <a:gd name="connsiteX2" fmla="*/ 4748049 w 5321361"/>
              <a:gd name="connsiteY2" fmla="*/ 159874 h 2200733"/>
              <a:gd name="connsiteX3" fmla="*/ 5086304 w 5321361"/>
              <a:gd name="connsiteY3" fmla="*/ 2035442 h 2200733"/>
              <a:gd name="connsiteX4" fmla="*/ 600792 w 5321361"/>
              <a:gd name="connsiteY4" fmla="*/ 2042940 h 2200733"/>
              <a:gd name="connsiteX5" fmla="*/ 174325 w 5321361"/>
              <a:gd name="connsiteY5" fmla="*/ 630387 h 2200733"/>
              <a:gd name="connsiteX0" fmla="*/ 174325 w 5420438"/>
              <a:gd name="connsiteY0" fmla="*/ 630387 h 2200733"/>
              <a:gd name="connsiteX1" fmla="*/ 1805124 w 5420438"/>
              <a:gd name="connsiteY1" fmla="*/ 43025 h 2200733"/>
              <a:gd name="connsiteX2" fmla="*/ 4748049 w 5420438"/>
              <a:gd name="connsiteY2" fmla="*/ 159874 h 2200733"/>
              <a:gd name="connsiteX3" fmla="*/ 5086304 w 5420438"/>
              <a:gd name="connsiteY3" fmla="*/ 2035442 h 2200733"/>
              <a:gd name="connsiteX4" fmla="*/ 600792 w 5420438"/>
              <a:gd name="connsiteY4" fmla="*/ 2042940 h 2200733"/>
              <a:gd name="connsiteX5" fmla="*/ 174325 w 5420438"/>
              <a:gd name="connsiteY5" fmla="*/ 630387 h 2200733"/>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428298"/>
              <a:gd name="connsiteY0" fmla="*/ 682960 h 2297981"/>
              <a:gd name="connsiteX1" fmla="*/ 1805124 w 5428298"/>
              <a:gd name="connsiteY1" fmla="*/ 95598 h 2297981"/>
              <a:gd name="connsiteX2" fmla="*/ 4748049 w 5428298"/>
              <a:gd name="connsiteY2" fmla="*/ 212447 h 2297981"/>
              <a:gd name="connsiteX3" fmla="*/ 5086304 w 5428298"/>
              <a:gd name="connsiteY3" fmla="*/ 2088015 h 2297981"/>
              <a:gd name="connsiteX4" fmla="*/ 600792 w 5428298"/>
              <a:gd name="connsiteY4" fmla="*/ 2095513 h 2297981"/>
              <a:gd name="connsiteX5" fmla="*/ 174325 w 5428298"/>
              <a:gd name="connsiteY5" fmla="*/ 682960 h 2297981"/>
              <a:gd name="connsiteX0" fmla="*/ 151277 w 4978783"/>
              <a:gd name="connsiteY0" fmla="*/ 2095513 h 2334141"/>
              <a:gd name="connsiteX1" fmla="*/ 1355609 w 4978783"/>
              <a:gd name="connsiteY1" fmla="*/ 95598 h 2334141"/>
              <a:gd name="connsiteX2" fmla="*/ 4298534 w 4978783"/>
              <a:gd name="connsiteY2" fmla="*/ 212447 h 2334141"/>
              <a:gd name="connsiteX3" fmla="*/ 4636789 w 4978783"/>
              <a:gd name="connsiteY3" fmla="*/ 2088015 h 2334141"/>
              <a:gd name="connsiteX4" fmla="*/ 151277 w 4978783"/>
              <a:gd name="connsiteY4" fmla="*/ 2095513 h 2334141"/>
              <a:gd name="connsiteX0" fmla="*/ 470246 w 5297752"/>
              <a:gd name="connsiteY0" fmla="*/ 2066922 h 2301280"/>
              <a:gd name="connsiteX1" fmla="*/ 604061 w 5297752"/>
              <a:gd name="connsiteY1" fmla="*/ 133915 h 2301280"/>
              <a:gd name="connsiteX2" fmla="*/ 4617503 w 5297752"/>
              <a:gd name="connsiteY2" fmla="*/ 183856 h 2301280"/>
              <a:gd name="connsiteX3" fmla="*/ 4955758 w 5297752"/>
              <a:gd name="connsiteY3" fmla="*/ 2059424 h 2301280"/>
              <a:gd name="connsiteX4" fmla="*/ 470246 w 5297752"/>
              <a:gd name="connsiteY4" fmla="*/ 2066922 h 2301280"/>
              <a:gd name="connsiteX0" fmla="*/ 508312 w 5335818"/>
              <a:gd name="connsiteY0" fmla="*/ 2088925 h 2323283"/>
              <a:gd name="connsiteX1" fmla="*/ 642127 w 5335818"/>
              <a:gd name="connsiteY1" fmla="*/ 155918 h 2323283"/>
              <a:gd name="connsiteX2" fmla="*/ 4655569 w 5335818"/>
              <a:gd name="connsiteY2" fmla="*/ 205859 h 2323283"/>
              <a:gd name="connsiteX3" fmla="*/ 4993824 w 5335818"/>
              <a:gd name="connsiteY3" fmla="*/ 2081427 h 2323283"/>
              <a:gd name="connsiteX4" fmla="*/ 508312 w 5335818"/>
              <a:gd name="connsiteY4" fmla="*/ 2088925 h 2323283"/>
              <a:gd name="connsiteX0" fmla="*/ 537928 w 5365434"/>
              <a:gd name="connsiteY0" fmla="*/ 2041763 h 2267686"/>
              <a:gd name="connsiteX1" fmla="*/ 615987 w 5365434"/>
              <a:gd name="connsiteY1" fmla="*/ 242570 h 2267686"/>
              <a:gd name="connsiteX2" fmla="*/ 4685185 w 5365434"/>
              <a:gd name="connsiteY2" fmla="*/ 158697 h 2267686"/>
              <a:gd name="connsiteX3" fmla="*/ 5023440 w 5365434"/>
              <a:gd name="connsiteY3" fmla="*/ 2034265 h 2267686"/>
              <a:gd name="connsiteX4" fmla="*/ 537928 w 5365434"/>
              <a:gd name="connsiteY4" fmla="*/ 2041763 h 2267686"/>
              <a:gd name="connsiteX0" fmla="*/ 475390 w 5302896"/>
              <a:gd name="connsiteY0" fmla="*/ 2088286 h 2314209"/>
              <a:gd name="connsiteX1" fmla="*/ 553449 w 5302896"/>
              <a:gd name="connsiteY1" fmla="*/ 289093 h 2314209"/>
              <a:gd name="connsiteX2" fmla="*/ 4622647 w 5302896"/>
              <a:gd name="connsiteY2" fmla="*/ 205220 h 2314209"/>
              <a:gd name="connsiteX3" fmla="*/ 4960902 w 5302896"/>
              <a:gd name="connsiteY3" fmla="*/ 2080788 h 2314209"/>
              <a:gd name="connsiteX4" fmla="*/ 475390 w 5302896"/>
              <a:gd name="connsiteY4" fmla="*/ 2088286 h 23142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02896" h="2314209">
                <a:moveTo>
                  <a:pt x="475390" y="2088286"/>
                </a:moveTo>
                <a:cubicBezTo>
                  <a:pt x="-259185" y="1789670"/>
                  <a:pt x="-70853" y="602937"/>
                  <a:pt x="553449" y="289093"/>
                </a:cubicBezTo>
                <a:cubicBezTo>
                  <a:pt x="1177751" y="-24751"/>
                  <a:pt x="4075784" y="-126849"/>
                  <a:pt x="4622647" y="205220"/>
                </a:cubicBezTo>
                <a:cubicBezTo>
                  <a:pt x="5169510" y="537289"/>
                  <a:pt x="5652111" y="1766944"/>
                  <a:pt x="4960902" y="2080788"/>
                </a:cubicBezTo>
                <a:cubicBezTo>
                  <a:pt x="4269693" y="2394632"/>
                  <a:pt x="1209965" y="2386902"/>
                  <a:pt x="475390" y="2088286"/>
                </a:cubicBezTo>
                <a:close/>
              </a:path>
            </a:pathLst>
          </a:custGeom>
          <a:solidFill>
            <a:srgbClr val="002060">
              <a:alpha val="80000"/>
            </a:srgbClr>
          </a:solidFill>
          <a:ln>
            <a:noFill/>
          </a:ln>
          <a:effectLst/>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r>
              <a:rPr lang="fr-FR" altLang="fr-FR" sz="1600" dirty="0">
                <a:solidFill>
                  <a:schemeClr val="bg1"/>
                </a:solidFill>
                <a:cs typeface="Arial" panose="020B0604020202020204" pitchFamily="34" charset="0"/>
              </a:rPr>
              <a:t>D’une taille</a:t>
            </a:r>
            <a:br>
              <a:rPr lang="fr-FR" altLang="fr-FR" sz="1600" dirty="0">
                <a:solidFill>
                  <a:schemeClr val="bg1"/>
                </a:solidFill>
                <a:cs typeface="Arial" panose="020B0604020202020204" pitchFamily="34" charset="0"/>
              </a:rPr>
            </a:br>
            <a:r>
              <a:rPr lang="fr-FR" altLang="fr-FR" sz="1600" dirty="0">
                <a:solidFill>
                  <a:schemeClr val="bg1"/>
                </a:solidFill>
                <a:cs typeface="Arial" panose="020B0604020202020204" pitchFamily="34" charset="0"/>
              </a:rPr>
              <a:t> entre 200 à 500 micromètres,  qui dégradent les matières organiques. </a:t>
            </a:r>
            <a:br>
              <a:rPr lang="fr-FR" altLang="fr-FR" sz="1600" dirty="0">
                <a:solidFill>
                  <a:schemeClr val="bg1"/>
                </a:solidFill>
                <a:cs typeface="Arial" panose="020B0604020202020204" pitchFamily="34" charset="0"/>
              </a:rPr>
            </a:br>
            <a:r>
              <a:rPr lang="fr-FR" altLang="fr-FR" sz="1600" dirty="0">
                <a:solidFill>
                  <a:schemeClr val="bg1"/>
                </a:solidFill>
                <a:cs typeface="Arial" panose="020B0604020202020204" pitchFamily="34" charset="0"/>
              </a:rPr>
              <a:t>Ils se trouvent dans tous les recoins</a:t>
            </a:r>
            <a:br>
              <a:rPr lang="fr-FR" altLang="fr-FR" sz="1600" dirty="0">
                <a:solidFill>
                  <a:schemeClr val="bg1"/>
                </a:solidFill>
                <a:cs typeface="Arial" panose="020B0604020202020204" pitchFamily="34" charset="0"/>
              </a:rPr>
            </a:br>
            <a:r>
              <a:rPr lang="fr-FR" altLang="fr-FR" sz="1600" dirty="0">
                <a:solidFill>
                  <a:schemeClr val="bg1"/>
                </a:solidFill>
                <a:cs typeface="Arial" panose="020B0604020202020204" pitchFamily="34" charset="0"/>
              </a:rPr>
              <a:t> de la maison, plus particulièrement dans les endroits chauds : couettes, matelas, oreillers mais aussi dans la poussière.</a:t>
            </a:r>
          </a:p>
          <a:p>
            <a:pPr algn="ctr">
              <a:defRPr/>
            </a:pPr>
            <a:r>
              <a:rPr lang="fr-FR" altLang="fr-FR" sz="1600" dirty="0">
                <a:solidFill>
                  <a:schemeClr val="bg1"/>
                </a:solidFill>
                <a:cs typeface="Arial" panose="020B0604020202020204" pitchFamily="34" charset="0"/>
              </a:rPr>
              <a:t>Lorsque l’on parle d’asthme ou de rhinite allergique, ils sont les plus incriminés.</a:t>
            </a:r>
          </a:p>
        </p:txBody>
      </p:sp>
      <p:pic>
        <p:nvPicPr>
          <p:cNvPr id="27" name="Plus +">
            <a:extLst>
              <a:ext uri="{FF2B5EF4-FFF2-40B4-BE49-F238E27FC236}">
                <a16:creationId xmlns:a16="http://schemas.microsoft.com/office/drawing/2014/main" id="{D25D7545-253C-4521-AA2C-7DB1CA3AC2ED}"/>
              </a:ext>
            </a:extLst>
          </p:cNvPr>
          <p:cNvPicPr preferRelativeResize="0">
            <a:picLocks/>
          </p:cNvPicPr>
          <p:nvPr/>
        </p:nvPicPr>
        <p:blipFill rotWithShape="1">
          <a:blip r:embed="rId13" cstate="print">
            <a:extLst>
              <a:ext uri="{28A0092B-C50C-407E-A947-70E740481C1C}">
                <a14:useLocalDpi xmlns:a14="http://schemas.microsoft.com/office/drawing/2010/main" val="0"/>
              </a:ext>
            </a:extLst>
          </a:blip>
          <a:srcRect l="12929" t="7325" r="11445" b="3583"/>
          <a:stretch/>
        </p:blipFill>
        <p:spPr bwMode="auto">
          <a:xfrm>
            <a:off x="11455251" y="313782"/>
            <a:ext cx="591036" cy="591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2038260"/>
      </p:ext>
    </p:extLst>
  </p:cSld>
  <p:clrMapOvr>
    <a:masterClrMapping/>
  </p:clrMapOvr>
  <p:transition spd="slow" advClick="0"/>
  <p:timing>
    <p:tnLst>
      <p:par>
        <p:cTn id="1" dur="indefinite" restart="never" nodeType="tmRoot">
          <p:childTnLst>
            <p:seq concurrent="1" nextAc="seek">
              <p:cTn id="2" restart="whenNotActive" fill="hold" evtFilter="cancelBubble" nodeType="interactiveSeq">
                <p:stCondLst>
                  <p:cond evt="onClick" delay="0">
                    <p:tgtEl>
                      <p:spTgt spid="27"/>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7"/>
                  </p:tgtEl>
                </p:cond>
              </p:nextCondLst>
            </p:seq>
          </p:childTnLst>
        </p:cTn>
      </p:par>
    </p:tnLst>
    <p:bldLst>
      <p:bldP spid="26" grpId="0" animBg="1"/>
      <p:bldP spid="26" grpId="1" animBg="1"/>
    </p:bldLst>
  </p:timing>
</p:sld>
</file>

<file path=ppt/slides/slide7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6" name="Image 9" descr="Une image contenant herbe, fruit, assis, différent&#10;&#10;Description générée automatiquement">
            <a:extLst>
              <a:ext uri="{FF2B5EF4-FFF2-40B4-BE49-F238E27FC236}">
                <a16:creationId xmlns:a16="http://schemas.microsoft.com/office/drawing/2014/main" id="{7148DBB5-4F89-4967-A6A7-AC9D9EF26C2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4149"/>
          <a:stretch/>
        </p:blipFill>
        <p:spPr bwMode="auto">
          <a:xfrm>
            <a:off x="1768412" y="172047"/>
            <a:ext cx="10423587" cy="66859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Connecteur droit 5">
            <a:extLst>
              <a:ext uri="{FF2B5EF4-FFF2-40B4-BE49-F238E27FC236}">
                <a16:creationId xmlns:a16="http://schemas.microsoft.com/office/drawing/2014/main" id="{F82BA173-4236-2CBE-1BFA-58E6D58219CA}"/>
              </a:ext>
            </a:extLst>
          </p:cNvPr>
          <p:cNvCxnSpPr/>
          <p:nvPr/>
        </p:nvCxnSpPr>
        <p:spPr>
          <a:xfrm>
            <a:off x="8342313" y="1114425"/>
            <a:ext cx="319722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Ztxt-mesure">
            <a:extLst>
              <a:ext uri="{FF2B5EF4-FFF2-40B4-BE49-F238E27FC236}">
                <a16:creationId xmlns:a16="http://schemas.microsoft.com/office/drawing/2014/main" id="{B3732A1B-F19A-55ED-EB68-B4F38F3A12F6}"/>
              </a:ext>
            </a:extLst>
          </p:cNvPr>
          <p:cNvSpPr txBox="1">
            <a:spLocks noChangeArrowheads="1"/>
          </p:cNvSpPr>
          <p:nvPr/>
        </p:nvSpPr>
        <p:spPr bwMode="auto">
          <a:xfrm>
            <a:off x="9821863" y="600075"/>
            <a:ext cx="1717675" cy="523875"/>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fontAlgn="auto" hangingPunct="1">
              <a:spcBef>
                <a:spcPts val="0"/>
              </a:spcBef>
              <a:spcAft>
                <a:spcPts val="0"/>
              </a:spcAft>
              <a:defRPr/>
            </a:pPr>
            <a:r>
              <a:rPr lang="fr-FR" altLang="fr-FR" sz="2800" kern="0">
                <a:solidFill>
                  <a:prstClr val="white"/>
                </a:solidFill>
                <a:latin typeface="Candara" panose="020E0502030303020204" pitchFamily="34" charset="0"/>
              </a:rPr>
              <a:t>30,00 µm</a:t>
            </a:r>
          </a:p>
        </p:txBody>
      </p:sp>
      <p:sp>
        <p:nvSpPr>
          <p:cNvPr id="332805" name="Rectangle 17">
            <a:extLst>
              <a:ext uri="{FF2B5EF4-FFF2-40B4-BE49-F238E27FC236}">
                <a16:creationId xmlns:a16="http://schemas.microsoft.com/office/drawing/2014/main" id="{AEBF4B03-B5C1-16A9-B132-F3897D89C836}"/>
              </a:ext>
            </a:extLst>
          </p:cNvPr>
          <p:cNvSpPr>
            <a:spLocks noChangeArrowheads="1"/>
          </p:cNvSpPr>
          <p:nvPr/>
        </p:nvSpPr>
        <p:spPr bwMode="auto">
          <a:xfrm rot="-5400000">
            <a:off x="11526837" y="5102226"/>
            <a:ext cx="1052513"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fr-FR" altLang="fr-FR" sz="1200">
                <a:solidFill>
                  <a:srgbClr val="FFFFFF"/>
                </a:solidFill>
                <a:latin typeface="Calibri Light" panose="020F0302020204030204" pitchFamily="34" charset="0"/>
              </a:rPr>
              <a:t>© Wikilmages</a:t>
            </a:r>
          </a:p>
        </p:txBody>
      </p:sp>
      <p:grpSp>
        <p:nvGrpSpPr>
          <p:cNvPr id="12" name="Groupe 11">
            <a:extLst>
              <a:ext uri="{FF2B5EF4-FFF2-40B4-BE49-F238E27FC236}">
                <a16:creationId xmlns:a16="http://schemas.microsoft.com/office/drawing/2014/main" id="{BE1D8963-A83D-4FE1-9CA4-6D12BFCD68FC}"/>
              </a:ext>
            </a:extLst>
          </p:cNvPr>
          <p:cNvGrpSpPr/>
          <p:nvPr/>
        </p:nvGrpSpPr>
        <p:grpSpPr>
          <a:xfrm>
            <a:off x="0" y="-1"/>
            <a:ext cx="1768414" cy="6858001"/>
            <a:chOff x="0" y="-1"/>
            <a:chExt cx="1768414" cy="6858001"/>
          </a:xfrm>
        </p:grpSpPr>
        <p:sp>
          <p:nvSpPr>
            <p:cNvPr id="13" name="Fond blanc">
              <a:extLst>
                <a:ext uri="{FF2B5EF4-FFF2-40B4-BE49-F238E27FC236}">
                  <a16:creationId xmlns:a16="http://schemas.microsoft.com/office/drawing/2014/main" id="{5CF57671-0FEF-4E44-871E-04DBCA6FAC15}"/>
                </a:ext>
              </a:extLst>
            </p:cNvPr>
            <p:cNvSpPr/>
            <p:nvPr/>
          </p:nvSpPr>
          <p:spPr>
            <a:xfrm>
              <a:off x="0" y="-1"/>
              <a:ext cx="1768414" cy="685800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4" name="MEP">
              <a:extLst>
                <a:ext uri="{FF2B5EF4-FFF2-40B4-BE49-F238E27FC236}">
                  <a16:creationId xmlns:a16="http://schemas.microsoft.com/office/drawing/2014/main" id="{4477E43F-313A-43B5-A299-E4A40BF4AAC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0214" y="4553406"/>
              <a:ext cx="1327986" cy="878855"/>
            </a:xfrm>
            <a:prstGeom prst="rect">
              <a:avLst/>
            </a:prstGeom>
          </p:spPr>
        </p:pic>
        <p:pic>
          <p:nvPicPr>
            <p:cNvPr id="15" name="AtmoSud">
              <a:hlinkClick r:id="rId5"/>
              <a:extLst>
                <a:ext uri="{FF2B5EF4-FFF2-40B4-BE49-F238E27FC236}">
                  <a16:creationId xmlns:a16="http://schemas.microsoft.com/office/drawing/2014/main" id="{0522CE10-057D-421B-B92E-06EA7CD8BC8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20214" y="3533382"/>
              <a:ext cx="1327986" cy="575486"/>
            </a:xfrm>
            <a:prstGeom prst="rect">
              <a:avLst/>
            </a:prstGeom>
          </p:spPr>
        </p:pic>
        <p:pic>
          <p:nvPicPr>
            <p:cNvPr id="18" name="FAEM">
              <a:hlinkClick r:id="rId7"/>
              <a:extLst>
                <a:ext uri="{FF2B5EF4-FFF2-40B4-BE49-F238E27FC236}">
                  <a16:creationId xmlns:a16="http://schemas.microsoft.com/office/drawing/2014/main" id="{CBBCF851-6095-412C-BA28-CF8B64FEAEA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20214" y="2584235"/>
              <a:ext cx="1327986" cy="504608"/>
            </a:xfrm>
            <a:prstGeom prst="rect">
              <a:avLst/>
            </a:prstGeom>
          </p:spPr>
        </p:pic>
        <p:pic>
          <p:nvPicPr>
            <p:cNvPr id="19" name="AEM">
              <a:extLst>
                <a:ext uri="{FF2B5EF4-FFF2-40B4-BE49-F238E27FC236}">
                  <a16:creationId xmlns:a16="http://schemas.microsoft.com/office/drawing/2014/main" id="{D1772946-9528-4715-9D50-0E9E766A499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20214" y="297657"/>
              <a:ext cx="1327986" cy="1842040"/>
            </a:xfrm>
            <a:prstGeom prst="rect">
              <a:avLst/>
            </a:prstGeom>
          </p:spPr>
        </p:pic>
        <p:sp>
          <p:nvSpPr>
            <p:cNvPr id="20" name="Module CO2">
              <a:extLst>
                <a:ext uri="{FF2B5EF4-FFF2-40B4-BE49-F238E27FC236}">
                  <a16:creationId xmlns:a16="http://schemas.microsoft.com/office/drawing/2014/main" id="{5C1701C7-F4EC-44E7-9F28-A9FD26898908}"/>
                </a:ext>
              </a:extLst>
            </p:cNvPr>
            <p:cNvSpPr/>
            <p:nvPr/>
          </p:nvSpPr>
          <p:spPr>
            <a:xfrm>
              <a:off x="114404" y="5992223"/>
              <a:ext cx="1539605" cy="707886"/>
            </a:xfrm>
            <a:prstGeom prst="rect">
              <a:avLst/>
            </a:prstGeom>
            <a:solidFill>
              <a:srgbClr val="002060"/>
            </a:solidFill>
          </p:spPr>
          <p:txBody>
            <a:bodyPr wrap="square">
              <a:spAutoFit/>
            </a:bodyPr>
            <a:lstStyle/>
            <a:p>
              <a:pPr algn="ctr"/>
              <a:r>
                <a:rPr lang="fr-FR" sz="2000" b="1" dirty="0">
                  <a:solidFill>
                    <a:schemeClr val="bg1"/>
                  </a:solidFill>
                  <a:latin typeface="Century Gothic" panose="020B0502020202020204" pitchFamily="34" charset="0"/>
                </a:rPr>
                <a:t>L’air de ma classe</a:t>
              </a:r>
              <a:endParaRPr lang="fr-FR" sz="2000" dirty="0">
                <a:solidFill>
                  <a:schemeClr val="bg1"/>
                </a:solidFill>
              </a:endParaRPr>
            </a:p>
          </p:txBody>
        </p:sp>
      </p:grpSp>
      <p:sp>
        <p:nvSpPr>
          <p:cNvPr id="21" name="Titre">
            <a:extLst>
              <a:ext uri="{FF2B5EF4-FFF2-40B4-BE49-F238E27FC236}">
                <a16:creationId xmlns:a16="http://schemas.microsoft.com/office/drawing/2014/main" id="{5337C604-A60D-4261-A5D7-9BB014B747D6}"/>
              </a:ext>
            </a:extLst>
          </p:cNvPr>
          <p:cNvSpPr txBox="1"/>
          <p:nvPr/>
        </p:nvSpPr>
        <p:spPr>
          <a:xfrm>
            <a:off x="1768414" y="-4765"/>
            <a:ext cx="10423586" cy="123814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Autofit/>
          </a:bodyPr>
          <a:lstStyle>
            <a:lvl1pPr algn="ctr">
              <a:lnSpc>
                <a:spcPct val="90000"/>
              </a:lnSpc>
              <a:spcBef>
                <a:spcPct val="0"/>
              </a:spcBef>
              <a:buNone/>
              <a:defRPr sz="4000" b="1">
                <a:solidFill>
                  <a:schemeClr val="bg1"/>
                </a:solidFill>
                <a:latin typeface="Century Gothic" panose="020B0502020202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fr-FR" dirty="0">
                <a:solidFill>
                  <a:srgbClr val="002060"/>
                </a:solidFill>
              </a:rPr>
              <a:t>Les pollens</a:t>
            </a:r>
          </a:p>
          <a:p>
            <a:r>
              <a:rPr lang="fr-FR" dirty="0">
                <a:solidFill>
                  <a:srgbClr val="002060"/>
                </a:solidFill>
              </a:rPr>
              <a:t> </a:t>
            </a:r>
            <a:r>
              <a:rPr lang="fr-FR" sz="2800" dirty="0">
                <a:solidFill>
                  <a:srgbClr val="002060"/>
                </a:solidFill>
              </a:rPr>
              <a:t>taille entre 20 à 55 µm </a:t>
            </a:r>
          </a:p>
        </p:txBody>
      </p:sp>
      <p:pic>
        <p:nvPicPr>
          <p:cNvPr id="22" name="Clic retour">
            <a:hlinkClick r:id="rId10" action="ppaction://hlinksldjump"/>
            <a:extLst>
              <a:ext uri="{FF2B5EF4-FFF2-40B4-BE49-F238E27FC236}">
                <a16:creationId xmlns:a16="http://schemas.microsoft.com/office/drawing/2014/main" id="{5E2AE176-06C0-4613-9D81-95E7A7E2CA30}"/>
              </a:ext>
            </a:extLst>
          </p:cNvPr>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8751" t="2691" r="7314" b="5618"/>
          <a:stretch/>
        </p:blipFill>
        <p:spPr bwMode="auto">
          <a:xfrm>
            <a:off x="11326944" y="5839352"/>
            <a:ext cx="565484" cy="5243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 name="Espace réservé du numéro de diapositive 1">
            <a:extLst>
              <a:ext uri="{FF2B5EF4-FFF2-40B4-BE49-F238E27FC236}">
                <a16:creationId xmlns:a16="http://schemas.microsoft.com/office/drawing/2014/main" id="{5EADBDEE-C67B-430B-8535-D34DC82C0D5A}"/>
              </a:ext>
            </a:extLst>
          </p:cNvPr>
          <p:cNvSpPr txBox="1">
            <a:spLocks/>
          </p:cNvSpPr>
          <p:nvPr/>
        </p:nvSpPr>
        <p:spPr bwMode="auto">
          <a:xfrm>
            <a:off x="11126800" y="6409271"/>
            <a:ext cx="1018821" cy="365125"/>
          </a:xfrm>
          <a:prstGeom prst="rect">
            <a:avLst/>
          </a:prstGeom>
          <a:solidFill>
            <a:srgbClr val="002060"/>
          </a:solidFill>
          <a:ln>
            <a:noFill/>
          </a:ln>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fr-FR" altLang="fr-FR" sz="1800" b="1"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M</a:t>
            </a:r>
            <a:r>
              <a:rPr kumimoji="0" lang="fr-FR" altLang="fr-FR" sz="1800" b="1" i="0" u="none" strike="noStrike" kern="1200" cap="none" spc="0" normalizeH="0" baseline="30000" noProof="0" dirty="0">
                <a:ln>
                  <a:noFill/>
                </a:ln>
                <a:solidFill>
                  <a:prstClr val="white"/>
                </a:solidFill>
                <a:effectLst/>
                <a:uLnTx/>
                <a:uFillTx/>
                <a:latin typeface="Calibri" panose="020F0502020204030204" pitchFamily="34" charset="0"/>
                <a:ea typeface="+mn-ea"/>
                <a:cs typeface="+mn-cs"/>
              </a:rPr>
              <a:t>8</a:t>
            </a:r>
            <a:r>
              <a:rPr kumimoji="0" lang="fr-FR" altLang="fr-FR" sz="1800" b="1" i="0" u="none" strike="noStrike" kern="1200" cap="none" spc="0" normalizeH="0" baseline="0" noProof="0" dirty="0">
                <a:ln>
                  <a:noFill/>
                </a:ln>
                <a:solidFill>
                  <a:srgbClr val="CFEDEF"/>
                </a:solidFill>
                <a:effectLst/>
                <a:uLnTx/>
                <a:uFillTx/>
                <a:latin typeface="Calibri" panose="020F0502020204030204" pitchFamily="34" charset="0"/>
                <a:ea typeface="+mn-ea"/>
                <a:cs typeface="+mn-cs"/>
              </a:rPr>
              <a:t> </a:t>
            </a:r>
            <a:r>
              <a:rPr kumimoji="0" lang="fr-FR" altLang="fr-FR" sz="1800" b="1"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 </a:t>
            </a:r>
            <a:fld id="{6B65CB28-E51F-4F6B-B370-8F5765EA14E9}" type="slidenum">
              <a:rPr kumimoji="0" lang="fr-FR" altLang="fr-FR" sz="1800" b="1" i="0" u="none" strike="noStrike" kern="1200" cap="none" spc="0" normalizeH="0" baseline="0" noProof="0" smtClean="0">
                <a:ln>
                  <a:noFill/>
                </a:ln>
                <a:solidFill>
                  <a:prstClr val="white"/>
                </a:solidFill>
                <a:effectLst/>
                <a:uLnTx/>
                <a:uFillTx/>
                <a:latin typeface="Calibri" panose="020F0502020204030204" pitchFamily="34" charset="0"/>
                <a:ea typeface="+mn-ea"/>
                <a:cs typeface="+mn-cs"/>
              </a:rPr>
              <a:pPr marL="0" marR="0" lvl="0" indent="0" algn="ctr" defTabSz="914400" rtl="0" eaLnBrk="1" fontAlgn="auto" latinLnBrk="0" hangingPunct="1">
                <a:lnSpc>
                  <a:spcPct val="100000"/>
                </a:lnSpc>
                <a:spcBef>
                  <a:spcPct val="0"/>
                </a:spcBef>
                <a:spcAft>
                  <a:spcPts val="0"/>
                </a:spcAft>
                <a:buClrTx/>
                <a:buSzTx/>
                <a:buFontTx/>
                <a:buNone/>
                <a:tabLst/>
                <a:defRPr/>
              </a:pPr>
              <a:t>72</a:t>
            </a:fld>
            <a:endParaRPr kumimoji="0" lang="fr-FR" altLang="fr-FR" sz="1800" b="1"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p:txBody>
      </p:sp>
      <p:sp>
        <p:nvSpPr>
          <p:cNvPr id="24" name="Rectangle 14">
            <a:extLst>
              <a:ext uri="{FF2B5EF4-FFF2-40B4-BE49-F238E27FC236}">
                <a16:creationId xmlns:a16="http://schemas.microsoft.com/office/drawing/2014/main" id="{40CB962C-4DD5-4F35-8A1F-37B8BC0797F4}"/>
              </a:ext>
            </a:extLst>
          </p:cNvPr>
          <p:cNvSpPr>
            <a:spLocks noChangeArrowheads="1"/>
          </p:cNvSpPr>
          <p:nvPr/>
        </p:nvSpPr>
        <p:spPr bwMode="auto">
          <a:xfrm>
            <a:off x="1478927" y="-1584358"/>
            <a:ext cx="10264775"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 typeface="Arial" panose="020B0604020202020204" pitchFamily="34" charset="0"/>
              <a:buNone/>
            </a:pPr>
            <a:r>
              <a:rPr lang="fr-FR" altLang="fr-FR" sz="3000" b="1" dirty="0">
                <a:solidFill>
                  <a:srgbClr val="002060"/>
                </a:solidFill>
              </a:rPr>
              <a:t>Les pollens</a:t>
            </a:r>
          </a:p>
          <a:p>
            <a:pPr algn="ctr">
              <a:lnSpc>
                <a:spcPct val="100000"/>
              </a:lnSpc>
              <a:spcBef>
                <a:spcPct val="0"/>
              </a:spcBef>
              <a:buFont typeface="Arial" panose="020B0604020202020204" pitchFamily="34" charset="0"/>
              <a:buNone/>
            </a:pPr>
            <a:r>
              <a:rPr lang="fr-FR" altLang="fr-FR" sz="3000" b="1" i="1" dirty="0">
                <a:solidFill>
                  <a:srgbClr val="002060"/>
                </a:solidFill>
              </a:rPr>
              <a:t>Diamètre de 20 à 55 </a:t>
            </a:r>
            <a:r>
              <a:rPr lang="fr-FR" altLang="fr-FR" sz="3000" b="1" i="1" dirty="0" err="1">
                <a:solidFill>
                  <a:srgbClr val="002060"/>
                </a:solidFill>
              </a:rPr>
              <a:t>μm</a:t>
            </a:r>
            <a:r>
              <a:rPr lang="fr-FR" altLang="fr-FR" sz="3000" b="1" i="1" dirty="0">
                <a:solidFill>
                  <a:srgbClr val="002060"/>
                </a:solidFill>
              </a:rPr>
              <a:t> en général </a:t>
            </a:r>
          </a:p>
        </p:txBody>
      </p:sp>
      <p:sp>
        <p:nvSpPr>
          <p:cNvPr id="28" name="Texte Bleu fonce">
            <a:extLst>
              <a:ext uri="{FF2B5EF4-FFF2-40B4-BE49-F238E27FC236}">
                <a16:creationId xmlns:a16="http://schemas.microsoft.com/office/drawing/2014/main" id="{FFBD650E-75AA-4E5C-9219-2A84C4872F67}"/>
              </a:ext>
            </a:extLst>
          </p:cNvPr>
          <p:cNvSpPr/>
          <p:nvPr/>
        </p:nvSpPr>
        <p:spPr bwMode="auto">
          <a:xfrm>
            <a:off x="6096000" y="1123950"/>
            <a:ext cx="5848047" cy="2552047"/>
          </a:xfrm>
          <a:custGeom>
            <a:avLst/>
            <a:gdLst>
              <a:gd name="connsiteX0" fmla="*/ 0 w 5826377"/>
              <a:gd name="connsiteY0" fmla="*/ 1033411 h 2066821"/>
              <a:gd name="connsiteX1" fmla="*/ 2913189 w 5826377"/>
              <a:gd name="connsiteY1" fmla="*/ 0 h 2066821"/>
              <a:gd name="connsiteX2" fmla="*/ 5826378 w 5826377"/>
              <a:gd name="connsiteY2" fmla="*/ 1033411 h 2066821"/>
              <a:gd name="connsiteX3" fmla="*/ 2913189 w 5826377"/>
              <a:gd name="connsiteY3" fmla="*/ 2066822 h 2066821"/>
              <a:gd name="connsiteX4" fmla="*/ 0 w 5826377"/>
              <a:gd name="connsiteY4" fmla="*/ 1033411 h 2066821"/>
              <a:gd name="connsiteX0" fmla="*/ 0 w 5963004"/>
              <a:gd name="connsiteY0" fmla="*/ 1117673 h 2151084"/>
              <a:gd name="connsiteX1" fmla="*/ 2913189 w 5963004"/>
              <a:gd name="connsiteY1" fmla="*/ 84262 h 2151084"/>
              <a:gd name="connsiteX2" fmla="*/ 4908260 w 5963004"/>
              <a:gd name="connsiteY2" fmla="*/ 178808 h 2151084"/>
              <a:gd name="connsiteX3" fmla="*/ 5826378 w 5963004"/>
              <a:gd name="connsiteY3" fmla="*/ 1117673 h 2151084"/>
              <a:gd name="connsiteX4" fmla="*/ 2913189 w 5963004"/>
              <a:gd name="connsiteY4" fmla="*/ 2151084 h 2151084"/>
              <a:gd name="connsiteX5" fmla="*/ 0 w 5963004"/>
              <a:gd name="connsiteY5" fmla="*/ 1117673 h 2151084"/>
              <a:gd name="connsiteX0" fmla="*/ 0 w 5682491"/>
              <a:gd name="connsiteY0" fmla="*/ 1117673 h 2198926"/>
              <a:gd name="connsiteX1" fmla="*/ 2913189 w 5682491"/>
              <a:gd name="connsiteY1" fmla="*/ 84262 h 2198926"/>
              <a:gd name="connsiteX2" fmla="*/ 4908260 w 5682491"/>
              <a:gd name="connsiteY2" fmla="*/ 178808 h 2198926"/>
              <a:gd name="connsiteX3" fmla="*/ 5502993 w 5682491"/>
              <a:gd name="connsiteY3" fmla="*/ 1920561 h 2198926"/>
              <a:gd name="connsiteX4" fmla="*/ 2913189 w 5682491"/>
              <a:gd name="connsiteY4" fmla="*/ 2151084 h 2198926"/>
              <a:gd name="connsiteX5" fmla="*/ 0 w 5682491"/>
              <a:gd name="connsiteY5" fmla="*/ 1117673 h 2198926"/>
              <a:gd name="connsiteX0" fmla="*/ 0 w 5660189"/>
              <a:gd name="connsiteY0" fmla="*/ 926212 h 2198502"/>
              <a:gd name="connsiteX1" fmla="*/ 2890887 w 5660189"/>
              <a:gd name="connsiteY1" fmla="*/ 71221 h 2198502"/>
              <a:gd name="connsiteX2" fmla="*/ 4885958 w 5660189"/>
              <a:gd name="connsiteY2" fmla="*/ 165767 h 2198502"/>
              <a:gd name="connsiteX3" fmla="*/ 5480691 w 5660189"/>
              <a:gd name="connsiteY3" fmla="*/ 1907520 h 2198502"/>
              <a:gd name="connsiteX4" fmla="*/ 2890887 w 5660189"/>
              <a:gd name="connsiteY4" fmla="*/ 2138043 h 2198502"/>
              <a:gd name="connsiteX5" fmla="*/ 0 w 5660189"/>
              <a:gd name="connsiteY5" fmla="*/ 926212 h 2198502"/>
              <a:gd name="connsiteX0" fmla="*/ 13287 w 5673476"/>
              <a:gd name="connsiteY0" fmla="*/ 941739 h 2214029"/>
              <a:gd name="connsiteX1" fmla="*/ 1956320 w 5673476"/>
              <a:gd name="connsiteY1" fmla="*/ 64445 h 2214029"/>
              <a:gd name="connsiteX2" fmla="*/ 4899245 w 5673476"/>
              <a:gd name="connsiteY2" fmla="*/ 181294 h 2214029"/>
              <a:gd name="connsiteX3" fmla="*/ 5493978 w 5673476"/>
              <a:gd name="connsiteY3" fmla="*/ 1923047 h 2214029"/>
              <a:gd name="connsiteX4" fmla="*/ 2904174 w 5673476"/>
              <a:gd name="connsiteY4" fmla="*/ 2153570 h 2214029"/>
              <a:gd name="connsiteX5" fmla="*/ 13287 w 5673476"/>
              <a:gd name="connsiteY5" fmla="*/ 941739 h 2214029"/>
              <a:gd name="connsiteX0" fmla="*/ 101649 w 5761838"/>
              <a:gd name="connsiteY0" fmla="*/ 941739 h 2143739"/>
              <a:gd name="connsiteX1" fmla="*/ 2044682 w 5761838"/>
              <a:gd name="connsiteY1" fmla="*/ 64445 h 2143739"/>
              <a:gd name="connsiteX2" fmla="*/ 4987607 w 5761838"/>
              <a:gd name="connsiteY2" fmla="*/ 181294 h 2143739"/>
              <a:gd name="connsiteX3" fmla="*/ 5582340 w 5761838"/>
              <a:gd name="connsiteY3" fmla="*/ 1923047 h 2143739"/>
              <a:gd name="connsiteX4" fmla="*/ 840350 w 5761838"/>
              <a:gd name="connsiteY4" fmla="*/ 2064360 h 2143739"/>
              <a:gd name="connsiteX5" fmla="*/ 101649 w 5761838"/>
              <a:gd name="connsiteY5" fmla="*/ 941739 h 2143739"/>
              <a:gd name="connsiteX0" fmla="*/ 188442 w 5536397"/>
              <a:gd name="connsiteY0" fmla="*/ 630387 h 2143793"/>
              <a:gd name="connsiteX1" fmla="*/ 1819241 w 5536397"/>
              <a:gd name="connsiteY1" fmla="*/ 43025 h 2143793"/>
              <a:gd name="connsiteX2" fmla="*/ 4762166 w 5536397"/>
              <a:gd name="connsiteY2" fmla="*/ 159874 h 2143793"/>
              <a:gd name="connsiteX3" fmla="*/ 5356899 w 5536397"/>
              <a:gd name="connsiteY3" fmla="*/ 1901627 h 2143793"/>
              <a:gd name="connsiteX4" fmla="*/ 614909 w 5536397"/>
              <a:gd name="connsiteY4" fmla="*/ 2042940 h 2143793"/>
              <a:gd name="connsiteX5" fmla="*/ 188442 w 5536397"/>
              <a:gd name="connsiteY5" fmla="*/ 630387 h 2143793"/>
              <a:gd name="connsiteX0" fmla="*/ 174325 w 5321361"/>
              <a:gd name="connsiteY0" fmla="*/ 630387 h 2200733"/>
              <a:gd name="connsiteX1" fmla="*/ 1805124 w 5321361"/>
              <a:gd name="connsiteY1" fmla="*/ 43025 h 2200733"/>
              <a:gd name="connsiteX2" fmla="*/ 4748049 w 5321361"/>
              <a:gd name="connsiteY2" fmla="*/ 159874 h 2200733"/>
              <a:gd name="connsiteX3" fmla="*/ 5086304 w 5321361"/>
              <a:gd name="connsiteY3" fmla="*/ 2035442 h 2200733"/>
              <a:gd name="connsiteX4" fmla="*/ 600792 w 5321361"/>
              <a:gd name="connsiteY4" fmla="*/ 2042940 h 2200733"/>
              <a:gd name="connsiteX5" fmla="*/ 174325 w 5321361"/>
              <a:gd name="connsiteY5" fmla="*/ 630387 h 2200733"/>
              <a:gd name="connsiteX0" fmla="*/ 174325 w 5420438"/>
              <a:gd name="connsiteY0" fmla="*/ 630387 h 2200733"/>
              <a:gd name="connsiteX1" fmla="*/ 1805124 w 5420438"/>
              <a:gd name="connsiteY1" fmla="*/ 43025 h 2200733"/>
              <a:gd name="connsiteX2" fmla="*/ 4748049 w 5420438"/>
              <a:gd name="connsiteY2" fmla="*/ 159874 h 2200733"/>
              <a:gd name="connsiteX3" fmla="*/ 5086304 w 5420438"/>
              <a:gd name="connsiteY3" fmla="*/ 2035442 h 2200733"/>
              <a:gd name="connsiteX4" fmla="*/ 600792 w 5420438"/>
              <a:gd name="connsiteY4" fmla="*/ 2042940 h 2200733"/>
              <a:gd name="connsiteX5" fmla="*/ 174325 w 5420438"/>
              <a:gd name="connsiteY5" fmla="*/ 630387 h 2200733"/>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428298"/>
              <a:gd name="connsiteY0" fmla="*/ 682960 h 2297981"/>
              <a:gd name="connsiteX1" fmla="*/ 1805124 w 5428298"/>
              <a:gd name="connsiteY1" fmla="*/ 95598 h 2297981"/>
              <a:gd name="connsiteX2" fmla="*/ 4748049 w 5428298"/>
              <a:gd name="connsiteY2" fmla="*/ 212447 h 2297981"/>
              <a:gd name="connsiteX3" fmla="*/ 5086304 w 5428298"/>
              <a:gd name="connsiteY3" fmla="*/ 2088015 h 2297981"/>
              <a:gd name="connsiteX4" fmla="*/ 600792 w 5428298"/>
              <a:gd name="connsiteY4" fmla="*/ 2095513 h 2297981"/>
              <a:gd name="connsiteX5" fmla="*/ 174325 w 5428298"/>
              <a:gd name="connsiteY5" fmla="*/ 682960 h 2297981"/>
              <a:gd name="connsiteX0" fmla="*/ 151277 w 4978783"/>
              <a:gd name="connsiteY0" fmla="*/ 2095513 h 2334141"/>
              <a:gd name="connsiteX1" fmla="*/ 1355609 w 4978783"/>
              <a:gd name="connsiteY1" fmla="*/ 95598 h 2334141"/>
              <a:gd name="connsiteX2" fmla="*/ 4298534 w 4978783"/>
              <a:gd name="connsiteY2" fmla="*/ 212447 h 2334141"/>
              <a:gd name="connsiteX3" fmla="*/ 4636789 w 4978783"/>
              <a:gd name="connsiteY3" fmla="*/ 2088015 h 2334141"/>
              <a:gd name="connsiteX4" fmla="*/ 151277 w 4978783"/>
              <a:gd name="connsiteY4" fmla="*/ 2095513 h 2334141"/>
              <a:gd name="connsiteX0" fmla="*/ 470246 w 5297752"/>
              <a:gd name="connsiteY0" fmla="*/ 2066922 h 2301280"/>
              <a:gd name="connsiteX1" fmla="*/ 604061 w 5297752"/>
              <a:gd name="connsiteY1" fmla="*/ 133915 h 2301280"/>
              <a:gd name="connsiteX2" fmla="*/ 4617503 w 5297752"/>
              <a:gd name="connsiteY2" fmla="*/ 183856 h 2301280"/>
              <a:gd name="connsiteX3" fmla="*/ 4955758 w 5297752"/>
              <a:gd name="connsiteY3" fmla="*/ 2059424 h 2301280"/>
              <a:gd name="connsiteX4" fmla="*/ 470246 w 5297752"/>
              <a:gd name="connsiteY4" fmla="*/ 2066922 h 2301280"/>
              <a:gd name="connsiteX0" fmla="*/ 508312 w 5335818"/>
              <a:gd name="connsiteY0" fmla="*/ 2088925 h 2323283"/>
              <a:gd name="connsiteX1" fmla="*/ 642127 w 5335818"/>
              <a:gd name="connsiteY1" fmla="*/ 155918 h 2323283"/>
              <a:gd name="connsiteX2" fmla="*/ 4655569 w 5335818"/>
              <a:gd name="connsiteY2" fmla="*/ 205859 h 2323283"/>
              <a:gd name="connsiteX3" fmla="*/ 4993824 w 5335818"/>
              <a:gd name="connsiteY3" fmla="*/ 2081427 h 2323283"/>
              <a:gd name="connsiteX4" fmla="*/ 508312 w 5335818"/>
              <a:gd name="connsiteY4" fmla="*/ 2088925 h 2323283"/>
              <a:gd name="connsiteX0" fmla="*/ 537928 w 5365434"/>
              <a:gd name="connsiteY0" fmla="*/ 2041763 h 2267686"/>
              <a:gd name="connsiteX1" fmla="*/ 615987 w 5365434"/>
              <a:gd name="connsiteY1" fmla="*/ 242570 h 2267686"/>
              <a:gd name="connsiteX2" fmla="*/ 4685185 w 5365434"/>
              <a:gd name="connsiteY2" fmla="*/ 158697 h 2267686"/>
              <a:gd name="connsiteX3" fmla="*/ 5023440 w 5365434"/>
              <a:gd name="connsiteY3" fmla="*/ 2034265 h 2267686"/>
              <a:gd name="connsiteX4" fmla="*/ 537928 w 5365434"/>
              <a:gd name="connsiteY4" fmla="*/ 2041763 h 2267686"/>
              <a:gd name="connsiteX0" fmla="*/ 475390 w 5302896"/>
              <a:gd name="connsiteY0" fmla="*/ 2088286 h 2314209"/>
              <a:gd name="connsiteX1" fmla="*/ 553449 w 5302896"/>
              <a:gd name="connsiteY1" fmla="*/ 289093 h 2314209"/>
              <a:gd name="connsiteX2" fmla="*/ 4622647 w 5302896"/>
              <a:gd name="connsiteY2" fmla="*/ 205220 h 2314209"/>
              <a:gd name="connsiteX3" fmla="*/ 4960902 w 5302896"/>
              <a:gd name="connsiteY3" fmla="*/ 2080788 h 2314209"/>
              <a:gd name="connsiteX4" fmla="*/ 475390 w 5302896"/>
              <a:gd name="connsiteY4" fmla="*/ 2088286 h 23142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02896" h="2314209">
                <a:moveTo>
                  <a:pt x="475390" y="2088286"/>
                </a:moveTo>
                <a:cubicBezTo>
                  <a:pt x="-259185" y="1789670"/>
                  <a:pt x="-70853" y="602937"/>
                  <a:pt x="553449" y="289093"/>
                </a:cubicBezTo>
                <a:cubicBezTo>
                  <a:pt x="1177751" y="-24751"/>
                  <a:pt x="4075784" y="-126849"/>
                  <a:pt x="4622647" y="205220"/>
                </a:cubicBezTo>
                <a:cubicBezTo>
                  <a:pt x="5169510" y="537289"/>
                  <a:pt x="5652111" y="1766944"/>
                  <a:pt x="4960902" y="2080788"/>
                </a:cubicBezTo>
                <a:cubicBezTo>
                  <a:pt x="4269693" y="2394632"/>
                  <a:pt x="1209965" y="2386902"/>
                  <a:pt x="475390" y="2088286"/>
                </a:cubicBezTo>
                <a:close/>
              </a:path>
            </a:pathLst>
          </a:custGeom>
          <a:solidFill>
            <a:srgbClr val="002060"/>
          </a:solidFill>
          <a:ln>
            <a:noFill/>
          </a:ln>
          <a:effectLst/>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r>
              <a:rPr lang="fr-FR" altLang="fr-FR" sz="1600" dirty="0">
                <a:solidFill>
                  <a:schemeClr val="bg1"/>
                </a:solidFill>
                <a:cs typeface="Arial" panose="020B0604020202020204" pitchFamily="34" charset="0"/>
              </a:rPr>
              <a:t>Des études mettent en évidence le rôle joué par certains contaminants (oxydes d’azote, l’ozone et les particules diesel)</a:t>
            </a:r>
            <a:br>
              <a:rPr lang="fr-FR" altLang="fr-FR" sz="1600" dirty="0">
                <a:solidFill>
                  <a:schemeClr val="bg1"/>
                </a:solidFill>
                <a:cs typeface="Arial" panose="020B0604020202020204" pitchFamily="34" charset="0"/>
              </a:rPr>
            </a:br>
            <a:r>
              <a:rPr lang="fr-FR" altLang="fr-FR" sz="1600" dirty="0">
                <a:solidFill>
                  <a:schemeClr val="bg1"/>
                </a:solidFill>
                <a:cs typeface="Arial" panose="020B0604020202020204" pitchFamily="34" charset="0"/>
              </a:rPr>
              <a:t> dans l’évolution de la prévalence de la pollinose. Ces polluants représentent environ 40% de la pollution particulaire urbaine. </a:t>
            </a:r>
          </a:p>
          <a:p>
            <a:pPr algn="ctr">
              <a:defRPr/>
            </a:pPr>
            <a:r>
              <a:rPr lang="fr-FR" altLang="fr-FR" sz="1600" dirty="0">
                <a:solidFill>
                  <a:schemeClr val="bg1"/>
                </a:solidFill>
                <a:cs typeface="Arial" panose="020B0604020202020204" pitchFamily="34" charset="0"/>
              </a:rPr>
              <a:t>Les contaminants chimiques agiraient sur le pollen (en le rendant plus allergisant) et sur les allergiques (augmentation de l’irritation nasale et oculaire, hyperréactivité bronchique, …). Il n’est pas exclu que la pollution favoriserait la production de pollen. </a:t>
            </a:r>
          </a:p>
        </p:txBody>
      </p:sp>
      <p:pic>
        <p:nvPicPr>
          <p:cNvPr id="29" name="Plus +">
            <a:extLst>
              <a:ext uri="{FF2B5EF4-FFF2-40B4-BE49-F238E27FC236}">
                <a16:creationId xmlns:a16="http://schemas.microsoft.com/office/drawing/2014/main" id="{A6D6C365-6AD5-49BB-BB49-63C9B01C3E2C}"/>
              </a:ext>
            </a:extLst>
          </p:cNvPr>
          <p:cNvPicPr preferRelativeResize="0">
            <a:picLocks/>
          </p:cNvPicPr>
          <p:nvPr/>
        </p:nvPicPr>
        <p:blipFill rotWithShape="1">
          <a:blip r:embed="rId12" cstate="print">
            <a:extLst>
              <a:ext uri="{28A0092B-C50C-407E-A947-70E740481C1C}">
                <a14:useLocalDpi xmlns:a14="http://schemas.microsoft.com/office/drawing/2010/main" val="0"/>
              </a:ext>
            </a:extLst>
          </a:blip>
          <a:srcRect l="12929" t="7325" r="11445" b="3583"/>
          <a:stretch/>
        </p:blipFill>
        <p:spPr bwMode="auto">
          <a:xfrm>
            <a:off x="11448184" y="188003"/>
            <a:ext cx="591036" cy="591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75301746"/>
      </p:ext>
    </p:extLst>
  </p:cSld>
  <p:clrMapOvr>
    <a:masterClrMapping/>
  </p:clrMapOvr>
  <p:transition spd="slow" advClick="0"/>
  <p:timing>
    <p:tnLst>
      <p:par>
        <p:cTn id="1" dur="indefinite" restart="never" nodeType="tmRoot">
          <p:childTnLst>
            <p:seq concurrent="1" nextAc="seek">
              <p:cTn id="2" restart="whenNotActive" fill="hold" evtFilter="cancelBubble" nodeType="interactiveSeq">
                <p:stCondLst>
                  <p:cond evt="onClick" delay="0">
                    <p:tgtEl>
                      <p:spTgt spid="29"/>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9"/>
                  </p:tgtEl>
                </p:cond>
              </p:nextCondLst>
            </p:seq>
          </p:childTnLst>
        </p:cTn>
      </p:par>
    </p:tnLst>
    <p:bldLst>
      <p:bldP spid="28" grpId="0" animBg="1"/>
      <p:bldP spid="28" grpId="1" animBg="1"/>
    </p:bldLst>
  </p:timing>
</p:sld>
</file>

<file path=ppt/slides/slide7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4" name="Image 13" descr="Une image contenant table, intérieur, assis, guichet&#10;&#10;Description générée automatiquement">
            <a:extLst>
              <a:ext uri="{FF2B5EF4-FFF2-40B4-BE49-F238E27FC236}">
                <a16:creationId xmlns:a16="http://schemas.microsoft.com/office/drawing/2014/main" id="{827C267F-70D6-4D0F-B092-8B1E47488E33}"/>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l="5212" t="13757" r="2168" b="5773"/>
          <a:stretch/>
        </p:blipFill>
        <p:spPr>
          <a:xfrm>
            <a:off x="2948500" y="1003236"/>
            <a:ext cx="4534145" cy="1739964"/>
          </a:xfrm>
          <a:prstGeom prst="rect">
            <a:avLst/>
          </a:prstGeom>
        </p:spPr>
      </p:pic>
      <p:pic>
        <p:nvPicPr>
          <p:cNvPr id="267268" name="Dessin-int">
            <a:hlinkClick r:id="rId4" action="ppaction://hlinksldjump"/>
            <a:extLst>
              <a:ext uri="{FF2B5EF4-FFF2-40B4-BE49-F238E27FC236}">
                <a16:creationId xmlns:a16="http://schemas.microsoft.com/office/drawing/2014/main" id="{C8E03DB6-4F0A-912B-1618-A70E5ABD0D0F}"/>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320379" y="1677556"/>
            <a:ext cx="8292555" cy="5275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1" name="Groupe 20">
            <a:extLst>
              <a:ext uri="{FF2B5EF4-FFF2-40B4-BE49-F238E27FC236}">
                <a16:creationId xmlns:a16="http://schemas.microsoft.com/office/drawing/2014/main" id="{A4045F44-E967-47EC-853B-397E207EE831}"/>
              </a:ext>
            </a:extLst>
          </p:cNvPr>
          <p:cNvGrpSpPr/>
          <p:nvPr/>
        </p:nvGrpSpPr>
        <p:grpSpPr>
          <a:xfrm>
            <a:off x="0" y="-1"/>
            <a:ext cx="1768414" cy="6858001"/>
            <a:chOff x="0" y="-1"/>
            <a:chExt cx="1768414" cy="6858001"/>
          </a:xfrm>
        </p:grpSpPr>
        <p:sp>
          <p:nvSpPr>
            <p:cNvPr id="22" name="Fond blanc">
              <a:extLst>
                <a:ext uri="{FF2B5EF4-FFF2-40B4-BE49-F238E27FC236}">
                  <a16:creationId xmlns:a16="http://schemas.microsoft.com/office/drawing/2014/main" id="{5D709D98-0479-4EAC-9CA7-CBAC8EAD5FEB}"/>
                </a:ext>
              </a:extLst>
            </p:cNvPr>
            <p:cNvSpPr/>
            <p:nvPr/>
          </p:nvSpPr>
          <p:spPr>
            <a:xfrm>
              <a:off x="0" y="-1"/>
              <a:ext cx="1768414" cy="685800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3" name="MEP">
              <a:extLst>
                <a:ext uri="{FF2B5EF4-FFF2-40B4-BE49-F238E27FC236}">
                  <a16:creationId xmlns:a16="http://schemas.microsoft.com/office/drawing/2014/main" id="{79D6514F-F711-44B6-80AB-3444BCB4524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0214" y="4553406"/>
              <a:ext cx="1327986" cy="878855"/>
            </a:xfrm>
            <a:prstGeom prst="rect">
              <a:avLst/>
            </a:prstGeom>
          </p:spPr>
        </p:pic>
        <p:pic>
          <p:nvPicPr>
            <p:cNvPr id="24" name="AtmoSud">
              <a:hlinkClick r:id="rId7"/>
              <a:extLst>
                <a:ext uri="{FF2B5EF4-FFF2-40B4-BE49-F238E27FC236}">
                  <a16:creationId xmlns:a16="http://schemas.microsoft.com/office/drawing/2014/main" id="{F166055E-4FB1-48E4-8198-2E77C031EF4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20214" y="3533382"/>
              <a:ext cx="1327986" cy="575486"/>
            </a:xfrm>
            <a:prstGeom prst="rect">
              <a:avLst/>
            </a:prstGeom>
          </p:spPr>
        </p:pic>
        <p:pic>
          <p:nvPicPr>
            <p:cNvPr id="25" name="FAEM">
              <a:hlinkClick r:id="rId9"/>
              <a:extLst>
                <a:ext uri="{FF2B5EF4-FFF2-40B4-BE49-F238E27FC236}">
                  <a16:creationId xmlns:a16="http://schemas.microsoft.com/office/drawing/2014/main" id="{6B588185-07EE-4883-BF8C-722DB63E3623}"/>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20214" y="2584235"/>
              <a:ext cx="1327986" cy="504608"/>
            </a:xfrm>
            <a:prstGeom prst="rect">
              <a:avLst/>
            </a:prstGeom>
          </p:spPr>
        </p:pic>
        <p:pic>
          <p:nvPicPr>
            <p:cNvPr id="26" name="AEM">
              <a:extLst>
                <a:ext uri="{FF2B5EF4-FFF2-40B4-BE49-F238E27FC236}">
                  <a16:creationId xmlns:a16="http://schemas.microsoft.com/office/drawing/2014/main" id="{8A587C30-715C-40F1-B503-F506DB649ED2}"/>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20214" y="297657"/>
              <a:ext cx="1327986" cy="1842040"/>
            </a:xfrm>
            <a:prstGeom prst="rect">
              <a:avLst/>
            </a:prstGeom>
          </p:spPr>
        </p:pic>
        <p:sp>
          <p:nvSpPr>
            <p:cNvPr id="27" name="Module CO2">
              <a:extLst>
                <a:ext uri="{FF2B5EF4-FFF2-40B4-BE49-F238E27FC236}">
                  <a16:creationId xmlns:a16="http://schemas.microsoft.com/office/drawing/2014/main" id="{1362C2E7-2A69-4257-9897-76A53E61E1BB}"/>
                </a:ext>
              </a:extLst>
            </p:cNvPr>
            <p:cNvSpPr/>
            <p:nvPr/>
          </p:nvSpPr>
          <p:spPr>
            <a:xfrm>
              <a:off x="114404" y="5992223"/>
              <a:ext cx="1539605" cy="707886"/>
            </a:xfrm>
            <a:prstGeom prst="rect">
              <a:avLst/>
            </a:prstGeom>
            <a:solidFill>
              <a:srgbClr val="002060"/>
            </a:solidFill>
          </p:spPr>
          <p:txBody>
            <a:bodyPr wrap="square">
              <a:spAutoFit/>
            </a:bodyPr>
            <a:lstStyle/>
            <a:p>
              <a:pPr algn="ctr"/>
              <a:r>
                <a:rPr lang="fr-FR" sz="2000" b="1" dirty="0">
                  <a:solidFill>
                    <a:schemeClr val="bg1"/>
                  </a:solidFill>
                  <a:latin typeface="Century Gothic" panose="020B0502020202020204" pitchFamily="34" charset="0"/>
                </a:rPr>
                <a:t>L’air de ma classe</a:t>
              </a:r>
              <a:endParaRPr lang="fr-FR" sz="2000" dirty="0">
                <a:solidFill>
                  <a:schemeClr val="bg1"/>
                </a:solidFill>
              </a:endParaRPr>
            </a:p>
          </p:txBody>
        </p:sp>
      </p:grpSp>
      <p:sp>
        <p:nvSpPr>
          <p:cNvPr id="28" name="Titre">
            <a:extLst>
              <a:ext uri="{FF2B5EF4-FFF2-40B4-BE49-F238E27FC236}">
                <a16:creationId xmlns:a16="http://schemas.microsoft.com/office/drawing/2014/main" id="{03E0ACAB-EC06-4E7B-9438-986D5788EB64}"/>
              </a:ext>
            </a:extLst>
          </p:cNvPr>
          <p:cNvSpPr txBox="1"/>
          <p:nvPr/>
        </p:nvSpPr>
        <p:spPr>
          <a:xfrm>
            <a:off x="1768414" y="-4764"/>
            <a:ext cx="10423586" cy="1008000"/>
          </a:xfrm>
          <a:prstGeom prst="rect">
            <a:avLst/>
          </a:prstGeom>
          <a:solidFill>
            <a:schemeClr val="accent2">
              <a:lumMod val="40000"/>
              <a:lumOff val="6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Autofit/>
          </a:bodyPr>
          <a:lstStyle>
            <a:lvl1pPr algn="ctr">
              <a:lnSpc>
                <a:spcPct val="90000"/>
              </a:lnSpc>
              <a:spcBef>
                <a:spcPct val="0"/>
              </a:spcBef>
              <a:buNone/>
              <a:defRPr sz="4000" b="1">
                <a:solidFill>
                  <a:schemeClr val="bg1"/>
                </a:solidFill>
                <a:latin typeface="Century Gothic" panose="020B0502020202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fr-FR" dirty="0"/>
              <a:t>La pollution liée à l’activité domestique</a:t>
            </a:r>
          </a:p>
        </p:txBody>
      </p:sp>
      <p:pic>
        <p:nvPicPr>
          <p:cNvPr id="29" name="Clic retour">
            <a:hlinkClick r:id="rId12" action="ppaction://hlinksldjump"/>
            <a:extLst>
              <a:ext uri="{FF2B5EF4-FFF2-40B4-BE49-F238E27FC236}">
                <a16:creationId xmlns:a16="http://schemas.microsoft.com/office/drawing/2014/main" id="{3B374879-B579-4A04-9AF9-1FD0082454C6}"/>
              </a:ext>
            </a:extLst>
          </p:cNvPr>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l="8751" t="2691" r="7314" b="5618"/>
          <a:stretch/>
        </p:blipFill>
        <p:spPr bwMode="auto">
          <a:xfrm>
            <a:off x="11326944" y="5839352"/>
            <a:ext cx="565484" cy="5243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 name="Espace réservé du numéro de diapositive 1">
            <a:extLst>
              <a:ext uri="{FF2B5EF4-FFF2-40B4-BE49-F238E27FC236}">
                <a16:creationId xmlns:a16="http://schemas.microsoft.com/office/drawing/2014/main" id="{FF54CC83-42B6-4EA7-A08F-5AEE4A982611}"/>
              </a:ext>
            </a:extLst>
          </p:cNvPr>
          <p:cNvSpPr txBox="1">
            <a:spLocks/>
          </p:cNvSpPr>
          <p:nvPr/>
        </p:nvSpPr>
        <p:spPr bwMode="auto">
          <a:xfrm>
            <a:off x="11126800" y="6409271"/>
            <a:ext cx="1018821" cy="365125"/>
          </a:xfrm>
          <a:prstGeom prst="rect">
            <a:avLst/>
          </a:prstGeom>
          <a:solidFill>
            <a:srgbClr val="002060"/>
          </a:solidFill>
          <a:ln>
            <a:noFill/>
          </a:ln>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fr-FR" altLang="fr-FR" sz="1800" b="1"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M</a:t>
            </a:r>
            <a:r>
              <a:rPr kumimoji="0" lang="fr-FR" altLang="fr-FR" sz="1800" b="1" i="0" u="none" strike="noStrike" kern="1200" cap="none" spc="0" normalizeH="0" baseline="30000" noProof="0" dirty="0">
                <a:ln>
                  <a:noFill/>
                </a:ln>
                <a:solidFill>
                  <a:prstClr val="white"/>
                </a:solidFill>
                <a:effectLst/>
                <a:uLnTx/>
                <a:uFillTx/>
                <a:latin typeface="Calibri" panose="020F0502020204030204" pitchFamily="34" charset="0"/>
                <a:ea typeface="+mn-ea"/>
                <a:cs typeface="+mn-cs"/>
              </a:rPr>
              <a:t>8</a:t>
            </a:r>
            <a:r>
              <a:rPr kumimoji="0" lang="fr-FR" altLang="fr-FR" sz="1800" b="1" i="0" u="none" strike="noStrike" kern="1200" cap="none" spc="0" normalizeH="0" baseline="0" noProof="0" dirty="0">
                <a:ln>
                  <a:noFill/>
                </a:ln>
                <a:solidFill>
                  <a:srgbClr val="CFEDEF"/>
                </a:solidFill>
                <a:effectLst/>
                <a:uLnTx/>
                <a:uFillTx/>
                <a:latin typeface="Calibri" panose="020F0502020204030204" pitchFamily="34" charset="0"/>
                <a:ea typeface="+mn-ea"/>
                <a:cs typeface="+mn-cs"/>
              </a:rPr>
              <a:t> </a:t>
            </a:r>
            <a:r>
              <a:rPr kumimoji="0" lang="fr-FR" altLang="fr-FR" sz="1800" b="1"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 </a:t>
            </a:r>
            <a:fld id="{6B65CB28-E51F-4F6B-B370-8F5765EA14E9}" type="slidenum">
              <a:rPr kumimoji="0" lang="fr-FR" altLang="fr-FR" sz="1800" b="1" i="0" u="none" strike="noStrike" kern="1200" cap="none" spc="0" normalizeH="0" baseline="0" noProof="0" smtClean="0">
                <a:ln>
                  <a:noFill/>
                </a:ln>
                <a:solidFill>
                  <a:prstClr val="white"/>
                </a:solidFill>
                <a:effectLst/>
                <a:uLnTx/>
                <a:uFillTx/>
                <a:latin typeface="Calibri" panose="020F0502020204030204" pitchFamily="34" charset="0"/>
                <a:ea typeface="+mn-ea"/>
                <a:cs typeface="+mn-cs"/>
              </a:rPr>
              <a:pPr marL="0" marR="0" lvl="0" indent="0" algn="ctr" defTabSz="914400" rtl="0" eaLnBrk="1" fontAlgn="auto" latinLnBrk="0" hangingPunct="1">
                <a:lnSpc>
                  <a:spcPct val="100000"/>
                </a:lnSpc>
                <a:spcBef>
                  <a:spcPct val="0"/>
                </a:spcBef>
                <a:spcAft>
                  <a:spcPts val="0"/>
                </a:spcAft>
                <a:buClrTx/>
                <a:buSzTx/>
                <a:buFontTx/>
                <a:buNone/>
                <a:tabLst/>
                <a:defRPr/>
              </a:pPr>
              <a:t>73</a:t>
            </a:fld>
            <a:endParaRPr kumimoji="0" lang="fr-FR" altLang="fr-FR" sz="1800" b="1"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p:txBody>
      </p:sp>
      <p:pic>
        <p:nvPicPr>
          <p:cNvPr id="13" name="Image 12" descr="Une image contenant texte, moniteur, tableau de points&#10;&#10;Description générée automatiquement">
            <a:extLst>
              <a:ext uri="{FF2B5EF4-FFF2-40B4-BE49-F238E27FC236}">
                <a16:creationId xmlns:a16="http://schemas.microsoft.com/office/drawing/2014/main" id="{0C81E9C8-F73D-4CD3-BE8A-E74675A60D81}"/>
              </a:ext>
            </a:extLst>
          </p:cNvPr>
          <p:cNvPicPr>
            <a:picLocks noChangeAspect="1"/>
          </p:cNvPicPr>
          <p:nvPr/>
        </p:nvPicPr>
        <p:blipFill>
          <a:blip r:embed="rId14"/>
          <a:stretch>
            <a:fillRect/>
          </a:stretch>
        </p:blipFill>
        <p:spPr>
          <a:xfrm>
            <a:off x="10198323" y="2421360"/>
            <a:ext cx="1594697" cy="1771885"/>
          </a:xfrm>
          <a:prstGeom prst="rect">
            <a:avLst/>
          </a:prstGeom>
        </p:spPr>
      </p:pic>
    </p:spTree>
    <p:extLst>
      <p:ext uri="{BB962C8B-B14F-4D97-AF65-F5344CB8AC3E}">
        <p14:creationId xmlns:p14="http://schemas.microsoft.com/office/powerpoint/2010/main" val="2263440802"/>
      </p:ext>
    </p:extLst>
  </p:cSld>
  <p:clrMapOvr>
    <a:masterClrMapping/>
  </p:clrMapOvr>
  <p:transition spd="slow"/>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llipse 7">
            <a:extLst>
              <a:ext uri="{FF2B5EF4-FFF2-40B4-BE49-F238E27FC236}">
                <a16:creationId xmlns:a16="http://schemas.microsoft.com/office/drawing/2014/main" id="{F65BCCBA-3E17-4AF7-9269-2530B346CC7A}"/>
              </a:ext>
            </a:extLst>
          </p:cNvPr>
          <p:cNvSpPr/>
          <p:nvPr/>
        </p:nvSpPr>
        <p:spPr>
          <a:xfrm>
            <a:off x="5480274" y="5794326"/>
            <a:ext cx="4278086" cy="958776"/>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endParaRPr lang="fr-FR" dirty="0">
              <a:solidFill>
                <a:srgbClr val="002060"/>
              </a:solidFill>
            </a:endParaRPr>
          </a:p>
        </p:txBody>
      </p:sp>
      <p:sp>
        <p:nvSpPr>
          <p:cNvPr id="4" name="Ellipse 3">
            <a:extLst>
              <a:ext uri="{FF2B5EF4-FFF2-40B4-BE49-F238E27FC236}">
                <a16:creationId xmlns:a16="http://schemas.microsoft.com/office/drawing/2014/main" id="{BCD89A93-53C6-0CB3-0AA1-7A19B02525E3}"/>
              </a:ext>
            </a:extLst>
          </p:cNvPr>
          <p:cNvSpPr/>
          <p:nvPr/>
        </p:nvSpPr>
        <p:spPr>
          <a:xfrm>
            <a:off x="5584371" y="5815620"/>
            <a:ext cx="4278086" cy="958776"/>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r>
              <a:rPr lang="fr-FR" dirty="0">
                <a:solidFill>
                  <a:srgbClr val="002060"/>
                </a:solidFill>
              </a:rPr>
              <a:t>……………………………...........</a:t>
            </a:r>
          </a:p>
        </p:txBody>
      </p:sp>
      <p:sp>
        <p:nvSpPr>
          <p:cNvPr id="2" name="Ellipse 1">
            <a:extLst>
              <a:ext uri="{FF2B5EF4-FFF2-40B4-BE49-F238E27FC236}">
                <a16:creationId xmlns:a16="http://schemas.microsoft.com/office/drawing/2014/main" id="{3FFAF603-469E-1E8B-E460-4FDC1345DB34}"/>
              </a:ext>
            </a:extLst>
          </p:cNvPr>
          <p:cNvSpPr/>
          <p:nvPr/>
        </p:nvSpPr>
        <p:spPr>
          <a:xfrm>
            <a:off x="5989695" y="3801948"/>
            <a:ext cx="2282618" cy="61262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00000"/>
              </a:lnSpc>
              <a:spcBef>
                <a:spcPts val="0"/>
              </a:spcBef>
              <a:buFontTx/>
              <a:buNone/>
            </a:pPr>
            <a:r>
              <a:rPr lang="fr-FR" altLang="fr-FR" b="1" dirty="0">
                <a:solidFill>
                  <a:srgbClr val="0098BC"/>
                </a:solidFill>
                <a:cs typeface="Arial" panose="020B0604020202020204" pitchFamily="34" charset="0"/>
              </a:rPr>
              <a:t>10% du gâteau </a:t>
            </a:r>
          </a:p>
          <a:p>
            <a:pPr algn="ctr">
              <a:lnSpc>
                <a:spcPct val="100000"/>
              </a:lnSpc>
              <a:spcBef>
                <a:spcPts val="0"/>
              </a:spcBef>
              <a:buFontTx/>
              <a:buNone/>
            </a:pPr>
            <a:r>
              <a:rPr lang="fr-FR" altLang="fr-FR" b="1" dirty="0">
                <a:solidFill>
                  <a:srgbClr val="0098BC"/>
                </a:solidFill>
                <a:cs typeface="Arial" panose="020B0604020202020204" pitchFamily="34" charset="0"/>
              </a:rPr>
              <a:t>1 part sur 10</a:t>
            </a:r>
          </a:p>
        </p:txBody>
      </p:sp>
      <p:sp>
        <p:nvSpPr>
          <p:cNvPr id="82" name="Une part égale à ?"/>
          <p:cNvSpPr txBox="1">
            <a:spLocks noChangeArrowheads="1"/>
          </p:cNvSpPr>
          <p:nvPr/>
        </p:nvSpPr>
        <p:spPr bwMode="auto">
          <a:xfrm>
            <a:off x="5399314" y="3102931"/>
            <a:ext cx="359636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6350" indent="-635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ts val="0"/>
              </a:spcBef>
              <a:buFontTx/>
              <a:buNone/>
            </a:pPr>
            <a:r>
              <a:rPr lang="fr-FR" altLang="fr-FR" sz="2000" b="1" dirty="0">
                <a:solidFill>
                  <a:srgbClr val="0098BC"/>
                </a:solidFill>
                <a:latin typeface="+mn-lt"/>
                <a:cs typeface="Arial" panose="020B0604020202020204" pitchFamily="34" charset="0"/>
              </a:rPr>
              <a:t>Si on coupe le gâteau en 10 parts égales. 1 part est égale à ?</a:t>
            </a:r>
          </a:p>
        </p:txBody>
      </p:sp>
      <p:sp>
        <p:nvSpPr>
          <p:cNvPr id="21" name="Texte"/>
          <p:cNvSpPr txBox="1">
            <a:spLocks noChangeArrowheads="1"/>
          </p:cNvSpPr>
          <p:nvPr/>
        </p:nvSpPr>
        <p:spPr bwMode="auto">
          <a:xfrm>
            <a:off x="2459149" y="3102931"/>
            <a:ext cx="2434033"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6350" indent="-635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ts val="0"/>
              </a:spcBef>
              <a:buFontTx/>
              <a:buNone/>
            </a:pPr>
            <a:r>
              <a:rPr lang="fr-FR" altLang="fr-FR" sz="2000" b="1" dirty="0">
                <a:solidFill>
                  <a:srgbClr val="0098BC"/>
                </a:solidFill>
                <a:latin typeface="+mn-lt"/>
                <a:cs typeface="Arial" panose="020B0604020202020204" pitchFamily="34" charset="0"/>
              </a:rPr>
              <a:t>Gâteau entier</a:t>
            </a:r>
          </a:p>
          <a:p>
            <a:pPr algn="ctr">
              <a:lnSpc>
                <a:spcPct val="100000"/>
              </a:lnSpc>
              <a:spcBef>
                <a:spcPts val="0"/>
              </a:spcBef>
              <a:buFontTx/>
              <a:buNone/>
            </a:pPr>
            <a:r>
              <a:rPr lang="fr-FR" altLang="fr-FR" sz="2000" b="1" dirty="0">
                <a:solidFill>
                  <a:srgbClr val="0098BC"/>
                </a:solidFill>
                <a:latin typeface="+mn-lt"/>
                <a:cs typeface="Arial" panose="020B0604020202020204" pitchFamily="34" charset="0"/>
              </a:rPr>
              <a:t>100% du gâteau</a:t>
            </a:r>
          </a:p>
          <a:p>
            <a:pPr algn="ctr">
              <a:lnSpc>
                <a:spcPct val="100000"/>
              </a:lnSpc>
              <a:spcBef>
                <a:spcPts val="0"/>
              </a:spcBef>
              <a:buFontTx/>
              <a:buNone/>
            </a:pPr>
            <a:r>
              <a:rPr lang="fr-FR" altLang="fr-FR" sz="2000" b="1" dirty="0">
                <a:solidFill>
                  <a:srgbClr val="0098BC"/>
                </a:solidFill>
                <a:latin typeface="+mn-lt"/>
                <a:cs typeface="Arial" panose="020B0604020202020204" pitchFamily="34" charset="0"/>
              </a:rPr>
              <a:t>ou 10 parts sur 10</a:t>
            </a:r>
          </a:p>
        </p:txBody>
      </p:sp>
      <p:grpSp>
        <p:nvGrpSpPr>
          <p:cNvPr id="22" name="Gateau 100% + Assiete">
            <a:extLst>
              <a:ext uri="{FF2B5EF4-FFF2-40B4-BE49-F238E27FC236}">
                <a16:creationId xmlns:a16="http://schemas.microsoft.com/office/drawing/2014/main" id="{3693F295-90DA-4E2C-9EC1-6DABE514CC9D}"/>
              </a:ext>
            </a:extLst>
          </p:cNvPr>
          <p:cNvGrpSpPr/>
          <p:nvPr/>
        </p:nvGrpSpPr>
        <p:grpSpPr>
          <a:xfrm>
            <a:off x="2517486" y="1344482"/>
            <a:ext cx="2255827" cy="1602908"/>
            <a:chOff x="2517486" y="1324021"/>
            <a:chExt cx="2255827" cy="1602908"/>
          </a:xfrm>
        </p:grpSpPr>
        <p:pic>
          <p:nvPicPr>
            <p:cNvPr id="23" name="Assiette im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17486" y="1439536"/>
              <a:ext cx="2255827" cy="1487393"/>
            </a:xfrm>
            <a:prstGeom prst="rect">
              <a:avLst/>
            </a:prstGeom>
          </p:spPr>
        </p:pic>
        <p:grpSp>
          <p:nvGrpSpPr>
            <p:cNvPr id="24" name="Gateau 100%">
              <a:extLst>
                <a:ext uri="{FF2B5EF4-FFF2-40B4-BE49-F238E27FC236}">
                  <a16:creationId xmlns:a16="http://schemas.microsoft.com/office/drawing/2014/main" id="{AC31F355-E846-47EB-A946-4125E3E8D38B}"/>
                </a:ext>
              </a:extLst>
            </p:cNvPr>
            <p:cNvGrpSpPr/>
            <p:nvPr/>
          </p:nvGrpSpPr>
          <p:grpSpPr>
            <a:xfrm>
              <a:off x="2886166" y="1324021"/>
              <a:ext cx="1526505" cy="1369535"/>
              <a:chOff x="2875149" y="2238421"/>
              <a:chExt cx="1526505" cy="1369535"/>
            </a:xfrm>
          </p:grpSpPr>
          <p:pic>
            <p:nvPicPr>
              <p:cNvPr id="25" name="Part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36476" y="2238422"/>
                <a:ext cx="449611" cy="871121"/>
              </a:xfrm>
              <a:prstGeom prst="rect">
                <a:avLst/>
              </a:prstGeom>
            </p:spPr>
          </p:pic>
          <p:pic>
            <p:nvPicPr>
              <p:cNvPr id="26" name="Part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89131" y="2238421"/>
                <a:ext cx="450170" cy="871122"/>
              </a:xfrm>
              <a:prstGeom prst="rect">
                <a:avLst/>
              </a:prstGeom>
            </p:spPr>
          </p:pic>
          <p:pic>
            <p:nvPicPr>
              <p:cNvPr id="27" name="Part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38190" y="2335544"/>
                <a:ext cx="724283" cy="775091"/>
              </a:xfrm>
              <a:prstGeom prst="rect">
                <a:avLst/>
              </a:prstGeom>
            </p:spPr>
          </p:pic>
          <p:pic>
            <p:nvPicPr>
              <p:cNvPr id="28" name="Part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912731" y="2334432"/>
                <a:ext cx="724302" cy="775111"/>
              </a:xfrm>
              <a:prstGeom prst="rect">
                <a:avLst/>
              </a:prstGeom>
            </p:spPr>
          </p:pic>
          <p:pic>
            <p:nvPicPr>
              <p:cNvPr id="29" name="Part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41780" y="2584739"/>
                <a:ext cx="759874" cy="680226"/>
              </a:xfrm>
              <a:prstGeom prst="rect">
                <a:avLst/>
              </a:prstGeom>
            </p:spPr>
          </p:pic>
          <p:pic>
            <p:nvPicPr>
              <p:cNvPr id="30" name="Part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875149" y="2584497"/>
                <a:ext cx="760414" cy="680710"/>
              </a:xfrm>
              <a:prstGeom prst="rect">
                <a:avLst/>
              </a:prstGeom>
            </p:spPr>
          </p:pic>
          <p:pic>
            <p:nvPicPr>
              <p:cNvPr id="31" name="Part 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640325" y="2735434"/>
                <a:ext cx="723224" cy="777196"/>
              </a:xfrm>
              <a:prstGeom prst="rect">
                <a:avLst/>
              </a:prstGeom>
            </p:spPr>
          </p:pic>
          <p:pic>
            <p:nvPicPr>
              <p:cNvPr id="32" name="Part 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912304" y="2735626"/>
                <a:ext cx="722982" cy="774623"/>
              </a:xfrm>
              <a:prstGeom prst="rect">
                <a:avLst/>
              </a:prstGeom>
            </p:spPr>
          </p:pic>
          <p:pic>
            <p:nvPicPr>
              <p:cNvPr id="33" name="Part 5"/>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638698" y="2735434"/>
                <a:ext cx="447993" cy="870141"/>
              </a:xfrm>
              <a:prstGeom prst="rect">
                <a:avLst/>
              </a:prstGeom>
            </p:spPr>
          </p:pic>
          <p:pic>
            <p:nvPicPr>
              <p:cNvPr id="34" name="Part 6"/>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190849" y="2736167"/>
                <a:ext cx="451000" cy="871789"/>
              </a:xfrm>
              <a:prstGeom prst="rect">
                <a:avLst/>
              </a:prstGeom>
            </p:spPr>
          </p:pic>
        </p:grpSp>
      </p:grpSp>
      <p:sp>
        <p:nvSpPr>
          <p:cNvPr id="35" name="Titre"/>
          <p:cNvSpPr txBox="1"/>
          <p:nvPr/>
        </p:nvSpPr>
        <p:spPr>
          <a:xfrm>
            <a:off x="1670130" y="-4764"/>
            <a:ext cx="10521870" cy="100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Autofit/>
          </a:bodyPr>
          <a:lstStyle>
            <a:lvl1pPr algn="ctr">
              <a:lnSpc>
                <a:spcPct val="90000"/>
              </a:lnSpc>
              <a:spcBef>
                <a:spcPct val="0"/>
              </a:spcBef>
              <a:buNone/>
              <a:defRPr sz="4000" b="1">
                <a:solidFill>
                  <a:schemeClr val="bg1"/>
                </a:solidFill>
                <a:latin typeface="Century Gothic" panose="020B0502020202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fr-FR" dirty="0">
                <a:solidFill>
                  <a:srgbClr val="002060"/>
                </a:solidFill>
              </a:rPr>
              <a:t>Les parties par million (ppm)</a:t>
            </a:r>
          </a:p>
        </p:txBody>
      </p:sp>
      <p:sp>
        <p:nvSpPr>
          <p:cNvPr id="36" name="Espace réservé du numéro de diapositive 1">
            <a:extLst>
              <a:ext uri="{FF2B5EF4-FFF2-40B4-BE49-F238E27FC236}">
                <a16:creationId xmlns:a16="http://schemas.microsoft.com/office/drawing/2014/main" id="{B44CC4E8-78B9-4A37-8F0F-F02F524CDAD2}"/>
              </a:ext>
            </a:extLst>
          </p:cNvPr>
          <p:cNvSpPr txBox="1">
            <a:spLocks/>
          </p:cNvSpPr>
          <p:nvPr/>
        </p:nvSpPr>
        <p:spPr bwMode="auto">
          <a:xfrm>
            <a:off x="11126800" y="6409271"/>
            <a:ext cx="1018821" cy="365125"/>
          </a:xfrm>
          <a:prstGeom prst="rect">
            <a:avLst/>
          </a:prstGeom>
          <a:solidFill>
            <a:srgbClr val="002060"/>
          </a:solidFill>
          <a:ln>
            <a:noFill/>
          </a:ln>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dirty="0">
                <a:solidFill>
                  <a:schemeClr val="bg1"/>
                </a:solidFill>
              </a:rPr>
              <a:t>M</a:t>
            </a:r>
            <a:r>
              <a:rPr lang="fr-FR" altLang="fr-FR" sz="1800" b="1" baseline="30000" dirty="0">
                <a:solidFill>
                  <a:schemeClr val="bg1"/>
                </a:solidFill>
              </a:rPr>
              <a:t>8</a:t>
            </a:r>
            <a:r>
              <a:rPr lang="fr-FR" altLang="fr-FR" sz="1800" b="1" dirty="0">
                <a:solidFill>
                  <a:srgbClr val="CFEDEF"/>
                </a:solidFill>
              </a:rPr>
              <a:t> </a:t>
            </a:r>
            <a:r>
              <a:rPr lang="fr-FR" altLang="fr-FR" sz="1800" b="1" dirty="0">
                <a:solidFill>
                  <a:schemeClr val="bg1"/>
                </a:solidFill>
              </a:rPr>
              <a:t>- </a:t>
            </a:r>
            <a:fld id="{6B65CB28-E51F-4F6B-B370-8F5765EA14E9}" type="slidenum">
              <a:rPr lang="fr-FR" altLang="fr-FR" sz="1800" b="1" smtClean="0">
                <a:solidFill>
                  <a:schemeClr val="bg1"/>
                </a:solidFill>
              </a:rPr>
              <a:pPr algn="ctr" eaLnBrk="1" hangingPunct="1">
                <a:lnSpc>
                  <a:spcPct val="100000"/>
                </a:lnSpc>
                <a:spcBef>
                  <a:spcPct val="0"/>
                </a:spcBef>
                <a:buFontTx/>
                <a:buNone/>
              </a:pPr>
              <a:t>74</a:t>
            </a:fld>
            <a:endParaRPr lang="fr-FR" altLang="fr-FR" sz="1800" b="1" dirty="0">
              <a:solidFill>
                <a:schemeClr val="bg1"/>
              </a:solidFill>
            </a:endParaRPr>
          </a:p>
        </p:txBody>
      </p:sp>
      <p:pic>
        <p:nvPicPr>
          <p:cNvPr id="37" name="Clic retour">
            <a:hlinkClick r:id="rId13" action="ppaction://hlinksldjump"/>
            <a:extLst>
              <a:ext uri="{FF2B5EF4-FFF2-40B4-BE49-F238E27FC236}">
                <a16:creationId xmlns:a16="http://schemas.microsoft.com/office/drawing/2014/main" id="{9B150C89-222D-45E8-AE09-3622AFBEC4FF}"/>
              </a:ext>
            </a:extLst>
          </p:cNvPr>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l="8751" t="2691" r="7314" b="5618"/>
          <a:stretch/>
        </p:blipFill>
        <p:spPr bwMode="auto">
          <a:xfrm>
            <a:off x="11326944" y="5839352"/>
            <a:ext cx="565484" cy="5243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8" name="Gateau 10% + assiete">
            <a:extLst>
              <a:ext uri="{FF2B5EF4-FFF2-40B4-BE49-F238E27FC236}">
                <a16:creationId xmlns:a16="http://schemas.microsoft.com/office/drawing/2014/main" id="{C495802B-111C-41CB-84B7-B69EECEA05AB}"/>
              </a:ext>
            </a:extLst>
          </p:cNvPr>
          <p:cNvGrpSpPr/>
          <p:nvPr/>
        </p:nvGrpSpPr>
        <p:grpSpPr>
          <a:xfrm>
            <a:off x="5989695" y="1233666"/>
            <a:ext cx="2282618" cy="1505057"/>
            <a:chOff x="9104898" y="1585554"/>
            <a:chExt cx="2282618" cy="1505057"/>
          </a:xfrm>
        </p:grpSpPr>
        <p:pic>
          <p:nvPicPr>
            <p:cNvPr id="39" name="Assiette img"/>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9104898" y="1585554"/>
              <a:ext cx="2282618" cy="1505057"/>
            </a:xfrm>
            <a:prstGeom prst="rect">
              <a:avLst/>
            </a:prstGeom>
          </p:spPr>
        </p:pic>
        <p:pic>
          <p:nvPicPr>
            <p:cNvPr id="40" name="Gateau 10%">
              <a:extLst>
                <a:ext uri="{FF2B5EF4-FFF2-40B4-BE49-F238E27FC236}">
                  <a16:creationId xmlns:a16="http://schemas.microsoft.com/office/drawing/2014/main" id="{8B1FADC0-74F0-4464-A4A2-488EDDBCD73E}"/>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573006" y="2060062"/>
              <a:ext cx="722982" cy="774623"/>
            </a:xfrm>
            <a:prstGeom prst="rect">
              <a:avLst/>
            </a:prstGeom>
          </p:spPr>
        </p:pic>
      </p:grpSp>
      <p:sp>
        <p:nvSpPr>
          <p:cNvPr id="45" name="Fond Blanc">
            <a:extLst>
              <a:ext uri="{FF2B5EF4-FFF2-40B4-BE49-F238E27FC236}">
                <a16:creationId xmlns:a16="http://schemas.microsoft.com/office/drawing/2014/main" id="{6A431189-7B82-4F96-ACF9-5DFC22F082DC}"/>
              </a:ext>
            </a:extLst>
          </p:cNvPr>
          <p:cNvSpPr/>
          <p:nvPr/>
        </p:nvSpPr>
        <p:spPr>
          <a:xfrm>
            <a:off x="0" y="3861"/>
            <a:ext cx="1670132" cy="685800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46" name="TP">
            <a:extLst>
              <a:ext uri="{FF2B5EF4-FFF2-40B4-BE49-F238E27FC236}">
                <a16:creationId xmlns:a16="http://schemas.microsoft.com/office/drawing/2014/main" id="{4570BCC4-B0D2-4358-8B61-EF698F25A62C}"/>
              </a:ext>
            </a:extLst>
          </p:cNvPr>
          <p:cNvGrpSpPr/>
          <p:nvPr/>
        </p:nvGrpSpPr>
        <p:grpSpPr>
          <a:xfrm>
            <a:off x="330442" y="5258668"/>
            <a:ext cx="1084263" cy="830356"/>
            <a:chOff x="330442" y="5254806"/>
            <a:chExt cx="1084263" cy="830356"/>
          </a:xfrm>
        </p:grpSpPr>
        <p:sp>
          <p:nvSpPr>
            <p:cNvPr id="47" name="Txt tp">
              <a:extLst>
                <a:ext uri="{FF2B5EF4-FFF2-40B4-BE49-F238E27FC236}">
                  <a16:creationId xmlns:a16="http://schemas.microsoft.com/office/drawing/2014/main" id="{1D663D89-0226-425C-B4C7-95F0C9A1EED8}"/>
                </a:ext>
              </a:extLst>
            </p:cNvPr>
            <p:cNvSpPr txBox="1">
              <a:spLocks noChangeArrowheads="1"/>
            </p:cNvSpPr>
            <p:nvPr/>
          </p:nvSpPr>
          <p:spPr bwMode="auto">
            <a:xfrm>
              <a:off x="330442" y="5747025"/>
              <a:ext cx="1084263" cy="338137"/>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TP</a:t>
              </a:r>
            </a:p>
          </p:txBody>
        </p:sp>
        <p:pic>
          <p:nvPicPr>
            <p:cNvPr id="48" name="Picto">
              <a:extLst>
                <a:ext uri="{FF2B5EF4-FFF2-40B4-BE49-F238E27FC236}">
                  <a16:creationId xmlns:a16="http://schemas.microsoft.com/office/drawing/2014/main" id="{AC7BA22F-805D-4827-8C56-CB90F7039EC3}"/>
                </a:ext>
              </a:extLst>
            </p:cNvPr>
            <p:cNvPicPr>
              <a:picLocks noChangeAspect="1"/>
            </p:cNvPicPr>
            <p:nvPr/>
          </p:nvPicPr>
          <p:blipFill rotWithShape="1">
            <a:blip r:embed="rId16">
              <a:extLst>
                <a:ext uri="{28A0092B-C50C-407E-A947-70E740481C1C}">
                  <a14:useLocalDpi xmlns:a14="http://schemas.microsoft.com/office/drawing/2010/main" val="0"/>
                </a:ext>
              </a:extLst>
            </a:blip>
            <a:srcRect l="2040" t="2673" r="2116" b="5000"/>
            <a:stretch/>
          </p:blipFill>
          <p:spPr bwMode="auto">
            <a:xfrm>
              <a:off x="550102" y="5254806"/>
              <a:ext cx="681644" cy="5569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9" name="Video">
            <a:extLst>
              <a:ext uri="{FF2B5EF4-FFF2-40B4-BE49-F238E27FC236}">
                <a16:creationId xmlns:a16="http://schemas.microsoft.com/office/drawing/2014/main" id="{31C854DF-7C8A-4F42-B42F-181B20C4C37F}"/>
              </a:ext>
            </a:extLst>
          </p:cNvPr>
          <p:cNvGrpSpPr/>
          <p:nvPr/>
        </p:nvGrpSpPr>
        <p:grpSpPr>
          <a:xfrm>
            <a:off x="330443" y="4186380"/>
            <a:ext cx="1084263" cy="874441"/>
            <a:chOff x="330443" y="4182518"/>
            <a:chExt cx="1084263" cy="874441"/>
          </a:xfrm>
        </p:grpSpPr>
        <p:sp>
          <p:nvSpPr>
            <p:cNvPr id="50" name="Txt video">
              <a:extLst>
                <a:ext uri="{FF2B5EF4-FFF2-40B4-BE49-F238E27FC236}">
                  <a16:creationId xmlns:a16="http://schemas.microsoft.com/office/drawing/2014/main" id="{FF6DBA49-47EA-459D-AC7A-2ECF94D8BA1C}"/>
                </a:ext>
              </a:extLst>
            </p:cNvPr>
            <p:cNvSpPr txBox="1">
              <a:spLocks noChangeArrowheads="1"/>
            </p:cNvSpPr>
            <p:nvPr/>
          </p:nvSpPr>
          <p:spPr bwMode="auto">
            <a:xfrm>
              <a:off x="330443" y="4718822"/>
              <a:ext cx="1084263" cy="338137"/>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VIDEO</a:t>
              </a:r>
            </a:p>
          </p:txBody>
        </p:sp>
        <p:pic>
          <p:nvPicPr>
            <p:cNvPr id="51" name="Picto guide">
              <a:extLst>
                <a:ext uri="{FF2B5EF4-FFF2-40B4-BE49-F238E27FC236}">
                  <a16:creationId xmlns:a16="http://schemas.microsoft.com/office/drawing/2014/main" id="{7DE6EE98-33F9-420C-B19F-683155AECD7D}"/>
                </a:ext>
              </a:extLst>
            </p:cNvPr>
            <p:cNvPicPr>
              <a:picLocks noChangeAspect="1"/>
            </p:cNvPicPr>
            <p:nvPr/>
          </p:nvPicPr>
          <p:blipFill rotWithShape="1">
            <a:blip r:embed="rId17">
              <a:extLst>
                <a:ext uri="{28A0092B-C50C-407E-A947-70E740481C1C}">
                  <a14:useLocalDpi xmlns:a14="http://schemas.microsoft.com/office/drawing/2010/main" val="0"/>
                </a:ext>
              </a:extLst>
            </a:blip>
            <a:srcRect l="4186" t="1958" r="10959" b="5944"/>
            <a:stretch/>
          </p:blipFill>
          <p:spPr bwMode="auto">
            <a:xfrm>
              <a:off x="545220" y="4182518"/>
              <a:ext cx="631767" cy="5818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52" name="Guide">
            <a:extLst>
              <a:ext uri="{FF2B5EF4-FFF2-40B4-BE49-F238E27FC236}">
                <a16:creationId xmlns:a16="http://schemas.microsoft.com/office/drawing/2014/main" id="{5348D39E-8757-4A35-A715-A825BB1D4D7B}"/>
              </a:ext>
            </a:extLst>
          </p:cNvPr>
          <p:cNvGrpSpPr/>
          <p:nvPr/>
        </p:nvGrpSpPr>
        <p:grpSpPr>
          <a:xfrm>
            <a:off x="330444" y="3123586"/>
            <a:ext cx="1084262" cy="891371"/>
            <a:chOff x="330444" y="3119724"/>
            <a:chExt cx="1084262" cy="891371"/>
          </a:xfrm>
        </p:grpSpPr>
        <p:sp>
          <p:nvSpPr>
            <p:cNvPr id="53" name="Txt guide">
              <a:extLst>
                <a:ext uri="{FF2B5EF4-FFF2-40B4-BE49-F238E27FC236}">
                  <a16:creationId xmlns:a16="http://schemas.microsoft.com/office/drawing/2014/main" id="{79800BD8-F46C-4237-9E47-F7153535A057}"/>
                </a:ext>
              </a:extLst>
            </p:cNvPr>
            <p:cNvSpPr txBox="1">
              <a:spLocks noChangeArrowheads="1"/>
            </p:cNvSpPr>
            <p:nvPr/>
          </p:nvSpPr>
          <p:spPr bwMode="auto">
            <a:xfrm>
              <a:off x="330444" y="3671370"/>
              <a:ext cx="1084262" cy="339725"/>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Verdana" panose="020B0604030504040204" pitchFamily="34" charset="0"/>
                </a:rPr>
                <a:t>GUIDE</a:t>
              </a:r>
            </a:p>
          </p:txBody>
        </p:sp>
        <p:pic>
          <p:nvPicPr>
            <p:cNvPr id="54" name="Picto guide">
              <a:extLst>
                <a:ext uri="{FF2B5EF4-FFF2-40B4-BE49-F238E27FC236}">
                  <a16:creationId xmlns:a16="http://schemas.microsoft.com/office/drawing/2014/main" id="{5A48E4BD-4BD7-4909-BF2D-2696D501CC8E}"/>
                </a:ext>
              </a:extLst>
            </p:cNvPr>
            <p:cNvPicPr>
              <a:picLocks noChangeAspect="1"/>
            </p:cNvPicPr>
            <p:nvPr/>
          </p:nvPicPr>
          <p:blipFill rotWithShape="1">
            <a:blip r:embed="rId18">
              <a:extLst>
                <a:ext uri="{28A0092B-C50C-407E-A947-70E740481C1C}">
                  <a14:useLocalDpi xmlns:a14="http://schemas.microsoft.com/office/drawing/2010/main" val="0"/>
                </a:ext>
              </a:extLst>
            </a:blip>
            <a:srcRect l="5015" t="1565" r="10709" b="5873"/>
            <a:stretch/>
          </p:blipFill>
          <p:spPr bwMode="auto">
            <a:xfrm>
              <a:off x="545220" y="3119724"/>
              <a:ext cx="623454" cy="5818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5" name="Txt info">
            <a:extLst>
              <a:ext uri="{FF2B5EF4-FFF2-40B4-BE49-F238E27FC236}">
                <a16:creationId xmlns:a16="http://schemas.microsoft.com/office/drawing/2014/main" id="{3DA8ED19-20FF-40D7-B50A-61E9AC10FEC2}"/>
              </a:ext>
            </a:extLst>
          </p:cNvPr>
          <p:cNvSpPr txBox="1">
            <a:spLocks noChangeArrowheads="1"/>
          </p:cNvSpPr>
          <p:nvPr/>
        </p:nvSpPr>
        <p:spPr bwMode="auto">
          <a:xfrm>
            <a:off x="314816" y="2530286"/>
            <a:ext cx="1084262" cy="338137"/>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INFO</a:t>
            </a:r>
          </a:p>
        </p:txBody>
      </p:sp>
      <p:sp>
        <p:nvSpPr>
          <p:cNvPr id="56" name="Module CO2">
            <a:extLst>
              <a:ext uri="{FF2B5EF4-FFF2-40B4-BE49-F238E27FC236}">
                <a16:creationId xmlns:a16="http://schemas.microsoft.com/office/drawing/2014/main" id="{683312CB-ED41-4244-8284-07B634C18E22}"/>
              </a:ext>
            </a:extLst>
          </p:cNvPr>
          <p:cNvSpPr/>
          <p:nvPr/>
        </p:nvSpPr>
        <p:spPr>
          <a:xfrm>
            <a:off x="65263" y="1509203"/>
            <a:ext cx="1539605" cy="276999"/>
          </a:xfrm>
          <a:prstGeom prst="rect">
            <a:avLst/>
          </a:prstGeom>
          <a:solidFill>
            <a:srgbClr val="002060"/>
          </a:solidFill>
        </p:spPr>
        <p:txBody>
          <a:bodyPr wrap="square">
            <a:spAutoFit/>
          </a:bodyPr>
          <a:lstStyle/>
          <a:p>
            <a:pPr algn="ctr"/>
            <a:r>
              <a:rPr lang="fr-FR" sz="1200" b="1" dirty="0">
                <a:solidFill>
                  <a:schemeClr val="bg1"/>
                </a:solidFill>
                <a:latin typeface="Century Gothic" panose="020B0502020202020204" pitchFamily="34" charset="0"/>
              </a:rPr>
              <a:t>L’air de ma classe</a:t>
            </a:r>
            <a:endParaRPr lang="fr-FR" sz="1200" dirty="0">
              <a:solidFill>
                <a:schemeClr val="bg1"/>
              </a:solidFill>
            </a:endParaRPr>
          </a:p>
        </p:txBody>
      </p:sp>
      <p:pic>
        <p:nvPicPr>
          <p:cNvPr id="57" name="Logo AEM">
            <a:extLst>
              <a:ext uri="{FF2B5EF4-FFF2-40B4-BE49-F238E27FC236}">
                <a16:creationId xmlns:a16="http://schemas.microsoft.com/office/drawing/2014/main" id="{A1DC0DE2-8975-4F5C-AC7A-EE3C56BD1253}"/>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357636" y="224669"/>
            <a:ext cx="954858" cy="1218997"/>
          </a:xfrm>
          <a:prstGeom prst="rect">
            <a:avLst/>
          </a:prstGeom>
        </p:spPr>
      </p:pic>
      <p:pic>
        <p:nvPicPr>
          <p:cNvPr id="58" name="Picto info active">
            <a:extLst>
              <a:ext uri="{FF2B5EF4-FFF2-40B4-BE49-F238E27FC236}">
                <a16:creationId xmlns:a16="http://schemas.microsoft.com/office/drawing/2014/main" id="{B3A4A4DA-3540-4359-91AC-7821595DBC6B}"/>
              </a:ext>
            </a:extLst>
          </p:cNvPr>
          <p:cNvPicPr>
            <a:picLocks noChangeAspect="1"/>
          </p:cNvPicPr>
          <p:nvPr/>
        </p:nvPicPr>
        <p:blipFill rotWithShape="1">
          <a:blip r:embed="rId20">
            <a:extLst>
              <a:ext uri="{28A0092B-C50C-407E-A947-70E740481C1C}">
                <a14:useLocalDpi xmlns:a14="http://schemas.microsoft.com/office/drawing/2010/main" val="0"/>
              </a:ext>
            </a:extLst>
          </a:blip>
          <a:srcRect l="6268" t="3278" r="13588" b="5866"/>
          <a:stretch/>
        </p:blipFill>
        <p:spPr bwMode="auto">
          <a:xfrm>
            <a:off x="530536" y="1995482"/>
            <a:ext cx="624689" cy="597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6" name="PPM"/>
          <p:cNvGrpSpPr/>
          <p:nvPr/>
        </p:nvGrpSpPr>
        <p:grpSpPr>
          <a:xfrm>
            <a:off x="5989695" y="4444646"/>
            <a:ext cx="3517316" cy="2149565"/>
            <a:chOff x="7617819" y="5008274"/>
            <a:chExt cx="3887798" cy="2375983"/>
          </a:xfrm>
        </p:grpSpPr>
        <p:pic>
          <p:nvPicPr>
            <p:cNvPr id="77" name="Assiette img"/>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8370140" y="5008274"/>
              <a:ext cx="2255828" cy="1487392"/>
            </a:xfrm>
            <a:prstGeom prst="rect">
              <a:avLst/>
            </a:prstGeom>
          </p:spPr>
        </p:pic>
        <p:pic>
          <p:nvPicPr>
            <p:cNvPr id="78" name="Miettes 2 img"/>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8879316" y="5805085"/>
              <a:ext cx="482934" cy="257300"/>
            </a:xfrm>
            <a:prstGeom prst="rect">
              <a:avLst/>
            </a:prstGeom>
          </p:spPr>
        </p:pic>
        <p:pic>
          <p:nvPicPr>
            <p:cNvPr id="79" name="Miettes 1 img"/>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rot="7841121">
              <a:off x="8865814" y="5864499"/>
              <a:ext cx="482934" cy="257300"/>
            </a:xfrm>
            <a:prstGeom prst="rect">
              <a:avLst/>
            </a:prstGeom>
          </p:spPr>
        </p:pic>
        <p:sp>
          <p:nvSpPr>
            <p:cNvPr id="80" name="Texte"/>
            <p:cNvSpPr txBox="1">
              <a:spLocks noChangeArrowheads="1"/>
            </p:cNvSpPr>
            <p:nvPr/>
          </p:nvSpPr>
          <p:spPr bwMode="auto">
            <a:xfrm>
              <a:off x="7617819" y="6601808"/>
              <a:ext cx="3887798" cy="7824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6350" indent="-635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ts val="0"/>
                </a:spcBef>
                <a:buFontTx/>
                <a:buNone/>
              </a:pPr>
              <a:r>
                <a:rPr lang="fr-FR" altLang="fr-FR" sz="2000" b="1" dirty="0">
                  <a:solidFill>
                    <a:srgbClr val="0098BC"/>
                  </a:solidFill>
                  <a:latin typeface="+mn-lt"/>
                  <a:cs typeface="Arial" panose="020B0604020202020204" pitchFamily="34" charset="0"/>
                </a:rPr>
                <a:t>10 miettes sur les 1 million ou 10 parties par million (ppm)</a:t>
              </a:r>
            </a:p>
          </p:txBody>
        </p:sp>
      </p:grpSp>
      <p:pic>
        <p:nvPicPr>
          <p:cNvPr id="81" name="Image 80"/>
          <p:cNvPicPr>
            <a:picLocks noChangeAspect="1"/>
          </p:cNvPicPr>
          <p:nvPr/>
        </p:nvPicPr>
        <p:blipFill rotWithShape="1">
          <a:blip r:embed="rId23" cstate="print">
            <a:extLst>
              <a:ext uri="{28A0092B-C50C-407E-A947-70E740481C1C}">
                <a14:useLocalDpi xmlns:a14="http://schemas.microsoft.com/office/drawing/2010/main" val="0"/>
              </a:ext>
            </a:extLst>
          </a:blip>
          <a:srcRect t="-7831" r="61212" b="19659"/>
          <a:stretch/>
        </p:blipFill>
        <p:spPr>
          <a:xfrm>
            <a:off x="9251100" y="1035955"/>
            <a:ext cx="2496899" cy="2249424"/>
          </a:xfrm>
          <a:prstGeom prst="rect">
            <a:avLst/>
          </a:prstGeom>
        </p:spPr>
      </p:pic>
      <p:sp>
        <p:nvSpPr>
          <p:cNvPr id="83" name="Texte"/>
          <p:cNvSpPr txBox="1">
            <a:spLocks noChangeArrowheads="1"/>
          </p:cNvSpPr>
          <p:nvPr/>
        </p:nvSpPr>
        <p:spPr bwMode="auto">
          <a:xfrm>
            <a:off x="9290992" y="3123586"/>
            <a:ext cx="2485144"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6350" indent="-635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ts val="0"/>
              </a:spcBef>
              <a:buFontTx/>
              <a:buNone/>
            </a:pPr>
            <a:r>
              <a:rPr lang="fr-FR" altLang="fr-FR" sz="2000" b="1" dirty="0">
                <a:solidFill>
                  <a:srgbClr val="0098BC"/>
                </a:solidFill>
                <a:latin typeface="+mn-lt"/>
                <a:cs typeface="Arial" panose="020B0604020202020204" pitchFamily="34" charset="0"/>
              </a:rPr>
              <a:t>Et si on écrase le gâteau pour avoir un million de miettes ?</a:t>
            </a:r>
          </a:p>
        </p:txBody>
      </p:sp>
      <p:sp>
        <p:nvSpPr>
          <p:cNvPr id="84" name="Texte"/>
          <p:cNvSpPr txBox="1">
            <a:spLocks noChangeArrowheads="1"/>
          </p:cNvSpPr>
          <p:nvPr/>
        </p:nvSpPr>
        <p:spPr bwMode="auto">
          <a:xfrm>
            <a:off x="2087541" y="5172361"/>
            <a:ext cx="2485144"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6350" indent="-635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ts val="0"/>
              </a:spcBef>
              <a:buFontTx/>
              <a:buNone/>
            </a:pPr>
            <a:r>
              <a:rPr lang="fr-FR" altLang="fr-FR" sz="2000" b="1" dirty="0">
                <a:solidFill>
                  <a:srgbClr val="0098BC"/>
                </a:solidFill>
                <a:latin typeface="+mn-lt"/>
                <a:cs typeface="Arial" panose="020B0604020202020204" pitchFamily="34" charset="0"/>
              </a:rPr>
              <a:t>Et que l’on garde seulement 10 miettes combien cela fait-il ?</a:t>
            </a:r>
          </a:p>
        </p:txBody>
      </p:sp>
      <p:sp>
        <p:nvSpPr>
          <p:cNvPr id="3" name="Numéro 1">
            <a:extLst>
              <a:ext uri="{FF2B5EF4-FFF2-40B4-BE49-F238E27FC236}">
                <a16:creationId xmlns:a16="http://schemas.microsoft.com/office/drawing/2014/main" id="{17E5DD5D-5387-1D57-08DF-F2018BD74066}"/>
              </a:ext>
            </a:extLst>
          </p:cNvPr>
          <p:cNvSpPr/>
          <p:nvPr/>
        </p:nvSpPr>
        <p:spPr bwMode="auto">
          <a:xfrm>
            <a:off x="6072437" y="3777351"/>
            <a:ext cx="572419" cy="572419"/>
          </a:xfrm>
          <a:custGeom>
            <a:avLst/>
            <a:gdLst>
              <a:gd name="connsiteX0" fmla="*/ 0 w 5826377"/>
              <a:gd name="connsiteY0" fmla="*/ 1033411 h 2066821"/>
              <a:gd name="connsiteX1" fmla="*/ 2913189 w 5826377"/>
              <a:gd name="connsiteY1" fmla="*/ 0 h 2066821"/>
              <a:gd name="connsiteX2" fmla="*/ 5826378 w 5826377"/>
              <a:gd name="connsiteY2" fmla="*/ 1033411 h 2066821"/>
              <a:gd name="connsiteX3" fmla="*/ 2913189 w 5826377"/>
              <a:gd name="connsiteY3" fmla="*/ 2066822 h 2066821"/>
              <a:gd name="connsiteX4" fmla="*/ 0 w 5826377"/>
              <a:gd name="connsiteY4" fmla="*/ 1033411 h 2066821"/>
              <a:gd name="connsiteX0" fmla="*/ 0 w 5963004"/>
              <a:gd name="connsiteY0" fmla="*/ 1117673 h 2151084"/>
              <a:gd name="connsiteX1" fmla="*/ 2913189 w 5963004"/>
              <a:gd name="connsiteY1" fmla="*/ 84262 h 2151084"/>
              <a:gd name="connsiteX2" fmla="*/ 4908260 w 5963004"/>
              <a:gd name="connsiteY2" fmla="*/ 178808 h 2151084"/>
              <a:gd name="connsiteX3" fmla="*/ 5826378 w 5963004"/>
              <a:gd name="connsiteY3" fmla="*/ 1117673 h 2151084"/>
              <a:gd name="connsiteX4" fmla="*/ 2913189 w 5963004"/>
              <a:gd name="connsiteY4" fmla="*/ 2151084 h 2151084"/>
              <a:gd name="connsiteX5" fmla="*/ 0 w 5963004"/>
              <a:gd name="connsiteY5" fmla="*/ 1117673 h 2151084"/>
              <a:gd name="connsiteX0" fmla="*/ 0 w 5682491"/>
              <a:gd name="connsiteY0" fmla="*/ 1117673 h 2198926"/>
              <a:gd name="connsiteX1" fmla="*/ 2913189 w 5682491"/>
              <a:gd name="connsiteY1" fmla="*/ 84262 h 2198926"/>
              <a:gd name="connsiteX2" fmla="*/ 4908260 w 5682491"/>
              <a:gd name="connsiteY2" fmla="*/ 178808 h 2198926"/>
              <a:gd name="connsiteX3" fmla="*/ 5502993 w 5682491"/>
              <a:gd name="connsiteY3" fmla="*/ 1920561 h 2198926"/>
              <a:gd name="connsiteX4" fmla="*/ 2913189 w 5682491"/>
              <a:gd name="connsiteY4" fmla="*/ 2151084 h 2198926"/>
              <a:gd name="connsiteX5" fmla="*/ 0 w 5682491"/>
              <a:gd name="connsiteY5" fmla="*/ 1117673 h 2198926"/>
              <a:gd name="connsiteX0" fmla="*/ 0 w 5660189"/>
              <a:gd name="connsiteY0" fmla="*/ 926212 h 2198502"/>
              <a:gd name="connsiteX1" fmla="*/ 2890887 w 5660189"/>
              <a:gd name="connsiteY1" fmla="*/ 71221 h 2198502"/>
              <a:gd name="connsiteX2" fmla="*/ 4885958 w 5660189"/>
              <a:gd name="connsiteY2" fmla="*/ 165767 h 2198502"/>
              <a:gd name="connsiteX3" fmla="*/ 5480691 w 5660189"/>
              <a:gd name="connsiteY3" fmla="*/ 1907520 h 2198502"/>
              <a:gd name="connsiteX4" fmla="*/ 2890887 w 5660189"/>
              <a:gd name="connsiteY4" fmla="*/ 2138043 h 2198502"/>
              <a:gd name="connsiteX5" fmla="*/ 0 w 5660189"/>
              <a:gd name="connsiteY5" fmla="*/ 926212 h 2198502"/>
              <a:gd name="connsiteX0" fmla="*/ 13287 w 5673476"/>
              <a:gd name="connsiteY0" fmla="*/ 941739 h 2214029"/>
              <a:gd name="connsiteX1" fmla="*/ 1956320 w 5673476"/>
              <a:gd name="connsiteY1" fmla="*/ 64445 h 2214029"/>
              <a:gd name="connsiteX2" fmla="*/ 4899245 w 5673476"/>
              <a:gd name="connsiteY2" fmla="*/ 181294 h 2214029"/>
              <a:gd name="connsiteX3" fmla="*/ 5493978 w 5673476"/>
              <a:gd name="connsiteY3" fmla="*/ 1923047 h 2214029"/>
              <a:gd name="connsiteX4" fmla="*/ 2904174 w 5673476"/>
              <a:gd name="connsiteY4" fmla="*/ 2153570 h 2214029"/>
              <a:gd name="connsiteX5" fmla="*/ 13287 w 5673476"/>
              <a:gd name="connsiteY5" fmla="*/ 941739 h 2214029"/>
              <a:gd name="connsiteX0" fmla="*/ 101649 w 5761838"/>
              <a:gd name="connsiteY0" fmla="*/ 941739 h 2143739"/>
              <a:gd name="connsiteX1" fmla="*/ 2044682 w 5761838"/>
              <a:gd name="connsiteY1" fmla="*/ 64445 h 2143739"/>
              <a:gd name="connsiteX2" fmla="*/ 4987607 w 5761838"/>
              <a:gd name="connsiteY2" fmla="*/ 181294 h 2143739"/>
              <a:gd name="connsiteX3" fmla="*/ 5582340 w 5761838"/>
              <a:gd name="connsiteY3" fmla="*/ 1923047 h 2143739"/>
              <a:gd name="connsiteX4" fmla="*/ 840350 w 5761838"/>
              <a:gd name="connsiteY4" fmla="*/ 2064360 h 2143739"/>
              <a:gd name="connsiteX5" fmla="*/ 101649 w 5761838"/>
              <a:gd name="connsiteY5" fmla="*/ 941739 h 2143739"/>
              <a:gd name="connsiteX0" fmla="*/ 188442 w 5536397"/>
              <a:gd name="connsiteY0" fmla="*/ 630387 h 2143793"/>
              <a:gd name="connsiteX1" fmla="*/ 1819241 w 5536397"/>
              <a:gd name="connsiteY1" fmla="*/ 43025 h 2143793"/>
              <a:gd name="connsiteX2" fmla="*/ 4762166 w 5536397"/>
              <a:gd name="connsiteY2" fmla="*/ 159874 h 2143793"/>
              <a:gd name="connsiteX3" fmla="*/ 5356899 w 5536397"/>
              <a:gd name="connsiteY3" fmla="*/ 1901627 h 2143793"/>
              <a:gd name="connsiteX4" fmla="*/ 614909 w 5536397"/>
              <a:gd name="connsiteY4" fmla="*/ 2042940 h 2143793"/>
              <a:gd name="connsiteX5" fmla="*/ 188442 w 5536397"/>
              <a:gd name="connsiteY5" fmla="*/ 630387 h 2143793"/>
              <a:gd name="connsiteX0" fmla="*/ 174325 w 5321361"/>
              <a:gd name="connsiteY0" fmla="*/ 630387 h 2200733"/>
              <a:gd name="connsiteX1" fmla="*/ 1805124 w 5321361"/>
              <a:gd name="connsiteY1" fmla="*/ 43025 h 2200733"/>
              <a:gd name="connsiteX2" fmla="*/ 4748049 w 5321361"/>
              <a:gd name="connsiteY2" fmla="*/ 159874 h 2200733"/>
              <a:gd name="connsiteX3" fmla="*/ 5086304 w 5321361"/>
              <a:gd name="connsiteY3" fmla="*/ 2035442 h 2200733"/>
              <a:gd name="connsiteX4" fmla="*/ 600792 w 5321361"/>
              <a:gd name="connsiteY4" fmla="*/ 2042940 h 2200733"/>
              <a:gd name="connsiteX5" fmla="*/ 174325 w 5321361"/>
              <a:gd name="connsiteY5" fmla="*/ 630387 h 2200733"/>
              <a:gd name="connsiteX0" fmla="*/ 174325 w 5420438"/>
              <a:gd name="connsiteY0" fmla="*/ 630387 h 2200733"/>
              <a:gd name="connsiteX1" fmla="*/ 1805124 w 5420438"/>
              <a:gd name="connsiteY1" fmla="*/ 43025 h 2200733"/>
              <a:gd name="connsiteX2" fmla="*/ 4748049 w 5420438"/>
              <a:gd name="connsiteY2" fmla="*/ 159874 h 2200733"/>
              <a:gd name="connsiteX3" fmla="*/ 5086304 w 5420438"/>
              <a:gd name="connsiteY3" fmla="*/ 2035442 h 2200733"/>
              <a:gd name="connsiteX4" fmla="*/ 600792 w 5420438"/>
              <a:gd name="connsiteY4" fmla="*/ 2042940 h 2200733"/>
              <a:gd name="connsiteX5" fmla="*/ 174325 w 5420438"/>
              <a:gd name="connsiteY5" fmla="*/ 630387 h 2200733"/>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428298"/>
              <a:gd name="connsiteY0" fmla="*/ 682960 h 2297981"/>
              <a:gd name="connsiteX1" fmla="*/ 1805124 w 5428298"/>
              <a:gd name="connsiteY1" fmla="*/ 95598 h 2297981"/>
              <a:gd name="connsiteX2" fmla="*/ 4748049 w 5428298"/>
              <a:gd name="connsiteY2" fmla="*/ 212447 h 2297981"/>
              <a:gd name="connsiteX3" fmla="*/ 5086304 w 5428298"/>
              <a:gd name="connsiteY3" fmla="*/ 2088015 h 2297981"/>
              <a:gd name="connsiteX4" fmla="*/ 600792 w 5428298"/>
              <a:gd name="connsiteY4" fmla="*/ 2095513 h 2297981"/>
              <a:gd name="connsiteX5" fmla="*/ 174325 w 5428298"/>
              <a:gd name="connsiteY5" fmla="*/ 682960 h 2297981"/>
              <a:gd name="connsiteX0" fmla="*/ 151277 w 4978783"/>
              <a:gd name="connsiteY0" fmla="*/ 2095513 h 2334141"/>
              <a:gd name="connsiteX1" fmla="*/ 1355609 w 4978783"/>
              <a:gd name="connsiteY1" fmla="*/ 95598 h 2334141"/>
              <a:gd name="connsiteX2" fmla="*/ 4298534 w 4978783"/>
              <a:gd name="connsiteY2" fmla="*/ 212447 h 2334141"/>
              <a:gd name="connsiteX3" fmla="*/ 4636789 w 4978783"/>
              <a:gd name="connsiteY3" fmla="*/ 2088015 h 2334141"/>
              <a:gd name="connsiteX4" fmla="*/ 151277 w 4978783"/>
              <a:gd name="connsiteY4" fmla="*/ 2095513 h 2334141"/>
              <a:gd name="connsiteX0" fmla="*/ 470246 w 5297752"/>
              <a:gd name="connsiteY0" fmla="*/ 2066922 h 2301280"/>
              <a:gd name="connsiteX1" fmla="*/ 604061 w 5297752"/>
              <a:gd name="connsiteY1" fmla="*/ 133915 h 2301280"/>
              <a:gd name="connsiteX2" fmla="*/ 4617503 w 5297752"/>
              <a:gd name="connsiteY2" fmla="*/ 183856 h 2301280"/>
              <a:gd name="connsiteX3" fmla="*/ 4955758 w 5297752"/>
              <a:gd name="connsiteY3" fmla="*/ 2059424 h 2301280"/>
              <a:gd name="connsiteX4" fmla="*/ 470246 w 5297752"/>
              <a:gd name="connsiteY4" fmla="*/ 2066922 h 2301280"/>
              <a:gd name="connsiteX0" fmla="*/ 508312 w 5335818"/>
              <a:gd name="connsiteY0" fmla="*/ 2088925 h 2323283"/>
              <a:gd name="connsiteX1" fmla="*/ 642127 w 5335818"/>
              <a:gd name="connsiteY1" fmla="*/ 155918 h 2323283"/>
              <a:gd name="connsiteX2" fmla="*/ 4655569 w 5335818"/>
              <a:gd name="connsiteY2" fmla="*/ 205859 h 2323283"/>
              <a:gd name="connsiteX3" fmla="*/ 4993824 w 5335818"/>
              <a:gd name="connsiteY3" fmla="*/ 2081427 h 2323283"/>
              <a:gd name="connsiteX4" fmla="*/ 508312 w 5335818"/>
              <a:gd name="connsiteY4" fmla="*/ 2088925 h 2323283"/>
              <a:gd name="connsiteX0" fmla="*/ 537928 w 5365434"/>
              <a:gd name="connsiteY0" fmla="*/ 2041763 h 2267686"/>
              <a:gd name="connsiteX1" fmla="*/ 615987 w 5365434"/>
              <a:gd name="connsiteY1" fmla="*/ 242570 h 2267686"/>
              <a:gd name="connsiteX2" fmla="*/ 4685185 w 5365434"/>
              <a:gd name="connsiteY2" fmla="*/ 158697 h 2267686"/>
              <a:gd name="connsiteX3" fmla="*/ 5023440 w 5365434"/>
              <a:gd name="connsiteY3" fmla="*/ 2034265 h 2267686"/>
              <a:gd name="connsiteX4" fmla="*/ 537928 w 5365434"/>
              <a:gd name="connsiteY4" fmla="*/ 2041763 h 2267686"/>
              <a:gd name="connsiteX0" fmla="*/ 475390 w 5302896"/>
              <a:gd name="connsiteY0" fmla="*/ 2088286 h 2314209"/>
              <a:gd name="connsiteX1" fmla="*/ 553449 w 5302896"/>
              <a:gd name="connsiteY1" fmla="*/ 289093 h 2314209"/>
              <a:gd name="connsiteX2" fmla="*/ 4622647 w 5302896"/>
              <a:gd name="connsiteY2" fmla="*/ 205220 h 2314209"/>
              <a:gd name="connsiteX3" fmla="*/ 4960902 w 5302896"/>
              <a:gd name="connsiteY3" fmla="*/ 2080788 h 2314209"/>
              <a:gd name="connsiteX4" fmla="*/ 475390 w 5302896"/>
              <a:gd name="connsiteY4" fmla="*/ 2088286 h 2314209"/>
              <a:gd name="connsiteX0" fmla="*/ 500620 w 5340218"/>
              <a:gd name="connsiteY0" fmla="*/ 2050101 h 2276024"/>
              <a:gd name="connsiteX1" fmla="*/ 578679 w 5340218"/>
              <a:gd name="connsiteY1" fmla="*/ 250908 h 2276024"/>
              <a:gd name="connsiteX2" fmla="*/ 4688872 w 5340218"/>
              <a:gd name="connsiteY2" fmla="*/ 227606 h 2276024"/>
              <a:gd name="connsiteX3" fmla="*/ 4986132 w 5340218"/>
              <a:gd name="connsiteY3" fmla="*/ 2042603 h 2276024"/>
              <a:gd name="connsiteX4" fmla="*/ 500620 w 5340218"/>
              <a:gd name="connsiteY4" fmla="*/ 2050101 h 2276024"/>
              <a:gd name="connsiteX0" fmla="*/ 500620 w 5340214"/>
              <a:gd name="connsiteY0" fmla="*/ 2163226 h 2389149"/>
              <a:gd name="connsiteX1" fmla="*/ 578679 w 5340214"/>
              <a:gd name="connsiteY1" fmla="*/ 364033 h 2389149"/>
              <a:gd name="connsiteX2" fmla="*/ 4688872 w 5340214"/>
              <a:gd name="connsiteY2" fmla="*/ 340731 h 2389149"/>
              <a:gd name="connsiteX3" fmla="*/ 4986132 w 5340214"/>
              <a:gd name="connsiteY3" fmla="*/ 2155728 h 2389149"/>
              <a:gd name="connsiteX4" fmla="*/ 500620 w 5340214"/>
              <a:gd name="connsiteY4" fmla="*/ 2163226 h 2389149"/>
              <a:gd name="connsiteX0" fmla="*/ 500620 w 5475509"/>
              <a:gd name="connsiteY0" fmla="*/ 2163226 h 2389149"/>
              <a:gd name="connsiteX1" fmla="*/ 578679 w 5475509"/>
              <a:gd name="connsiteY1" fmla="*/ 364033 h 2389149"/>
              <a:gd name="connsiteX2" fmla="*/ 4688872 w 5475509"/>
              <a:gd name="connsiteY2" fmla="*/ 340731 h 2389149"/>
              <a:gd name="connsiteX3" fmla="*/ 4986132 w 5475509"/>
              <a:gd name="connsiteY3" fmla="*/ 2155728 h 2389149"/>
              <a:gd name="connsiteX4" fmla="*/ 500620 w 5475509"/>
              <a:gd name="connsiteY4" fmla="*/ 2163226 h 2389149"/>
              <a:gd name="connsiteX0" fmla="*/ 631244 w 5319168"/>
              <a:gd name="connsiteY0" fmla="*/ 2163227 h 2389149"/>
              <a:gd name="connsiteX1" fmla="*/ 422338 w 5319168"/>
              <a:gd name="connsiteY1" fmla="*/ 364033 h 2389149"/>
              <a:gd name="connsiteX2" fmla="*/ 4532531 w 5319168"/>
              <a:gd name="connsiteY2" fmla="*/ 340731 h 2389149"/>
              <a:gd name="connsiteX3" fmla="*/ 4829791 w 5319168"/>
              <a:gd name="connsiteY3" fmla="*/ 2155728 h 2389149"/>
              <a:gd name="connsiteX4" fmla="*/ 631244 w 5319168"/>
              <a:gd name="connsiteY4" fmla="*/ 2163227 h 2389149"/>
              <a:gd name="connsiteX0" fmla="*/ 716431 w 5404355"/>
              <a:gd name="connsiteY0" fmla="*/ 2163227 h 2486204"/>
              <a:gd name="connsiteX1" fmla="*/ 507525 w 5404355"/>
              <a:gd name="connsiteY1" fmla="*/ 364033 h 2486204"/>
              <a:gd name="connsiteX2" fmla="*/ 4617718 w 5404355"/>
              <a:gd name="connsiteY2" fmla="*/ 340731 h 2486204"/>
              <a:gd name="connsiteX3" fmla="*/ 4914978 w 5404355"/>
              <a:gd name="connsiteY3" fmla="*/ 2155728 h 2486204"/>
              <a:gd name="connsiteX4" fmla="*/ 716431 w 5404355"/>
              <a:gd name="connsiteY4" fmla="*/ 2163227 h 2486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4355" h="2486204">
                <a:moveTo>
                  <a:pt x="716431" y="2163227"/>
                </a:moveTo>
                <a:cubicBezTo>
                  <a:pt x="-264115" y="1622327"/>
                  <a:pt x="-142690" y="667782"/>
                  <a:pt x="507525" y="364033"/>
                </a:cubicBezTo>
                <a:cubicBezTo>
                  <a:pt x="1157740" y="60284"/>
                  <a:pt x="3250955" y="-263909"/>
                  <a:pt x="4617718" y="340731"/>
                </a:cubicBezTo>
                <a:cubicBezTo>
                  <a:pt x="5615527" y="793943"/>
                  <a:pt x="5606187" y="1841884"/>
                  <a:pt x="4914978" y="2155728"/>
                </a:cubicBezTo>
                <a:cubicBezTo>
                  <a:pt x="4223769" y="2469572"/>
                  <a:pt x="1696977" y="2704127"/>
                  <a:pt x="716431" y="2163227"/>
                </a:cubicBezTo>
                <a:close/>
              </a:path>
            </a:pathLst>
          </a:custGeom>
          <a:solidFill>
            <a:srgbClr val="0098BC"/>
          </a:solidFill>
          <a:ln>
            <a:solidFill>
              <a:srgbClr val="0098BC"/>
            </a:solidFill>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1" hangingPunct="1">
              <a:defRPr/>
            </a:pPr>
            <a:r>
              <a:rPr lang="fr-FR" sz="4800" b="1" dirty="0"/>
              <a:t>1</a:t>
            </a:r>
          </a:p>
        </p:txBody>
      </p:sp>
      <p:sp>
        <p:nvSpPr>
          <p:cNvPr id="5" name="Numéro 2">
            <a:extLst>
              <a:ext uri="{FF2B5EF4-FFF2-40B4-BE49-F238E27FC236}">
                <a16:creationId xmlns:a16="http://schemas.microsoft.com/office/drawing/2014/main" id="{4CEC995D-130A-48D3-C12A-1D6BAB837C6F}"/>
              </a:ext>
            </a:extLst>
          </p:cNvPr>
          <p:cNvSpPr/>
          <p:nvPr/>
        </p:nvSpPr>
        <p:spPr bwMode="auto">
          <a:xfrm>
            <a:off x="6020921" y="5951377"/>
            <a:ext cx="572419" cy="562847"/>
          </a:xfrm>
          <a:custGeom>
            <a:avLst/>
            <a:gdLst>
              <a:gd name="connsiteX0" fmla="*/ 0 w 5826377"/>
              <a:gd name="connsiteY0" fmla="*/ 1033411 h 2066821"/>
              <a:gd name="connsiteX1" fmla="*/ 2913189 w 5826377"/>
              <a:gd name="connsiteY1" fmla="*/ 0 h 2066821"/>
              <a:gd name="connsiteX2" fmla="*/ 5826378 w 5826377"/>
              <a:gd name="connsiteY2" fmla="*/ 1033411 h 2066821"/>
              <a:gd name="connsiteX3" fmla="*/ 2913189 w 5826377"/>
              <a:gd name="connsiteY3" fmla="*/ 2066822 h 2066821"/>
              <a:gd name="connsiteX4" fmla="*/ 0 w 5826377"/>
              <a:gd name="connsiteY4" fmla="*/ 1033411 h 2066821"/>
              <a:gd name="connsiteX0" fmla="*/ 0 w 5963004"/>
              <a:gd name="connsiteY0" fmla="*/ 1117673 h 2151084"/>
              <a:gd name="connsiteX1" fmla="*/ 2913189 w 5963004"/>
              <a:gd name="connsiteY1" fmla="*/ 84262 h 2151084"/>
              <a:gd name="connsiteX2" fmla="*/ 4908260 w 5963004"/>
              <a:gd name="connsiteY2" fmla="*/ 178808 h 2151084"/>
              <a:gd name="connsiteX3" fmla="*/ 5826378 w 5963004"/>
              <a:gd name="connsiteY3" fmla="*/ 1117673 h 2151084"/>
              <a:gd name="connsiteX4" fmla="*/ 2913189 w 5963004"/>
              <a:gd name="connsiteY4" fmla="*/ 2151084 h 2151084"/>
              <a:gd name="connsiteX5" fmla="*/ 0 w 5963004"/>
              <a:gd name="connsiteY5" fmla="*/ 1117673 h 2151084"/>
              <a:gd name="connsiteX0" fmla="*/ 0 w 5682491"/>
              <a:gd name="connsiteY0" fmla="*/ 1117673 h 2198926"/>
              <a:gd name="connsiteX1" fmla="*/ 2913189 w 5682491"/>
              <a:gd name="connsiteY1" fmla="*/ 84262 h 2198926"/>
              <a:gd name="connsiteX2" fmla="*/ 4908260 w 5682491"/>
              <a:gd name="connsiteY2" fmla="*/ 178808 h 2198926"/>
              <a:gd name="connsiteX3" fmla="*/ 5502993 w 5682491"/>
              <a:gd name="connsiteY3" fmla="*/ 1920561 h 2198926"/>
              <a:gd name="connsiteX4" fmla="*/ 2913189 w 5682491"/>
              <a:gd name="connsiteY4" fmla="*/ 2151084 h 2198926"/>
              <a:gd name="connsiteX5" fmla="*/ 0 w 5682491"/>
              <a:gd name="connsiteY5" fmla="*/ 1117673 h 2198926"/>
              <a:gd name="connsiteX0" fmla="*/ 0 w 5660189"/>
              <a:gd name="connsiteY0" fmla="*/ 926212 h 2198502"/>
              <a:gd name="connsiteX1" fmla="*/ 2890887 w 5660189"/>
              <a:gd name="connsiteY1" fmla="*/ 71221 h 2198502"/>
              <a:gd name="connsiteX2" fmla="*/ 4885958 w 5660189"/>
              <a:gd name="connsiteY2" fmla="*/ 165767 h 2198502"/>
              <a:gd name="connsiteX3" fmla="*/ 5480691 w 5660189"/>
              <a:gd name="connsiteY3" fmla="*/ 1907520 h 2198502"/>
              <a:gd name="connsiteX4" fmla="*/ 2890887 w 5660189"/>
              <a:gd name="connsiteY4" fmla="*/ 2138043 h 2198502"/>
              <a:gd name="connsiteX5" fmla="*/ 0 w 5660189"/>
              <a:gd name="connsiteY5" fmla="*/ 926212 h 2198502"/>
              <a:gd name="connsiteX0" fmla="*/ 13287 w 5673476"/>
              <a:gd name="connsiteY0" fmla="*/ 941739 h 2214029"/>
              <a:gd name="connsiteX1" fmla="*/ 1956320 w 5673476"/>
              <a:gd name="connsiteY1" fmla="*/ 64445 h 2214029"/>
              <a:gd name="connsiteX2" fmla="*/ 4899245 w 5673476"/>
              <a:gd name="connsiteY2" fmla="*/ 181294 h 2214029"/>
              <a:gd name="connsiteX3" fmla="*/ 5493978 w 5673476"/>
              <a:gd name="connsiteY3" fmla="*/ 1923047 h 2214029"/>
              <a:gd name="connsiteX4" fmla="*/ 2904174 w 5673476"/>
              <a:gd name="connsiteY4" fmla="*/ 2153570 h 2214029"/>
              <a:gd name="connsiteX5" fmla="*/ 13287 w 5673476"/>
              <a:gd name="connsiteY5" fmla="*/ 941739 h 2214029"/>
              <a:gd name="connsiteX0" fmla="*/ 101649 w 5761838"/>
              <a:gd name="connsiteY0" fmla="*/ 941739 h 2143739"/>
              <a:gd name="connsiteX1" fmla="*/ 2044682 w 5761838"/>
              <a:gd name="connsiteY1" fmla="*/ 64445 h 2143739"/>
              <a:gd name="connsiteX2" fmla="*/ 4987607 w 5761838"/>
              <a:gd name="connsiteY2" fmla="*/ 181294 h 2143739"/>
              <a:gd name="connsiteX3" fmla="*/ 5582340 w 5761838"/>
              <a:gd name="connsiteY3" fmla="*/ 1923047 h 2143739"/>
              <a:gd name="connsiteX4" fmla="*/ 840350 w 5761838"/>
              <a:gd name="connsiteY4" fmla="*/ 2064360 h 2143739"/>
              <a:gd name="connsiteX5" fmla="*/ 101649 w 5761838"/>
              <a:gd name="connsiteY5" fmla="*/ 941739 h 2143739"/>
              <a:gd name="connsiteX0" fmla="*/ 188442 w 5536397"/>
              <a:gd name="connsiteY0" fmla="*/ 630387 h 2143793"/>
              <a:gd name="connsiteX1" fmla="*/ 1819241 w 5536397"/>
              <a:gd name="connsiteY1" fmla="*/ 43025 h 2143793"/>
              <a:gd name="connsiteX2" fmla="*/ 4762166 w 5536397"/>
              <a:gd name="connsiteY2" fmla="*/ 159874 h 2143793"/>
              <a:gd name="connsiteX3" fmla="*/ 5356899 w 5536397"/>
              <a:gd name="connsiteY3" fmla="*/ 1901627 h 2143793"/>
              <a:gd name="connsiteX4" fmla="*/ 614909 w 5536397"/>
              <a:gd name="connsiteY4" fmla="*/ 2042940 h 2143793"/>
              <a:gd name="connsiteX5" fmla="*/ 188442 w 5536397"/>
              <a:gd name="connsiteY5" fmla="*/ 630387 h 2143793"/>
              <a:gd name="connsiteX0" fmla="*/ 174325 w 5321361"/>
              <a:gd name="connsiteY0" fmla="*/ 630387 h 2200733"/>
              <a:gd name="connsiteX1" fmla="*/ 1805124 w 5321361"/>
              <a:gd name="connsiteY1" fmla="*/ 43025 h 2200733"/>
              <a:gd name="connsiteX2" fmla="*/ 4748049 w 5321361"/>
              <a:gd name="connsiteY2" fmla="*/ 159874 h 2200733"/>
              <a:gd name="connsiteX3" fmla="*/ 5086304 w 5321361"/>
              <a:gd name="connsiteY3" fmla="*/ 2035442 h 2200733"/>
              <a:gd name="connsiteX4" fmla="*/ 600792 w 5321361"/>
              <a:gd name="connsiteY4" fmla="*/ 2042940 h 2200733"/>
              <a:gd name="connsiteX5" fmla="*/ 174325 w 5321361"/>
              <a:gd name="connsiteY5" fmla="*/ 630387 h 2200733"/>
              <a:gd name="connsiteX0" fmla="*/ 174325 w 5420438"/>
              <a:gd name="connsiteY0" fmla="*/ 630387 h 2200733"/>
              <a:gd name="connsiteX1" fmla="*/ 1805124 w 5420438"/>
              <a:gd name="connsiteY1" fmla="*/ 43025 h 2200733"/>
              <a:gd name="connsiteX2" fmla="*/ 4748049 w 5420438"/>
              <a:gd name="connsiteY2" fmla="*/ 159874 h 2200733"/>
              <a:gd name="connsiteX3" fmla="*/ 5086304 w 5420438"/>
              <a:gd name="connsiteY3" fmla="*/ 2035442 h 2200733"/>
              <a:gd name="connsiteX4" fmla="*/ 600792 w 5420438"/>
              <a:gd name="connsiteY4" fmla="*/ 2042940 h 2200733"/>
              <a:gd name="connsiteX5" fmla="*/ 174325 w 5420438"/>
              <a:gd name="connsiteY5" fmla="*/ 630387 h 2200733"/>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428298"/>
              <a:gd name="connsiteY0" fmla="*/ 682960 h 2297981"/>
              <a:gd name="connsiteX1" fmla="*/ 1805124 w 5428298"/>
              <a:gd name="connsiteY1" fmla="*/ 95598 h 2297981"/>
              <a:gd name="connsiteX2" fmla="*/ 4748049 w 5428298"/>
              <a:gd name="connsiteY2" fmla="*/ 212447 h 2297981"/>
              <a:gd name="connsiteX3" fmla="*/ 5086304 w 5428298"/>
              <a:gd name="connsiteY3" fmla="*/ 2088015 h 2297981"/>
              <a:gd name="connsiteX4" fmla="*/ 600792 w 5428298"/>
              <a:gd name="connsiteY4" fmla="*/ 2095513 h 2297981"/>
              <a:gd name="connsiteX5" fmla="*/ 174325 w 5428298"/>
              <a:gd name="connsiteY5" fmla="*/ 682960 h 2297981"/>
              <a:gd name="connsiteX0" fmla="*/ 151277 w 4978783"/>
              <a:gd name="connsiteY0" fmla="*/ 2095513 h 2334141"/>
              <a:gd name="connsiteX1" fmla="*/ 1355609 w 4978783"/>
              <a:gd name="connsiteY1" fmla="*/ 95598 h 2334141"/>
              <a:gd name="connsiteX2" fmla="*/ 4298534 w 4978783"/>
              <a:gd name="connsiteY2" fmla="*/ 212447 h 2334141"/>
              <a:gd name="connsiteX3" fmla="*/ 4636789 w 4978783"/>
              <a:gd name="connsiteY3" fmla="*/ 2088015 h 2334141"/>
              <a:gd name="connsiteX4" fmla="*/ 151277 w 4978783"/>
              <a:gd name="connsiteY4" fmla="*/ 2095513 h 2334141"/>
              <a:gd name="connsiteX0" fmla="*/ 470246 w 5297752"/>
              <a:gd name="connsiteY0" fmla="*/ 2066922 h 2301280"/>
              <a:gd name="connsiteX1" fmla="*/ 604061 w 5297752"/>
              <a:gd name="connsiteY1" fmla="*/ 133915 h 2301280"/>
              <a:gd name="connsiteX2" fmla="*/ 4617503 w 5297752"/>
              <a:gd name="connsiteY2" fmla="*/ 183856 h 2301280"/>
              <a:gd name="connsiteX3" fmla="*/ 4955758 w 5297752"/>
              <a:gd name="connsiteY3" fmla="*/ 2059424 h 2301280"/>
              <a:gd name="connsiteX4" fmla="*/ 470246 w 5297752"/>
              <a:gd name="connsiteY4" fmla="*/ 2066922 h 2301280"/>
              <a:gd name="connsiteX0" fmla="*/ 508312 w 5335818"/>
              <a:gd name="connsiteY0" fmla="*/ 2088925 h 2323283"/>
              <a:gd name="connsiteX1" fmla="*/ 642127 w 5335818"/>
              <a:gd name="connsiteY1" fmla="*/ 155918 h 2323283"/>
              <a:gd name="connsiteX2" fmla="*/ 4655569 w 5335818"/>
              <a:gd name="connsiteY2" fmla="*/ 205859 h 2323283"/>
              <a:gd name="connsiteX3" fmla="*/ 4993824 w 5335818"/>
              <a:gd name="connsiteY3" fmla="*/ 2081427 h 2323283"/>
              <a:gd name="connsiteX4" fmla="*/ 508312 w 5335818"/>
              <a:gd name="connsiteY4" fmla="*/ 2088925 h 2323283"/>
              <a:gd name="connsiteX0" fmla="*/ 537928 w 5365434"/>
              <a:gd name="connsiteY0" fmla="*/ 2041763 h 2267686"/>
              <a:gd name="connsiteX1" fmla="*/ 615987 w 5365434"/>
              <a:gd name="connsiteY1" fmla="*/ 242570 h 2267686"/>
              <a:gd name="connsiteX2" fmla="*/ 4685185 w 5365434"/>
              <a:gd name="connsiteY2" fmla="*/ 158697 h 2267686"/>
              <a:gd name="connsiteX3" fmla="*/ 5023440 w 5365434"/>
              <a:gd name="connsiteY3" fmla="*/ 2034265 h 2267686"/>
              <a:gd name="connsiteX4" fmla="*/ 537928 w 5365434"/>
              <a:gd name="connsiteY4" fmla="*/ 2041763 h 2267686"/>
              <a:gd name="connsiteX0" fmla="*/ 475390 w 5302896"/>
              <a:gd name="connsiteY0" fmla="*/ 2088286 h 2314209"/>
              <a:gd name="connsiteX1" fmla="*/ 553449 w 5302896"/>
              <a:gd name="connsiteY1" fmla="*/ 289093 h 2314209"/>
              <a:gd name="connsiteX2" fmla="*/ 4622647 w 5302896"/>
              <a:gd name="connsiteY2" fmla="*/ 205220 h 2314209"/>
              <a:gd name="connsiteX3" fmla="*/ 4960902 w 5302896"/>
              <a:gd name="connsiteY3" fmla="*/ 2080788 h 2314209"/>
              <a:gd name="connsiteX4" fmla="*/ 475390 w 5302896"/>
              <a:gd name="connsiteY4" fmla="*/ 2088286 h 2314209"/>
              <a:gd name="connsiteX0" fmla="*/ 500620 w 5340218"/>
              <a:gd name="connsiteY0" fmla="*/ 2050101 h 2276024"/>
              <a:gd name="connsiteX1" fmla="*/ 578679 w 5340218"/>
              <a:gd name="connsiteY1" fmla="*/ 250908 h 2276024"/>
              <a:gd name="connsiteX2" fmla="*/ 4688872 w 5340218"/>
              <a:gd name="connsiteY2" fmla="*/ 227606 h 2276024"/>
              <a:gd name="connsiteX3" fmla="*/ 4986132 w 5340218"/>
              <a:gd name="connsiteY3" fmla="*/ 2042603 h 2276024"/>
              <a:gd name="connsiteX4" fmla="*/ 500620 w 5340218"/>
              <a:gd name="connsiteY4" fmla="*/ 2050101 h 2276024"/>
              <a:gd name="connsiteX0" fmla="*/ 500620 w 5340214"/>
              <a:gd name="connsiteY0" fmla="*/ 2163226 h 2389149"/>
              <a:gd name="connsiteX1" fmla="*/ 578679 w 5340214"/>
              <a:gd name="connsiteY1" fmla="*/ 364033 h 2389149"/>
              <a:gd name="connsiteX2" fmla="*/ 4688872 w 5340214"/>
              <a:gd name="connsiteY2" fmla="*/ 340731 h 2389149"/>
              <a:gd name="connsiteX3" fmla="*/ 4986132 w 5340214"/>
              <a:gd name="connsiteY3" fmla="*/ 2155728 h 2389149"/>
              <a:gd name="connsiteX4" fmla="*/ 500620 w 5340214"/>
              <a:gd name="connsiteY4" fmla="*/ 2163226 h 2389149"/>
              <a:gd name="connsiteX0" fmla="*/ 500620 w 5475509"/>
              <a:gd name="connsiteY0" fmla="*/ 2163226 h 2389149"/>
              <a:gd name="connsiteX1" fmla="*/ 578679 w 5475509"/>
              <a:gd name="connsiteY1" fmla="*/ 364033 h 2389149"/>
              <a:gd name="connsiteX2" fmla="*/ 4688872 w 5475509"/>
              <a:gd name="connsiteY2" fmla="*/ 340731 h 2389149"/>
              <a:gd name="connsiteX3" fmla="*/ 4986132 w 5475509"/>
              <a:gd name="connsiteY3" fmla="*/ 2155728 h 2389149"/>
              <a:gd name="connsiteX4" fmla="*/ 500620 w 5475509"/>
              <a:gd name="connsiteY4" fmla="*/ 2163226 h 2389149"/>
              <a:gd name="connsiteX0" fmla="*/ 631244 w 5319168"/>
              <a:gd name="connsiteY0" fmla="*/ 2163227 h 2389149"/>
              <a:gd name="connsiteX1" fmla="*/ 422338 w 5319168"/>
              <a:gd name="connsiteY1" fmla="*/ 364033 h 2389149"/>
              <a:gd name="connsiteX2" fmla="*/ 4532531 w 5319168"/>
              <a:gd name="connsiteY2" fmla="*/ 340731 h 2389149"/>
              <a:gd name="connsiteX3" fmla="*/ 4829791 w 5319168"/>
              <a:gd name="connsiteY3" fmla="*/ 2155728 h 2389149"/>
              <a:gd name="connsiteX4" fmla="*/ 631244 w 5319168"/>
              <a:gd name="connsiteY4" fmla="*/ 2163227 h 2389149"/>
              <a:gd name="connsiteX0" fmla="*/ 716431 w 5404355"/>
              <a:gd name="connsiteY0" fmla="*/ 2163227 h 2486204"/>
              <a:gd name="connsiteX1" fmla="*/ 507525 w 5404355"/>
              <a:gd name="connsiteY1" fmla="*/ 364033 h 2486204"/>
              <a:gd name="connsiteX2" fmla="*/ 4617718 w 5404355"/>
              <a:gd name="connsiteY2" fmla="*/ 340731 h 2486204"/>
              <a:gd name="connsiteX3" fmla="*/ 4914978 w 5404355"/>
              <a:gd name="connsiteY3" fmla="*/ 2155728 h 2486204"/>
              <a:gd name="connsiteX4" fmla="*/ 716431 w 5404355"/>
              <a:gd name="connsiteY4" fmla="*/ 2163227 h 2486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4355" h="2486204">
                <a:moveTo>
                  <a:pt x="716431" y="2163227"/>
                </a:moveTo>
                <a:cubicBezTo>
                  <a:pt x="-264115" y="1622327"/>
                  <a:pt x="-142690" y="667782"/>
                  <a:pt x="507525" y="364033"/>
                </a:cubicBezTo>
                <a:cubicBezTo>
                  <a:pt x="1157740" y="60284"/>
                  <a:pt x="3250955" y="-263909"/>
                  <a:pt x="4617718" y="340731"/>
                </a:cubicBezTo>
                <a:cubicBezTo>
                  <a:pt x="5615527" y="793943"/>
                  <a:pt x="5606187" y="1841884"/>
                  <a:pt x="4914978" y="2155728"/>
                </a:cubicBezTo>
                <a:cubicBezTo>
                  <a:pt x="4223769" y="2469572"/>
                  <a:pt x="1696977" y="2704127"/>
                  <a:pt x="716431" y="2163227"/>
                </a:cubicBezTo>
                <a:close/>
              </a:path>
            </a:pathLst>
          </a:custGeom>
          <a:solidFill>
            <a:srgbClr val="0098BC"/>
          </a:solidFill>
          <a:ln>
            <a:solidFill>
              <a:srgbClr val="0098BC"/>
            </a:solidFill>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1" hangingPunct="1">
              <a:defRPr/>
            </a:pPr>
            <a:r>
              <a:rPr lang="fr-FR" sz="4800" b="1" dirty="0"/>
              <a:t>2</a:t>
            </a:r>
          </a:p>
        </p:txBody>
      </p:sp>
    </p:spTree>
    <p:extLst>
      <p:ext uri="{BB962C8B-B14F-4D97-AF65-F5344CB8AC3E}">
        <p14:creationId xmlns:p14="http://schemas.microsoft.com/office/powerpoint/2010/main" val="2705891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4"/>
                                        </p:tgtEl>
                                        <p:attrNameLst>
                                          <p:attrName>style.visibility</p:attrName>
                                        </p:attrNameLst>
                                      </p:cBhvr>
                                      <p:to>
                                        <p:strVal val="visible"/>
                                      </p:to>
                                    </p:set>
                                  </p:childTnLst>
                                </p:cTn>
                              </p:par>
                              <p:par>
                                <p:cTn id="15" presetID="1" presetClass="exit" presetSubtype="0" fill="hold" grpId="2" nodeType="withEffect">
                                  <p:stCondLst>
                                    <p:cond delay="0"/>
                                  </p:stCondLst>
                                  <p:childTnLst>
                                    <p:set>
                                      <p:cBhvr>
                                        <p:cTn id="16" dur="1" fill="hold">
                                          <p:stCondLst>
                                            <p:cond delay="0"/>
                                          </p:stCondLst>
                                        </p:cTn>
                                        <p:tgtEl>
                                          <p:spTgt spid="2"/>
                                        </p:tgtEl>
                                        <p:attrNameLst>
                                          <p:attrName>style.visibility</p:attrName>
                                        </p:attrNameLst>
                                      </p:cBhvr>
                                      <p:to>
                                        <p:strVal val="hidden"/>
                                      </p:to>
                                    </p:set>
                                  </p:childTnLst>
                                </p:cTn>
                              </p:par>
                              <p:par>
                                <p:cTn id="17" presetID="1" presetClass="exit"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3"/>
                    </p:tgtEl>
                  </p:cond>
                </p:stCondLst>
                <p:endSync evt="end" delay="0">
                  <p:rtn val="all"/>
                </p:endSync>
                <p:childTnLst>
                  <p:par>
                    <p:cTn id="20" fill="hold">
                      <p:stCondLst>
                        <p:cond delay="0"/>
                      </p:stCondLst>
                      <p:childTnLst>
                        <p:par>
                          <p:cTn id="21" fill="hold">
                            <p:stCondLst>
                              <p:cond delay="0"/>
                            </p:stCondLst>
                            <p:childTnLst>
                              <p:par>
                                <p:cTn id="22" presetID="1" presetClass="exit" presetSubtype="0" fill="hold" grpId="0" nodeType="withEffect">
                                  <p:stCondLst>
                                    <p:cond delay="0"/>
                                  </p:stCondLst>
                                  <p:childTnLst>
                                    <p:set>
                                      <p:cBhvr>
                                        <p:cTn id="23" dur="1" fill="hold">
                                          <p:stCondLst>
                                            <p:cond delay="0"/>
                                          </p:stCondLst>
                                        </p:cTn>
                                        <p:tgtEl>
                                          <p:spTgt spid="3"/>
                                        </p:tgtEl>
                                        <p:attrNameLst>
                                          <p:attrName>style.visibility</p:attrName>
                                        </p:attrNameLst>
                                      </p:cBhvr>
                                      <p:to>
                                        <p:strVal val="hidden"/>
                                      </p:to>
                                    </p:set>
                                  </p:childTnLst>
                                </p:cTn>
                              </p:par>
                              <p:par>
                                <p:cTn id="24" presetID="1" presetClass="entr" presetSubtype="0" fill="hold" grpId="1" nodeType="withEffect">
                                  <p:stCondLst>
                                    <p:cond delay="0"/>
                                  </p:stCondLst>
                                  <p:childTnLst>
                                    <p:set>
                                      <p:cBhvr>
                                        <p:cTn id="25" dur="1" fill="hold">
                                          <p:stCondLst>
                                            <p:cond delay="0"/>
                                          </p:stCondLst>
                                        </p:cTn>
                                        <p:tgtEl>
                                          <p:spTgt spid="2"/>
                                        </p:tgtEl>
                                        <p:attrNameLst>
                                          <p:attrName>style.visibility</p:attrName>
                                        </p:attrNameLst>
                                      </p:cBhvr>
                                      <p:to>
                                        <p:strVal val="visible"/>
                                      </p:to>
                                    </p:set>
                                  </p:childTnLst>
                                </p:cTn>
                              </p:par>
                            </p:childTnLst>
                          </p:cTn>
                        </p:par>
                      </p:childTnLst>
                    </p:cTn>
                  </p:par>
                </p:childTnLst>
              </p:cTn>
              <p:nextCondLst>
                <p:cond evt="onClick" delay="0">
                  <p:tgtEl>
                    <p:spTgt spid="3"/>
                  </p:tgtEl>
                </p:cond>
              </p:nextCondLst>
            </p:seq>
            <p:seq concurrent="1" nextAc="seek">
              <p:cTn id="26" restart="whenNotActive" fill="hold" evtFilter="cancelBubble" nodeType="interactiveSeq">
                <p:stCondLst>
                  <p:cond evt="onClick" delay="0">
                    <p:tgtEl>
                      <p:spTgt spid="5"/>
                    </p:tgtEl>
                  </p:cond>
                </p:stCondLst>
                <p:endSync evt="end" delay="0">
                  <p:rtn val="all"/>
                </p:endSync>
                <p:childTnLst>
                  <p:par>
                    <p:cTn id="27" fill="hold">
                      <p:stCondLst>
                        <p:cond delay="0"/>
                      </p:stCondLst>
                      <p:childTnLst>
                        <p:par>
                          <p:cTn id="28" fill="hold">
                            <p:stCondLst>
                              <p:cond delay="0"/>
                            </p:stCondLst>
                            <p:childTnLst>
                              <p:par>
                                <p:cTn id="29" presetID="1" presetClass="exit" presetSubtype="0" fill="hold" grpId="0" nodeType="withEffect">
                                  <p:stCondLst>
                                    <p:cond delay="0"/>
                                  </p:stCondLst>
                                  <p:childTnLst>
                                    <p:set>
                                      <p:cBhvr>
                                        <p:cTn id="30" dur="1" fill="hold">
                                          <p:stCondLst>
                                            <p:cond delay="0"/>
                                          </p:stCondLst>
                                        </p:cTn>
                                        <p:tgtEl>
                                          <p:spTgt spid="5"/>
                                        </p:tgtEl>
                                        <p:attrNameLst>
                                          <p:attrName>style.visibility</p:attrName>
                                        </p:attrNameLst>
                                      </p:cBhvr>
                                      <p:to>
                                        <p:strVal val="hidden"/>
                                      </p:to>
                                    </p:set>
                                  </p:childTnLst>
                                </p:cTn>
                              </p:par>
                              <p:par>
                                <p:cTn id="31" presetID="1" presetClass="exit" presetSubtype="0" fill="hold" grpId="0" nodeType="withEffect">
                                  <p:stCondLst>
                                    <p:cond delay="0"/>
                                  </p:stCondLst>
                                  <p:childTnLst>
                                    <p:set>
                                      <p:cBhvr>
                                        <p:cTn id="32" dur="1" fill="hold">
                                          <p:stCondLst>
                                            <p:cond delay="0"/>
                                          </p:stCondLst>
                                        </p:cTn>
                                        <p:tgtEl>
                                          <p:spTgt spid="4"/>
                                        </p:tgtEl>
                                        <p:attrNameLst>
                                          <p:attrName>style.visibility</p:attrName>
                                        </p:attrNameLst>
                                      </p:cBhvr>
                                      <p:to>
                                        <p:strVal val="hidden"/>
                                      </p:to>
                                    </p:set>
                                  </p:childTnLst>
                                </p:cTn>
                              </p:par>
                              <p:par>
                                <p:cTn id="33" presetID="10" presetClass="entr" presetSubtype="0" fill="hold" nodeType="withEffect">
                                  <p:stCondLst>
                                    <p:cond delay="0"/>
                                  </p:stCondLst>
                                  <p:childTnLst>
                                    <p:set>
                                      <p:cBhvr>
                                        <p:cTn id="34" dur="1" fill="hold">
                                          <p:stCondLst>
                                            <p:cond delay="0"/>
                                          </p:stCondLst>
                                        </p:cTn>
                                        <p:tgtEl>
                                          <p:spTgt spid="76"/>
                                        </p:tgtEl>
                                        <p:attrNameLst>
                                          <p:attrName>style.visibility</p:attrName>
                                        </p:attrNameLst>
                                      </p:cBhvr>
                                      <p:to>
                                        <p:strVal val="visible"/>
                                      </p:to>
                                    </p:set>
                                    <p:animEffect transition="in" filter="fade">
                                      <p:cBhvr>
                                        <p:cTn id="35" dur="500"/>
                                        <p:tgtEl>
                                          <p:spTgt spid="76"/>
                                        </p:tgtEl>
                                      </p:cBhvr>
                                    </p:animEffect>
                                  </p:childTnLst>
                                </p:cTn>
                              </p:par>
                              <p:par>
                                <p:cTn id="36" presetID="1" presetClass="entr" presetSubtype="0" fill="hold" grpId="1" nodeType="withEffect">
                                  <p:stCondLst>
                                    <p:cond delay="0"/>
                                  </p:stCondLst>
                                  <p:childTnLst>
                                    <p:set>
                                      <p:cBhvr>
                                        <p:cTn id="37" dur="1" fill="hold">
                                          <p:stCondLst>
                                            <p:cond delay="0"/>
                                          </p:stCondLst>
                                        </p:cTn>
                                        <p:tgtEl>
                                          <p:spTgt spid="8"/>
                                        </p:tgtEl>
                                        <p:attrNameLst>
                                          <p:attrName>style.visibility</p:attrName>
                                        </p:attrNameLst>
                                      </p:cBhvr>
                                      <p:to>
                                        <p:strVal val="visible"/>
                                      </p:to>
                                    </p:set>
                                  </p:childTnLst>
                                </p:cTn>
                              </p:par>
                            </p:childTnLst>
                          </p:cTn>
                        </p:par>
                      </p:childTnLst>
                    </p:cTn>
                  </p:par>
                </p:childTnLst>
              </p:cTn>
              <p:nextCondLst>
                <p:cond evt="onClick" delay="0">
                  <p:tgtEl>
                    <p:spTgt spid="5"/>
                  </p:tgtEl>
                </p:cond>
              </p:nextCondLst>
            </p:seq>
          </p:childTnLst>
        </p:cTn>
      </p:par>
    </p:tnLst>
    <p:bldLst>
      <p:bldP spid="8" grpId="0" animBg="1"/>
      <p:bldP spid="8" grpId="1" animBg="1"/>
      <p:bldP spid="4" grpId="0" animBg="1"/>
      <p:bldP spid="2" grpId="1" animBg="1"/>
      <p:bldP spid="2" grpId="2" animBg="1"/>
      <p:bldP spid="82" grpId="0"/>
      <p:bldP spid="83" grpId="0"/>
      <p:bldP spid="84" grpId="0"/>
      <p:bldP spid="3" grpId="0" animBg="1"/>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ommaire page">
            <a:hlinkClick r:id="rId2" action="ppaction://hlinksldjump"/>
          </p:cNvPr>
          <p:cNvSpPr/>
          <p:nvPr/>
        </p:nvSpPr>
        <p:spPr>
          <a:xfrm>
            <a:off x="11302730" y="6222333"/>
            <a:ext cx="828000" cy="216000"/>
          </a:xfrm>
          <a:prstGeom prst="roundRect">
            <a:avLst/>
          </a:prstGeom>
          <a:solidFill>
            <a:schemeClr val="bg1"/>
          </a:solidFill>
          <a:ln>
            <a:solidFill>
              <a:srgbClr val="0C99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00" dirty="0">
                <a:solidFill>
                  <a:srgbClr val="0C99BC"/>
                </a:solidFill>
              </a:rPr>
              <a:t>SOMMAIRE</a:t>
            </a:r>
          </a:p>
        </p:txBody>
      </p:sp>
      <p:sp>
        <p:nvSpPr>
          <p:cNvPr id="8" name="N° Page">
            <a:extLst>
              <a:ext uri="{FF2B5EF4-FFF2-40B4-BE49-F238E27FC236}">
                <a16:creationId xmlns:a16="http://schemas.microsoft.com/office/drawing/2014/main" id="{3D680FB0-808E-4E1F-80C1-8153897DE7C7}"/>
              </a:ext>
            </a:extLst>
          </p:cNvPr>
          <p:cNvSpPr>
            <a:spLocks noGrp="1"/>
          </p:cNvSpPr>
          <p:nvPr>
            <p:ph type="sldNum" sz="quarter" idx="12"/>
          </p:nvPr>
        </p:nvSpPr>
        <p:spPr>
          <a:xfrm>
            <a:off x="11101892" y="6397403"/>
            <a:ext cx="1015589" cy="365125"/>
          </a:xfrm>
          <a:solidFill>
            <a:srgbClr val="002060"/>
          </a:solidFill>
        </p:spPr>
        <p:txBody>
          <a:bodyPr/>
          <a:lstStyle/>
          <a:p>
            <a:pPr algn="ctr">
              <a:defRPr/>
            </a:pPr>
            <a:r>
              <a:rPr lang="fr-FR" sz="2000" b="1" dirty="0">
                <a:solidFill>
                  <a:schemeClr val="bg1"/>
                </a:solidFill>
              </a:rPr>
              <a:t>CO</a:t>
            </a:r>
            <a:r>
              <a:rPr lang="fr-FR" sz="2000" b="1" baseline="-25000" dirty="0">
                <a:solidFill>
                  <a:schemeClr val="bg1"/>
                </a:solidFill>
              </a:rPr>
              <a:t>2 </a:t>
            </a:r>
            <a:fld id="{765CB52E-4FA4-48CA-9E84-B846F3A98BEF}" type="slidenum">
              <a:rPr lang="fr-FR" altLang="fr-FR" sz="2000" smtClean="0">
                <a:solidFill>
                  <a:schemeClr val="bg1"/>
                </a:solidFill>
              </a:rPr>
              <a:pPr algn="ctr">
                <a:defRPr/>
              </a:pPr>
              <a:t>8</a:t>
            </a:fld>
            <a:endParaRPr lang="fr-FR" altLang="fr-FR" sz="2000" dirty="0">
              <a:solidFill>
                <a:schemeClr val="bg1"/>
              </a:solidFill>
            </a:endParaRPr>
          </a:p>
        </p:txBody>
      </p:sp>
      <p:sp>
        <p:nvSpPr>
          <p:cNvPr id="7" name="Espace réservé du numéro de diapositive 1">
            <a:extLst>
              <a:ext uri="{FF2B5EF4-FFF2-40B4-BE49-F238E27FC236}">
                <a16:creationId xmlns:a16="http://schemas.microsoft.com/office/drawing/2014/main" id="{C55FEC4D-63A5-46F0-8FA3-8E1575DA6364}"/>
              </a:ext>
            </a:extLst>
          </p:cNvPr>
          <p:cNvSpPr txBox="1">
            <a:spLocks/>
          </p:cNvSpPr>
          <p:nvPr/>
        </p:nvSpPr>
        <p:spPr bwMode="auto">
          <a:xfrm>
            <a:off x="11126800" y="6409271"/>
            <a:ext cx="1018821" cy="365125"/>
          </a:xfrm>
          <a:prstGeom prst="rect">
            <a:avLst/>
          </a:prstGeom>
          <a:solidFill>
            <a:srgbClr val="002060"/>
          </a:solidFill>
          <a:ln>
            <a:noFill/>
          </a:ln>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dirty="0">
                <a:solidFill>
                  <a:schemeClr val="bg1"/>
                </a:solidFill>
              </a:rPr>
              <a:t>M</a:t>
            </a:r>
            <a:r>
              <a:rPr lang="fr-FR" altLang="fr-FR" sz="1800" b="1" baseline="30000" dirty="0">
                <a:solidFill>
                  <a:schemeClr val="bg1"/>
                </a:solidFill>
              </a:rPr>
              <a:t>8</a:t>
            </a:r>
            <a:r>
              <a:rPr lang="fr-FR" altLang="fr-FR" sz="1800" b="1" dirty="0">
                <a:solidFill>
                  <a:srgbClr val="CFEDEF"/>
                </a:solidFill>
              </a:rPr>
              <a:t> </a:t>
            </a:r>
            <a:r>
              <a:rPr lang="fr-FR" altLang="fr-FR" sz="1800" b="1" dirty="0">
                <a:solidFill>
                  <a:schemeClr val="bg1"/>
                </a:solidFill>
              </a:rPr>
              <a:t>- </a:t>
            </a:r>
            <a:fld id="{6B65CB28-E51F-4F6B-B370-8F5765EA14E9}" type="slidenum">
              <a:rPr lang="fr-FR" altLang="fr-FR" sz="1800" b="1" smtClean="0">
                <a:solidFill>
                  <a:schemeClr val="bg1"/>
                </a:solidFill>
              </a:rPr>
              <a:pPr algn="ctr" eaLnBrk="1" hangingPunct="1">
                <a:lnSpc>
                  <a:spcPct val="100000"/>
                </a:lnSpc>
                <a:spcBef>
                  <a:spcPct val="0"/>
                </a:spcBef>
                <a:buFontTx/>
                <a:buNone/>
              </a:pPr>
              <a:t>8</a:t>
            </a:fld>
            <a:endParaRPr lang="fr-FR" altLang="fr-FR" sz="1800" b="1" dirty="0">
              <a:solidFill>
                <a:schemeClr val="bg1"/>
              </a:solidFill>
            </a:endParaRPr>
          </a:p>
        </p:txBody>
      </p:sp>
      <p:pic>
        <p:nvPicPr>
          <p:cNvPr id="19" name="Fenêtre ouverte">
            <a:extLst>
              <a:ext uri="{FF2B5EF4-FFF2-40B4-BE49-F238E27FC236}">
                <a16:creationId xmlns:a16="http://schemas.microsoft.com/office/drawing/2014/main" id="{85F8008E-7515-4DF6-95E6-0E465CD3960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769" t="-454" r="3658"/>
          <a:stretch/>
        </p:blipFill>
        <p:spPr>
          <a:xfrm>
            <a:off x="802673" y="811763"/>
            <a:ext cx="5098255" cy="5862550"/>
          </a:xfrm>
          <a:prstGeom prst="rect">
            <a:avLst/>
          </a:prstGeom>
        </p:spPr>
      </p:pic>
      <p:sp>
        <p:nvSpPr>
          <p:cNvPr id="20" name="Titre"/>
          <p:cNvSpPr/>
          <p:nvPr/>
        </p:nvSpPr>
        <p:spPr>
          <a:xfrm>
            <a:off x="7010400" y="814198"/>
            <a:ext cx="5171304" cy="2284622"/>
          </a:xfrm>
          <a:prstGeom prst="rect">
            <a:avLst/>
          </a:prstGeom>
          <a:solidFill>
            <a:srgbClr val="008CB4"/>
          </a:solidFill>
          <a:ln>
            <a:solidFill>
              <a:srgbClr val="008CB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4800" b="1" dirty="0">
                <a:solidFill>
                  <a:schemeClr val="bg1"/>
                </a:solidFill>
                <a:latin typeface="Century Gothic" panose="020B0502020202020204" pitchFamily="34" charset="0"/>
              </a:rPr>
              <a:t>Renouvellement de l’air</a:t>
            </a:r>
          </a:p>
        </p:txBody>
      </p:sp>
    </p:spTree>
    <p:extLst>
      <p:ext uri="{BB962C8B-B14F-4D97-AF65-F5344CB8AC3E}">
        <p14:creationId xmlns:p14="http://schemas.microsoft.com/office/powerpoint/2010/main" val="38311210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Composition expire"/>
          <p:cNvPicPr>
            <a:picLocks noChangeAspect="1"/>
          </p:cNvPicPr>
          <p:nvPr/>
        </p:nvPicPr>
        <p:blipFill rotWithShape="1">
          <a:blip r:embed="rId2">
            <a:extLst>
              <a:ext uri="{28A0092B-C50C-407E-A947-70E740481C1C}">
                <a14:useLocalDpi xmlns:a14="http://schemas.microsoft.com/office/drawing/2010/main" val="0"/>
              </a:ext>
            </a:extLst>
          </a:blip>
          <a:srcRect l="9671" t="7376" r="4303" b="14704"/>
          <a:stretch/>
        </p:blipFill>
        <p:spPr>
          <a:xfrm>
            <a:off x="1781848" y="1465939"/>
            <a:ext cx="4171570" cy="4159229"/>
          </a:xfrm>
          <a:prstGeom prst="rect">
            <a:avLst/>
          </a:prstGeom>
        </p:spPr>
      </p:pic>
      <p:sp>
        <p:nvSpPr>
          <p:cNvPr id="23" name="Bulle 3"/>
          <p:cNvSpPr/>
          <p:nvPr/>
        </p:nvSpPr>
        <p:spPr>
          <a:xfrm>
            <a:off x="8028431" y="2712454"/>
            <a:ext cx="2924633" cy="753099"/>
          </a:xfrm>
          <a:prstGeom prst="wedgeRoundRectCallout">
            <a:avLst>
              <a:gd name="adj1" fmla="val -1955"/>
              <a:gd name="adj2" fmla="val 45113"/>
              <a:gd name="adj3" fmla="val 16667"/>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000" dirty="0">
                <a:solidFill>
                  <a:srgbClr val="002060"/>
                </a:solidFill>
              </a:rPr>
              <a:t>Il est </a:t>
            </a:r>
            <a:r>
              <a:rPr lang="fr-FR" sz="2000" b="1" dirty="0">
                <a:solidFill>
                  <a:srgbClr val="002060"/>
                </a:solidFill>
              </a:rPr>
              <a:t>incolore et inodore.</a:t>
            </a:r>
            <a:endParaRPr lang="fr-FR" sz="2000" dirty="0">
              <a:solidFill>
                <a:srgbClr val="002060"/>
              </a:solidFill>
            </a:endParaRPr>
          </a:p>
        </p:txBody>
      </p:sp>
      <p:sp>
        <p:nvSpPr>
          <p:cNvPr id="26" name="Bulle 2"/>
          <p:cNvSpPr/>
          <p:nvPr/>
        </p:nvSpPr>
        <p:spPr>
          <a:xfrm>
            <a:off x="6391804" y="1376733"/>
            <a:ext cx="4933536" cy="719055"/>
          </a:xfrm>
          <a:prstGeom prst="wedgeRoundRectCallout">
            <a:avLst>
              <a:gd name="adj1" fmla="val -73694"/>
              <a:gd name="adj2" fmla="val 312165"/>
              <a:gd name="adj3" fmla="val 16667"/>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ct val="0"/>
              </a:spcBef>
            </a:pPr>
            <a:r>
              <a:rPr lang="fr-FR" altLang="fr-FR" sz="2000" dirty="0">
                <a:solidFill>
                  <a:srgbClr val="002060"/>
                </a:solidFill>
                <a:cs typeface="Calibri" panose="020F0502020204030204" pitchFamily="34" charset="0"/>
              </a:rPr>
              <a:t>C’est un gaz </a:t>
            </a:r>
            <a:r>
              <a:rPr lang="fr-FR" altLang="fr-FR" sz="2000" b="1" dirty="0">
                <a:solidFill>
                  <a:srgbClr val="002060"/>
                </a:solidFill>
                <a:cs typeface="Calibri" panose="020F0502020204030204" pitchFamily="34" charset="0"/>
              </a:rPr>
              <a:t>émis par la respiration des occupants de la pièce </a:t>
            </a:r>
            <a:r>
              <a:rPr lang="fr-FR" altLang="fr-FR" sz="2000" dirty="0">
                <a:solidFill>
                  <a:srgbClr val="002060"/>
                </a:solidFill>
                <a:cs typeface="Calibri" panose="020F0502020204030204" pitchFamily="34" charset="0"/>
              </a:rPr>
              <a:t>et par la combustion.</a:t>
            </a:r>
          </a:p>
        </p:txBody>
      </p:sp>
      <p:grpSp>
        <p:nvGrpSpPr>
          <p:cNvPr id="2" name="Groupe 1">
            <a:extLst>
              <a:ext uri="{FF2B5EF4-FFF2-40B4-BE49-F238E27FC236}">
                <a16:creationId xmlns:a16="http://schemas.microsoft.com/office/drawing/2014/main" id="{74F73E23-C82D-4148-9BBC-EE8515A976F1}"/>
              </a:ext>
            </a:extLst>
          </p:cNvPr>
          <p:cNvGrpSpPr/>
          <p:nvPr/>
        </p:nvGrpSpPr>
        <p:grpSpPr>
          <a:xfrm>
            <a:off x="5325884" y="5046628"/>
            <a:ext cx="5156022" cy="1419339"/>
            <a:chOff x="5448061" y="5081745"/>
            <a:chExt cx="5156022" cy="1419339"/>
          </a:xfrm>
        </p:grpSpPr>
        <p:pic>
          <p:nvPicPr>
            <p:cNvPr id="50" name="Mollécule CO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411024" flipH="1">
              <a:off x="5448061" y="5081745"/>
              <a:ext cx="1064130" cy="1419339"/>
            </a:xfrm>
            <a:prstGeom prst="rect">
              <a:avLst/>
            </a:prstGeom>
          </p:spPr>
        </p:pic>
        <p:sp>
          <p:nvSpPr>
            <p:cNvPr id="21" name="Bulle 1"/>
            <p:cNvSpPr/>
            <p:nvPr/>
          </p:nvSpPr>
          <p:spPr>
            <a:xfrm>
              <a:off x="6826493" y="5359613"/>
              <a:ext cx="3777590" cy="1008327"/>
            </a:xfrm>
            <a:prstGeom prst="wedgeRoundRectCallout">
              <a:avLst>
                <a:gd name="adj1" fmla="val -69347"/>
                <a:gd name="adj2" fmla="val -12726"/>
                <a:gd name="adj3" fmla="val 16667"/>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000" dirty="0">
                  <a:solidFill>
                    <a:srgbClr val="002060"/>
                  </a:solidFill>
                </a:rPr>
                <a:t>C’est une molécule composée d’un atome de </a:t>
              </a:r>
              <a:r>
                <a:rPr lang="fr-FR" sz="2000" b="1" dirty="0">
                  <a:solidFill>
                    <a:srgbClr val="77CADC"/>
                  </a:solidFill>
                </a:rPr>
                <a:t>carbone</a:t>
              </a:r>
              <a:r>
                <a:rPr lang="fr-FR" sz="2000" dirty="0">
                  <a:solidFill>
                    <a:srgbClr val="77CADC"/>
                  </a:solidFill>
                </a:rPr>
                <a:t> </a:t>
              </a:r>
              <a:r>
                <a:rPr lang="fr-FR" sz="2000" dirty="0">
                  <a:solidFill>
                    <a:srgbClr val="002060"/>
                  </a:solidFill>
                </a:rPr>
                <a:t>et de </a:t>
              </a:r>
              <a:r>
                <a:rPr lang="fr-FR" sz="2000" b="1" dirty="0">
                  <a:solidFill>
                    <a:srgbClr val="88BD56"/>
                  </a:solidFill>
                </a:rPr>
                <a:t>deux</a:t>
              </a:r>
              <a:r>
                <a:rPr lang="fr-FR" sz="2000" dirty="0">
                  <a:solidFill>
                    <a:schemeClr val="tx1"/>
                  </a:solidFill>
                </a:rPr>
                <a:t> </a:t>
              </a:r>
              <a:r>
                <a:rPr lang="fr-FR" sz="2000" dirty="0">
                  <a:solidFill>
                    <a:srgbClr val="002060"/>
                  </a:solidFill>
                </a:rPr>
                <a:t>atomes d</a:t>
              </a:r>
              <a:r>
                <a:rPr lang="fr-FR" sz="2000" dirty="0">
                  <a:solidFill>
                    <a:schemeClr val="tx1"/>
                  </a:solidFill>
                </a:rPr>
                <a:t>’</a:t>
              </a:r>
              <a:r>
                <a:rPr lang="fr-FR" sz="2000" b="1" dirty="0">
                  <a:solidFill>
                    <a:srgbClr val="E26255"/>
                  </a:solidFill>
                </a:rPr>
                <a:t>oxygène</a:t>
              </a:r>
            </a:p>
          </p:txBody>
        </p:sp>
      </p:grpSp>
      <p:sp>
        <p:nvSpPr>
          <p:cNvPr id="3" name="Texte"/>
          <p:cNvSpPr txBox="1"/>
          <p:nvPr/>
        </p:nvSpPr>
        <p:spPr>
          <a:xfrm>
            <a:off x="6161038" y="4003428"/>
            <a:ext cx="5717749" cy="783193"/>
          </a:xfrm>
          <a:prstGeom prst="roundRect">
            <a:avLst/>
          </a:prstGeom>
          <a:solidFill>
            <a:schemeClr val="bg1"/>
          </a:solidFill>
          <a:ln>
            <a:solidFill>
              <a:schemeClr val="bg1"/>
            </a:solidFill>
          </a:ln>
          <a:effectLst>
            <a:outerShdw blurRad="50800" dist="50800" dir="5400000" algn="ctr" rotWithShape="0">
              <a:schemeClr val="accent1">
                <a:lumMod val="40000"/>
                <a:lumOff val="60000"/>
              </a:schemeClr>
            </a:outerShdw>
          </a:effectLst>
        </p:spPr>
        <p:txBody>
          <a:bodyPr wrap="square" rtlCol="0">
            <a:spAutoFit/>
          </a:bodyPr>
          <a:lstStyle/>
          <a:p>
            <a:pPr algn="ctr"/>
            <a:r>
              <a:rPr lang="fr-FR" sz="4000" dirty="0">
                <a:solidFill>
                  <a:srgbClr val="88BD56"/>
                </a:solidFill>
              </a:rPr>
              <a:t>Di</a:t>
            </a:r>
            <a:r>
              <a:rPr lang="fr-FR" sz="4000" dirty="0">
                <a:solidFill>
                  <a:srgbClr val="E26255"/>
                </a:solidFill>
              </a:rPr>
              <a:t>oxyde</a:t>
            </a:r>
            <a:r>
              <a:rPr lang="fr-FR" sz="4000" dirty="0"/>
              <a:t> </a:t>
            </a:r>
            <a:r>
              <a:rPr lang="fr-FR" sz="4000" dirty="0">
                <a:solidFill>
                  <a:srgbClr val="002060"/>
                </a:solidFill>
              </a:rPr>
              <a:t>de</a:t>
            </a:r>
            <a:r>
              <a:rPr lang="fr-FR" sz="4000" dirty="0"/>
              <a:t> </a:t>
            </a:r>
            <a:r>
              <a:rPr lang="fr-FR" sz="4000" dirty="0">
                <a:solidFill>
                  <a:srgbClr val="77CADC"/>
                </a:solidFill>
              </a:rPr>
              <a:t>carbone </a:t>
            </a:r>
            <a:r>
              <a:rPr lang="fr-FR" sz="4000" dirty="0">
                <a:solidFill>
                  <a:srgbClr val="002060"/>
                </a:solidFill>
              </a:rPr>
              <a:t>=</a:t>
            </a:r>
            <a:r>
              <a:rPr lang="fr-FR" sz="4000" dirty="0">
                <a:solidFill>
                  <a:srgbClr val="77CADC"/>
                </a:solidFill>
              </a:rPr>
              <a:t> C</a:t>
            </a:r>
            <a:r>
              <a:rPr lang="fr-FR" sz="4000" dirty="0">
                <a:solidFill>
                  <a:srgbClr val="E26255"/>
                </a:solidFill>
              </a:rPr>
              <a:t>O</a:t>
            </a:r>
            <a:r>
              <a:rPr lang="fr-FR" sz="4000" baseline="-25000" dirty="0">
                <a:solidFill>
                  <a:srgbClr val="88BD56"/>
                </a:solidFill>
              </a:rPr>
              <a:t>2</a:t>
            </a:r>
          </a:p>
        </p:txBody>
      </p:sp>
      <p:sp>
        <p:nvSpPr>
          <p:cNvPr id="34" name="Fond Blanc">
            <a:extLst>
              <a:ext uri="{FF2B5EF4-FFF2-40B4-BE49-F238E27FC236}">
                <a16:creationId xmlns:a16="http://schemas.microsoft.com/office/drawing/2014/main" id="{FA3B2686-94FE-40EF-960C-4F0A2531B978}"/>
              </a:ext>
            </a:extLst>
          </p:cNvPr>
          <p:cNvSpPr/>
          <p:nvPr/>
        </p:nvSpPr>
        <p:spPr>
          <a:xfrm>
            <a:off x="0" y="3861"/>
            <a:ext cx="1670132" cy="685800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36" name="TP"/>
          <p:cNvGrpSpPr/>
          <p:nvPr/>
        </p:nvGrpSpPr>
        <p:grpSpPr>
          <a:xfrm>
            <a:off x="330442" y="5258668"/>
            <a:ext cx="1084263" cy="830356"/>
            <a:chOff x="330442" y="5254806"/>
            <a:chExt cx="1084263" cy="830356"/>
          </a:xfrm>
        </p:grpSpPr>
        <p:sp>
          <p:nvSpPr>
            <p:cNvPr id="48" name="Txt tp">
              <a:extLst>
                <a:ext uri="{FF2B5EF4-FFF2-40B4-BE49-F238E27FC236}">
                  <a16:creationId xmlns:a16="http://schemas.microsoft.com/office/drawing/2014/main" id="{068AD82C-35A7-4983-827A-713281010F7B}"/>
                </a:ext>
              </a:extLst>
            </p:cNvPr>
            <p:cNvSpPr txBox="1">
              <a:spLocks noChangeArrowheads="1"/>
            </p:cNvSpPr>
            <p:nvPr/>
          </p:nvSpPr>
          <p:spPr bwMode="auto">
            <a:xfrm>
              <a:off x="330442" y="5747025"/>
              <a:ext cx="1084263" cy="338137"/>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TP</a:t>
              </a:r>
            </a:p>
          </p:txBody>
        </p:sp>
        <p:pic>
          <p:nvPicPr>
            <p:cNvPr id="49" name="Picto">
              <a:extLst>
                <a:ext uri="{FF2B5EF4-FFF2-40B4-BE49-F238E27FC236}">
                  <a16:creationId xmlns:a16="http://schemas.microsoft.com/office/drawing/2014/main" id="{75391B0D-8C13-4486-817C-65EA0FA7CAAE}"/>
                </a:ext>
              </a:extLst>
            </p:cNvPr>
            <p:cNvPicPr>
              <a:picLocks noChangeAspect="1"/>
            </p:cNvPicPr>
            <p:nvPr/>
          </p:nvPicPr>
          <p:blipFill rotWithShape="1">
            <a:blip r:embed="rId4">
              <a:extLst>
                <a:ext uri="{28A0092B-C50C-407E-A947-70E740481C1C}">
                  <a14:useLocalDpi xmlns:a14="http://schemas.microsoft.com/office/drawing/2010/main" val="0"/>
                </a:ext>
              </a:extLst>
            </a:blip>
            <a:srcRect l="2040" t="2673" r="2116" b="5000"/>
            <a:stretch/>
          </p:blipFill>
          <p:spPr bwMode="auto">
            <a:xfrm>
              <a:off x="550102" y="5254806"/>
              <a:ext cx="681644" cy="5569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7" name="Video"/>
          <p:cNvGrpSpPr/>
          <p:nvPr/>
        </p:nvGrpSpPr>
        <p:grpSpPr>
          <a:xfrm>
            <a:off x="330443" y="4186380"/>
            <a:ext cx="1084263" cy="874441"/>
            <a:chOff x="330443" y="4182518"/>
            <a:chExt cx="1084263" cy="874441"/>
          </a:xfrm>
        </p:grpSpPr>
        <p:sp>
          <p:nvSpPr>
            <p:cNvPr id="46" name="Txt video">
              <a:extLst>
                <a:ext uri="{FF2B5EF4-FFF2-40B4-BE49-F238E27FC236}">
                  <a16:creationId xmlns:a16="http://schemas.microsoft.com/office/drawing/2014/main" id="{497FE70E-A465-4313-ACA4-D25B0274D1AF}"/>
                </a:ext>
              </a:extLst>
            </p:cNvPr>
            <p:cNvSpPr txBox="1">
              <a:spLocks noChangeArrowheads="1"/>
            </p:cNvSpPr>
            <p:nvPr/>
          </p:nvSpPr>
          <p:spPr bwMode="auto">
            <a:xfrm>
              <a:off x="330443" y="4718822"/>
              <a:ext cx="1084263" cy="338137"/>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VIDEO</a:t>
              </a:r>
            </a:p>
          </p:txBody>
        </p:sp>
        <p:pic>
          <p:nvPicPr>
            <p:cNvPr id="47" name="Picto guide">
              <a:extLst>
                <a:ext uri="{FF2B5EF4-FFF2-40B4-BE49-F238E27FC236}">
                  <a16:creationId xmlns:a16="http://schemas.microsoft.com/office/drawing/2014/main" id="{10D6FA2E-1F17-41B3-964A-E622C2DB457D}"/>
                </a:ext>
              </a:extLst>
            </p:cNvPr>
            <p:cNvPicPr>
              <a:picLocks noChangeAspect="1"/>
            </p:cNvPicPr>
            <p:nvPr/>
          </p:nvPicPr>
          <p:blipFill rotWithShape="1">
            <a:blip r:embed="rId5">
              <a:extLst>
                <a:ext uri="{28A0092B-C50C-407E-A947-70E740481C1C}">
                  <a14:useLocalDpi xmlns:a14="http://schemas.microsoft.com/office/drawing/2010/main" val="0"/>
                </a:ext>
              </a:extLst>
            </a:blip>
            <a:srcRect l="4186" t="1958" r="10959" b="5944"/>
            <a:stretch/>
          </p:blipFill>
          <p:spPr bwMode="auto">
            <a:xfrm>
              <a:off x="545220" y="4182518"/>
              <a:ext cx="631767" cy="5818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8" name="Guide"/>
          <p:cNvGrpSpPr/>
          <p:nvPr/>
        </p:nvGrpSpPr>
        <p:grpSpPr>
          <a:xfrm>
            <a:off x="330444" y="3123586"/>
            <a:ext cx="1084262" cy="891371"/>
            <a:chOff x="330444" y="3119724"/>
            <a:chExt cx="1084262" cy="891371"/>
          </a:xfrm>
        </p:grpSpPr>
        <p:sp>
          <p:nvSpPr>
            <p:cNvPr id="44" name="Txt guide">
              <a:extLst>
                <a:ext uri="{FF2B5EF4-FFF2-40B4-BE49-F238E27FC236}">
                  <a16:creationId xmlns:a16="http://schemas.microsoft.com/office/drawing/2014/main" id="{CD90D079-7F62-48CC-8B04-9EDA9213D908}"/>
                </a:ext>
              </a:extLst>
            </p:cNvPr>
            <p:cNvSpPr txBox="1">
              <a:spLocks noChangeArrowheads="1"/>
            </p:cNvSpPr>
            <p:nvPr/>
          </p:nvSpPr>
          <p:spPr bwMode="auto">
            <a:xfrm>
              <a:off x="330444" y="3671370"/>
              <a:ext cx="1084262" cy="339725"/>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Verdana" panose="020B0604030504040204" pitchFamily="34" charset="0"/>
                </a:rPr>
                <a:t>GUIDE</a:t>
              </a:r>
            </a:p>
          </p:txBody>
        </p:sp>
        <p:pic>
          <p:nvPicPr>
            <p:cNvPr id="45" name="Picto guide">
              <a:extLst>
                <a:ext uri="{FF2B5EF4-FFF2-40B4-BE49-F238E27FC236}">
                  <a16:creationId xmlns:a16="http://schemas.microsoft.com/office/drawing/2014/main" id="{4784EAE9-EC02-44D3-9F43-AC31EE721370}"/>
                </a:ext>
              </a:extLst>
            </p:cNvPr>
            <p:cNvPicPr>
              <a:picLocks noChangeAspect="1"/>
            </p:cNvPicPr>
            <p:nvPr/>
          </p:nvPicPr>
          <p:blipFill rotWithShape="1">
            <a:blip r:embed="rId6">
              <a:extLst>
                <a:ext uri="{28A0092B-C50C-407E-A947-70E740481C1C}">
                  <a14:useLocalDpi xmlns:a14="http://schemas.microsoft.com/office/drawing/2010/main" val="0"/>
                </a:ext>
              </a:extLst>
            </a:blip>
            <a:srcRect l="5015" t="1565" r="10709" b="5873"/>
            <a:stretch/>
          </p:blipFill>
          <p:spPr bwMode="auto">
            <a:xfrm>
              <a:off x="545220" y="3119724"/>
              <a:ext cx="623454" cy="5818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0" name="Module CO2">
            <a:extLst>
              <a:ext uri="{FF2B5EF4-FFF2-40B4-BE49-F238E27FC236}">
                <a16:creationId xmlns:a16="http://schemas.microsoft.com/office/drawing/2014/main" id="{ED7333EA-7CC1-4589-A171-23DE7A5DE385}"/>
              </a:ext>
            </a:extLst>
          </p:cNvPr>
          <p:cNvSpPr/>
          <p:nvPr/>
        </p:nvSpPr>
        <p:spPr>
          <a:xfrm>
            <a:off x="65263" y="1509203"/>
            <a:ext cx="1539605" cy="276999"/>
          </a:xfrm>
          <a:prstGeom prst="rect">
            <a:avLst/>
          </a:prstGeom>
          <a:solidFill>
            <a:srgbClr val="002060"/>
          </a:solidFill>
        </p:spPr>
        <p:txBody>
          <a:bodyPr wrap="square">
            <a:spAutoFit/>
          </a:bodyPr>
          <a:lstStyle/>
          <a:p>
            <a:pPr algn="ctr"/>
            <a:r>
              <a:rPr lang="fr-FR" sz="1200" b="1" dirty="0">
                <a:solidFill>
                  <a:schemeClr val="bg1"/>
                </a:solidFill>
                <a:latin typeface="Century Gothic" panose="020B0502020202020204" pitchFamily="34" charset="0"/>
              </a:rPr>
              <a:t>L’air de ma classe</a:t>
            </a:r>
            <a:endParaRPr lang="fr-FR" sz="1200" dirty="0">
              <a:solidFill>
                <a:schemeClr val="bg1"/>
              </a:solidFill>
            </a:endParaRPr>
          </a:p>
        </p:txBody>
      </p:sp>
      <p:pic>
        <p:nvPicPr>
          <p:cNvPr id="41" name="Logo AEM">
            <a:extLst>
              <a:ext uri="{FF2B5EF4-FFF2-40B4-BE49-F238E27FC236}">
                <a16:creationId xmlns:a16="http://schemas.microsoft.com/office/drawing/2014/main" id="{74F59558-1101-451A-ACCC-8D43FF7E327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57636" y="224669"/>
            <a:ext cx="954858" cy="1218997"/>
          </a:xfrm>
          <a:prstGeom prst="rect">
            <a:avLst/>
          </a:prstGeom>
        </p:spPr>
      </p:pic>
      <p:sp>
        <p:nvSpPr>
          <p:cNvPr id="13" name="Titre"/>
          <p:cNvSpPr txBox="1"/>
          <p:nvPr/>
        </p:nvSpPr>
        <p:spPr>
          <a:xfrm>
            <a:off x="1670130" y="3549"/>
            <a:ext cx="10521870" cy="106444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Autofit/>
          </a:bodyPr>
          <a:lstStyle>
            <a:defPPr>
              <a:defRPr lang="fr-FR"/>
            </a:defPPr>
            <a:lvl1pPr algn="ctr">
              <a:lnSpc>
                <a:spcPct val="90000"/>
              </a:lnSpc>
              <a:spcBef>
                <a:spcPct val="0"/>
              </a:spcBef>
              <a:defRPr sz="4000" b="1">
                <a:solidFill>
                  <a:schemeClr val="bg1"/>
                </a:solidFill>
                <a:latin typeface="Century Gothic" panose="020B0502020202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fr-FR" dirty="0">
                <a:solidFill>
                  <a:srgbClr val="002060"/>
                </a:solidFill>
              </a:rPr>
              <a:t>Qu’est-ce que le dioxyde de carbone* ?</a:t>
            </a:r>
          </a:p>
        </p:txBody>
      </p:sp>
      <p:sp>
        <p:nvSpPr>
          <p:cNvPr id="28" name="Espace réservé du numéro de diapositive 1">
            <a:extLst>
              <a:ext uri="{FF2B5EF4-FFF2-40B4-BE49-F238E27FC236}">
                <a16:creationId xmlns:a16="http://schemas.microsoft.com/office/drawing/2014/main" id="{7EECC086-4AB9-44F3-8049-D3E4999BC07E}"/>
              </a:ext>
            </a:extLst>
          </p:cNvPr>
          <p:cNvSpPr txBox="1">
            <a:spLocks/>
          </p:cNvSpPr>
          <p:nvPr/>
        </p:nvSpPr>
        <p:spPr bwMode="auto">
          <a:xfrm>
            <a:off x="11126800" y="6409271"/>
            <a:ext cx="1018821" cy="365125"/>
          </a:xfrm>
          <a:prstGeom prst="rect">
            <a:avLst/>
          </a:prstGeom>
          <a:solidFill>
            <a:srgbClr val="002060"/>
          </a:solidFill>
          <a:ln>
            <a:noFill/>
          </a:ln>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dirty="0">
                <a:solidFill>
                  <a:schemeClr val="bg1"/>
                </a:solidFill>
              </a:rPr>
              <a:t>M</a:t>
            </a:r>
            <a:r>
              <a:rPr lang="fr-FR" altLang="fr-FR" sz="1800" b="1" baseline="30000" dirty="0">
                <a:solidFill>
                  <a:schemeClr val="bg1"/>
                </a:solidFill>
              </a:rPr>
              <a:t>8</a:t>
            </a:r>
            <a:r>
              <a:rPr lang="fr-FR" altLang="fr-FR" sz="1800" b="1" dirty="0">
                <a:solidFill>
                  <a:srgbClr val="CFEDEF"/>
                </a:solidFill>
              </a:rPr>
              <a:t> </a:t>
            </a:r>
            <a:r>
              <a:rPr lang="fr-FR" altLang="fr-FR" sz="1800" b="1" dirty="0">
                <a:solidFill>
                  <a:schemeClr val="bg1"/>
                </a:solidFill>
              </a:rPr>
              <a:t>- </a:t>
            </a:r>
            <a:fld id="{6B65CB28-E51F-4F6B-B370-8F5765EA14E9}" type="slidenum">
              <a:rPr lang="fr-FR" altLang="fr-FR" sz="1800" b="1" smtClean="0">
                <a:solidFill>
                  <a:schemeClr val="bg1"/>
                </a:solidFill>
              </a:rPr>
              <a:pPr algn="ctr" eaLnBrk="1" hangingPunct="1">
                <a:lnSpc>
                  <a:spcPct val="100000"/>
                </a:lnSpc>
                <a:spcBef>
                  <a:spcPct val="0"/>
                </a:spcBef>
                <a:buFontTx/>
                <a:buNone/>
              </a:pPr>
              <a:t>9</a:t>
            </a:fld>
            <a:endParaRPr lang="fr-FR" altLang="fr-FR" sz="1800" b="1" dirty="0">
              <a:solidFill>
                <a:schemeClr val="bg1"/>
              </a:solidFill>
            </a:endParaRPr>
          </a:p>
        </p:txBody>
      </p:sp>
      <p:pic>
        <p:nvPicPr>
          <p:cNvPr id="29" name="Abeille">
            <a:extLst>
              <a:ext uri="{FF2B5EF4-FFF2-40B4-BE49-F238E27FC236}">
                <a16:creationId xmlns:a16="http://schemas.microsoft.com/office/drawing/2014/main" id="{84FE848D-3629-4D47-9FC5-360DE1041E75}"/>
              </a:ext>
            </a:extLst>
          </p:cNvPr>
          <p:cNvPicPr preferRelativeResize="0"/>
          <p:nvPr/>
        </p:nvPicPr>
        <p:blipFill rotWithShape="1">
          <a:blip r:embed="rId8">
            <a:alphaModFix/>
          </a:blip>
          <a:srcRect l="8607" t="15254" r="13042" b="20978"/>
          <a:stretch/>
        </p:blipFill>
        <p:spPr>
          <a:xfrm>
            <a:off x="11070315" y="4845583"/>
            <a:ext cx="739286" cy="642937"/>
          </a:xfrm>
          <a:prstGeom prst="rect">
            <a:avLst/>
          </a:prstGeom>
          <a:noFill/>
          <a:ln>
            <a:noFill/>
          </a:ln>
        </p:spPr>
      </p:pic>
      <p:sp>
        <p:nvSpPr>
          <p:cNvPr id="30" name="Carré corné Info">
            <a:extLst>
              <a:ext uri="{FF2B5EF4-FFF2-40B4-BE49-F238E27FC236}">
                <a16:creationId xmlns:a16="http://schemas.microsoft.com/office/drawing/2014/main" id="{4F246B8F-A451-4EB5-BF33-4150E5995758}"/>
              </a:ext>
            </a:extLst>
          </p:cNvPr>
          <p:cNvSpPr/>
          <p:nvPr/>
        </p:nvSpPr>
        <p:spPr>
          <a:xfrm>
            <a:off x="65264" y="5815620"/>
            <a:ext cx="1539604" cy="958776"/>
          </a:xfrm>
          <a:prstGeom prst="foldedCorner">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fr-FR" sz="1000" dirty="0">
              <a:solidFill>
                <a:schemeClr val="bg1"/>
              </a:solidFill>
            </a:endParaRPr>
          </a:p>
          <a:p>
            <a:pPr>
              <a:defRPr/>
            </a:pPr>
            <a:r>
              <a:rPr lang="fr-FR" sz="1000" dirty="0">
                <a:solidFill>
                  <a:schemeClr val="bg1"/>
                </a:solidFill>
              </a:rPr>
              <a:t>La présence de L’Abeille sur une diapositive invite l’enseignant ou l’animateur à questionner les élèves…</a:t>
            </a:r>
          </a:p>
        </p:txBody>
      </p:sp>
      <p:grpSp>
        <p:nvGrpSpPr>
          <p:cNvPr id="4" name="Groupe 3">
            <a:extLst>
              <a:ext uri="{FF2B5EF4-FFF2-40B4-BE49-F238E27FC236}">
                <a16:creationId xmlns:a16="http://schemas.microsoft.com/office/drawing/2014/main" id="{31951966-B09E-4603-A6AA-BF6323E35056}"/>
              </a:ext>
            </a:extLst>
          </p:cNvPr>
          <p:cNvGrpSpPr/>
          <p:nvPr/>
        </p:nvGrpSpPr>
        <p:grpSpPr>
          <a:xfrm>
            <a:off x="314816" y="1995482"/>
            <a:ext cx="1084262" cy="872941"/>
            <a:chOff x="314816" y="1995482"/>
            <a:chExt cx="1084262" cy="872941"/>
          </a:xfrm>
        </p:grpSpPr>
        <p:sp>
          <p:nvSpPr>
            <p:cNvPr id="42" name="Txt info">
              <a:extLst>
                <a:ext uri="{FF2B5EF4-FFF2-40B4-BE49-F238E27FC236}">
                  <a16:creationId xmlns:a16="http://schemas.microsoft.com/office/drawing/2014/main" id="{80C3DAD2-B6EA-4E7C-933D-5756572579F7}"/>
                </a:ext>
              </a:extLst>
            </p:cNvPr>
            <p:cNvSpPr txBox="1">
              <a:spLocks noChangeArrowheads="1"/>
            </p:cNvSpPr>
            <p:nvPr/>
          </p:nvSpPr>
          <p:spPr bwMode="auto">
            <a:xfrm>
              <a:off x="314816" y="2530286"/>
              <a:ext cx="1084262" cy="338137"/>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INFO</a:t>
              </a:r>
            </a:p>
          </p:txBody>
        </p:sp>
        <p:pic>
          <p:nvPicPr>
            <p:cNvPr id="31" name="Picto info active">
              <a:extLst>
                <a:ext uri="{FF2B5EF4-FFF2-40B4-BE49-F238E27FC236}">
                  <a16:creationId xmlns:a16="http://schemas.microsoft.com/office/drawing/2014/main" id="{32242691-3D20-41AE-8F6B-C2DBD3B6857F}"/>
                </a:ext>
              </a:extLst>
            </p:cNvPr>
            <p:cNvPicPr>
              <a:picLocks noChangeAspect="1"/>
            </p:cNvPicPr>
            <p:nvPr/>
          </p:nvPicPr>
          <p:blipFill rotWithShape="1">
            <a:blip r:embed="rId9">
              <a:extLst>
                <a:ext uri="{28A0092B-C50C-407E-A947-70E740481C1C}">
                  <a14:useLocalDpi xmlns:a14="http://schemas.microsoft.com/office/drawing/2010/main" val="0"/>
                </a:ext>
              </a:extLst>
            </a:blip>
            <a:srcRect l="6268" t="3278" r="13588" b="5866"/>
            <a:stretch/>
          </p:blipFill>
          <p:spPr bwMode="auto">
            <a:xfrm>
              <a:off x="530536" y="1995482"/>
              <a:ext cx="624689" cy="597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 name="Rectangle 4">
            <a:extLst>
              <a:ext uri="{FF2B5EF4-FFF2-40B4-BE49-F238E27FC236}">
                <a16:creationId xmlns:a16="http://schemas.microsoft.com/office/drawing/2014/main" id="{D169A791-B0A7-B986-CA40-EE593A052F44}"/>
              </a:ext>
            </a:extLst>
          </p:cNvPr>
          <p:cNvSpPr/>
          <p:nvPr/>
        </p:nvSpPr>
        <p:spPr>
          <a:xfrm>
            <a:off x="2013198" y="6497397"/>
            <a:ext cx="5479537" cy="276999"/>
          </a:xfrm>
          <a:prstGeom prst="rect">
            <a:avLst/>
          </a:prstGeom>
        </p:spPr>
        <p:txBody>
          <a:bodyPr wrap="square">
            <a:spAutoFit/>
          </a:bodyPr>
          <a:lstStyle/>
          <a:p>
            <a:r>
              <a:rPr lang="fr-FR" sz="1200" i="1" dirty="0">
                <a:solidFill>
                  <a:srgbClr val="002060"/>
                </a:solidFill>
                <a:latin typeface="Century Gothic" panose="020B0502020202020204" pitchFamily="34" charset="0"/>
              </a:rPr>
              <a:t>*Également appelé gaz carbonique</a:t>
            </a:r>
          </a:p>
        </p:txBody>
      </p:sp>
    </p:spTree>
    <p:extLst>
      <p:ext uri="{BB962C8B-B14F-4D97-AF65-F5344CB8AC3E}">
        <p14:creationId xmlns:p14="http://schemas.microsoft.com/office/powerpoint/2010/main" val="1957341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childTnLst>
                          </p:cTn>
                        </p:par>
                        <p:par>
                          <p:cTn id="9" fill="hold">
                            <p:stCondLst>
                              <p:cond delay="0"/>
                            </p:stCondLst>
                            <p:childTnLst>
                              <p:par>
                                <p:cTn id="10" presetID="1" presetClass="entr" presetSubtype="0"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29"/>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4"/>
                    </p:tgtEl>
                  </p:cond>
                </p:stCondLst>
                <p:endSync evt="end" delay="0">
                  <p:rtn val="all"/>
                </p:endSync>
                <p:childTnLst>
                  <p:par>
                    <p:cTn id="19" fill="hold">
                      <p:stCondLst>
                        <p:cond delay="0"/>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1" nodeType="clickEffect">
                                  <p:stCondLst>
                                    <p:cond delay="0"/>
                                  </p:stCondLst>
                                  <p:childTnLst>
                                    <p:set>
                                      <p:cBhvr>
                                        <p:cTn id="26" dur="1" fill="hold">
                                          <p:stCondLst>
                                            <p:cond delay="0"/>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4"/>
                  </p:tgtEl>
                </p:cond>
              </p:nextCondLst>
            </p:seq>
          </p:childTnLst>
        </p:cTn>
      </p:par>
    </p:tnLst>
    <p:bldLst>
      <p:bldP spid="23" grpId="0" animBg="1"/>
      <p:bldP spid="26" grpId="0" animBg="1"/>
      <p:bldP spid="3" grpId="0" animBg="1"/>
      <p:bldP spid="30" grpId="0" animBg="1"/>
      <p:bldP spid="30" grpId="1" animBg="1"/>
    </p:bldLst>
  </p:timing>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4949</Words>
  <Application>Microsoft Office PowerPoint</Application>
  <PresentationFormat>Grand écran</PresentationFormat>
  <Paragraphs>1147</Paragraphs>
  <Slides>74</Slides>
  <Notes>26</Notes>
  <HiddenSlides>12</HiddenSlides>
  <MMClips>0</MMClips>
  <ScaleCrop>false</ScaleCrop>
  <HeadingPairs>
    <vt:vector size="6" baseType="variant">
      <vt:variant>
        <vt:lpstr>Polices utilisées</vt:lpstr>
      </vt:variant>
      <vt:variant>
        <vt:i4>13</vt:i4>
      </vt:variant>
      <vt:variant>
        <vt:lpstr>Thème</vt:lpstr>
      </vt:variant>
      <vt:variant>
        <vt:i4>1</vt:i4>
      </vt:variant>
      <vt:variant>
        <vt:lpstr>Titres des diapositives</vt:lpstr>
      </vt:variant>
      <vt:variant>
        <vt:i4>74</vt:i4>
      </vt:variant>
    </vt:vector>
  </HeadingPairs>
  <TitlesOfParts>
    <vt:vector size="88" baseType="lpstr">
      <vt:lpstr>Arial</vt:lpstr>
      <vt:lpstr>Calibri</vt:lpstr>
      <vt:lpstr>Calibri Light</vt:lpstr>
      <vt:lpstr>Candara</vt:lpstr>
      <vt:lpstr>Century Gothic</vt:lpstr>
      <vt:lpstr>Chelsea Market</vt:lpstr>
      <vt:lpstr>Corbel</vt:lpstr>
      <vt:lpstr>Courier New</vt:lpstr>
      <vt:lpstr>Gotham Black</vt:lpstr>
      <vt:lpstr>Gotham Bold</vt:lpstr>
      <vt:lpstr>Times</vt:lpstr>
      <vt:lpstr>Times New Roman</vt:lpstr>
      <vt:lpstr>Wingdings</vt:lpstr>
      <vt:lpstr>Thème Office</vt:lpstr>
      <vt:lpstr>Présentation PowerPoint</vt:lpstr>
      <vt:lpstr>Présentation PowerPoint</vt:lpstr>
      <vt:lpstr>Présentation PowerPoint</vt:lpstr>
      <vt:lpstr>Quels sont les besoins essentiels à la vie ?</vt:lpstr>
      <vt:lpstr>Combien de litres d’air est-ce que je respire approximativement par jour ?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Qu’est-ce que « L’air de ma classe » ? </vt:lpstr>
      <vt:lpstr>Comprendre le fonctionnement du diaporama</vt:lpstr>
      <vt:lpstr>Présentation PowerPoint</vt:lpstr>
      <vt:lpstr>Présentation PowerPoint</vt:lpstr>
      <vt:lpstr>Présentation PowerPoint</vt:lpstr>
      <vt:lpstr>Présentation PowerPoint</vt:lpstr>
      <vt:lpstr>Présentation PowerPoint</vt:lpstr>
      <vt:lpstr>Ateliers de montage de Module Air </vt:lpstr>
      <vt:lpstr>Montage électronique</vt:lpstr>
      <vt:lpstr>Capteur connecté pour une analyse des taux de polluants</vt:lpstr>
      <vt:lpstr>Présentation PowerPoint</vt:lpstr>
      <vt:lpstr>Quelle est l’épaisseur moyenne de la couche atmosphérique respirable ? </vt:lpstr>
      <vt:lpstr>Présentation PowerPoint</vt:lpstr>
      <vt:lpstr>Présentation PowerPoint</vt:lpstr>
      <vt:lpstr>Comment est apparu le dioxygène  sur Terre ? </vt:lpstr>
      <vt:lpstr>Les plantes ont-elles besoin de  gaz pour vivre ?</vt:lpstr>
      <vt:lpstr>Présentation PowerPoint</vt:lpstr>
      <vt:lpstr>Présentation PowerPoint</vt:lpstr>
      <vt:lpstr>Présentation PowerPoint</vt:lpstr>
      <vt:lpstr>Présentation PowerPoint</vt:lpstr>
      <vt:lpstr>Conception de la ventilation</vt:lpstr>
      <vt:lpstr>Présentation PowerPoint</vt:lpstr>
      <vt:lpstr>Quelles sont les conséquences de la pollution de l’air sur l’homme ?</vt:lpstr>
      <vt:lpstr>Qu’est-ce que les allergies ?</vt:lpstr>
      <vt:lpstr>Cite quelques causes d’allergies</vt:lpstr>
      <vt:lpstr>Cite quelques ingrédients utiles pour un ménage écologique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Quels sont les principaux polluants de l’air intérieur ?</vt:lpstr>
      <vt:lpstr>Chaque jour, je respire environ…</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Camille N. (MEP-SC)</dc:creator>
  <cp:lastModifiedBy>Marie Anne Le Meur</cp:lastModifiedBy>
  <cp:revision>815</cp:revision>
  <dcterms:created xsi:type="dcterms:W3CDTF">2022-10-19T11:34:32Z</dcterms:created>
  <dcterms:modified xsi:type="dcterms:W3CDTF">2024-03-21T18:21:41Z</dcterms:modified>
</cp:coreProperties>
</file>