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Lst>
  <p:sldSz cx="12192000" cy="6858000"/>
  <p:notesSz cx="7559675" cy="106918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87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it-IT" sz="4400" b="0" strike="noStrike" spc="-1">
              <a:latin typeface="Arial"/>
            </a:endParaRPr>
          </a:p>
        </p:txBody>
      </p:sp>
      <p:sp>
        <p:nvSpPr>
          <p:cNvPr id="46"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it-IT" sz="3200" b="0" strike="noStrike" spc="-1">
              <a:latin typeface="Arial"/>
            </a:endParaRPr>
          </a:p>
        </p:txBody>
      </p:sp>
      <p:sp>
        <p:nvSpPr>
          <p:cNvPr id="47"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it-IT" sz="4400" b="0" strike="noStrike" spc="-1">
              <a:latin typeface="Arial"/>
            </a:endParaRPr>
          </a:p>
        </p:txBody>
      </p:sp>
      <p:sp>
        <p:nvSpPr>
          <p:cNvPr id="4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it-IT" sz="3200" b="0" strike="noStrike" spc="-1">
              <a:latin typeface="Arial"/>
            </a:endParaRPr>
          </a:p>
        </p:txBody>
      </p:sp>
      <p:sp>
        <p:nvSpPr>
          <p:cNvPr id="5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it-IT" sz="3200" b="0" strike="noStrike" spc="-1">
              <a:latin typeface="Arial"/>
            </a:endParaRPr>
          </a:p>
        </p:txBody>
      </p:sp>
      <p:sp>
        <p:nvSpPr>
          <p:cNvPr id="5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it-IT" sz="3200" b="0" strike="noStrike" spc="-1">
              <a:latin typeface="Arial"/>
            </a:endParaRPr>
          </a:p>
        </p:txBody>
      </p:sp>
      <p:sp>
        <p:nvSpPr>
          <p:cNvPr id="52"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it-IT" sz="4400" b="0" strike="noStrike" spc="-1">
              <a:latin typeface="Arial"/>
            </a:endParaRPr>
          </a:p>
        </p:txBody>
      </p:sp>
      <p:sp>
        <p:nvSpPr>
          <p:cNvPr id="54"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it-IT" sz="3200" b="0" strike="noStrike" spc="-1">
              <a:latin typeface="Arial"/>
            </a:endParaRPr>
          </a:p>
        </p:txBody>
      </p:sp>
      <p:sp>
        <p:nvSpPr>
          <p:cNvPr id="55"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it-IT" sz="3200" b="0" strike="noStrike" spc="-1">
              <a:latin typeface="Arial"/>
            </a:endParaRPr>
          </a:p>
        </p:txBody>
      </p:sp>
      <p:sp>
        <p:nvSpPr>
          <p:cNvPr id="56"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it-IT" sz="3200" b="0" strike="noStrike" spc="-1">
              <a:latin typeface="Arial"/>
            </a:endParaRPr>
          </a:p>
        </p:txBody>
      </p:sp>
      <p:sp>
        <p:nvSpPr>
          <p:cNvPr id="57"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it-IT" sz="3200" b="0" strike="noStrike" spc="-1">
              <a:latin typeface="Arial"/>
            </a:endParaRPr>
          </a:p>
        </p:txBody>
      </p:sp>
      <p:sp>
        <p:nvSpPr>
          <p:cNvPr id="58"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it-IT" sz="3200" b="0" strike="noStrike" spc="-1">
              <a:latin typeface="Arial"/>
            </a:endParaRPr>
          </a:p>
        </p:txBody>
      </p:sp>
      <p:sp>
        <p:nvSpPr>
          <p:cNvPr id="59"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it-IT" sz="4400" b="0" strike="noStrike" spc="-1">
              <a:latin typeface="Arial"/>
            </a:endParaRPr>
          </a:p>
        </p:txBody>
      </p:sp>
      <p:sp>
        <p:nvSpPr>
          <p:cNvPr id="74" name="PlaceHolder 2"/>
          <p:cNvSpPr>
            <a:spLocks noGrp="1"/>
          </p:cNvSpPr>
          <p:nvPr>
            <p:ph type="subTitle"/>
          </p:nvPr>
        </p:nvSpPr>
        <p:spPr>
          <a:xfrm>
            <a:off x="609480" y="1604520"/>
            <a:ext cx="10972440" cy="3977280"/>
          </a:xfrm>
          <a:prstGeom prst="rect">
            <a:avLst/>
          </a:prstGeom>
        </p:spPr>
        <p:txBody>
          <a:bodyPr lIns="0" tIns="0" rIns="0" bIns="0" anchor="ctr">
            <a:spAutoFit/>
          </a:bodyPr>
          <a:lstStyle/>
          <a:p>
            <a:pPr algn="ctr"/>
            <a:endParaRPr lang="it-IT"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it-IT" sz="4400" b="0" strike="noStrike" spc="-1">
              <a:latin typeface="Arial"/>
            </a:endParaRPr>
          </a:p>
        </p:txBody>
      </p:sp>
      <p:sp>
        <p:nvSpPr>
          <p:cNvPr id="76"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it-IT" sz="4400" b="0" strike="noStrike" spc="-1">
              <a:latin typeface="Arial"/>
            </a:endParaRPr>
          </a:p>
        </p:txBody>
      </p:sp>
      <p:sp>
        <p:nvSpPr>
          <p:cNvPr id="7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it-IT" sz="3200" b="0" strike="noStrike" spc="-1">
              <a:latin typeface="Arial"/>
            </a:endParaRPr>
          </a:p>
        </p:txBody>
      </p:sp>
      <p:sp>
        <p:nvSpPr>
          <p:cNvPr id="79"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0"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it-IT"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1" name="PlaceHolder 1"/>
          <p:cNvSpPr>
            <a:spLocks noGrp="1"/>
          </p:cNvSpPr>
          <p:nvPr>
            <p:ph type="subTitle"/>
          </p:nvPr>
        </p:nvSpPr>
        <p:spPr>
          <a:xfrm>
            <a:off x="609480" y="273600"/>
            <a:ext cx="10972440" cy="5307840"/>
          </a:xfrm>
          <a:prstGeom prst="rect">
            <a:avLst/>
          </a:prstGeom>
        </p:spPr>
        <p:txBody>
          <a:bodyPr lIns="0" tIns="0" rIns="0" bIns="0" anchor="ctr">
            <a:spAutoFit/>
          </a:bodyPr>
          <a:lstStyle/>
          <a:p>
            <a:pPr algn="ctr"/>
            <a:endParaRPr lang="it-IT"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it-IT" sz="4400" b="0" strike="noStrike" spc="-1">
              <a:latin typeface="Arial"/>
            </a:endParaRPr>
          </a:p>
        </p:txBody>
      </p:sp>
      <p:sp>
        <p:nvSpPr>
          <p:cNvPr id="8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it-IT" sz="3200" b="0" strike="noStrike" spc="-1">
              <a:latin typeface="Arial"/>
            </a:endParaRPr>
          </a:p>
        </p:txBody>
      </p:sp>
      <p:sp>
        <p:nvSpPr>
          <p:cNvPr id="84"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it-IT" sz="3200" b="0" strike="noStrike" spc="-1">
              <a:latin typeface="Arial"/>
            </a:endParaRPr>
          </a:p>
        </p:txBody>
      </p:sp>
      <p:sp>
        <p:nvSpPr>
          <p:cNvPr id="85"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4"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it-IT" sz="4400" b="0" strike="noStrike" spc="-1">
              <a:latin typeface="Arial"/>
            </a:endParaRPr>
          </a:p>
        </p:txBody>
      </p:sp>
      <p:sp>
        <p:nvSpPr>
          <p:cNvPr id="25" name="PlaceHolder 2"/>
          <p:cNvSpPr>
            <a:spLocks noGrp="1"/>
          </p:cNvSpPr>
          <p:nvPr>
            <p:ph type="subTitle"/>
          </p:nvPr>
        </p:nvSpPr>
        <p:spPr>
          <a:xfrm>
            <a:off x="609480" y="1604520"/>
            <a:ext cx="10972440" cy="3977280"/>
          </a:xfrm>
          <a:prstGeom prst="rect">
            <a:avLst/>
          </a:prstGeom>
        </p:spPr>
        <p:txBody>
          <a:bodyPr lIns="0" tIns="0" rIns="0" bIns="0" anchor="ctr">
            <a:spAutoFit/>
          </a:bodyPr>
          <a:lstStyle/>
          <a:p>
            <a:pPr algn="ctr"/>
            <a:endParaRPr lang="it-IT"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86"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it-IT" sz="4400" b="0" strike="noStrike" spc="-1">
              <a:latin typeface="Arial"/>
            </a:endParaRPr>
          </a:p>
        </p:txBody>
      </p:sp>
      <p:sp>
        <p:nvSpPr>
          <p:cNvPr id="8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it-IT" sz="3200" b="0" strike="noStrike" spc="-1">
              <a:latin typeface="Arial"/>
            </a:endParaRPr>
          </a:p>
        </p:txBody>
      </p:sp>
      <p:sp>
        <p:nvSpPr>
          <p:cNvPr id="8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it-IT" sz="3200" b="0" strike="noStrike" spc="-1">
              <a:latin typeface="Arial"/>
            </a:endParaRPr>
          </a:p>
        </p:txBody>
      </p:sp>
      <p:sp>
        <p:nvSpPr>
          <p:cNvPr id="89"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it-IT" sz="4400" b="0" strike="noStrike" spc="-1">
              <a:latin typeface="Arial"/>
            </a:endParaRPr>
          </a:p>
        </p:txBody>
      </p:sp>
      <p:sp>
        <p:nvSpPr>
          <p:cNvPr id="9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it-IT" sz="3200" b="0" strike="noStrike" spc="-1">
              <a:latin typeface="Arial"/>
            </a:endParaRPr>
          </a:p>
        </p:txBody>
      </p:sp>
      <p:sp>
        <p:nvSpPr>
          <p:cNvPr id="9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it-IT" sz="3200" b="0" strike="noStrike" spc="-1">
              <a:latin typeface="Arial"/>
            </a:endParaRPr>
          </a:p>
        </p:txBody>
      </p:sp>
      <p:sp>
        <p:nvSpPr>
          <p:cNvPr id="93"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it-IT" sz="4400" b="0" strike="noStrike" spc="-1">
              <a:latin typeface="Arial"/>
            </a:endParaRPr>
          </a:p>
        </p:txBody>
      </p:sp>
      <p:sp>
        <p:nvSpPr>
          <p:cNvPr id="95"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it-IT" sz="3200" b="0" strike="noStrike" spc="-1">
              <a:latin typeface="Arial"/>
            </a:endParaRPr>
          </a:p>
        </p:txBody>
      </p:sp>
      <p:sp>
        <p:nvSpPr>
          <p:cNvPr id="96"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it-IT" sz="4400" b="0" strike="noStrike" spc="-1">
              <a:latin typeface="Arial"/>
            </a:endParaRPr>
          </a:p>
        </p:txBody>
      </p:sp>
      <p:sp>
        <p:nvSpPr>
          <p:cNvPr id="9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it-IT" sz="3200" b="0" strike="noStrike" spc="-1">
              <a:latin typeface="Arial"/>
            </a:endParaRPr>
          </a:p>
        </p:txBody>
      </p:sp>
      <p:sp>
        <p:nvSpPr>
          <p:cNvPr id="9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it-IT" sz="3200" b="0" strike="noStrike" spc="-1">
              <a:latin typeface="Arial"/>
            </a:endParaRPr>
          </a:p>
        </p:txBody>
      </p:sp>
      <p:sp>
        <p:nvSpPr>
          <p:cNvPr id="100"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it-IT" sz="3200" b="0" strike="noStrike" spc="-1">
              <a:latin typeface="Arial"/>
            </a:endParaRPr>
          </a:p>
        </p:txBody>
      </p:sp>
      <p:sp>
        <p:nvSpPr>
          <p:cNvPr id="101"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it-IT" sz="4400" b="0" strike="noStrike" spc="-1">
              <a:latin typeface="Arial"/>
            </a:endParaRPr>
          </a:p>
        </p:txBody>
      </p:sp>
      <p:sp>
        <p:nvSpPr>
          <p:cNvPr id="103"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it-IT" sz="3200" b="0" strike="noStrike" spc="-1">
              <a:latin typeface="Arial"/>
            </a:endParaRPr>
          </a:p>
        </p:txBody>
      </p:sp>
      <p:sp>
        <p:nvSpPr>
          <p:cNvPr id="104"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it-IT" sz="3200" b="0" strike="noStrike" spc="-1">
              <a:latin typeface="Arial"/>
            </a:endParaRPr>
          </a:p>
        </p:txBody>
      </p:sp>
      <p:sp>
        <p:nvSpPr>
          <p:cNvPr id="105"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it-IT" sz="3200" b="0" strike="noStrike" spc="-1">
              <a:latin typeface="Arial"/>
            </a:endParaRPr>
          </a:p>
        </p:txBody>
      </p:sp>
      <p:sp>
        <p:nvSpPr>
          <p:cNvPr id="106"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it-IT" sz="3200" b="0" strike="noStrike" spc="-1">
              <a:latin typeface="Arial"/>
            </a:endParaRPr>
          </a:p>
        </p:txBody>
      </p:sp>
      <p:sp>
        <p:nvSpPr>
          <p:cNvPr id="107"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it-IT" sz="3200" b="0" strike="noStrike" spc="-1">
              <a:latin typeface="Arial"/>
            </a:endParaRPr>
          </a:p>
        </p:txBody>
      </p:sp>
      <p:sp>
        <p:nvSpPr>
          <p:cNvPr id="108"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it-IT" sz="4400" b="0" strike="noStrike" spc="-1">
              <a:latin typeface="Arial"/>
            </a:endParaRPr>
          </a:p>
        </p:txBody>
      </p:sp>
      <p:sp>
        <p:nvSpPr>
          <p:cNvPr id="27"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it-IT" sz="4400" b="0" strike="noStrike" spc="-1">
              <a:latin typeface="Arial"/>
            </a:endParaRPr>
          </a:p>
        </p:txBody>
      </p:sp>
      <p:sp>
        <p:nvSpPr>
          <p:cNvPr id="2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it-IT" sz="3200" b="0" strike="noStrike" spc="-1">
              <a:latin typeface="Arial"/>
            </a:endParaRPr>
          </a:p>
        </p:txBody>
      </p:sp>
      <p:sp>
        <p:nvSpPr>
          <p:cNvPr id="3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it-IT"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2" name="PlaceHolder 1"/>
          <p:cNvSpPr>
            <a:spLocks noGrp="1"/>
          </p:cNvSpPr>
          <p:nvPr>
            <p:ph type="subTitle"/>
          </p:nvPr>
        </p:nvSpPr>
        <p:spPr>
          <a:xfrm>
            <a:off x="609480" y="273600"/>
            <a:ext cx="10972440" cy="5307840"/>
          </a:xfrm>
          <a:prstGeom prst="rect">
            <a:avLst/>
          </a:prstGeom>
        </p:spPr>
        <p:txBody>
          <a:bodyPr lIns="0" tIns="0" rIns="0" bIns="0" anchor="ctr">
            <a:spAutoFit/>
          </a:bodyPr>
          <a:lstStyle/>
          <a:p>
            <a:pPr algn="ctr"/>
            <a:endParaRPr lang="it-IT"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it-IT" sz="4400" b="0" strike="noStrike" spc="-1">
              <a:latin typeface="Arial"/>
            </a:endParaRPr>
          </a:p>
        </p:txBody>
      </p:sp>
      <p:sp>
        <p:nvSpPr>
          <p:cNvPr id="3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it-IT" sz="3200" b="0" strike="noStrike" spc="-1">
              <a:latin typeface="Arial"/>
            </a:endParaRPr>
          </a:p>
        </p:txBody>
      </p:sp>
      <p:sp>
        <p:nvSpPr>
          <p:cNvPr id="3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it-IT" sz="3200" b="0" strike="noStrike" spc="-1">
              <a:latin typeface="Arial"/>
            </a:endParaRPr>
          </a:p>
        </p:txBody>
      </p:sp>
      <p:sp>
        <p:nvSpPr>
          <p:cNvPr id="3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7"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it-IT" sz="4400" b="0" strike="noStrike" spc="-1">
              <a:latin typeface="Arial"/>
            </a:endParaRPr>
          </a:p>
        </p:txBody>
      </p:sp>
      <p:sp>
        <p:nvSpPr>
          <p:cNvPr id="3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it-IT" sz="3200" b="0" strike="noStrike" spc="-1">
              <a:latin typeface="Arial"/>
            </a:endParaRPr>
          </a:p>
        </p:txBody>
      </p:sp>
      <p:sp>
        <p:nvSpPr>
          <p:cNvPr id="3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it-IT" sz="3200" b="0" strike="noStrike" spc="-1">
              <a:latin typeface="Arial"/>
            </a:endParaRPr>
          </a:p>
        </p:txBody>
      </p:sp>
      <p:sp>
        <p:nvSpPr>
          <p:cNvPr id="40"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1"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it-IT" sz="4400" b="0" strike="noStrike" spc="-1">
              <a:latin typeface="Arial"/>
            </a:endParaRPr>
          </a:p>
        </p:txBody>
      </p:sp>
      <p:sp>
        <p:nvSpPr>
          <p:cNvPr id="4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it-IT" sz="3200" b="0" strike="noStrike" spc="-1">
              <a:latin typeface="Arial"/>
            </a:endParaRPr>
          </a:p>
        </p:txBody>
      </p:sp>
      <p:sp>
        <p:nvSpPr>
          <p:cNvPr id="4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it-IT" sz="3200" b="0" strike="noStrike" spc="-1">
              <a:latin typeface="Arial"/>
            </a:endParaRPr>
          </a:p>
        </p:txBody>
      </p:sp>
      <p:sp>
        <p:nvSpPr>
          <p:cNvPr id="44"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4" name="Group 1"/>
          <p:cNvGrpSpPr/>
          <p:nvPr/>
        </p:nvGrpSpPr>
        <p:grpSpPr>
          <a:xfrm>
            <a:off x="0" y="-8640"/>
            <a:ext cx="12191400" cy="6866640"/>
            <a:chOff x="0" y="-8640"/>
            <a:chExt cx="12191400" cy="6866640"/>
          </a:xfrm>
        </p:grpSpPr>
        <p:sp>
          <p:nvSpPr>
            <p:cNvPr id="25" name="Line 2"/>
            <p:cNvSpPr/>
            <p:nvPr/>
          </p:nvSpPr>
          <p:spPr>
            <a:xfrm>
              <a:off x="9370800" y="0"/>
              <a:ext cx="1219320" cy="6858000"/>
            </a:xfrm>
            <a:prstGeom prst="line">
              <a:avLst/>
            </a:prstGeom>
            <a:ln w="9360">
              <a:solidFill>
                <a:schemeClr val="bg1">
                  <a:lumMod val="75000"/>
                </a:schemeClr>
              </a:solidFill>
              <a:round/>
            </a:ln>
          </p:spPr>
          <p:style>
            <a:lnRef idx="2">
              <a:schemeClr val="accent1"/>
            </a:lnRef>
            <a:fillRef idx="0">
              <a:schemeClr val="accent1"/>
            </a:fillRef>
            <a:effectRef idx="1">
              <a:schemeClr val="accent1"/>
            </a:effectRef>
            <a:fontRef idx="minor"/>
          </p:style>
        </p:sp>
        <p:sp>
          <p:nvSpPr>
            <p:cNvPr id="2" name="Line 3"/>
            <p:cNvSpPr/>
            <p:nvPr/>
          </p:nvSpPr>
          <p:spPr>
            <a:xfrm flipH="1">
              <a:off x="7425000" y="3681360"/>
              <a:ext cx="4763520" cy="3176640"/>
            </a:xfrm>
            <a:prstGeom prst="line">
              <a:avLst/>
            </a:prstGeom>
            <a:ln w="9360">
              <a:solidFill>
                <a:schemeClr val="bg1">
                  <a:lumMod val="85000"/>
                </a:schemeClr>
              </a:solidFill>
              <a:round/>
            </a:ln>
          </p:spPr>
          <p:style>
            <a:lnRef idx="2">
              <a:schemeClr val="accent1"/>
            </a:lnRef>
            <a:fillRef idx="0">
              <a:schemeClr val="accent1"/>
            </a:fillRef>
            <a:effectRef idx="1">
              <a:schemeClr val="accent1"/>
            </a:effectRef>
            <a:fontRef idx="minor"/>
          </p:style>
        </p:sp>
        <p:sp>
          <p:nvSpPr>
            <p:cNvPr id="3" name="CustomShape 4"/>
            <p:cNvSpPr/>
            <p:nvPr/>
          </p:nvSpPr>
          <p:spPr>
            <a:xfrm>
              <a:off x="9181440" y="-8640"/>
              <a:ext cx="3006720" cy="686592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4" name="CustomShape 5"/>
            <p:cNvSpPr/>
            <p:nvPr/>
          </p:nvSpPr>
          <p:spPr>
            <a:xfrm>
              <a:off x="9603360" y="-8640"/>
              <a:ext cx="2587680" cy="686592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5" name="CustomShape 6"/>
            <p:cNvSpPr/>
            <p:nvPr/>
          </p:nvSpPr>
          <p:spPr>
            <a:xfrm>
              <a:off x="8932320" y="3048120"/>
              <a:ext cx="3259080" cy="3809160"/>
            </a:xfrm>
            <a:prstGeom prst="triangle">
              <a:avLst>
                <a:gd name="adj" fmla="val 100000"/>
              </a:avLst>
            </a:prstGeom>
            <a:solidFill>
              <a:schemeClr val="accent2">
                <a:alpha val="72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 name="CustomShape 7"/>
            <p:cNvSpPr/>
            <p:nvPr/>
          </p:nvSpPr>
          <p:spPr>
            <a:xfrm>
              <a:off x="9334440" y="-8640"/>
              <a:ext cx="2853720" cy="686592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7" name="CustomShape 8"/>
            <p:cNvSpPr/>
            <p:nvPr/>
          </p:nvSpPr>
          <p:spPr>
            <a:xfrm>
              <a:off x="10898640" y="-8640"/>
              <a:ext cx="1289520" cy="6865920"/>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8" name="CustomShape 9"/>
            <p:cNvSpPr/>
            <p:nvPr/>
          </p:nvSpPr>
          <p:spPr>
            <a:xfrm>
              <a:off x="10938960" y="-8640"/>
              <a:ext cx="1249200" cy="686592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9" name="CustomShape 10"/>
            <p:cNvSpPr/>
            <p:nvPr/>
          </p:nvSpPr>
          <p:spPr>
            <a:xfrm>
              <a:off x="10371600" y="3589920"/>
              <a:ext cx="1816560" cy="3267360"/>
            </a:xfrm>
            <a:prstGeom prst="triangle">
              <a:avLst>
                <a:gd name="adj" fmla="val 100000"/>
              </a:avLst>
            </a:prstGeom>
            <a:solidFill>
              <a:schemeClr val="accent1">
                <a:alpha val="80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0" name="CustomShape 11"/>
            <p:cNvSpPr/>
            <p:nvPr/>
          </p:nvSpPr>
          <p:spPr>
            <a:xfrm>
              <a:off x="0" y="4013280"/>
              <a:ext cx="447840" cy="2844000"/>
            </a:xfrm>
            <a:prstGeom prst="triangle">
              <a:avLst>
                <a:gd name="adj" fmla="val 0"/>
              </a:avLst>
            </a:prstGeom>
            <a:solidFill>
              <a:schemeClr val="accent1">
                <a:alpha val="85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grpSp>
      <p:grpSp>
        <p:nvGrpSpPr>
          <p:cNvPr id="11" name="Group 12"/>
          <p:cNvGrpSpPr/>
          <p:nvPr/>
        </p:nvGrpSpPr>
        <p:grpSpPr>
          <a:xfrm>
            <a:off x="720" y="-8640"/>
            <a:ext cx="12190680" cy="6866640"/>
            <a:chOff x="720" y="-8640"/>
            <a:chExt cx="12190680" cy="6866640"/>
          </a:xfrm>
        </p:grpSpPr>
        <p:sp>
          <p:nvSpPr>
            <p:cNvPr id="12" name="Line 13"/>
            <p:cNvSpPr/>
            <p:nvPr/>
          </p:nvSpPr>
          <p:spPr>
            <a:xfrm>
              <a:off x="9370800" y="0"/>
              <a:ext cx="1219320" cy="6858000"/>
            </a:xfrm>
            <a:prstGeom prst="line">
              <a:avLst/>
            </a:prstGeom>
            <a:ln w="9360">
              <a:solidFill>
                <a:schemeClr val="bg1">
                  <a:lumMod val="75000"/>
                </a:schemeClr>
              </a:solidFill>
              <a:round/>
            </a:ln>
          </p:spPr>
          <p:style>
            <a:lnRef idx="2">
              <a:schemeClr val="accent1"/>
            </a:lnRef>
            <a:fillRef idx="0">
              <a:schemeClr val="accent1"/>
            </a:fillRef>
            <a:effectRef idx="1">
              <a:schemeClr val="accent1"/>
            </a:effectRef>
            <a:fontRef idx="minor"/>
          </p:style>
        </p:sp>
        <p:sp>
          <p:nvSpPr>
            <p:cNvPr id="13" name="Line 14"/>
            <p:cNvSpPr/>
            <p:nvPr/>
          </p:nvSpPr>
          <p:spPr>
            <a:xfrm flipH="1">
              <a:off x="7425000" y="3681360"/>
              <a:ext cx="4763520" cy="3176640"/>
            </a:xfrm>
            <a:prstGeom prst="line">
              <a:avLst/>
            </a:prstGeom>
            <a:ln w="9360">
              <a:solidFill>
                <a:schemeClr val="bg1">
                  <a:lumMod val="85000"/>
                </a:schemeClr>
              </a:solidFill>
              <a:round/>
            </a:ln>
          </p:spPr>
          <p:style>
            <a:lnRef idx="2">
              <a:schemeClr val="accent1"/>
            </a:lnRef>
            <a:fillRef idx="0">
              <a:schemeClr val="accent1"/>
            </a:fillRef>
            <a:effectRef idx="1">
              <a:schemeClr val="accent1"/>
            </a:effectRef>
            <a:fontRef idx="minor"/>
          </p:style>
        </p:sp>
        <p:sp>
          <p:nvSpPr>
            <p:cNvPr id="14" name="CustomShape 15"/>
            <p:cNvSpPr/>
            <p:nvPr/>
          </p:nvSpPr>
          <p:spPr>
            <a:xfrm>
              <a:off x="9181440" y="-8640"/>
              <a:ext cx="3006720" cy="686592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5" name="CustomShape 16"/>
            <p:cNvSpPr/>
            <p:nvPr/>
          </p:nvSpPr>
          <p:spPr>
            <a:xfrm>
              <a:off x="9603360" y="-8640"/>
              <a:ext cx="2587680" cy="686592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6" name="CustomShape 17"/>
            <p:cNvSpPr/>
            <p:nvPr/>
          </p:nvSpPr>
          <p:spPr>
            <a:xfrm>
              <a:off x="8932320" y="3048120"/>
              <a:ext cx="3259080" cy="3809160"/>
            </a:xfrm>
            <a:prstGeom prst="triangle">
              <a:avLst>
                <a:gd name="adj" fmla="val 100000"/>
              </a:avLst>
            </a:prstGeom>
            <a:solidFill>
              <a:schemeClr val="accent2">
                <a:alpha val="72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7" name="CustomShape 18"/>
            <p:cNvSpPr/>
            <p:nvPr/>
          </p:nvSpPr>
          <p:spPr>
            <a:xfrm>
              <a:off x="9334440" y="-8640"/>
              <a:ext cx="2853720" cy="686592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8" name="CustomShape 19"/>
            <p:cNvSpPr/>
            <p:nvPr/>
          </p:nvSpPr>
          <p:spPr>
            <a:xfrm>
              <a:off x="10898640" y="-8640"/>
              <a:ext cx="1289520" cy="6865920"/>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9" name="CustomShape 20"/>
            <p:cNvSpPr/>
            <p:nvPr/>
          </p:nvSpPr>
          <p:spPr>
            <a:xfrm>
              <a:off x="10938960" y="-8640"/>
              <a:ext cx="1249200" cy="686592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0" name="CustomShape 21"/>
            <p:cNvSpPr/>
            <p:nvPr/>
          </p:nvSpPr>
          <p:spPr>
            <a:xfrm>
              <a:off x="10371600" y="3589920"/>
              <a:ext cx="1816560" cy="3267360"/>
            </a:xfrm>
            <a:prstGeom prst="triangle">
              <a:avLst>
                <a:gd name="adj" fmla="val 100000"/>
              </a:avLst>
            </a:prstGeom>
            <a:solidFill>
              <a:schemeClr val="accent1">
                <a:alpha val="80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1" name="CustomShape 22"/>
            <p:cNvSpPr/>
            <p:nvPr/>
          </p:nvSpPr>
          <p:spPr>
            <a:xfrm rot="10800000">
              <a:off x="720" y="720"/>
              <a:ext cx="842040" cy="5665320"/>
            </a:xfrm>
            <a:prstGeom prst="triangle">
              <a:avLst>
                <a:gd name="adj" fmla="val 100000"/>
              </a:avLst>
            </a:prstGeom>
            <a:solidFill>
              <a:schemeClr val="accent1">
                <a:alpha val="85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grpSp>
      <p:sp>
        <p:nvSpPr>
          <p:cNvPr id="22" name="PlaceHolder 23"/>
          <p:cNvSpPr>
            <a:spLocks noGrp="1"/>
          </p:cNvSpPr>
          <p:nvPr>
            <p:ph type="title"/>
          </p:nvPr>
        </p:nvSpPr>
        <p:spPr>
          <a:xfrm>
            <a:off x="677160" y="696960"/>
            <a:ext cx="8596080" cy="1145160"/>
          </a:xfrm>
          <a:prstGeom prst="rect">
            <a:avLst/>
          </a:prstGeom>
        </p:spPr>
        <p:txBody>
          <a:bodyPr lIns="0" tIns="0" rIns="0" bIns="0" anchor="ctr">
            <a:spAutoFit/>
          </a:bodyPr>
          <a:lstStyle/>
          <a:p>
            <a:r>
              <a:rPr lang="it-IT" sz="1800" b="0" strike="noStrike" spc="-1">
                <a:latin typeface="Arial"/>
              </a:rPr>
              <a:t>Fai clic per modificare il formato del testo del titolo</a:t>
            </a:r>
          </a:p>
        </p:txBody>
      </p:sp>
      <p:sp>
        <p:nvSpPr>
          <p:cNvPr id="23" name="PlaceHolder 24"/>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latin typeface="Arial"/>
              </a:rPr>
              <a:t>Terzo livello struttura</a:t>
            </a:r>
          </a:p>
          <a:p>
            <a:pPr marL="1728000" lvl="3" indent="-216000">
              <a:spcBef>
                <a:spcPts val="567"/>
              </a:spcBef>
              <a:buClr>
                <a:srgbClr val="000000"/>
              </a:buClr>
              <a:buSzPct val="75000"/>
              <a:buFont typeface="Symbol" charset="2"/>
              <a:buChar char=""/>
            </a:pPr>
            <a:r>
              <a:rPr lang="it-IT" sz="2000" b="0" strike="noStrike" spc="-1">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60" name="Group 1"/>
          <p:cNvGrpSpPr/>
          <p:nvPr/>
        </p:nvGrpSpPr>
        <p:grpSpPr>
          <a:xfrm>
            <a:off x="0" y="-8640"/>
            <a:ext cx="12191400" cy="6866640"/>
            <a:chOff x="0" y="-8640"/>
            <a:chExt cx="12191400" cy="6866640"/>
          </a:xfrm>
        </p:grpSpPr>
        <p:sp>
          <p:nvSpPr>
            <p:cNvPr id="61" name="Line 2"/>
            <p:cNvSpPr/>
            <p:nvPr/>
          </p:nvSpPr>
          <p:spPr>
            <a:xfrm>
              <a:off x="9370800" y="0"/>
              <a:ext cx="1219320" cy="6858000"/>
            </a:xfrm>
            <a:prstGeom prst="line">
              <a:avLst/>
            </a:prstGeom>
            <a:ln w="9360">
              <a:solidFill>
                <a:schemeClr val="bg1">
                  <a:lumMod val="75000"/>
                </a:schemeClr>
              </a:solidFill>
              <a:round/>
            </a:ln>
          </p:spPr>
          <p:style>
            <a:lnRef idx="2">
              <a:schemeClr val="accent1"/>
            </a:lnRef>
            <a:fillRef idx="0">
              <a:schemeClr val="accent1"/>
            </a:fillRef>
            <a:effectRef idx="1">
              <a:schemeClr val="accent1"/>
            </a:effectRef>
            <a:fontRef idx="minor"/>
          </p:style>
        </p:sp>
        <p:sp>
          <p:nvSpPr>
            <p:cNvPr id="62" name="Line 3"/>
            <p:cNvSpPr/>
            <p:nvPr/>
          </p:nvSpPr>
          <p:spPr>
            <a:xfrm flipH="1">
              <a:off x="7425000" y="3681360"/>
              <a:ext cx="4763520" cy="3176640"/>
            </a:xfrm>
            <a:prstGeom prst="line">
              <a:avLst/>
            </a:prstGeom>
            <a:ln w="9360">
              <a:solidFill>
                <a:schemeClr val="bg1">
                  <a:lumMod val="85000"/>
                </a:schemeClr>
              </a:solidFill>
              <a:round/>
            </a:ln>
          </p:spPr>
          <p:style>
            <a:lnRef idx="2">
              <a:schemeClr val="accent1"/>
            </a:lnRef>
            <a:fillRef idx="0">
              <a:schemeClr val="accent1"/>
            </a:fillRef>
            <a:effectRef idx="1">
              <a:schemeClr val="accent1"/>
            </a:effectRef>
            <a:fontRef idx="minor"/>
          </p:style>
        </p:sp>
        <p:sp>
          <p:nvSpPr>
            <p:cNvPr id="63" name="CustomShape 4"/>
            <p:cNvSpPr/>
            <p:nvPr/>
          </p:nvSpPr>
          <p:spPr>
            <a:xfrm>
              <a:off x="9181440" y="-8640"/>
              <a:ext cx="3006720" cy="686592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4" name="CustomShape 5"/>
            <p:cNvSpPr/>
            <p:nvPr/>
          </p:nvSpPr>
          <p:spPr>
            <a:xfrm>
              <a:off x="9603360" y="-8640"/>
              <a:ext cx="2587680" cy="686592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5" name="CustomShape 6"/>
            <p:cNvSpPr/>
            <p:nvPr/>
          </p:nvSpPr>
          <p:spPr>
            <a:xfrm>
              <a:off x="8932320" y="3048120"/>
              <a:ext cx="3259080" cy="3809160"/>
            </a:xfrm>
            <a:prstGeom prst="triangle">
              <a:avLst>
                <a:gd name="adj" fmla="val 100000"/>
              </a:avLst>
            </a:prstGeom>
            <a:solidFill>
              <a:schemeClr val="accent2">
                <a:alpha val="72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6" name="CustomShape 7"/>
            <p:cNvSpPr/>
            <p:nvPr/>
          </p:nvSpPr>
          <p:spPr>
            <a:xfrm>
              <a:off x="9334440" y="-8640"/>
              <a:ext cx="2853720" cy="686592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7" name="CustomShape 8"/>
            <p:cNvSpPr/>
            <p:nvPr/>
          </p:nvSpPr>
          <p:spPr>
            <a:xfrm>
              <a:off x="10898640" y="-8640"/>
              <a:ext cx="1289520" cy="6865920"/>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8" name="CustomShape 9"/>
            <p:cNvSpPr/>
            <p:nvPr/>
          </p:nvSpPr>
          <p:spPr>
            <a:xfrm>
              <a:off x="10938960" y="-8640"/>
              <a:ext cx="1249200" cy="686592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9" name="CustomShape 10"/>
            <p:cNvSpPr/>
            <p:nvPr/>
          </p:nvSpPr>
          <p:spPr>
            <a:xfrm>
              <a:off x="10371600" y="3589920"/>
              <a:ext cx="1816560" cy="3267360"/>
            </a:xfrm>
            <a:prstGeom prst="triangle">
              <a:avLst>
                <a:gd name="adj" fmla="val 100000"/>
              </a:avLst>
            </a:prstGeom>
            <a:solidFill>
              <a:schemeClr val="accent1">
                <a:alpha val="80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70" name="CustomShape 11"/>
            <p:cNvSpPr/>
            <p:nvPr/>
          </p:nvSpPr>
          <p:spPr>
            <a:xfrm>
              <a:off x="0" y="4013280"/>
              <a:ext cx="447840" cy="2844000"/>
            </a:xfrm>
            <a:prstGeom prst="triangle">
              <a:avLst>
                <a:gd name="adj" fmla="val 0"/>
              </a:avLst>
            </a:prstGeom>
            <a:solidFill>
              <a:schemeClr val="accent1">
                <a:alpha val="85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grpSp>
      <p:sp>
        <p:nvSpPr>
          <p:cNvPr id="71" name="PlaceHolder 12"/>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it-IT" sz="4400" b="0" strike="noStrike" spc="-1">
                <a:latin typeface="Arial"/>
              </a:rPr>
              <a:t>Fai clic per modificare il formato del testo del titolo</a:t>
            </a:r>
          </a:p>
        </p:txBody>
      </p:sp>
      <p:sp>
        <p:nvSpPr>
          <p:cNvPr id="72" name="PlaceHolder 13"/>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latin typeface="Arial"/>
              </a:rPr>
              <a:t>Terzo livello struttura</a:t>
            </a:r>
          </a:p>
          <a:p>
            <a:pPr marL="1728000" lvl="3" indent="-216000">
              <a:spcBef>
                <a:spcPts val="567"/>
              </a:spcBef>
              <a:buClr>
                <a:srgbClr val="000000"/>
              </a:buClr>
              <a:buSzPct val="75000"/>
              <a:buFont typeface="Symbol" charset="2"/>
              <a:buChar char=""/>
            </a:pPr>
            <a:r>
              <a:rPr lang="it-IT" sz="2000" b="0" strike="noStrike" spc="-1">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CustomShape 1"/>
          <p:cNvSpPr/>
          <p:nvPr/>
        </p:nvSpPr>
        <p:spPr>
          <a:xfrm>
            <a:off x="950760" y="394200"/>
            <a:ext cx="9912600" cy="4021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5400" b="1" strike="noStrike" spc="-1">
                <a:solidFill>
                  <a:srgbClr val="EAF6D1"/>
                </a:solidFill>
                <a:latin typeface="Comic Sans MS"/>
                <a:ea typeface="DejaVu Sans"/>
              </a:rPr>
              <a:t>ARPA, CHILDRENS AND AIR QUALITY</a:t>
            </a:r>
            <a:endParaRPr lang="it-IT" sz="5400" b="0" strike="noStrike" spc="-1">
              <a:latin typeface="Arial"/>
            </a:endParaRPr>
          </a:p>
          <a:p>
            <a:pPr algn="ctr">
              <a:lnSpc>
                <a:spcPct val="100000"/>
              </a:lnSpc>
            </a:pPr>
            <a:endParaRPr lang="it-IT" sz="5400" b="0" strike="noStrike" spc="-1">
              <a:latin typeface="Arial"/>
            </a:endParaRPr>
          </a:p>
          <a:p>
            <a:pPr algn="ctr">
              <a:lnSpc>
                <a:spcPct val="100000"/>
              </a:lnSpc>
            </a:pPr>
            <a:r>
              <a:rPr lang="it-IT" sz="3200" b="1" strike="noStrike" spc="-1">
                <a:solidFill>
                  <a:srgbClr val="729FCF"/>
                </a:solidFill>
                <a:latin typeface="Comic Sans MS"/>
                <a:ea typeface="DejaVu Sans"/>
              </a:rPr>
              <a:t>Educate to live in a better environment</a:t>
            </a:r>
            <a:endParaRPr lang="it-IT" sz="3200" b="0" strike="noStrike" spc="-1">
              <a:latin typeface="Arial"/>
            </a:endParaRPr>
          </a:p>
          <a:p>
            <a:pPr algn="ctr">
              <a:lnSpc>
                <a:spcPct val="100000"/>
              </a:lnSpc>
            </a:pPr>
            <a:endParaRPr lang="it-IT" sz="3200" b="0" strike="noStrike" spc="-1">
              <a:latin typeface="Arial"/>
            </a:endParaRPr>
          </a:p>
          <a:p>
            <a:pPr algn="ctr">
              <a:lnSpc>
                <a:spcPct val="100000"/>
              </a:lnSpc>
            </a:pPr>
            <a:endParaRPr lang="it-IT" sz="3200" b="0" strike="noStrike" spc="-1">
              <a:latin typeface="Arial"/>
            </a:endParaRPr>
          </a:p>
        </p:txBody>
      </p:sp>
      <p:sp>
        <p:nvSpPr>
          <p:cNvPr id="110" name="CustomShape 2"/>
          <p:cNvSpPr/>
          <p:nvPr/>
        </p:nvSpPr>
        <p:spPr>
          <a:xfrm>
            <a:off x="3294360" y="4368240"/>
            <a:ext cx="5469840" cy="2427120"/>
          </a:xfrm>
          <a:prstGeom prst="roundRect">
            <a:avLst>
              <a:gd name="adj" fmla="val 16667"/>
            </a:avLst>
          </a:prstGeom>
          <a:solidFill>
            <a:srgbClr val="CCECFF">
              <a:alpha val="24000"/>
            </a:srgbClr>
          </a:solidFill>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it-IT" sz="4000" b="1" strike="noStrike" spc="-1">
                <a:solidFill>
                  <a:srgbClr val="90C226"/>
                </a:solidFill>
                <a:latin typeface="Comic Sans MS"/>
                <a:ea typeface="DejaVu Sans"/>
              </a:rPr>
              <a:t>PRACTICAL EXPERIENCES </a:t>
            </a:r>
            <a:endParaRPr lang="it-IT" sz="4000" b="0" strike="noStrike" spc="-1">
              <a:latin typeface="Arial"/>
            </a:endParaRPr>
          </a:p>
        </p:txBody>
      </p:sp>
      <p:pic>
        <p:nvPicPr>
          <p:cNvPr id="111" name="Immagine 3"/>
          <p:cNvPicPr/>
          <p:nvPr/>
        </p:nvPicPr>
        <p:blipFill>
          <a:blip r:embed="rId2"/>
          <a:stretch/>
        </p:blipFill>
        <p:spPr>
          <a:xfrm>
            <a:off x="11135880" y="5739840"/>
            <a:ext cx="1055520" cy="1055520"/>
          </a:xfrm>
          <a:prstGeom prst="rect">
            <a:avLst/>
          </a:prstGeom>
          <a:ln>
            <a:noFill/>
          </a:ln>
        </p:spPr>
      </p:pic>
      <p:pic>
        <p:nvPicPr>
          <p:cNvPr id="112" name="Immagine 6"/>
          <p:cNvPicPr/>
          <p:nvPr/>
        </p:nvPicPr>
        <p:blipFill>
          <a:blip r:embed="rId3"/>
          <a:stretch/>
        </p:blipFill>
        <p:spPr>
          <a:xfrm>
            <a:off x="10525680" y="0"/>
            <a:ext cx="1666080" cy="2088360"/>
          </a:xfrm>
          <a:prstGeom prst="rect">
            <a:avLst/>
          </a:prstGeom>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Immagine 6"/>
          <p:cNvPicPr/>
          <p:nvPr/>
        </p:nvPicPr>
        <p:blipFill>
          <a:blip r:embed="rId2"/>
          <a:stretch/>
        </p:blipFill>
        <p:spPr>
          <a:xfrm>
            <a:off x="11135880" y="5739840"/>
            <a:ext cx="1055520" cy="1055520"/>
          </a:xfrm>
          <a:prstGeom prst="rect">
            <a:avLst/>
          </a:prstGeom>
          <a:ln>
            <a:noFill/>
          </a:ln>
        </p:spPr>
      </p:pic>
      <p:sp>
        <p:nvSpPr>
          <p:cNvPr id="154" name="CustomShape 1"/>
          <p:cNvSpPr/>
          <p:nvPr/>
        </p:nvSpPr>
        <p:spPr>
          <a:xfrm>
            <a:off x="459000" y="111240"/>
            <a:ext cx="11203920" cy="3747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2400" b="1" strike="noStrike" spc="-1" dirty="0">
                <a:solidFill>
                  <a:srgbClr val="808080"/>
                </a:solidFill>
                <a:latin typeface="Comic Sans MS"/>
                <a:ea typeface="DejaVu Sans"/>
              </a:rPr>
              <a:t>In the water </a:t>
            </a:r>
            <a:r>
              <a:rPr lang="it-IT" sz="2400" b="1" strike="noStrike" spc="-1" dirty="0" err="1">
                <a:solidFill>
                  <a:srgbClr val="808080"/>
                </a:solidFill>
                <a:latin typeface="Comic Sans MS"/>
                <a:ea typeface="DejaVu Sans"/>
              </a:rPr>
              <a:t>without</a:t>
            </a:r>
            <a:r>
              <a:rPr lang="it-IT" sz="2400" b="1" strike="noStrike" spc="-1" dirty="0">
                <a:solidFill>
                  <a:srgbClr val="808080"/>
                </a:solidFill>
                <a:latin typeface="Comic Sans MS"/>
                <a:ea typeface="DejaVu Sans"/>
              </a:rPr>
              <a:t> </a:t>
            </a:r>
            <a:r>
              <a:rPr lang="it-IT" sz="2400" b="1" strike="noStrike" spc="-1" dirty="0" err="1">
                <a:solidFill>
                  <a:srgbClr val="808080"/>
                </a:solidFill>
                <a:latin typeface="Comic Sans MS"/>
                <a:ea typeface="DejaVu Sans"/>
              </a:rPr>
              <a:t>getting</a:t>
            </a:r>
            <a:r>
              <a:rPr lang="it-IT" sz="2400" b="1" strike="noStrike" spc="-1" dirty="0">
                <a:solidFill>
                  <a:srgbClr val="808080"/>
                </a:solidFill>
                <a:latin typeface="Comic Sans MS"/>
                <a:ea typeface="DejaVu Sans"/>
              </a:rPr>
              <a:t> </a:t>
            </a:r>
            <a:r>
              <a:rPr lang="it-IT" sz="2400" b="1" strike="noStrike" spc="-1" dirty="0" err="1">
                <a:solidFill>
                  <a:srgbClr val="808080"/>
                </a:solidFill>
                <a:latin typeface="Comic Sans MS"/>
                <a:ea typeface="DejaVu Sans"/>
              </a:rPr>
              <a:t>wet</a:t>
            </a:r>
            <a:r>
              <a:rPr lang="it-IT" sz="2400" b="1" strike="noStrike" spc="-1" dirty="0">
                <a:solidFill>
                  <a:srgbClr val="808080"/>
                </a:solidFill>
                <a:latin typeface="Comic Sans MS"/>
                <a:ea typeface="DejaVu Sans"/>
              </a:rPr>
              <a:t>!</a:t>
            </a:r>
            <a:endParaRPr lang="it-IT" sz="2400" b="0" strike="noStrike" spc="-1" dirty="0">
              <a:latin typeface="Arial"/>
            </a:endParaRPr>
          </a:p>
          <a:p>
            <a:pPr>
              <a:lnSpc>
                <a:spcPct val="100000"/>
              </a:lnSpc>
            </a:pPr>
            <a:endParaRPr lang="it-IT" sz="2400" b="0" strike="noStrike" spc="-1" dirty="0">
              <a:latin typeface="Arial"/>
            </a:endParaRPr>
          </a:p>
          <a:p>
            <a:pPr>
              <a:lnSpc>
                <a:spcPct val="100000"/>
              </a:lnSpc>
            </a:pPr>
            <a:r>
              <a:rPr lang="it-IT" sz="2400" b="1" strike="noStrike" spc="-1" dirty="0" err="1">
                <a:solidFill>
                  <a:srgbClr val="000000"/>
                </a:solidFill>
                <a:latin typeface="Comic Sans MS"/>
                <a:ea typeface="DejaVu Sans"/>
              </a:rPr>
              <a:t>What</a:t>
            </a:r>
            <a:r>
              <a:rPr lang="it-IT" sz="2400" b="1" strike="noStrike" spc="-1" dirty="0">
                <a:solidFill>
                  <a:srgbClr val="000000"/>
                </a:solidFill>
                <a:latin typeface="Comic Sans MS"/>
                <a:ea typeface="DejaVu Sans"/>
              </a:rPr>
              <a:t> </a:t>
            </a:r>
            <a:r>
              <a:rPr lang="it-IT" sz="2400" b="1" strike="noStrike" spc="-1" dirty="0" err="1">
                <a:solidFill>
                  <a:srgbClr val="000000"/>
                </a:solidFill>
                <a:latin typeface="Comic Sans MS"/>
                <a:ea typeface="DejaVu Sans"/>
              </a:rPr>
              <a:t>you</a:t>
            </a:r>
            <a:r>
              <a:rPr lang="it-IT" sz="2400" b="1" strike="noStrike" spc="-1" dirty="0">
                <a:solidFill>
                  <a:srgbClr val="000000"/>
                </a:solidFill>
                <a:latin typeface="Comic Sans MS"/>
                <a:ea typeface="DejaVu Sans"/>
              </a:rPr>
              <a:t> </a:t>
            </a:r>
            <a:r>
              <a:rPr lang="it-IT" sz="2400" b="1" strike="noStrike" spc="-1" dirty="0" err="1">
                <a:solidFill>
                  <a:srgbClr val="000000"/>
                </a:solidFill>
                <a:latin typeface="Comic Sans MS"/>
                <a:ea typeface="DejaVu Sans"/>
              </a:rPr>
              <a:t>need</a:t>
            </a:r>
            <a:r>
              <a:rPr lang="it-IT" sz="2400" b="1" strike="noStrike" spc="-1" dirty="0">
                <a:solidFill>
                  <a:srgbClr val="000000"/>
                </a:solidFill>
                <a:latin typeface="Comic Sans MS"/>
                <a:ea typeface="DejaVu Sans"/>
              </a:rPr>
              <a:t>: </a:t>
            </a:r>
            <a:r>
              <a:rPr lang="it-IT" sz="2400" strike="noStrike" spc="-1" dirty="0">
                <a:solidFill>
                  <a:srgbClr val="000000"/>
                </a:solidFill>
                <a:latin typeface="Comic Sans MS"/>
                <a:ea typeface="DejaVu Sans"/>
              </a:rPr>
              <a:t>water</a:t>
            </a:r>
            <a:r>
              <a:rPr lang="it-IT" sz="2400" b="1" strike="noStrike" spc="-1" dirty="0">
                <a:solidFill>
                  <a:srgbClr val="000000"/>
                </a:solidFill>
                <a:latin typeface="Comic Sans MS"/>
                <a:ea typeface="DejaVu Sans"/>
              </a:rPr>
              <a:t>, </a:t>
            </a:r>
            <a:r>
              <a:rPr lang="it-IT" sz="2400" b="1" strike="noStrike" spc="-1" dirty="0" err="1">
                <a:solidFill>
                  <a:srgbClr val="000000"/>
                </a:solidFill>
                <a:latin typeface="Comic Sans MS"/>
                <a:ea typeface="DejaVu Sans"/>
              </a:rPr>
              <a:t>t</a:t>
            </a:r>
            <a:r>
              <a:rPr lang="it-IT" sz="2400" b="0" strike="noStrike" spc="-1" dirty="0" err="1">
                <a:solidFill>
                  <a:srgbClr val="000000"/>
                </a:solidFill>
                <a:latin typeface="Comic Sans MS"/>
                <a:ea typeface="DejaVu Sans"/>
              </a:rPr>
              <a:t>ray</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glass</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cup</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sheet</a:t>
            </a:r>
            <a:r>
              <a:rPr lang="it-IT" sz="2400" b="0" strike="noStrike" spc="-1" dirty="0">
                <a:solidFill>
                  <a:srgbClr val="000000"/>
                </a:solidFill>
                <a:latin typeface="Comic Sans MS"/>
                <a:ea typeface="DejaVu Sans"/>
              </a:rPr>
              <a:t> of paper </a:t>
            </a:r>
            <a:endParaRPr lang="it-IT" sz="2400" b="0" strike="noStrike" spc="-1" dirty="0">
              <a:latin typeface="Arial"/>
            </a:endParaRPr>
          </a:p>
          <a:p>
            <a:pPr>
              <a:lnSpc>
                <a:spcPct val="100000"/>
              </a:lnSpc>
            </a:pPr>
            <a:endParaRPr lang="it-IT" sz="2400" b="0" strike="noStrike" spc="-1" dirty="0">
              <a:latin typeface="Arial"/>
            </a:endParaRPr>
          </a:p>
          <a:p>
            <a:pPr>
              <a:lnSpc>
                <a:spcPct val="100000"/>
              </a:lnSpc>
            </a:pPr>
            <a:r>
              <a:rPr lang="it-IT" sz="2400" b="0" strike="noStrike" spc="-1" dirty="0">
                <a:solidFill>
                  <a:srgbClr val="000000"/>
                </a:solidFill>
                <a:latin typeface="Comic Sans MS"/>
                <a:ea typeface="DejaVu Sans"/>
              </a:rPr>
              <a:t>-Put the </a:t>
            </a:r>
            <a:r>
              <a:rPr lang="it-IT" sz="2400" b="0" strike="noStrike" spc="-1" dirty="0" err="1">
                <a:solidFill>
                  <a:srgbClr val="000000"/>
                </a:solidFill>
                <a:latin typeface="Comic Sans MS"/>
                <a:ea typeface="DejaVu Sans"/>
              </a:rPr>
              <a:t>crumpled</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sheet</a:t>
            </a:r>
            <a:r>
              <a:rPr lang="it-IT" sz="2400" b="0" strike="noStrike" spc="-1" dirty="0">
                <a:solidFill>
                  <a:srgbClr val="000000"/>
                </a:solidFill>
                <a:latin typeface="Comic Sans MS"/>
                <a:ea typeface="DejaVu Sans"/>
              </a:rPr>
              <a:t> of paper in the </a:t>
            </a:r>
            <a:r>
              <a:rPr lang="it-IT" sz="2400" b="0" strike="noStrike" spc="-1" dirty="0" err="1">
                <a:solidFill>
                  <a:srgbClr val="000000"/>
                </a:solidFill>
                <a:latin typeface="Comic Sans MS"/>
                <a:ea typeface="DejaVu Sans"/>
              </a:rPr>
              <a:t>glass</a:t>
            </a:r>
            <a:r>
              <a:rPr lang="it-IT" sz="2400" b="0" strike="noStrike" spc="-1" dirty="0">
                <a:solidFill>
                  <a:srgbClr val="000000"/>
                </a:solidFill>
                <a:latin typeface="Comic Sans MS"/>
                <a:ea typeface="DejaVu Sans"/>
              </a:rPr>
              <a:t> and </a:t>
            </a:r>
            <a:r>
              <a:rPr lang="it-IT" sz="2400" b="0" strike="noStrike" spc="-1" dirty="0" err="1">
                <a:solidFill>
                  <a:srgbClr val="000000"/>
                </a:solidFill>
                <a:latin typeface="Comic Sans MS"/>
                <a:ea typeface="DejaVu Sans"/>
              </a:rPr>
              <a:t>dip</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it</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upside</a:t>
            </a:r>
            <a:r>
              <a:rPr lang="it-IT" sz="2400" b="0" strike="noStrike" spc="-1" dirty="0">
                <a:solidFill>
                  <a:srgbClr val="000000"/>
                </a:solidFill>
                <a:latin typeface="Comic Sans MS"/>
                <a:ea typeface="DejaVu Sans"/>
              </a:rPr>
              <a:t> down in the </a:t>
            </a:r>
            <a:r>
              <a:rPr lang="it-IT" sz="2400" b="0" strike="noStrike" spc="-1" dirty="0" err="1">
                <a:solidFill>
                  <a:srgbClr val="000000"/>
                </a:solidFill>
                <a:latin typeface="Comic Sans MS"/>
                <a:ea typeface="DejaVu Sans"/>
              </a:rPr>
              <a:t>tray</a:t>
            </a:r>
            <a:r>
              <a:rPr lang="it-IT" sz="2400" b="0" strike="noStrike" spc="-1" dirty="0">
                <a:solidFill>
                  <a:srgbClr val="000000"/>
                </a:solidFill>
                <a:latin typeface="Comic Sans MS"/>
                <a:ea typeface="DejaVu Sans"/>
              </a:rPr>
              <a:t> full of water </a:t>
            </a:r>
            <a:r>
              <a:rPr lang="it-IT" sz="2400" b="0" strike="noStrike" spc="-1" dirty="0" err="1">
                <a:solidFill>
                  <a:srgbClr val="000000"/>
                </a:solidFill>
                <a:latin typeface="Comic Sans MS"/>
                <a:ea typeface="DejaVu Sans"/>
              </a:rPr>
              <a:t>until</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it</a:t>
            </a:r>
            <a:r>
              <a:rPr lang="it-IT" sz="2400" b="0" strike="noStrike" spc="-1" dirty="0">
                <a:solidFill>
                  <a:srgbClr val="000000"/>
                </a:solidFill>
                <a:latin typeface="Comic Sans MS"/>
                <a:ea typeface="DejaVu Sans"/>
              </a:rPr>
              <a:t> touches the bottom: </a:t>
            </a:r>
            <a:r>
              <a:rPr lang="it-IT" sz="2400" b="0" strike="noStrike" spc="-1" dirty="0" err="1">
                <a:solidFill>
                  <a:srgbClr val="000000"/>
                </a:solidFill>
                <a:latin typeface="Comic Sans MS"/>
                <a:ea typeface="DejaVu Sans"/>
              </a:rPr>
              <a:t>when</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we</a:t>
            </a:r>
            <a:r>
              <a:rPr lang="it-IT" sz="2400" b="0" strike="noStrike" spc="-1" dirty="0">
                <a:solidFill>
                  <a:srgbClr val="000000"/>
                </a:solidFill>
                <a:latin typeface="Comic Sans MS"/>
                <a:ea typeface="DejaVu Sans"/>
              </a:rPr>
              <a:t> take </a:t>
            </a:r>
            <a:r>
              <a:rPr lang="it-IT" sz="2400" b="0" strike="noStrike" spc="-1" dirty="0" err="1">
                <a:solidFill>
                  <a:srgbClr val="000000"/>
                </a:solidFill>
                <a:latin typeface="Comic Sans MS"/>
                <a:ea typeface="DejaVu Sans"/>
              </a:rPr>
              <a:t>it</a:t>
            </a:r>
            <a:r>
              <a:rPr lang="it-IT" sz="2400" b="0" strike="noStrike" spc="-1" dirty="0">
                <a:solidFill>
                  <a:srgbClr val="000000"/>
                </a:solidFill>
                <a:latin typeface="Comic Sans MS"/>
                <a:ea typeface="DejaVu Sans"/>
              </a:rPr>
              <a:t> out, </a:t>
            </a:r>
            <a:r>
              <a:rPr lang="it-IT" sz="2400" b="0" strike="noStrike" spc="-1" dirty="0" err="1">
                <a:solidFill>
                  <a:srgbClr val="000000"/>
                </a:solidFill>
                <a:latin typeface="Comic Sans MS"/>
                <a:ea typeface="DejaVu Sans"/>
              </a:rPr>
              <a:t>it</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remained</a:t>
            </a:r>
            <a:r>
              <a:rPr lang="it-IT" sz="2400" b="0" strike="noStrike" spc="-1" dirty="0">
                <a:solidFill>
                  <a:srgbClr val="000000"/>
                </a:solidFill>
                <a:latin typeface="Comic Sans MS"/>
                <a:ea typeface="DejaVu Sans"/>
              </a:rPr>
              <a:t> dry.</a:t>
            </a:r>
            <a:endParaRPr lang="it-IT" sz="2400" b="0" strike="noStrike" spc="-1" dirty="0">
              <a:latin typeface="Arial"/>
            </a:endParaRPr>
          </a:p>
          <a:p>
            <a:pPr>
              <a:lnSpc>
                <a:spcPct val="100000"/>
              </a:lnSpc>
            </a:pPr>
            <a:r>
              <a:rPr lang="it-IT" sz="2400" b="0" strike="noStrike" spc="-1" dirty="0">
                <a:solidFill>
                  <a:srgbClr val="000000"/>
                </a:solidFill>
                <a:latin typeface="Comic Sans MS"/>
                <a:ea typeface="DejaVu Sans"/>
              </a:rPr>
              <a:t> </a:t>
            </a:r>
            <a:endParaRPr lang="it-IT" sz="2400" b="0" strike="noStrike" spc="-1" dirty="0">
              <a:latin typeface="Arial"/>
            </a:endParaRPr>
          </a:p>
          <a:p>
            <a:pPr>
              <a:lnSpc>
                <a:spcPct val="100000"/>
              </a:lnSpc>
            </a:pPr>
            <a:r>
              <a:rPr lang="it-IT" sz="2400" b="0" strike="noStrike" spc="-1" dirty="0">
                <a:solidFill>
                  <a:srgbClr val="000000"/>
                </a:solidFill>
                <a:latin typeface="Comic Sans MS"/>
                <a:ea typeface="DejaVu Sans"/>
              </a:rPr>
              <a:t> </a:t>
            </a:r>
            <a:endParaRPr lang="it-IT" sz="2400" b="0" strike="noStrike" spc="-1" dirty="0">
              <a:latin typeface="Arial"/>
            </a:endParaRPr>
          </a:p>
          <a:p>
            <a:pPr>
              <a:lnSpc>
                <a:spcPct val="100000"/>
              </a:lnSpc>
            </a:pPr>
            <a:endParaRPr lang="it-IT" sz="2400" b="0" strike="noStrike" spc="-1" dirty="0">
              <a:latin typeface="Arial"/>
            </a:endParaRPr>
          </a:p>
        </p:txBody>
      </p:sp>
      <p:sp>
        <p:nvSpPr>
          <p:cNvPr id="155" name="CustomShape 2"/>
          <p:cNvSpPr/>
          <p:nvPr/>
        </p:nvSpPr>
        <p:spPr>
          <a:xfrm>
            <a:off x="5605560" y="3528000"/>
            <a:ext cx="4906440" cy="1552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2400" b="1" strike="noStrike" spc="-1">
                <a:solidFill>
                  <a:srgbClr val="6C911C"/>
                </a:solidFill>
                <a:latin typeface="Comic Sans MS"/>
                <a:ea typeface="DejaVu Sans"/>
              </a:rPr>
              <a:t>Explanation: </a:t>
            </a:r>
            <a:r>
              <a:rPr lang="it-IT" sz="2400" b="0" strike="noStrike" spc="-1">
                <a:solidFill>
                  <a:srgbClr val="000000"/>
                </a:solidFill>
                <a:latin typeface="Comic Sans MS"/>
                <a:ea typeface="DejaVu Sans"/>
              </a:rPr>
              <a:t>The air contained in the jar prevents water from entering and reaching the paper.</a:t>
            </a:r>
            <a:endParaRPr lang="it-IT" sz="2400" b="0" strike="noStrike" spc="-1">
              <a:latin typeface="Arial"/>
            </a:endParaRPr>
          </a:p>
          <a:p>
            <a:pPr>
              <a:lnSpc>
                <a:spcPct val="100000"/>
              </a:lnSpc>
            </a:pPr>
            <a:endParaRPr lang="it-IT" sz="2400" b="0" strike="noStrike" spc="-1">
              <a:latin typeface="Arial"/>
            </a:endParaRPr>
          </a:p>
        </p:txBody>
      </p:sp>
      <p:sp>
        <p:nvSpPr>
          <p:cNvPr id="156" name="CustomShape 3"/>
          <p:cNvSpPr/>
          <p:nvPr/>
        </p:nvSpPr>
        <p:spPr>
          <a:xfrm>
            <a:off x="878760" y="3105720"/>
            <a:ext cx="4022640" cy="3535200"/>
          </a:xfrm>
          <a:prstGeom prst="roundRect">
            <a:avLst>
              <a:gd name="adj" fmla="val 16667"/>
            </a:avLst>
          </a:prstGeom>
          <a:blipFill rotWithShape="0">
            <a:blip r:embed="rId3"/>
            <a:stretch>
              <a:fillRect/>
            </a:stretch>
          </a:blipFill>
          <a:ln>
            <a:round/>
          </a:ln>
        </p:spPr>
        <p:style>
          <a:lnRef idx="2">
            <a:schemeClr val="accent1">
              <a:shade val="50000"/>
            </a:schemeClr>
          </a:lnRef>
          <a:fillRef idx="1">
            <a:schemeClr val="accent1"/>
          </a:fillRef>
          <a:effectRef idx="0">
            <a:schemeClr val="accent1"/>
          </a:effectRef>
          <a:fontRef idx="minor"/>
        </p:style>
      </p:sp>
      <p:sp>
        <p:nvSpPr>
          <p:cNvPr id="157" name="CustomShape 4"/>
          <p:cNvSpPr/>
          <p:nvPr/>
        </p:nvSpPr>
        <p:spPr>
          <a:xfrm>
            <a:off x="3048120" y="3105720"/>
            <a:ext cx="609516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1800" b="0" strike="noStrike" spc="-1">
                <a:solidFill>
                  <a:srgbClr val="000000"/>
                </a:solidFill>
                <a:latin typeface="Trebuchet MS"/>
                <a:ea typeface="DejaVu Sans"/>
              </a:rPr>
              <a:t> </a:t>
            </a:r>
            <a:endParaRPr lang="it-IT" sz="1800" b="0" strike="noStrike" spc="-1">
              <a:latin typeface="Arial"/>
            </a:endParaRPr>
          </a:p>
        </p:txBody>
      </p:sp>
      <p:pic>
        <p:nvPicPr>
          <p:cNvPr id="158" name="Immagine 6"/>
          <p:cNvPicPr/>
          <p:nvPr/>
        </p:nvPicPr>
        <p:blipFill>
          <a:blip r:embed="rId4"/>
          <a:stretch/>
        </p:blipFill>
        <p:spPr>
          <a:xfrm>
            <a:off x="10526400" y="0"/>
            <a:ext cx="1666080" cy="2088360"/>
          </a:xfrm>
          <a:prstGeom prst="rect">
            <a:avLst/>
          </a:prstGeom>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Immagine 6"/>
          <p:cNvPicPr/>
          <p:nvPr/>
        </p:nvPicPr>
        <p:blipFill>
          <a:blip r:embed="rId2"/>
          <a:stretch/>
        </p:blipFill>
        <p:spPr>
          <a:xfrm>
            <a:off x="11135880" y="5739840"/>
            <a:ext cx="1055520" cy="1055520"/>
          </a:xfrm>
          <a:prstGeom prst="rect">
            <a:avLst/>
          </a:prstGeom>
          <a:ln>
            <a:noFill/>
          </a:ln>
        </p:spPr>
      </p:pic>
      <p:sp>
        <p:nvSpPr>
          <p:cNvPr id="160" name="CustomShape 1"/>
          <p:cNvSpPr/>
          <p:nvPr/>
        </p:nvSpPr>
        <p:spPr>
          <a:xfrm>
            <a:off x="318960" y="625680"/>
            <a:ext cx="11203920" cy="2558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it-IT" sz="1800" b="0" strike="noStrike" spc="-1">
              <a:latin typeface="Arial"/>
            </a:endParaRPr>
          </a:p>
          <a:p>
            <a:pPr>
              <a:lnSpc>
                <a:spcPct val="100000"/>
              </a:lnSpc>
            </a:pPr>
            <a:r>
              <a:rPr lang="it-IT" sz="2400" b="1" strike="noStrike" spc="-1">
                <a:solidFill>
                  <a:srgbClr val="808080"/>
                </a:solidFill>
                <a:latin typeface="Comic Sans MS"/>
                <a:ea typeface="DejaVu Sans"/>
              </a:rPr>
              <a:t>The sheet of paper that "floats in the air":</a:t>
            </a:r>
            <a:endParaRPr lang="it-IT" sz="2400" b="0" strike="noStrike" spc="-1">
              <a:latin typeface="Arial"/>
            </a:endParaRPr>
          </a:p>
          <a:p>
            <a:pPr>
              <a:lnSpc>
                <a:spcPct val="100000"/>
              </a:lnSpc>
            </a:pPr>
            <a:endParaRPr lang="it-IT" sz="2400" b="0" strike="noStrike" spc="-1">
              <a:latin typeface="Arial"/>
            </a:endParaRPr>
          </a:p>
          <a:p>
            <a:pPr>
              <a:lnSpc>
                <a:spcPct val="100000"/>
              </a:lnSpc>
            </a:pPr>
            <a:r>
              <a:rPr lang="it-IT" sz="2400" b="1" strike="noStrike" spc="-1">
                <a:solidFill>
                  <a:srgbClr val="000000"/>
                </a:solidFill>
                <a:latin typeface="Comic Sans MS"/>
                <a:ea typeface="DejaVu Sans"/>
              </a:rPr>
              <a:t>What you need: </a:t>
            </a:r>
            <a:r>
              <a:rPr lang="it-IT" sz="2400" b="0" strike="noStrike" spc="-1">
                <a:solidFill>
                  <a:srgbClr val="000000"/>
                </a:solidFill>
                <a:latin typeface="Comic Sans MS"/>
                <a:ea typeface="DejaVu Sans"/>
              </a:rPr>
              <a:t>two sheets of paper of exactly the same size</a:t>
            </a:r>
            <a:endParaRPr lang="it-IT" sz="2400" b="0" strike="noStrike" spc="-1">
              <a:latin typeface="Arial"/>
            </a:endParaRPr>
          </a:p>
          <a:p>
            <a:pPr>
              <a:lnSpc>
                <a:spcPct val="100000"/>
              </a:lnSpc>
            </a:pP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Take the two pieces of newspaper and cut one into a ball shape.</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Raise your arms and drop them both at the same time.</a:t>
            </a:r>
            <a:endParaRPr lang="it-IT" sz="2400" b="0" strike="noStrike" spc="-1">
              <a:latin typeface="Arial"/>
            </a:endParaRPr>
          </a:p>
        </p:txBody>
      </p:sp>
      <p:sp>
        <p:nvSpPr>
          <p:cNvPr id="161" name="CustomShape 2"/>
          <p:cNvSpPr/>
          <p:nvPr/>
        </p:nvSpPr>
        <p:spPr>
          <a:xfrm>
            <a:off x="3248280" y="110160"/>
            <a:ext cx="4146480" cy="5166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it-IT" sz="2800" b="1" strike="noStrike" spc="-1">
                <a:solidFill>
                  <a:srgbClr val="FF9900"/>
                </a:solidFill>
                <a:latin typeface="Comic Sans MS"/>
                <a:ea typeface="DejaVu Sans"/>
              </a:rPr>
              <a:t>The air exerts a force</a:t>
            </a:r>
            <a:endParaRPr lang="it-IT" sz="2800" b="0" strike="noStrike" spc="-1">
              <a:latin typeface="Arial"/>
            </a:endParaRPr>
          </a:p>
        </p:txBody>
      </p:sp>
      <p:sp>
        <p:nvSpPr>
          <p:cNvPr id="162" name="CustomShape 3"/>
          <p:cNvSpPr/>
          <p:nvPr/>
        </p:nvSpPr>
        <p:spPr>
          <a:xfrm>
            <a:off x="72000" y="3561840"/>
            <a:ext cx="2817360" cy="2414160"/>
          </a:xfrm>
          <a:prstGeom prst="roundRect">
            <a:avLst>
              <a:gd name="adj" fmla="val 16667"/>
            </a:avLst>
          </a:prstGeom>
          <a:blipFill rotWithShape="0">
            <a:blip r:embed="rId3"/>
            <a:stretch>
              <a:fillRect/>
            </a:stretch>
          </a:blipFill>
          <a:ln>
            <a:round/>
          </a:ln>
        </p:spPr>
        <p:style>
          <a:lnRef idx="2">
            <a:schemeClr val="accent1">
              <a:shade val="50000"/>
            </a:schemeClr>
          </a:lnRef>
          <a:fillRef idx="1">
            <a:schemeClr val="accent1"/>
          </a:fillRef>
          <a:effectRef idx="0">
            <a:schemeClr val="accent1"/>
          </a:effectRef>
          <a:fontRef idx="minor"/>
        </p:style>
      </p:sp>
      <p:sp>
        <p:nvSpPr>
          <p:cNvPr id="163" name="CustomShape 4"/>
          <p:cNvSpPr/>
          <p:nvPr/>
        </p:nvSpPr>
        <p:spPr>
          <a:xfrm>
            <a:off x="3168000" y="3580920"/>
            <a:ext cx="2842920" cy="2414160"/>
          </a:xfrm>
          <a:prstGeom prst="roundRect">
            <a:avLst>
              <a:gd name="adj" fmla="val 16667"/>
            </a:avLst>
          </a:prstGeom>
          <a:blipFill rotWithShape="0">
            <a:blip r:embed="rId4"/>
            <a:stretch>
              <a:fillRect/>
            </a:stretch>
          </a:blipFill>
          <a:ln>
            <a:round/>
          </a:ln>
        </p:spPr>
        <p:style>
          <a:lnRef idx="2">
            <a:schemeClr val="accent1">
              <a:shade val="50000"/>
            </a:schemeClr>
          </a:lnRef>
          <a:fillRef idx="1">
            <a:schemeClr val="accent1"/>
          </a:fillRef>
          <a:effectRef idx="0">
            <a:schemeClr val="accent1"/>
          </a:effectRef>
          <a:fontRef idx="minor"/>
        </p:style>
      </p:sp>
      <p:sp>
        <p:nvSpPr>
          <p:cNvPr id="164" name="CustomShape 5"/>
          <p:cNvSpPr/>
          <p:nvPr/>
        </p:nvSpPr>
        <p:spPr>
          <a:xfrm>
            <a:off x="4270680" y="3847680"/>
            <a:ext cx="5110560" cy="3546360"/>
          </a:xfrm>
          <a:prstGeom prst="rect">
            <a:avLst/>
          </a:prstGeom>
          <a:noFill/>
          <a:ln>
            <a:noFill/>
          </a:ln>
        </p:spPr>
        <p:style>
          <a:lnRef idx="0">
            <a:scrgbClr r="0" g="0" b="0"/>
          </a:lnRef>
          <a:fillRef idx="0">
            <a:scrgbClr r="0" g="0" b="0"/>
          </a:fillRef>
          <a:effectRef idx="0">
            <a:scrgbClr r="0" g="0" b="0"/>
          </a:effectRef>
          <a:fontRef idx="minor"/>
        </p:style>
      </p:sp>
      <p:sp>
        <p:nvSpPr>
          <p:cNvPr id="165" name="CustomShape 6"/>
          <p:cNvSpPr/>
          <p:nvPr/>
        </p:nvSpPr>
        <p:spPr>
          <a:xfrm>
            <a:off x="6180120" y="3316680"/>
            <a:ext cx="4907880" cy="3379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2400" b="1" strike="noStrike" spc="-1">
                <a:solidFill>
                  <a:srgbClr val="6C911C"/>
                </a:solidFill>
                <a:latin typeface="Comic Sans MS"/>
                <a:ea typeface="DejaVu Sans"/>
              </a:rPr>
              <a:t>Explanation:</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The flat sheet floats in the air and descends more slowly than the crumpled paper. The air offers resistance to the movement of things. The larger the surface on which the air presses, the more difficult it is for a body to move in the air</a:t>
            </a:r>
            <a:endParaRPr lang="it-IT" sz="2400" b="0" strike="noStrike" spc="-1">
              <a:latin typeface="Arial"/>
            </a:endParaRPr>
          </a:p>
        </p:txBody>
      </p:sp>
      <p:pic>
        <p:nvPicPr>
          <p:cNvPr id="166" name="Immagine 6"/>
          <p:cNvPicPr/>
          <p:nvPr/>
        </p:nvPicPr>
        <p:blipFill>
          <a:blip r:embed="rId5"/>
          <a:stretch/>
        </p:blipFill>
        <p:spPr>
          <a:xfrm>
            <a:off x="10526400" y="0"/>
            <a:ext cx="1666080" cy="2088360"/>
          </a:xfrm>
          <a:prstGeom prst="rect">
            <a:avLst/>
          </a:prstGeom>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Immagine 6"/>
          <p:cNvPicPr/>
          <p:nvPr/>
        </p:nvPicPr>
        <p:blipFill>
          <a:blip r:embed="rId2"/>
          <a:stretch/>
        </p:blipFill>
        <p:spPr>
          <a:xfrm>
            <a:off x="11135880" y="5739840"/>
            <a:ext cx="1055520" cy="1055520"/>
          </a:xfrm>
          <a:prstGeom prst="rect">
            <a:avLst/>
          </a:prstGeom>
          <a:ln>
            <a:noFill/>
          </a:ln>
        </p:spPr>
      </p:pic>
      <p:sp>
        <p:nvSpPr>
          <p:cNvPr id="168" name="CustomShape 1"/>
          <p:cNvSpPr/>
          <p:nvPr/>
        </p:nvSpPr>
        <p:spPr>
          <a:xfrm>
            <a:off x="667440" y="358560"/>
            <a:ext cx="10746000" cy="5576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2400" b="1" strike="noStrike" spc="-1">
                <a:solidFill>
                  <a:srgbClr val="A6A6A6"/>
                </a:solidFill>
                <a:latin typeface="Comic Sans MS"/>
                <a:ea typeface="DejaVu Sans"/>
              </a:rPr>
              <a:t>The balloon that "runs" on the wire:</a:t>
            </a:r>
            <a:endParaRPr lang="it-IT" sz="2400" b="0" strike="noStrike" spc="-1">
              <a:latin typeface="Arial"/>
            </a:endParaRPr>
          </a:p>
          <a:p>
            <a:pPr algn="just">
              <a:lnSpc>
                <a:spcPct val="100000"/>
              </a:lnSpc>
            </a:pPr>
            <a:endParaRPr lang="it-IT" sz="2400" b="0" strike="noStrike" spc="-1">
              <a:latin typeface="Arial"/>
            </a:endParaRPr>
          </a:p>
          <a:p>
            <a:pPr algn="just">
              <a:lnSpc>
                <a:spcPct val="100000"/>
              </a:lnSpc>
            </a:pPr>
            <a:endParaRPr lang="it-IT" sz="2400" b="0" strike="noStrike" spc="-1">
              <a:latin typeface="Arial"/>
            </a:endParaRPr>
          </a:p>
          <a:p>
            <a:pPr algn="just">
              <a:lnSpc>
                <a:spcPct val="100000"/>
              </a:lnSpc>
            </a:pPr>
            <a:r>
              <a:rPr lang="it-IT" sz="2400" b="1" strike="noStrike" spc="-1">
                <a:solidFill>
                  <a:srgbClr val="000000"/>
                </a:solidFill>
                <a:latin typeface="Comic Sans MS"/>
                <a:ea typeface="DejaVu Sans"/>
              </a:rPr>
              <a:t>What you need: </a:t>
            </a:r>
            <a:r>
              <a:rPr lang="it-IT" sz="2400" b="0" strike="noStrike" spc="-1">
                <a:solidFill>
                  <a:srgbClr val="000000"/>
                </a:solidFill>
                <a:latin typeface="Comic Sans MS"/>
                <a:ea typeface="DejaVu Sans"/>
              </a:rPr>
              <a:t>thread, straw, balloon, scotch tape</a:t>
            </a:r>
            <a:endParaRPr lang="it-IT" sz="2400" b="0" strike="noStrike" spc="-1">
              <a:latin typeface="Arial"/>
            </a:endParaRPr>
          </a:p>
          <a:p>
            <a:pPr algn="just">
              <a:lnSpc>
                <a:spcPct val="100000"/>
              </a:lnSpc>
            </a:pPr>
            <a:endParaRPr lang="it-IT" sz="2400" b="0" strike="noStrike" spc="-1">
              <a:latin typeface="Arial"/>
            </a:endParaRPr>
          </a:p>
          <a:p>
            <a:pPr algn="just">
              <a:lnSpc>
                <a:spcPct val="100000"/>
              </a:lnSpc>
            </a:pPr>
            <a:r>
              <a:rPr lang="it-IT" sz="2400" b="0" strike="noStrike" spc="-1">
                <a:solidFill>
                  <a:srgbClr val="000000"/>
                </a:solidFill>
                <a:latin typeface="Comic Sans MS"/>
                <a:ea typeface="DejaVu Sans"/>
              </a:rPr>
              <a:t>-Fix a plastic straw on the surface of a balloon with adhesive tape; passes a thread through the straw</a:t>
            </a:r>
            <a:endParaRPr lang="it-IT" sz="2400" b="0" strike="noStrike" spc="-1">
              <a:latin typeface="Arial"/>
            </a:endParaRPr>
          </a:p>
          <a:p>
            <a:pPr algn="just">
              <a:lnSpc>
                <a:spcPct val="100000"/>
              </a:lnSpc>
            </a:pPr>
            <a:r>
              <a:rPr lang="it-IT" sz="2400" b="0" strike="noStrike" spc="-1">
                <a:solidFill>
                  <a:srgbClr val="000000"/>
                </a:solidFill>
                <a:latin typeface="Comic Sans MS"/>
                <a:ea typeface="DejaVu Sans"/>
              </a:rPr>
              <a:t>-The thread must be kept tight by two people; inflate the balloon and let it go</a:t>
            </a: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p:txBody>
      </p:sp>
      <p:sp>
        <p:nvSpPr>
          <p:cNvPr id="169" name="CustomShape 2"/>
          <p:cNvSpPr/>
          <p:nvPr/>
        </p:nvSpPr>
        <p:spPr>
          <a:xfrm>
            <a:off x="7092360" y="3372480"/>
            <a:ext cx="5110560" cy="3546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spcBef>
                <a:spcPts val="1001"/>
              </a:spcBef>
            </a:pPr>
            <a:endParaRPr lang="it-IT" sz="1800" b="0" strike="noStrike" spc="-1">
              <a:latin typeface="Arial"/>
            </a:endParaRPr>
          </a:p>
          <a:p>
            <a:pPr>
              <a:lnSpc>
                <a:spcPct val="100000"/>
              </a:lnSpc>
              <a:spcBef>
                <a:spcPts val="1001"/>
              </a:spcBef>
            </a:pPr>
            <a:r>
              <a:rPr lang="it-IT" sz="2400" b="1" strike="noStrike" spc="-1">
                <a:solidFill>
                  <a:srgbClr val="6C911C"/>
                </a:solidFill>
                <a:latin typeface="Comic Sans MS"/>
              </a:rPr>
              <a:t>Explanation: </a:t>
            </a:r>
            <a:r>
              <a:rPr lang="it-IT" sz="2400" b="0" strike="noStrike" spc="-1">
                <a:solidFill>
                  <a:srgbClr val="000000"/>
                </a:solidFill>
                <a:latin typeface="Comic Sans MS"/>
              </a:rPr>
              <a:t>note how the air is able to exert a force, allowing the balloon to move along the wire</a:t>
            </a:r>
            <a:endParaRPr lang="it-IT" sz="2400" b="0" strike="noStrike" spc="-1">
              <a:latin typeface="Arial"/>
            </a:endParaRPr>
          </a:p>
          <a:p>
            <a:pPr>
              <a:lnSpc>
                <a:spcPct val="100000"/>
              </a:lnSpc>
              <a:spcBef>
                <a:spcPts val="1001"/>
              </a:spcBef>
            </a:pPr>
            <a:endParaRPr lang="it-IT" sz="2400" b="0" strike="noStrike" spc="-1">
              <a:latin typeface="Arial"/>
            </a:endParaRPr>
          </a:p>
          <a:p>
            <a:pPr>
              <a:lnSpc>
                <a:spcPct val="100000"/>
              </a:lnSpc>
              <a:spcBef>
                <a:spcPts val="1001"/>
              </a:spcBef>
            </a:pPr>
            <a:endParaRPr lang="it-IT" sz="2400" b="0" strike="noStrike" spc="-1">
              <a:latin typeface="Arial"/>
            </a:endParaRPr>
          </a:p>
          <a:p>
            <a:pPr>
              <a:lnSpc>
                <a:spcPct val="100000"/>
              </a:lnSpc>
              <a:spcBef>
                <a:spcPts val="1001"/>
              </a:spcBef>
            </a:pPr>
            <a:endParaRPr lang="it-IT" sz="2400" b="0" strike="noStrike" spc="-1">
              <a:latin typeface="Arial"/>
            </a:endParaRPr>
          </a:p>
        </p:txBody>
      </p:sp>
      <p:sp>
        <p:nvSpPr>
          <p:cNvPr id="170" name="CustomShape 3"/>
          <p:cNvSpPr/>
          <p:nvPr/>
        </p:nvSpPr>
        <p:spPr>
          <a:xfrm>
            <a:off x="1039320" y="3704400"/>
            <a:ext cx="2660400" cy="2402640"/>
          </a:xfrm>
          <a:prstGeom prst="roundRect">
            <a:avLst>
              <a:gd name="adj" fmla="val 16667"/>
            </a:avLst>
          </a:prstGeom>
          <a:blipFill rotWithShape="0">
            <a:blip r:embed="rId3"/>
            <a:stretch>
              <a:fillRect/>
            </a:stretch>
          </a:blipFill>
          <a:ln>
            <a:round/>
          </a:ln>
        </p:spPr>
        <p:style>
          <a:lnRef idx="2">
            <a:schemeClr val="accent1">
              <a:shade val="50000"/>
            </a:schemeClr>
          </a:lnRef>
          <a:fillRef idx="1">
            <a:schemeClr val="accent1"/>
          </a:fillRef>
          <a:effectRef idx="0">
            <a:schemeClr val="accent1"/>
          </a:effectRef>
          <a:fontRef idx="minor"/>
        </p:style>
      </p:sp>
      <p:sp>
        <p:nvSpPr>
          <p:cNvPr id="171" name="CustomShape 4"/>
          <p:cNvSpPr/>
          <p:nvPr/>
        </p:nvSpPr>
        <p:spPr>
          <a:xfrm>
            <a:off x="4489920" y="3704400"/>
            <a:ext cx="2601720" cy="2354760"/>
          </a:xfrm>
          <a:prstGeom prst="roundRect">
            <a:avLst>
              <a:gd name="adj" fmla="val 16667"/>
            </a:avLst>
          </a:prstGeom>
          <a:blipFill rotWithShape="0">
            <a:blip r:embed="rId4"/>
            <a:stretch>
              <a:fillRect/>
            </a:stretch>
          </a:blipFill>
          <a:ln>
            <a:round/>
          </a:ln>
        </p:spPr>
        <p:style>
          <a:lnRef idx="2">
            <a:schemeClr val="accent1">
              <a:shade val="50000"/>
            </a:schemeClr>
          </a:lnRef>
          <a:fillRef idx="1">
            <a:schemeClr val="accent1"/>
          </a:fillRef>
          <a:effectRef idx="0">
            <a:schemeClr val="accent1"/>
          </a:effectRef>
          <a:fontRef idx="minor"/>
        </p:style>
      </p:sp>
      <p:pic>
        <p:nvPicPr>
          <p:cNvPr id="172" name="Immagine 6"/>
          <p:cNvPicPr/>
          <p:nvPr/>
        </p:nvPicPr>
        <p:blipFill>
          <a:blip r:embed="rId5"/>
          <a:stretch/>
        </p:blipFill>
        <p:spPr>
          <a:xfrm>
            <a:off x="10526400" y="0"/>
            <a:ext cx="1666080" cy="2088360"/>
          </a:xfrm>
          <a:prstGeom prst="rect">
            <a:avLst/>
          </a:prstGeom>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Immagine 6"/>
          <p:cNvPicPr/>
          <p:nvPr/>
        </p:nvPicPr>
        <p:blipFill>
          <a:blip r:embed="rId2"/>
          <a:stretch/>
        </p:blipFill>
        <p:spPr>
          <a:xfrm>
            <a:off x="11135880" y="5739840"/>
            <a:ext cx="1055520" cy="1055520"/>
          </a:xfrm>
          <a:prstGeom prst="rect">
            <a:avLst/>
          </a:prstGeom>
          <a:ln>
            <a:noFill/>
          </a:ln>
        </p:spPr>
      </p:pic>
      <p:sp>
        <p:nvSpPr>
          <p:cNvPr id="174" name="CustomShape 1"/>
          <p:cNvSpPr/>
          <p:nvPr/>
        </p:nvSpPr>
        <p:spPr>
          <a:xfrm>
            <a:off x="491400" y="288360"/>
            <a:ext cx="10746000" cy="5211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2400" b="1" strike="noStrike" spc="-1">
                <a:solidFill>
                  <a:srgbClr val="A6A6A6"/>
                </a:solidFill>
                <a:latin typeface="Comic Sans MS"/>
                <a:ea typeface="DejaVu Sans"/>
              </a:rPr>
              <a:t>How does a straw work?</a:t>
            </a:r>
            <a:br/>
            <a:r>
              <a:rPr lang="it-IT" sz="2400" b="1" strike="noStrike" spc="-1">
                <a:solidFill>
                  <a:srgbClr val="A6A6A6"/>
                </a:solidFill>
                <a:latin typeface="Comic Sans MS"/>
                <a:ea typeface="DejaVu Sans"/>
              </a:rPr>
              <a:t> </a:t>
            </a:r>
            <a:endParaRPr lang="it-IT" sz="2400" b="0" strike="noStrike" spc="-1">
              <a:latin typeface="Arial"/>
            </a:endParaRPr>
          </a:p>
          <a:p>
            <a:pPr algn="just">
              <a:lnSpc>
                <a:spcPct val="100000"/>
              </a:lnSpc>
            </a:pPr>
            <a:r>
              <a:rPr lang="it-IT" sz="2400" b="1" strike="noStrike" spc="-1">
                <a:solidFill>
                  <a:srgbClr val="000000"/>
                </a:solidFill>
                <a:latin typeface="Comic Sans MS"/>
                <a:ea typeface="DejaVu Sans"/>
              </a:rPr>
              <a:t>What you need: </a:t>
            </a:r>
            <a:r>
              <a:rPr lang="it-IT" sz="2400" b="0" strike="noStrike" spc="-1">
                <a:solidFill>
                  <a:srgbClr val="000000"/>
                </a:solidFill>
                <a:latin typeface="Comic Sans MS"/>
                <a:ea typeface="DejaVu Sans"/>
              </a:rPr>
              <a:t>glass, straw, water, syrup for colored drinks</a:t>
            </a:r>
            <a:endParaRPr lang="it-IT" sz="2400" b="0" strike="noStrike" spc="-1">
              <a:latin typeface="Arial"/>
            </a:endParaRPr>
          </a:p>
          <a:p>
            <a:pPr algn="just">
              <a:lnSpc>
                <a:spcPct val="100000"/>
              </a:lnSpc>
            </a:pPr>
            <a:endParaRPr lang="it-IT" sz="2400" b="0" strike="noStrike" spc="-1">
              <a:latin typeface="Arial"/>
            </a:endParaRPr>
          </a:p>
          <a:p>
            <a:pPr algn="just">
              <a:lnSpc>
                <a:spcPct val="100000"/>
              </a:lnSpc>
            </a:pPr>
            <a:r>
              <a:rPr lang="it-IT" sz="2400" b="0" strike="noStrike" spc="-1">
                <a:solidFill>
                  <a:srgbClr val="000000"/>
                </a:solidFill>
                <a:latin typeface="Comic Sans MS"/>
                <a:ea typeface="DejaVu Sans"/>
              </a:rPr>
              <a:t>-Color a little water with a syrup for drinks and put the straw in the glass; suck a ittle water through your mouth into the straw.</a:t>
            </a:r>
            <a:endParaRPr lang="it-IT" sz="2400" b="0" strike="noStrike" spc="-1">
              <a:latin typeface="Arial"/>
            </a:endParaRPr>
          </a:p>
          <a:p>
            <a:pPr algn="just">
              <a:lnSpc>
                <a:spcPct val="100000"/>
              </a:lnSpc>
            </a:pPr>
            <a:r>
              <a:rPr lang="it-IT" sz="2400" b="0" strike="noStrike" spc="-1">
                <a:solidFill>
                  <a:srgbClr val="000000"/>
                </a:solidFill>
                <a:latin typeface="Comic Sans MS"/>
                <a:ea typeface="DejaVu Sans"/>
              </a:rPr>
              <a:t>-Close the top of the straw with your finger and remove it from the liquid. What happens?</a:t>
            </a:r>
            <a:endParaRPr lang="it-IT" sz="2400" b="0" strike="noStrike" spc="-1">
              <a:latin typeface="Arial"/>
            </a:endParaRPr>
          </a:p>
          <a:p>
            <a:pPr algn="just">
              <a:lnSpc>
                <a:spcPct val="100000"/>
              </a:lnSpc>
            </a:pPr>
            <a:r>
              <a:rPr lang="it-IT" sz="2400" b="0" strike="noStrike" spc="-1">
                <a:solidFill>
                  <a:srgbClr val="000000"/>
                </a:solidFill>
                <a:latin typeface="Comic Sans MS"/>
                <a:ea typeface="DejaVu Sans"/>
              </a:rPr>
              <a:t>-Then remove your finger from the mouth of the straw and observe.</a:t>
            </a: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p:txBody>
      </p:sp>
      <p:sp>
        <p:nvSpPr>
          <p:cNvPr id="175" name="CustomShape 2"/>
          <p:cNvSpPr/>
          <p:nvPr/>
        </p:nvSpPr>
        <p:spPr>
          <a:xfrm>
            <a:off x="7140600" y="3652200"/>
            <a:ext cx="5110560" cy="3546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spcBef>
                <a:spcPts val="1001"/>
              </a:spcBef>
            </a:pPr>
            <a:endParaRPr lang="it-IT" sz="1800" b="0" strike="noStrike" spc="-1">
              <a:latin typeface="Arial"/>
            </a:endParaRPr>
          </a:p>
          <a:p>
            <a:pPr>
              <a:lnSpc>
                <a:spcPct val="100000"/>
              </a:lnSpc>
              <a:spcBef>
                <a:spcPts val="1001"/>
              </a:spcBef>
            </a:pPr>
            <a:r>
              <a:rPr lang="it-IT" sz="2400" b="1" strike="noStrike" spc="-1">
                <a:solidFill>
                  <a:srgbClr val="6C911C"/>
                </a:solidFill>
                <a:latin typeface="Comic Sans MS"/>
              </a:rPr>
              <a:t>Explanation: </a:t>
            </a:r>
            <a:r>
              <a:rPr lang="it-IT" sz="2400" b="0" strike="noStrike" spc="-1">
                <a:solidFill>
                  <a:srgbClr val="000000"/>
                </a:solidFill>
                <a:latin typeface="Comic Sans MS"/>
              </a:rPr>
              <a:t>the finger decreases the air pressure above the straw. The increased air pressure under the straw prevents water from escaping</a:t>
            </a:r>
            <a:endParaRPr lang="it-IT" sz="2400" b="0" strike="noStrike" spc="-1">
              <a:latin typeface="Arial"/>
            </a:endParaRPr>
          </a:p>
        </p:txBody>
      </p:sp>
      <p:pic>
        <p:nvPicPr>
          <p:cNvPr id="176" name="Picture 2"/>
          <p:cNvPicPr/>
          <p:nvPr/>
        </p:nvPicPr>
        <p:blipFill>
          <a:blip r:embed="rId3"/>
          <a:stretch/>
        </p:blipFill>
        <p:spPr>
          <a:xfrm>
            <a:off x="491400" y="4086360"/>
            <a:ext cx="1999440" cy="2660400"/>
          </a:xfrm>
          <a:prstGeom prst="rect">
            <a:avLst/>
          </a:prstGeom>
          <a:ln>
            <a:noFill/>
          </a:ln>
        </p:spPr>
      </p:pic>
      <p:sp>
        <p:nvSpPr>
          <p:cNvPr id="177" name="CustomShape 3"/>
          <p:cNvSpPr/>
          <p:nvPr/>
        </p:nvSpPr>
        <p:spPr>
          <a:xfrm>
            <a:off x="3505320" y="4040640"/>
            <a:ext cx="3382560" cy="2769480"/>
          </a:xfrm>
          <a:prstGeom prst="roundRect">
            <a:avLst>
              <a:gd name="adj" fmla="val 16667"/>
            </a:avLst>
          </a:prstGeom>
          <a:blipFill rotWithShape="0">
            <a:blip r:embed="rId4"/>
            <a:stretch>
              <a:fillRect/>
            </a:stretch>
          </a:blipFill>
          <a:ln>
            <a:round/>
          </a:ln>
        </p:spPr>
        <p:style>
          <a:lnRef idx="2">
            <a:schemeClr val="accent1">
              <a:shade val="50000"/>
            </a:schemeClr>
          </a:lnRef>
          <a:fillRef idx="1">
            <a:schemeClr val="accent1"/>
          </a:fillRef>
          <a:effectRef idx="0">
            <a:schemeClr val="accent1"/>
          </a:effectRef>
          <a:fontRef idx="minor"/>
        </p:style>
      </p:sp>
      <p:pic>
        <p:nvPicPr>
          <p:cNvPr id="178" name="Immagine 6"/>
          <p:cNvPicPr/>
          <p:nvPr/>
        </p:nvPicPr>
        <p:blipFill>
          <a:blip r:embed="rId5"/>
          <a:stretch/>
        </p:blipFill>
        <p:spPr>
          <a:xfrm>
            <a:off x="10526400" y="0"/>
            <a:ext cx="1666080" cy="2088360"/>
          </a:xfrm>
          <a:prstGeom prst="rect">
            <a:avLst/>
          </a:prstGeom>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Immagine 6"/>
          <p:cNvPicPr/>
          <p:nvPr/>
        </p:nvPicPr>
        <p:blipFill>
          <a:blip r:embed="rId2"/>
          <a:stretch/>
        </p:blipFill>
        <p:spPr>
          <a:xfrm>
            <a:off x="11135880" y="5739840"/>
            <a:ext cx="1055520" cy="1055520"/>
          </a:xfrm>
          <a:prstGeom prst="rect">
            <a:avLst/>
          </a:prstGeom>
          <a:ln>
            <a:noFill/>
          </a:ln>
        </p:spPr>
      </p:pic>
      <p:sp>
        <p:nvSpPr>
          <p:cNvPr id="180" name="CustomShape 1"/>
          <p:cNvSpPr/>
          <p:nvPr/>
        </p:nvSpPr>
        <p:spPr>
          <a:xfrm>
            <a:off x="318960" y="625680"/>
            <a:ext cx="11203920" cy="2192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it-IT" sz="1800" b="0" strike="noStrike" spc="-1">
              <a:latin typeface="Arial"/>
            </a:endParaRPr>
          </a:p>
          <a:p>
            <a:pPr>
              <a:lnSpc>
                <a:spcPct val="100000"/>
              </a:lnSpc>
            </a:pPr>
            <a:r>
              <a:rPr lang="it-IT" sz="2400" b="1" strike="noStrike" spc="-1">
                <a:solidFill>
                  <a:srgbClr val="808080"/>
                </a:solidFill>
                <a:latin typeface="Comic Sans MS"/>
                <a:ea typeface="DejaVu Sans"/>
              </a:rPr>
              <a:t>The sponge that makes bubbles</a:t>
            </a:r>
            <a:endParaRPr lang="it-IT" sz="2400" b="0" strike="noStrike" spc="-1">
              <a:latin typeface="Arial"/>
            </a:endParaRPr>
          </a:p>
          <a:p>
            <a:pPr>
              <a:lnSpc>
                <a:spcPct val="100000"/>
              </a:lnSpc>
            </a:pPr>
            <a:endParaRPr lang="it-IT" sz="2400" b="0" strike="noStrike" spc="-1">
              <a:latin typeface="Arial"/>
            </a:endParaRPr>
          </a:p>
          <a:p>
            <a:pPr>
              <a:lnSpc>
                <a:spcPct val="100000"/>
              </a:lnSpc>
            </a:pPr>
            <a:r>
              <a:rPr lang="it-IT" sz="2400" b="1" strike="noStrike" spc="-1">
                <a:solidFill>
                  <a:srgbClr val="000000"/>
                </a:solidFill>
                <a:latin typeface="Comic Sans MS"/>
                <a:ea typeface="DejaVu Sans"/>
              </a:rPr>
              <a:t>What you need: </a:t>
            </a:r>
            <a:r>
              <a:rPr lang="it-IT" sz="2400" b="0" strike="noStrike" spc="-1">
                <a:solidFill>
                  <a:srgbClr val="000000"/>
                </a:solidFill>
                <a:latin typeface="Comic Sans MS"/>
                <a:ea typeface="DejaVu Sans"/>
              </a:rPr>
              <a:t>bowl, sponge, water</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-Fill the bowl with water</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-Immerse the sponge and squeeze it: bubbles will form in the water.</a:t>
            </a:r>
            <a:endParaRPr lang="it-IT" sz="2400" b="0" strike="noStrike" spc="-1">
              <a:latin typeface="Arial"/>
            </a:endParaRPr>
          </a:p>
        </p:txBody>
      </p:sp>
      <p:sp>
        <p:nvSpPr>
          <p:cNvPr id="181" name="CustomShape 2"/>
          <p:cNvSpPr/>
          <p:nvPr/>
        </p:nvSpPr>
        <p:spPr>
          <a:xfrm>
            <a:off x="3468600" y="110160"/>
            <a:ext cx="3706200" cy="5166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it-IT" sz="2800" b="1" strike="noStrike" spc="-1">
                <a:solidFill>
                  <a:srgbClr val="FF9900"/>
                </a:solidFill>
                <a:latin typeface="Comic Sans MS"/>
                <a:ea typeface="DejaVu Sans"/>
              </a:rPr>
              <a:t>Air occupies a space</a:t>
            </a:r>
            <a:endParaRPr lang="it-IT" sz="2800" b="0" strike="noStrike" spc="-1">
              <a:latin typeface="Arial"/>
            </a:endParaRPr>
          </a:p>
        </p:txBody>
      </p:sp>
      <p:sp>
        <p:nvSpPr>
          <p:cNvPr id="182" name="CustomShape 3"/>
          <p:cNvSpPr/>
          <p:nvPr/>
        </p:nvSpPr>
        <p:spPr>
          <a:xfrm>
            <a:off x="4270680" y="3847680"/>
            <a:ext cx="5110560" cy="3546360"/>
          </a:xfrm>
          <a:prstGeom prst="rect">
            <a:avLst/>
          </a:prstGeom>
          <a:noFill/>
          <a:ln>
            <a:noFill/>
          </a:ln>
        </p:spPr>
        <p:style>
          <a:lnRef idx="0">
            <a:scrgbClr r="0" g="0" b="0"/>
          </a:lnRef>
          <a:fillRef idx="0">
            <a:scrgbClr r="0" g="0" b="0"/>
          </a:fillRef>
          <a:effectRef idx="0">
            <a:scrgbClr r="0" g="0" b="0"/>
          </a:effectRef>
          <a:fontRef idx="minor"/>
        </p:style>
      </p:sp>
      <p:sp>
        <p:nvSpPr>
          <p:cNvPr id="183" name="CustomShape 4"/>
          <p:cNvSpPr/>
          <p:nvPr/>
        </p:nvSpPr>
        <p:spPr>
          <a:xfrm>
            <a:off x="1132560" y="3261240"/>
            <a:ext cx="3012120" cy="3260520"/>
          </a:xfrm>
          <a:prstGeom prst="roundRect">
            <a:avLst>
              <a:gd name="adj" fmla="val 16667"/>
            </a:avLst>
          </a:prstGeom>
          <a:blipFill rotWithShape="0">
            <a:blip r:embed="rId3"/>
            <a:stretch>
              <a:fillRect/>
            </a:stretch>
          </a:blipFill>
          <a:ln>
            <a:round/>
          </a:ln>
        </p:spPr>
        <p:style>
          <a:lnRef idx="2">
            <a:schemeClr val="accent1">
              <a:shade val="50000"/>
            </a:schemeClr>
          </a:lnRef>
          <a:fillRef idx="1">
            <a:schemeClr val="accent1"/>
          </a:fillRef>
          <a:effectRef idx="0">
            <a:schemeClr val="accent1"/>
          </a:effectRef>
          <a:fontRef idx="minor"/>
        </p:style>
      </p:sp>
      <p:sp>
        <p:nvSpPr>
          <p:cNvPr id="184" name="CustomShape 5"/>
          <p:cNvSpPr/>
          <p:nvPr/>
        </p:nvSpPr>
        <p:spPr>
          <a:xfrm>
            <a:off x="5840280" y="3449520"/>
            <a:ext cx="4906440" cy="1917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2400" b="1" strike="noStrike" spc="-1">
                <a:solidFill>
                  <a:srgbClr val="6C911C"/>
                </a:solidFill>
                <a:latin typeface="Comic Sans MS"/>
                <a:ea typeface="DejaVu Sans"/>
              </a:rPr>
              <a:t>Explanation: </a:t>
            </a:r>
            <a:r>
              <a:rPr lang="it-IT" sz="2400" b="0" strike="noStrike" spc="-1">
                <a:solidFill>
                  <a:srgbClr val="000000"/>
                </a:solidFill>
                <a:latin typeface="Comic Sans MS"/>
                <a:ea typeface="DejaVu Sans"/>
              </a:rPr>
              <a:t>This is possible because, in the sponge, there were air particles, although invisible. On contact with water, however, they became visible.</a:t>
            </a:r>
            <a:endParaRPr lang="it-IT" sz="2400" b="0" strike="noStrike" spc="-1">
              <a:latin typeface="Arial"/>
            </a:endParaRPr>
          </a:p>
        </p:txBody>
      </p:sp>
      <p:pic>
        <p:nvPicPr>
          <p:cNvPr id="185" name="Immagine 6"/>
          <p:cNvPicPr/>
          <p:nvPr/>
        </p:nvPicPr>
        <p:blipFill>
          <a:blip r:embed="rId4"/>
          <a:stretch/>
        </p:blipFill>
        <p:spPr>
          <a:xfrm>
            <a:off x="10526400" y="0"/>
            <a:ext cx="1666080" cy="2088360"/>
          </a:xfrm>
          <a:prstGeom prst="rect">
            <a:avLst/>
          </a:prstGeom>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Immagine 6"/>
          <p:cNvPicPr/>
          <p:nvPr/>
        </p:nvPicPr>
        <p:blipFill>
          <a:blip r:embed="rId2"/>
          <a:stretch/>
        </p:blipFill>
        <p:spPr>
          <a:xfrm>
            <a:off x="11135880" y="5739840"/>
            <a:ext cx="1055520" cy="1055520"/>
          </a:xfrm>
          <a:prstGeom prst="rect">
            <a:avLst/>
          </a:prstGeom>
          <a:ln>
            <a:noFill/>
          </a:ln>
        </p:spPr>
      </p:pic>
      <p:sp>
        <p:nvSpPr>
          <p:cNvPr id="187" name="CustomShape 1"/>
          <p:cNvSpPr/>
          <p:nvPr/>
        </p:nvSpPr>
        <p:spPr>
          <a:xfrm>
            <a:off x="459000" y="198720"/>
            <a:ext cx="11203920" cy="2925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it-IT" sz="1800" b="0" strike="noStrike" spc="-1">
              <a:latin typeface="Arial"/>
            </a:endParaRPr>
          </a:p>
          <a:p>
            <a:pPr>
              <a:lnSpc>
                <a:spcPct val="100000"/>
              </a:lnSpc>
            </a:pPr>
            <a:r>
              <a:rPr lang="it-IT" sz="2400" b="1" strike="noStrike" spc="-1">
                <a:solidFill>
                  <a:srgbClr val="808080"/>
                </a:solidFill>
                <a:latin typeface="Comic Sans MS"/>
                <a:ea typeface="DejaVu Sans"/>
              </a:rPr>
              <a:t>The syringe</a:t>
            </a:r>
            <a:endParaRPr lang="it-IT" sz="2400" b="0" strike="noStrike" spc="-1">
              <a:latin typeface="Arial"/>
            </a:endParaRPr>
          </a:p>
          <a:p>
            <a:pPr>
              <a:lnSpc>
                <a:spcPct val="100000"/>
              </a:lnSpc>
            </a:pPr>
            <a:endParaRPr lang="it-IT" sz="2400" b="0" strike="noStrike" spc="-1">
              <a:latin typeface="Arial"/>
            </a:endParaRPr>
          </a:p>
          <a:p>
            <a:pPr>
              <a:lnSpc>
                <a:spcPct val="100000"/>
              </a:lnSpc>
            </a:pPr>
            <a:r>
              <a:rPr lang="it-IT" sz="2400" b="1" strike="noStrike" spc="-1">
                <a:solidFill>
                  <a:srgbClr val="000000"/>
                </a:solidFill>
                <a:latin typeface="Comic Sans MS"/>
                <a:ea typeface="DejaVu Sans"/>
              </a:rPr>
              <a:t>What you need: </a:t>
            </a:r>
            <a:r>
              <a:rPr lang="it-IT" sz="2400" b="0" strike="noStrike" spc="-1">
                <a:solidFill>
                  <a:srgbClr val="000000"/>
                </a:solidFill>
                <a:latin typeface="Comic Sans MS"/>
                <a:ea typeface="DejaVu Sans"/>
              </a:rPr>
              <a:t>syringe, water</a:t>
            </a:r>
            <a:endParaRPr lang="it-IT" sz="2400" b="0" strike="noStrike" spc="-1">
              <a:latin typeface="Arial"/>
            </a:endParaRPr>
          </a:p>
          <a:p>
            <a:pPr>
              <a:lnSpc>
                <a:spcPct val="100000"/>
              </a:lnSpc>
            </a:pP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-Aspirate the air with the syringe by pulling the piston outwards.</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-Plug the hole with your finger and try to retract the piston which can only descend for a certain distance </a:t>
            </a:r>
            <a:endParaRPr lang="it-IT" sz="2400" b="0" strike="noStrike" spc="-1">
              <a:latin typeface="Arial"/>
            </a:endParaRPr>
          </a:p>
        </p:txBody>
      </p:sp>
      <p:sp>
        <p:nvSpPr>
          <p:cNvPr id="188" name="CustomShape 2"/>
          <p:cNvSpPr/>
          <p:nvPr/>
        </p:nvSpPr>
        <p:spPr>
          <a:xfrm>
            <a:off x="4270680" y="3847680"/>
            <a:ext cx="5110560" cy="3546360"/>
          </a:xfrm>
          <a:prstGeom prst="rect">
            <a:avLst/>
          </a:prstGeom>
          <a:noFill/>
          <a:ln>
            <a:noFill/>
          </a:ln>
        </p:spPr>
        <p:style>
          <a:lnRef idx="0">
            <a:scrgbClr r="0" g="0" b="0"/>
          </a:lnRef>
          <a:fillRef idx="0">
            <a:scrgbClr r="0" g="0" b="0"/>
          </a:fillRef>
          <a:effectRef idx="0">
            <a:scrgbClr r="0" g="0" b="0"/>
          </a:effectRef>
          <a:fontRef idx="minor"/>
        </p:style>
      </p:sp>
      <p:sp>
        <p:nvSpPr>
          <p:cNvPr id="189" name="CustomShape 3"/>
          <p:cNvSpPr/>
          <p:nvPr/>
        </p:nvSpPr>
        <p:spPr>
          <a:xfrm>
            <a:off x="7189560" y="3398760"/>
            <a:ext cx="4906440" cy="2649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it-IT" sz="1800" b="0" strike="noStrike" spc="-1">
              <a:latin typeface="Arial"/>
            </a:endParaRPr>
          </a:p>
          <a:p>
            <a:pPr>
              <a:lnSpc>
                <a:spcPct val="100000"/>
              </a:lnSpc>
            </a:pPr>
            <a:r>
              <a:rPr lang="it-IT" sz="2400" b="1" strike="noStrike" spc="-1">
                <a:solidFill>
                  <a:srgbClr val="6C911C"/>
                </a:solidFill>
                <a:latin typeface="Comic Sans MS"/>
                <a:ea typeface="DejaVu Sans"/>
              </a:rPr>
              <a:t>Explanation: </a:t>
            </a:r>
            <a:r>
              <a:rPr lang="it-IT" sz="2400" b="0" strike="noStrike" spc="-1">
                <a:solidFill>
                  <a:srgbClr val="000000"/>
                </a:solidFill>
                <a:latin typeface="Comic Sans MS"/>
                <a:ea typeface="DejaVu Sans"/>
              </a:rPr>
              <a:t>the air is elastic, compressible and takes up space. By doing the same test with water, the piston does not move: the water is not compressible.</a:t>
            </a:r>
            <a:endParaRPr lang="it-IT" sz="2400" b="0" strike="noStrike" spc="-1">
              <a:latin typeface="Arial"/>
            </a:endParaRPr>
          </a:p>
          <a:p>
            <a:pPr>
              <a:lnSpc>
                <a:spcPct val="100000"/>
              </a:lnSpc>
            </a:pPr>
            <a:endParaRPr lang="it-IT" sz="2400" b="0" strike="noStrike" spc="-1">
              <a:latin typeface="Arial"/>
            </a:endParaRPr>
          </a:p>
        </p:txBody>
      </p:sp>
      <p:sp>
        <p:nvSpPr>
          <p:cNvPr id="190" name="CustomShape 4"/>
          <p:cNvSpPr/>
          <p:nvPr/>
        </p:nvSpPr>
        <p:spPr>
          <a:xfrm>
            <a:off x="155520" y="3534840"/>
            <a:ext cx="3300480" cy="2657160"/>
          </a:xfrm>
          <a:prstGeom prst="roundRect">
            <a:avLst>
              <a:gd name="adj" fmla="val 16667"/>
            </a:avLst>
          </a:prstGeom>
          <a:blipFill rotWithShape="0">
            <a:blip r:embed="rId3"/>
            <a:stretch>
              <a:fillRect/>
            </a:stretch>
          </a:blipFill>
          <a:ln>
            <a:round/>
          </a:ln>
        </p:spPr>
        <p:style>
          <a:lnRef idx="2">
            <a:schemeClr val="accent1">
              <a:shade val="50000"/>
            </a:schemeClr>
          </a:lnRef>
          <a:fillRef idx="1">
            <a:schemeClr val="accent1"/>
          </a:fillRef>
          <a:effectRef idx="0">
            <a:schemeClr val="accent1"/>
          </a:effectRef>
          <a:fontRef idx="minor"/>
        </p:style>
      </p:sp>
      <p:sp>
        <p:nvSpPr>
          <p:cNvPr id="191" name="CustomShape 5"/>
          <p:cNvSpPr/>
          <p:nvPr/>
        </p:nvSpPr>
        <p:spPr>
          <a:xfrm>
            <a:off x="3672000" y="3600000"/>
            <a:ext cx="3367440" cy="2657160"/>
          </a:xfrm>
          <a:prstGeom prst="roundRect">
            <a:avLst>
              <a:gd name="adj" fmla="val 16667"/>
            </a:avLst>
          </a:prstGeom>
          <a:blipFill rotWithShape="0">
            <a:blip r:embed="rId4"/>
            <a:stretch>
              <a:fillRect/>
            </a:stretch>
          </a:blipFill>
          <a:ln>
            <a:round/>
          </a:ln>
        </p:spPr>
        <p:style>
          <a:lnRef idx="2">
            <a:schemeClr val="accent1">
              <a:shade val="50000"/>
            </a:schemeClr>
          </a:lnRef>
          <a:fillRef idx="1">
            <a:schemeClr val="accent1"/>
          </a:fillRef>
          <a:effectRef idx="0">
            <a:schemeClr val="accent1"/>
          </a:effectRef>
          <a:fontRef idx="minor"/>
        </p:style>
      </p:sp>
      <p:pic>
        <p:nvPicPr>
          <p:cNvPr id="192" name="Immagine 6"/>
          <p:cNvPicPr/>
          <p:nvPr/>
        </p:nvPicPr>
        <p:blipFill>
          <a:blip r:embed="rId5"/>
          <a:stretch/>
        </p:blipFill>
        <p:spPr>
          <a:xfrm>
            <a:off x="10526400" y="0"/>
            <a:ext cx="1666080" cy="2088360"/>
          </a:xfrm>
          <a:prstGeom prst="rect">
            <a:avLst/>
          </a:prstGeom>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Immagine 6"/>
          <p:cNvPicPr/>
          <p:nvPr/>
        </p:nvPicPr>
        <p:blipFill>
          <a:blip r:embed="rId2"/>
          <a:stretch/>
        </p:blipFill>
        <p:spPr>
          <a:xfrm>
            <a:off x="11135880" y="5739840"/>
            <a:ext cx="1055520" cy="1055520"/>
          </a:xfrm>
          <a:prstGeom prst="rect">
            <a:avLst/>
          </a:prstGeom>
          <a:ln>
            <a:noFill/>
          </a:ln>
        </p:spPr>
      </p:pic>
      <p:sp>
        <p:nvSpPr>
          <p:cNvPr id="194" name="CustomShape 1"/>
          <p:cNvSpPr/>
          <p:nvPr/>
        </p:nvSpPr>
        <p:spPr>
          <a:xfrm>
            <a:off x="459000" y="198720"/>
            <a:ext cx="11203920" cy="292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it-IT" sz="1800" b="0" strike="noStrike" spc="-1">
              <a:latin typeface="Arial"/>
            </a:endParaRPr>
          </a:p>
          <a:p>
            <a:pPr>
              <a:lnSpc>
                <a:spcPct val="100000"/>
              </a:lnSpc>
            </a:pPr>
            <a:r>
              <a:rPr lang="it-IT" sz="2400" b="1" strike="noStrike" spc="-1">
                <a:solidFill>
                  <a:srgbClr val="808080"/>
                </a:solidFill>
                <a:latin typeface="Comic Sans MS"/>
                <a:ea typeface="DejaVu Sans"/>
              </a:rPr>
              <a:t>An empty bottle in the water ...</a:t>
            </a:r>
            <a:endParaRPr lang="it-IT" sz="2400" b="0" strike="noStrike" spc="-1">
              <a:latin typeface="Arial"/>
            </a:endParaRPr>
          </a:p>
          <a:p>
            <a:pPr>
              <a:lnSpc>
                <a:spcPct val="100000"/>
              </a:lnSpc>
            </a:pPr>
            <a:endParaRPr lang="it-IT" sz="2400" b="0" strike="noStrike" spc="-1">
              <a:latin typeface="Arial"/>
            </a:endParaRPr>
          </a:p>
          <a:p>
            <a:pPr>
              <a:lnSpc>
                <a:spcPct val="100000"/>
              </a:lnSpc>
            </a:pPr>
            <a:r>
              <a:rPr lang="it-IT" sz="2400" b="1" strike="noStrike" spc="-1">
                <a:solidFill>
                  <a:srgbClr val="000000"/>
                </a:solidFill>
                <a:latin typeface="Comic Sans MS"/>
                <a:ea typeface="DejaVu Sans"/>
              </a:rPr>
              <a:t>What you need: </a:t>
            </a:r>
            <a:r>
              <a:rPr lang="it-IT" sz="2400" b="0" strike="noStrike" spc="-1">
                <a:solidFill>
                  <a:srgbClr val="000000"/>
                </a:solidFill>
                <a:latin typeface="Comic Sans MS"/>
                <a:ea typeface="DejaVu Sans"/>
              </a:rPr>
              <a:t>empty plastic bottle, basin, water</a:t>
            </a:r>
            <a:endParaRPr lang="it-IT" sz="2400" b="0" strike="noStrike" spc="-1">
              <a:latin typeface="Arial"/>
            </a:endParaRPr>
          </a:p>
          <a:p>
            <a:pPr>
              <a:lnSpc>
                <a:spcPct val="100000"/>
              </a:lnSpc>
            </a:pP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-Immerse the bottle in water holding it with the mouth facing downwards: bubbles form</a:t>
            </a:r>
            <a:br/>
            <a:r>
              <a:rPr lang="it-IT" sz="2400" b="0" strike="noStrike" spc="-1">
                <a:solidFill>
                  <a:srgbClr val="000000"/>
                </a:solidFill>
                <a:latin typeface="Comic Sans MS"/>
                <a:ea typeface="DejaVu Sans"/>
              </a:rPr>
              <a:t> </a:t>
            </a:r>
            <a:endParaRPr lang="it-IT" sz="2400" b="0" strike="noStrike" spc="-1">
              <a:latin typeface="Arial"/>
            </a:endParaRPr>
          </a:p>
        </p:txBody>
      </p:sp>
      <p:sp>
        <p:nvSpPr>
          <p:cNvPr id="195" name="CustomShape 2"/>
          <p:cNvSpPr/>
          <p:nvPr/>
        </p:nvSpPr>
        <p:spPr>
          <a:xfrm>
            <a:off x="4270680" y="3847680"/>
            <a:ext cx="5110560" cy="3546360"/>
          </a:xfrm>
          <a:prstGeom prst="rect">
            <a:avLst/>
          </a:prstGeom>
          <a:noFill/>
          <a:ln>
            <a:noFill/>
          </a:ln>
        </p:spPr>
        <p:style>
          <a:lnRef idx="0">
            <a:scrgbClr r="0" g="0" b="0"/>
          </a:lnRef>
          <a:fillRef idx="0">
            <a:scrgbClr r="0" g="0" b="0"/>
          </a:fillRef>
          <a:effectRef idx="0">
            <a:scrgbClr r="0" g="0" b="0"/>
          </a:effectRef>
          <a:fontRef idx="minor"/>
        </p:style>
      </p:sp>
      <p:sp>
        <p:nvSpPr>
          <p:cNvPr id="196" name="CustomShape 3"/>
          <p:cNvSpPr/>
          <p:nvPr/>
        </p:nvSpPr>
        <p:spPr>
          <a:xfrm>
            <a:off x="6228360" y="3590280"/>
            <a:ext cx="4906440" cy="2283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2400" b="1" strike="noStrike" spc="-1">
                <a:solidFill>
                  <a:srgbClr val="6C911C"/>
                </a:solidFill>
                <a:latin typeface="Comic Sans MS"/>
                <a:ea typeface="DejaVu Sans"/>
              </a:rPr>
              <a:t>Explanation: </a:t>
            </a:r>
            <a:r>
              <a:rPr lang="it-IT" sz="2400" b="0" strike="noStrike" spc="-1">
                <a:solidFill>
                  <a:srgbClr val="000000"/>
                </a:solidFill>
                <a:latin typeface="Comic Sans MS"/>
                <a:ea typeface="DejaVu Sans"/>
              </a:rPr>
              <a:t>the bottle, in reality, was not empty but full of air: the air is everywhere, even if you don't see it.</a:t>
            </a: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p:txBody>
      </p:sp>
      <p:sp>
        <p:nvSpPr>
          <p:cNvPr id="197" name="CustomShape 4"/>
          <p:cNvSpPr/>
          <p:nvPr/>
        </p:nvSpPr>
        <p:spPr>
          <a:xfrm>
            <a:off x="1336320" y="3436200"/>
            <a:ext cx="4271040" cy="2963880"/>
          </a:xfrm>
          <a:prstGeom prst="roundRect">
            <a:avLst>
              <a:gd name="adj" fmla="val 16667"/>
            </a:avLst>
          </a:prstGeom>
          <a:blipFill rotWithShape="0">
            <a:blip r:embed="rId3"/>
            <a:stretch>
              <a:fillRect/>
            </a:stretch>
          </a:blipFill>
          <a:ln>
            <a:round/>
          </a:ln>
        </p:spPr>
        <p:style>
          <a:lnRef idx="2">
            <a:schemeClr val="accent1">
              <a:shade val="50000"/>
            </a:schemeClr>
          </a:lnRef>
          <a:fillRef idx="1">
            <a:schemeClr val="accent1"/>
          </a:fillRef>
          <a:effectRef idx="0">
            <a:schemeClr val="accent1"/>
          </a:effectRef>
          <a:fontRef idx="minor"/>
        </p:style>
      </p:sp>
      <p:pic>
        <p:nvPicPr>
          <p:cNvPr id="198" name="Immagine 6"/>
          <p:cNvPicPr/>
          <p:nvPr/>
        </p:nvPicPr>
        <p:blipFill>
          <a:blip r:embed="rId4"/>
          <a:stretch/>
        </p:blipFill>
        <p:spPr>
          <a:xfrm>
            <a:off x="10526400" y="0"/>
            <a:ext cx="1666080" cy="2088360"/>
          </a:xfrm>
          <a:prstGeom prst="rect">
            <a:avLst/>
          </a:prstGeom>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Immagine 6"/>
          <p:cNvPicPr/>
          <p:nvPr/>
        </p:nvPicPr>
        <p:blipFill>
          <a:blip r:embed="rId2"/>
          <a:stretch/>
        </p:blipFill>
        <p:spPr>
          <a:xfrm>
            <a:off x="11135880" y="5739840"/>
            <a:ext cx="1055520" cy="1055520"/>
          </a:xfrm>
          <a:prstGeom prst="rect">
            <a:avLst/>
          </a:prstGeom>
          <a:ln>
            <a:noFill/>
          </a:ln>
        </p:spPr>
      </p:pic>
      <p:sp>
        <p:nvSpPr>
          <p:cNvPr id="200" name="CustomShape 1"/>
          <p:cNvSpPr/>
          <p:nvPr/>
        </p:nvSpPr>
        <p:spPr>
          <a:xfrm>
            <a:off x="459000" y="198720"/>
            <a:ext cx="11203920" cy="3379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2400" b="1" strike="noStrike" spc="-1">
                <a:solidFill>
                  <a:srgbClr val="808080"/>
                </a:solidFill>
                <a:latin typeface="Comic Sans MS"/>
                <a:ea typeface="DejaVu Sans"/>
              </a:rPr>
              <a:t>The water that rises in the glass</a:t>
            </a:r>
            <a:endParaRPr lang="it-IT" sz="2400" b="0" strike="noStrike" spc="-1">
              <a:latin typeface="Arial"/>
            </a:endParaRPr>
          </a:p>
          <a:p>
            <a:pPr>
              <a:lnSpc>
                <a:spcPct val="100000"/>
              </a:lnSpc>
            </a:pPr>
            <a:endParaRPr lang="it-IT" sz="2400" b="0" strike="noStrike" spc="-1">
              <a:latin typeface="Arial"/>
            </a:endParaRPr>
          </a:p>
          <a:p>
            <a:pPr>
              <a:lnSpc>
                <a:spcPct val="100000"/>
              </a:lnSpc>
            </a:pPr>
            <a:r>
              <a:rPr lang="it-IT" sz="2400" b="1" strike="noStrike" spc="-1">
                <a:solidFill>
                  <a:srgbClr val="000000"/>
                </a:solidFill>
                <a:latin typeface="Comic Sans MS"/>
                <a:ea typeface="DejaVu Sans"/>
              </a:rPr>
              <a:t>What you need: </a:t>
            </a:r>
            <a:r>
              <a:rPr lang="it-IT" sz="2400" b="0" strike="noStrike" spc="-1">
                <a:solidFill>
                  <a:srgbClr val="000000"/>
                </a:solidFill>
                <a:latin typeface="Comic Sans MS"/>
                <a:ea typeface="DejaVu Sans"/>
              </a:rPr>
              <a:t>a candle, a glass, a basin, water, a match, colored </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juice</a:t>
            </a:r>
            <a:endParaRPr lang="it-IT" sz="2400" b="0" strike="noStrike" spc="-1">
              <a:latin typeface="Arial"/>
            </a:endParaRPr>
          </a:p>
          <a:p>
            <a:pPr>
              <a:lnSpc>
                <a:spcPct val="100000"/>
              </a:lnSpc>
            </a:pP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-Secure the candle to the bottom of the bowl with drops of wax</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-Add the colored juice to the water contained in the bowl</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-Light the candle and cover it with the glass: the candle goes out after a while and the water goes back to the glass</a:t>
            </a:r>
            <a:endParaRPr lang="it-IT" sz="2400" b="0" strike="noStrike" spc="-1">
              <a:latin typeface="Arial"/>
            </a:endParaRPr>
          </a:p>
        </p:txBody>
      </p:sp>
      <p:sp>
        <p:nvSpPr>
          <p:cNvPr id="201" name="CustomShape 2"/>
          <p:cNvSpPr/>
          <p:nvPr/>
        </p:nvSpPr>
        <p:spPr>
          <a:xfrm>
            <a:off x="4270680" y="3847680"/>
            <a:ext cx="5110560" cy="3546360"/>
          </a:xfrm>
          <a:prstGeom prst="rect">
            <a:avLst/>
          </a:prstGeom>
          <a:noFill/>
          <a:ln>
            <a:noFill/>
          </a:ln>
        </p:spPr>
        <p:style>
          <a:lnRef idx="0">
            <a:scrgbClr r="0" g="0" b="0"/>
          </a:lnRef>
          <a:fillRef idx="0">
            <a:scrgbClr r="0" g="0" b="0"/>
          </a:fillRef>
          <a:effectRef idx="0">
            <a:scrgbClr r="0" g="0" b="0"/>
          </a:effectRef>
          <a:fontRef idx="minor"/>
        </p:style>
      </p:sp>
      <p:sp>
        <p:nvSpPr>
          <p:cNvPr id="202" name="CustomShape 3"/>
          <p:cNvSpPr/>
          <p:nvPr/>
        </p:nvSpPr>
        <p:spPr>
          <a:xfrm>
            <a:off x="7092360" y="3523320"/>
            <a:ext cx="4906440" cy="2649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it-IT" sz="1800" b="0" strike="noStrike" spc="-1">
              <a:latin typeface="Arial"/>
            </a:endParaRPr>
          </a:p>
          <a:p>
            <a:pPr>
              <a:lnSpc>
                <a:spcPct val="100000"/>
              </a:lnSpc>
            </a:pPr>
            <a:r>
              <a:rPr lang="it-IT" sz="2400" b="1" strike="noStrike" spc="-1">
                <a:solidFill>
                  <a:srgbClr val="6C911C"/>
                </a:solidFill>
                <a:latin typeface="Comic Sans MS"/>
                <a:ea typeface="DejaVu Sans"/>
              </a:rPr>
              <a:t>Explanation: </a:t>
            </a:r>
            <a:r>
              <a:rPr lang="it-IT" sz="2400" b="0" strike="noStrike" spc="-1">
                <a:solidFill>
                  <a:srgbClr val="000000"/>
                </a:solidFill>
                <a:latin typeface="Comic Sans MS"/>
                <a:ea typeface="DejaVu Sans"/>
              </a:rPr>
              <a:t>the candle goes out because the oxygen is consumed during combustion and the water goes back to the glass and occupies its place.</a:t>
            </a:r>
            <a:endParaRPr lang="it-IT" sz="2400" b="0" strike="noStrike" spc="-1">
              <a:latin typeface="Arial"/>
            </a:endParaRPr>
          </a:p>
          <a:p>
            <a:pPr>
              <a:lnSpc>
                <a:spcPct val="100000"/>
              </a:lnSpc>
            </a:pPr>
            <a:endParaRPr lang="it-IT" sz="2400" b="0" strike="noStrike" spc="-1">
              <a:latin typeface="Arial"/>
            </a:endParaRPr>
          </a:p>
        </p:txBody>
      </p:sp>
      <p:sp>
        <p:nvSpPr>
          <p:cNvPr id="203" name="CustomShape 4"/>
          <p:cNvSpPr/>
          <p:nvPr/>
        </p:nvSpPr>
        <p:spPr>
          <a:xfrm>
            <a:off x="164520" y="3723480"/>
            <a:ext cx="2226600" cy="1710720"/>
          </a:xfrm>
          <a:prstGeom prst="roundRect">
            <a:avLst>
              <a:gd name="adj" fmla="val 16667"/>
            </a:avLst>
          </a:prstGeom>
          <a:blipFill rotWithShape="0">
            <a:blip r:embed="rId3"/>
            <a:stretch>
              <a:fillRect/>
            </a:stretch>
          </a:blipFill>
          <a:ln>
            <a:round/>
          </a:ln>
        </p:spPr>
        <p:style>
          <a:lnRef idx="2">
            <a:schemeClr val="accent1">
              <a:shade val="50000"/>
            </a:schemeClr>
          </a:lnRef>
          <a:fillRef idx="1">
            <a:schemeClr val="accent1"/>
          </a:fillRef>
          <a:effectRef idx="0">
            <a:schemeClr val="accent1"/>
          </a:effectRef>
          <a:fontRef idx="minor"/>
        </p:style>
      </p:sp>
      <p:sp>
        <p:nvSpPr>
          <p:cNvPr id="204" name="CustomShape 5"/>
          <p:cNvSpPr/>
          <p:nvPr/>
        </p:nvSpPr>
        <p:spPr>
          <a:xfrm>
            <a:off x="1918080" y="4144680"/>
            <a:ext cx="2226600" cy="1710720"/>
          </a:xfrm>
          <a:prstGeom prst="roundRect">
            <a:avLst>
              <a:gd name="adj" fmla="val 16667"/>
            </a:avLst>
          </a:prstGeom>
          <a:blipFill rotWithShape="0">
            <a:blip r:embed="rId4"/>
            <a:stretch>
              <a:fillRect/>
            </a:stretch>
          </a:blipFill>
          <a:ln>
            <a:round/>
          </a:ln>
        </p:spPr>
        <p:style>
          <a:lnRef idx="2">
            <a:schemeClr val="accent1">
              <a:shade val="50000"/>
            </a:schemeClr>
          </a:lnRef>
          <a:fillRef idx="1">
            <a:schemeClr val="accent1"/>
          </a:fillRef>
          <a:effectRef idx="0">
            <a:schemeClr val="accent1"/>
          </a:effectRef>
          <a:fontRef idx="minor"/>
        </p:style>
      </p:sp>
      <p:sp>
        <p:nvSpPr>
          <p:cNvPr id="205" name="CustomShape 6"/>
          <p:cNvSpPr/>
          <p:nvPr/>
        </p:nvSpPr>
        <p:spPr>
          <a:xfrm>
            <a:off x="3862080" y="4682520"/>
            <a:ext cx="2226600" cy="1710720"/>
          </a:xfrm>
          <a:prstGeom prst="roundRect">
            <a:avLst>
              <a:gd name="adj" fmla="val 16667"/>
            </a:avLst>
          </a:prstGeom>
          <a:blipFill rotWithShape="0">
            <a:blip r:embed="rId5"/>
            <a:stretch>
              <a:fillRect/>
            </a:stretch>
          </a:blipFill>
          <a:ln>
            <a:round/>
          </a:ln>
        </p:spPr>
        <p:style>
          <a:lnRef idx="2">
            <a:schemeClr val="accent1">
              <a:shade val="50000"/>
            </a:schemeClr>
          </a:lnRef>
          <a:fillRef idx="1">
            <a:schemeClr val="accent1"/>
          </a:fillRef>
          <a:effectRef idx="0">
            <a:schemeClr val="accent1"/>
          </a:effectRef>
          <a:fontRef idx="minor"/>
        </p:style>
      </p:sp>
      <p:pic>
        <p:nvPicPr>
          <p:cNvPr id="206" name="Immagine 6"/>
          <p:cNvPicPr/>
          <p:nvPr/>
        </p:nvPicPr>
        <p:blipFill>
          <a:blip r:embed="rId6"/>
          <a:stretch/>
        </p:blipFill>
        <p:spPr>
          <a:xfrm>
            <a:off x="10526400" y="0"/>
            <a:ext cx="1666080" cy="2088360"/>
          </a:xfrm>
          <a:prstGeom prst="rect">
            <a:avLst/>
          </a:prstGeom>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Immagine 6"/>
          <p:cNvPicPr/>
          <p:nvPr/>
        </p:nvPicPr>
        <p:blipFill>
          <a:blip r:embed="rId2"/>
          <a:stretch/>
        </p:blipFill>
        <p:spPr>
          <a:xfrm>
            <a:off x="11135880" y="5739840"/>
            <a:ext cx="1055520" cy="1055520"/>
          </a:xfrm>
          <a:prstGeom prst="rect">
            <a:avLst/>
          </a:prstGeom>
          <a:ln>
            <a:noFill/>
          </a:ln>
        </p:spPr>
      </p:pic>
      <p:sp>
        <p:nvSpPr>
          <p:cNvPr id="208" name="CustomShape 1"/>
          <p:cNvSpPr/>
          <p:nvPr/>
        </p:nvSpPr>
        <p:spPr>
          <a:xfrm>
            <a:off x="518400" y="159120"/>
            <a:ext cx="11203920" cy="5483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it-IT" sz="1800" b="0" strike="noStrike" spc="-1">
              <a:latin typeface="Arial"/>
            </a:endParaRPr>
          </a:p>
          <a:p>
            <a:pPr>
              <a:lnSpc>
                <a:spcPct val="100000"/>
              </a:lnSpc>
            </a:pPr>
            <a:r>
              <a:rPr lang="it-IT" sz="2400" b="1" strike="noStrike" spc="-1">
                <a:solidFill>
                  <a:srgbClr val="808080"/>
                </a:solidFill>
                <a:latin typeface="Comic Sans MS"/>
                <a:ea typeface="DejaVu Sans"/>
              </a:rPr>
              <a:t>A balance for the air</a:t>
            </a:r>
            <a:endParaRPr lang="it-IT" sz="2400" b="0" strike="noStrike" spc="-1">
              <a:latin typeface="Arial"/>
            </a:endParaRPr>
          </a:p>
          <a:p>
            <a:pPr>
              <a:lnSpc>
                <a:spcPct val="100000"/>
              </a:lnSpc>
            </a:pPr>
            <a:endParaRPr lang="it-IT" sz="2400" b="0" strike="noStrike" spc="-1">
              <a:latin typeface="Arial"/>
            </a:endParaRPr>
          </a:p>
          <a:p>
            <a:pPr>
              <a:lnSpc>
                <a:spcPct val="100000"/>
              </a:lnSpc>
            </a:pPr>
            <a:r>
              <a:rPr lang="it-IT" sz="2400" b="1" strike="noStrike" spc="-1">
                <a:solidFill>
                  <a:srgbClr val="000000"/>
                </a:solidFill>
                <a:latin typeface="Comic Sans MS"/>
                <a:ea typeface="DejaVu Sans"/>
              </a:rPr>
              <a:t>What you need: </a:t>
            </a:r>
            <a:r>
              <a:rPr lang="it-IT" sz="2400" b="0" strike="noStrike" spc="-1">
                <a:solidFill>
                  <a:srgbClr val="000000"/>
                </a:solidFill>
                <a:latin typeface="Comic Sans MS"/>
                <a:ea typeface="DejaVu Sans"/>
              </a:rPr>
              <a:t>two balloons of the same size, hanger.</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 </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-Inflate the two balloons and tie them to the hanger.</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-When in balance, deflate one of the two balloons: the hanger tilts</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 towards the part of the balloon that has remained inflated.</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 </a:t>
            </a:r>
            <a:endParaRPr lang="it-IT" sz="2400" b="0" strike="noStrike" spc="-1">
              <a:latin typeface="Arial"/>
            </a:endParaRPr>
          </a:p>
          <a:p>
            <a:pPr marL="285840" indent="-285120">
              <a:lnSpc>
                <a:spcPct val="100000"/>
              </a:lnSpc>
              <a:buClr>
                <a:srgbClr val="000000"/>
              </a:buClr>
              <a:buFont typeface="Arial"/>
              <a:buChar char="•"/>
            </a:pP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 </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 </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 </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 </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 </a:t>
            </a:r>
            <a:endParaRPr lang="it-IT" sz="2400" b="0" strike="noStrike" spc="-1">
              <a:latin typeface="Arial"/>
            </a:endParaRPr>
          </a:p>
        </p:txBody>
      </p:sp>
      <p:sp>
        <p:nvSpPr>
          <p:cNvPr id="209" name="CustomShape 2"/>
          <p:cNvSpPr/>
          <p:nvPr/>
        </p:nvSpPr>
        <p:spPr>
          <a:xfrm>
            <a:off x="6756480" y="4059000"/>
            <a:ext cx="4906440" cy="1186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2400" b="1" strike="noStrike" spc="-1">
                <a:solidFill>
                  <a:srgbClr val="6C911C"/>
                </a:solidFill>
                <a:latin typeface="Comic Sans MS"/>
                <a:ea typeface="DejaVu Sans"/>
              </a:rPr>
              <a:t>Explanation: </a:t>
            </a:r>
            <a:r>
              <a:rPr lang="it-IT" sz="2400" b="0" strike="noStrike" spc="-1">
                <a:solidFill>
                  <a:srgbClr val="000000"/>
                </a:solidFill>
                <a:latin typeface="Comic Sans MS"/>
                <a:ea typeface="DejaVu Sans"/>
              </a:rPr>
              <a:t>the air closed inside the balloon makes it heavier than the deflated one.</a:t>
            </a:r>
            <a:endParaRPr lang="it-IT" sz="2400" b="0" strike="noStrike" spc="-1">
              <a:latin typeface="Arial"/>
            </a:endParaRPr>
          </a:p>
        </p:txBody>
      </p:sp>
      <p:sp>
        <p:nvSpPr>
          <p:cNvPr id="210" name="CustomShape 3"/>
          <p:cNvSpPr/>
          <p:nvPr/>
        </p:nvSpPr>
        <p:spPr>
          <a:xfrm>
            <a:off x="1978920" y="3330000"/>
            <a:ext cx="2947680" cy="3444840"/>
          </a:xfrm>
          <a:prstGeom prst="roundRect">
            <a:avLst>
              <a:gd name="adj" fmla="val 16667"/>
            </a:avLst>
          </a:prstGeom>
          <a:blipFill rotWithShape="0">
            <a:blip r:embed="rId3"/>
            <a:stretch>
              <a:fillRect/>
            </a:stretch>
          </a:blipFill>
          <a:ln>
            <a:round/>
          </a:ln>
        </p:spPr>
        <p:style>
          <a:lnRef idx="2">
            <a:schemeClr val="accent1">
              <a:shade val="50000"/>
            </a:schemeClr>
          </a:lnRef>
          <a:fillRef idx="1">
            <a:schemeClr val="accent1"/>
          </a:fillRef>
          <a:effectRef idx="0">
            <a:schemeClr val="accent1"/>
          </a:effectRef>
          <a:fontRef idx="minor"/>
        </p:style>
      </p:sp>
      <p:sp>
        <p:nvSpPr>
          <p:cNvPr id="211" name="CustomShape 4"/>
          <p:cNvSpPr/>
          <p:nvPr/>
        </p:nvSpPr>
        <p:spPr>
          <a:xfrm>
            <a:off x="3799800" y="110160"/>
            <a:ext cx="3044520" cy="5166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it-IT" sz="2800" b="1" strike="noStrike" spc="-1">
                <a:solidFill>
                  <a:srgbClr val="FF9900"/>
                </a:solidFill>
                <a:latin typeface="Comic Sans MS"/>
                <a:ea typeface="DejaVu Sans"/>
              </a:rPr>
              <a:t>Air has a weight</a:t>
            </a:r>
            <a:endParaRPr lang="it-IT" sz="2800" b="0" strike="noStrike" spc="-1">
              <a:latin typeface="Arial"/>
            </a:endParaRPr>
          </a:p>
        </p:txBody>
      </p:sp>
      <p:pic>
        <p:nvPicPr>
          <p:cNvPr id="212" name="Immagine 6"/>
          <p:cNvPicPr/>
          <p:nvPr/>
        </p:nvPicPr>
        <p:blipFill>
          <a:blip r:embed="rId4"/>
          <a:stretch/>
        </p:blipFill>
        <p:spPr>
          <a:xfrm>
            <a:off x="10526400" y="0"/>
            <a:ext cx="1666080" cy="2088360"/>
          </a:xfrm>
          <a:prstGeom prst="rect">
            <a:avLst/>
          </a:prstGeom>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Immagine 6"/>
          <p:cNvPicPr/>
          <p:nvPr/>
        </p:nvPicPr>
        <p:blipFill>
          <a:blip r:embed="rId2"/>
          <a:stretch/>
        </p:blipFill>
        <p:spPr>
          <a:xfrm>
            <a:off x="11135880" y="5739840"/>
            <a:ext cx="1055520" cy="1055520"/>
          </a:xfrm>
          <a:prstGeom prst="rect">
            <a:avLst/>
          </a:prstGeom>
          <a:ln>
            <a:noFill/>
          </a:ln>
        </p:spPr>
      </p:pic>
      <p:sp>
        <p:nvSpPr>
          <p:cNvPr id="214" name="CustomShape 1"/>
          <p:cNvSpPr/>
          <p:nvPr/>
        </p:nvSpPr>
        <p:spPr>
          <a:xfrm>
            <a:off x="459000" y="111240"/>
            <a:ext cx="11203920" cy="4385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it-IT" sz="1800" b="0" strike="noStrike" spc="-1">
              <a:latin typeface="Arial"/>
            </a:endParaRPr>
          </a:p>
          <a:p>
            <a:pPr>
              <a:lnSpc>
                <a:spcPct val="100000"/>
              </a:lnSpc>
            </a:pPr>
            <a:endParaRPr lang="it-IT" sz="1800" b="0" strike="noStrike" spc="-1">
              <a:latin typeface="Arial"/>
            </a:endParaRPr>
          </a:p>
          <a:p>
            <a:pPr>
              <a:lnSpc>
                <a:spcPct val="100000"/>
              </a:lnSpc>
            </a:pPr>
            <a:r>
              <a:rPr lang="it-IT" sz="2400" b="1" strike="noStrike" spc="-1">
                <a:solidFill>
                  <a:srgbClr val="808080"/>
                </a:solidFill>
                <a:latin typeface="Comic Sans MS"/>
                <a:ea typeface="DejaVu Sans"/>
              </a:rPr>
              <a:t>A jellyfish in the bottle!</a:t>
            </a:r>
            <a:endParaRPr lang="it-IT" sz="2400" b="0" strike="noStrike" spc="-1">
              <a:latin typeface="Arial"/>
            </a:endParaRPr>
          </a:p>
          <a:p>
            <a:pPr>
              <a:lnSpc>
                <a:spcPct val="100000"/>
              </a:lnSpc>
            </a:pPr>
            <a:endParaRPr lang="it-IT" sz="2400" b="0" strike="noStrike" spc="-1">
              <a:latin typeface="Arial"/>
            </a:endParaRPr>
          </a:p>
          <a:p>
            <a:pPr>
              <a:lnSpc>
                <a:spcPct val="100000"/>
              </a:lnSpc>
            </a:pPr>
            <a:r>
              <a:rPr lang="it-IT" sz="2400" b="1" strike="noStrike" spc="-1">
                <a:solidFill>
                  <a:srgbClr val="000000"/>
                </a:solidFill>
                <a:latin typeface="Comic Sans MS"/>
                <a:ea typeface="DejaVu Sans"/>
              </a:rPr>
              <a:t>What you need:</a:t>
            </a:r>
            <a:r>
              <a:rPr lang="it-IT" sz="2400" b="1" strike="noStrike" spc="-1">
                <a:solidFill>
                  <a:srgbClr val="808080"/>
                </a:solidFill>
                <a:latin typeface="Comic Sans MS"/>
                <a:ea typeface="DejaVu Sans"/>
              </a:rPr>
              <a:t> </a:t>
            </a:r>
            <a:r>
              <a:rPr lang="it-IT" sz="2400" b="0" strike="noStrike" spc="-1">
                <a:solidFill>
                  <a:srgbClr val="000000"/>
                </a:solidFill>
                <a:latin typeface="Comic Sans MS"/>
                <a:ea typeface="DejaVu Sans"/>
              </a:rPr>
              <a:t>empty plastic bottle, water, balloon</a:t>
            </a:r>
            <a:endParaRPr lang="it-IT" sz="2400" b="0" strike="noStrike" spc="-1">
              <a:latin typeface="Arial"/>
            </a:endParaRPr>
          </a:p>
          <a:p>
            <a:pPr>
              <a:lnSpc>
                <a:spcPct val="100000"/>
              </a:lnSpc>
            </a:pP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-Insert a balloon in a bottle, inflate it and close its end.</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-Fill the bottle with water and plug it. While turning the bottle upside down, the balloon will always position itself in the highest part.Una medusa in bottiglia!</a:t>
            </a: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p:txBody>
      </p:sp>
      <p:sp>
        <p:nvSpPr>
          <p:cNvPr id="215" name="CustomShape 2"/>
          <p:cNvSpPr/>
          <p:nvPr/>
        </p:nvSpPr>
        <p:spPr>
          <a:xfrm>
            <a:off x="7197840" y="4539600"/>
            <a:ext cx="4906440" cy="1918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2400" b="1" strike="noStrike" spc="-1">
                <a:solidFill>
                  <a:srgbClr val="6C911C"/>
                </a:solidFill>
                <a:latin typeface="Comic Sans MS"/>
                <a:ea typeface="DejaVu Sans"/>
              </a:rPr>
              <a:t>Explanation: </a:t>
            </a:r>
            <a:r>
              <a:rPr lang="it-IT" sz="2400" b="0" strike="noStrike" spc="-1">
                <a:solidFill>
                  <a:srgbClr val="000000"/>
                </a:solidFill>
                <a:latin typeface="Comic Sans MS"/>
                <a:ea typeface="DejaVu Sans"/>
              </a:rPr>
              <a:t>the air is lighter than the water so the balloon floats in the water.</a:t>
            </a: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p:txBody>
      </p:sp>
      <p:sp>
        <p:nvSpPr>
          <p:cNvPr id="216" name="CustomShape 3"/>
          <p:cNvSpPr/>
          <p:nvPr/>
        </p:nvSpPr>
        <p:spPr>
          <a:xfrm>
            <a:off x="4163040" y="4281480"/>
            <a:ext cx="2947680" cy="2454480"/>
          </a:xfrm>
          <a:prstGeom prst="roundRect">
            <a:avLst>
              <a:gd name="adj" fmla="val 16667"/>
            </a:avLst>
          </a:prstGeom>
          <a:blipFill rotWithShape="0">
            <a:blip r:embed="rId3"/>
            <a:stretch>
              <a:fillRect/>
            </a:stretch>
          </a:blipFill>
          <a:ln>
            <a:round/>
          </a:ln>
        </p:spPr>
        <p:style>
          <a:lnRef idx="2">
            <a:schemeClr val="accent1">
              <a:shade val="50000"/>
            </a:schemeClr>
          </a:lnRef>
          <a:fillRef idx="1">
            <a:schemeClr val="accent1"/>
          </a:fillRef>
          <a:effectRef idx="0">
            <a:schemeClr val="accent1"/>
          </a:effectRef>
          <a:fontRef idx="minor"/>
        </p:style>
      </p:sp>
      <p:sp>
        <p:nvSpPr>
          <p:cNvPr id="217" name="CustomShape 4"/>
          <p:cNvSpPr/>
          <p:nvPr/>
        </p:nvSpPr>
        <p:spPr>
          <a:xfrm>
            <a:off x="3771000" y="110160"/>
            <a:ext cx="3102120" cy="516600"/>
          </a:xfrm>
          <a:prstGeom prst="rect">
            <a:avLst/>
          </a:prstGeom>
          <a:noFill/>
          <a:ln>
            <a:noFill/>
          </a:ln>
        </p:spPr>
        <p:style>
          <a:lnRef idx="0">
            <a:scrgbClr r="0" g="0" b="0"/>
          </a:lnRef>
          <a:fillRef idx="0">
            <a:scrgbClr r="0" g="0" b="0"/>
          </a:fillRef>
          <a:effectRef idx="0">
            <a:scrgbClr r="0" g="0" b="0"/>
          </a:effectRef>
          <a:fontRef idx="minor"/>
        </p:style>
      </p:sp>
      <p:sp>
        <p:nvSpPr>
          <p:cNvPr id="218" name="CustomShape 5"/>
          <p:cNvSpPr/>
          <p:nvPr/>
        </p:nvSpPr>
        <p:spPr>
          <a:xfrm>
            <a:off x="594360" y="4341960"/>
            <a:ext cx="3158280" cy="2454480"/>
          </a:xfrm>
          <a:prstGeom prst="roundRect">
            <a:avLst>
              <a:gd name="adj" fmla="val 16667"/>
            </a:avLst>
          </a:prstGeom>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it-IT" sz="1800" b="1" strike="noStrike" spc="-1">
                <a:solidFill>
                  <a:srgbClr val="000000"/>
                </a:solidFill>
                <a:latin typeface="Comic Sans MS"/>
                <a:ea typeface="DejaVu Sans"/>
              </a:rPr>
              <a:t>!! It is possible to create a bottle with marine-themed designs: our balloon has become a jellyfish ...!! </a:t>
            </a:r>
            <a:endParaRPr lang="it-IT" sz="1800" b="0" strike="noStrike" spc="-1">
              <a:latin typeface="Arial"/>
            </a:endParaRPr>
          </a:p>
        </p:txBody>
      </p:sp>
      <p:pic>
        <p:nvPicPr>
          <p:cNvPr id="219" name="Immagine 6"/>
          <p:cNvPicPr/>
          <p:nvPr/>
        </p:nvPicPr>
        <p:blipFill>
          <a:blip r:embed="rId4"/>
          <a:stretch/>
        </p:blipFill>
        <p:spPr>
          <a:xfrm>
            <a:off x="10526400" y="0"/>
            <a:ext cx="1666080" cy="2088360"/>
          </a:xfrm>
          <a:prstGeom prst="rect">
            <a:avLst/>
          </a:prstGeom>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Immagine 2"/>
          <p:cNvPicPr/>
          <p:nvPr/>
        </p:nvPicPr>
        <p:blipFill>
          <a:blip r:embed="rId2"/>
          <a:stretch/>
        </p:blipFill>
        <p:spPr>
          <a:xfrm>
            <a:off x="6840000" y="1502280"/>
            <a:ext cx="2796120" cy="4617360"/>
          </a:xfrm>
          <a:prstGeom prst="rect">
            <a:avLst/>
          </a:prstGeom>
          <a:ln>
            <a:noFill/>
          </a:ln>
        </p:spPr>
      </p:pic>
      <p:sp>
        <p:nvSpPr>
          <p:cNvPr id="114" name="CustomShape 1"/>
          <p:cNvSpPr/>
          <p:nvPr/>
        </p:nvSpPr>
        <p:spPr>
          <a:xfrm>
            <a:off x="824400" y="2586240"/>
            <a:ext cx="10173240" cy="2649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2800" b="1" strike="noStrike" spc="-1">
                <a:solidFill>
                  <a:srgbClr val="FF9900"/>
                </a:solidFill>
                <a:latin typeface="Comic Sans MS"/>
                <a:ea typeface="DejaVu Sans"/>
              </a:rPr>
              <a:t>-They stimulate attention</a:t>
            </a:r>
            <a:endParaRPr lang="it-IT" sz="2800" b="0" strike="noStrike" spc="-1">
              <a:latin typeface="Arial"/>
            </a:endParaRPr>
          </a:p>
          <a:p>
            <a:pPr>
              <a:lnSpc>
                <a:spcPct val="100000"/>
              </a:lnSpc>
            </a:pPr>
            <a:endParaRPr lang="it-IT" sz="2800" b="0" strike="noStrike" spc="-1">
              <a:latin typeface="Arial"/>
            </a:endParaRPr>
          </a:p>
          <a:p>
            <a:pPr>
              <a:lnSpc>
                <a:spcPct val="100000"/>
              </a:lnSpc>
            </a:pPr>
            <a:r>
              <a:rPr lang="it-IT" sz="2800" b="1" strike="noStrike" spc="-1">
                <a:solidFill>
                  <a:srgbClr val="FF9900"/>
                </a:solidFill>
                <a:latin typeface="Comic Sans MS"/>
                <a:ea typeface="DejaVu Sans"/>
              </a:rPr>
              <a:t>-They help understand concepts and memorize them</a:t>
            </a:r>
            <a:endParaRPr lang="it-IT" sz="2800" b="0" strike="noStrike" spc="-1">
              <a:latin typeface="Arial"/>
            </a:endParaRPr>
          </a:p>
          <a:p>
            <a:pPr>
              <a:lnSpc>
                <a:spcPct val="100000"/>
              </a:lnSpc>
            </a:pPr>
            <a:endParaRPr lang="it-IT" sz="2800" b="0" strike="noStrike" spc="-1">
              <a:latin typeface="Arial"/>
            </a:endParaRPr>
          </a:p>
          <a:p>
            <a:pPr>
              <a:lnSpc>
                <a:spcPct val="100000"/>
              </a:lnSpc>
            </a:pPr>
            <a:r>
              <a:rPr lang="it-IT" sz="2800" b="1" strike="noStrike" spc="-1">
                <a:solidFill>
                  <a:srgbClr val="FF9900"/>
                </a:solidFill>
                <a:latin typeface="Comic Sans MS"/>
                <a:ea typeface="DejaVu Sans"/>
              </a:rPr>
              <a:t>-They make the children feel an "active part" of the lesson</a:t>
            </a:r>
            <a:endParaRPr lang="it-IT" sz="2800" b="0" strike="noStrike" spc="-1">
              <a:latin typeface="Arial"/>
            </a:endParaRPr>
          </a:p>
        </p:txBody>
      </p:sp>
      <p:sp>
        <p:nvSpPr>
          <p:cNvPr id="115" name="CustomShape 2"/>
          <p:cNvSpPr/>
          <p:nvPr/>
        </p:nvSpPr>
        <p:spPr>
          <a:xfrm>
            <a:off x="-360000" y="180360"/>
            <a:ext cx="10173240" cy="118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3600" b="1" strike="noStrike" spc="-1">
                <a:solidFill>
                  <a:srgbClr val="808080"/>
                </a:solidFill>
                <a:latin typeface="Comic Sans MS"/>
                <a:ea typeface="DejaVu Sans"/>
              </a:rPr>
              <a:t>The importance of practical experiences </a:t>
            </a:r>
            <a:endParaRPr lang="it-IT" sz="3600" b="0" strike="noStrike" spc="-1">
              <a:latin typeface="Arial"/>
            </a:endParaRPr>
          </a:p>
          <a:p>
            <a:pPr algn="ctr">
              <a:lnSpc>
                <a:spcPct val="100000"/>
              </a:lnSpc>
            </a:pPr>
            <a:r>
              <a:rPr lang="it-IT" sz="3600" b="1" strike="noStrike" spc="-1">
                <a:solidFill>
                  <a:srgbClr val="808080"/>
                </a:solidFill>
                <a:latin typeface="Comic Sans MS"/>
                <a:ea typeface="DejaVu Sans"/>
              </a:rPr>
              <a:t>in teaching</a:t>
            </a:r>
            <a:endParaRPr lang="it-IT" sz="3600" b="0" strike="noStrike" spc="-1">
              <a:latin typeface="Arial"/>
            </a:endParaRPr>
          </a:p>
        </p:txBody>
      </p:sp>
      <p:pic>
        <p:nvPicPr>
          <p:cNvPr id="116" name="Immagine 6"/>
          <p:cNvPicPr/>
          <p:nvPr/>
        </p:nvPicPr>
        <p:blipFill>
          <a:blip r:embed="rId3"/>
          <a:stretch/>
        </p:blipFill>
        <p:spPr>
          <a:xfrm>
            <a:off x="11135880" y="5739840"/>
            <a:ext cx="1055520" cy="1055520"/>
          </a:xfrm>
          <a:prstGeom prst="rect">
            <a:avLst/>
          </a:prstGeom>
          <a:ln>
            <a:noFill/>
          </a:ln>
        </p:spPr>
      </p:pic>
      <p:pic>
        <p:nvPicPr>
          <p:cNvPr id="117" name="Immagine 6"/>
          <p:cNvPicPr/>
          <p:nvPr/>
        </p:nvPicPr>
        <p:blipFill>
          <a:blip r:embed="rId4"/>
          <a:stretch/>
        </p:blipFill>
        <p:spPr>
          <a:xfrm>
            <a:off x="10526040" y="0"/>
            <a:ext cx="1666080" cy="2088360"/>
          </a:xfrm>
          <a:prstGeom prst="rect">
            <a:avLst/>
          </a:prstGeom>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Immagine 6"/>
          <p:cNvPicPr/>
          <p:nvPr/>
        </p:nvPicPr>
        <p:blipFill>
          <a:blip r:embed="rId2"/>
          <a:stretch/>
        </p:blipFill>
        <p:spPr>
          <a:xfrm>
            <a:off x="11135880" y="5739840"/>
            <a:ext cx="1055520" cy="1055520"/>
          </a:xfrm>
          <a:prstGeom prst="rect">
            <a:avLst/>
          </a:prstGeom>
          <a:ln>
            <a:noFill/>
          </a:ln>
        </p:spPr>
      </p:pic>
      <p:sp>
        <p:nvSpPr>
          <p:cNvPr id="119" name="CustomShape 1"/>
          <p:cNvSpPr/>
          <p:nvPr/>
        </p:nvSpPr>
        <p:spPr>
          <a:xfrm>
            <a:off x="331200" y="569160"/>
            <a:ext cx="10173240" cy="7222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3600" b="1" strike="noStrike" spc="-1">
                <a:solidFill>
                  <a:srgbClr val="000000"/>
                </a:solidFill>
                <a:latin typeface="Comic Sans MS"/>
                <a:ea typeface="DejaVu Sans"/>
              </a:rPr>
              <a:t>Experiments on air and its properties</a:t>
            </a:r>
            <a:endParaRPr lang="it-IT" sz="3600" b="0" strike="noStrike" spc="-1">
              <a:latin typeface="Arial"/>
            </a:endParaRPr>
          </a:p>
          <a:p>
            <a:pPr>
              <a:lnSpc>
                <a:spcPct val="100000"/>
              </a:lnSpc>
            </a:pPr>
            <a:endParaRPr lang="it-IT" sz="3600" b="0" strike="noStrike" spc="-1">
              <a:latin typeface="Arial"/>
            </a:endParaRPr>
          </a:p>
          <a:p>
            <a:pPr>
              <a:lnSpc>
                <a:spcPct val="100000"/>
              </a:lnSpc>
            </a:pPr>
            <a:endParaRPr lang="it-IT" sz="3600" b="0" strike="noStrike" spc="-1">
              <a:latin typeface="Arial"/>
            </a:endParaRPr>
          </a:p>
          <a:p>
            <a:pPr algn="ctr">
              <a:lnSpc>
                <a:spcPct val="100000"/>
              </a:lnSpc>
            </a:pPr>
            <a:r>
              <a:rPr lang="it-IT" sz="2400" b="1" strike="noStrike" spc="-1">
                <a:solidFill>
                  <a:srgbClr val="FF9900"/>
                </a:solidFill>
                <a:latin typeface="Comic Sans MS"/>
                <a:ea typeface="DejaVu Sans"/>
              </a:rPr>
              <a:t>The atmosphere is composed of different gases:</a:t>
            </a:r>
            <a:endParaRPr lang="it-IT" sz="2400" b="0" strike="noStrike" spc="-1">
              <a:latin typeface="Arial"/>
            </a:endParaRPr>
          </a:p>
          <a:p>
            <a:pPr>
              <a:lnSpc>
                <a:spcPct val="100000"/>
              </a:lnSpc>
            </a:pPr>
            <a:endParaRPr lang="it-IT" sz="2400" b="0" strike="noStrike" spc="-1">
              <a:latin typeface="Arial"/>
            </a:endParaRPr>
          </a:p>
          <a:p>
            <a:pPr>
              <a:lnSpc>
                <a:spcPct val="100000"/>
              </a:lnSpc>
            </a:pPr>
            <a:r>
              <a:rPr lang="it-IT" sz="2400" b="1" strike="noStrike" spc="-1">
                <a:solidFill>
                  <a:srgbClr val="808080"/>
                </a:solidFill>
                <a:latin typeface="Comic Sans MS"/>
                <a:ea typeface="DejaVu Sans"/>
              </a:rPr>
              <a:t>-A gas is capable of blowing out a candle</a:t>
            </a:r>
            <a:endParaRPr lang="it-IT" sz="2400" b="0" strike="noStrike" spc="-1">
              <a:latin typeface="Arial"/>
            </a:endParaRPr>
          </a:p>
          <a:p>
            <a:pPr>
              <a:lnSpc>
                <a:spcPct val="100000"/>
              </a:lnSpc>
            </a:pPr>
            <a:r>
              <a:rPr lang="it-IT" sz="2400" b="1" strike="noStrike" spc="-1">
                <a:solidFill>
                  <a:srgbClr val="808080"/>
                </a:solidFill>
                <a:latin typeface="Comic Sans MS"/>
                <a:ea typeface="DejaVu Sans"/>
              </a:rPr>
              <a:t>-... and to inflate a balloon</a:t>
            </a:r>
            <a:endParaRPr lang="it-IT" sz="2400" b="0" strike="noStrike" spc="-1">
              <a:latin typeface="Arial"/>
            </a:endParaRPr>
          </a:p>
          <a:p>
            <a:pPr>
              <a:lnSpc>
                <a:spcPct val="100000"/>
              </a:lnSpc>
            </a:pPr>
            <a:r>
              <a:rPr lang="it-IT" sz="2400" b="1" strike="noStrike" spc="-1">
                <a:solidFill>
                  <a:srgbClr val="808080"/>
                </a:solidFill>
                <a:latin typeface="Comic Sans MS"/>
                <a:ea typeface="DejaVu Sans"/>
              </a:rPr>
              <a:t>-To understand acid rain ...</a:t>
            </a:r>
            <a:endParaRPr lang="it-IT" sz="2400" b="0" strike="noStrike" spc="-1">
              <a:latin typeface="Arial"/>
            </a:endParaRPr>
          </a:p>
          <a:p>
            <a:pPr>
              <a:lnSpc>
                <a:spcPct val="100000"/>
              </a:lnSpc>
            </a:pPr>
            <a:endParaRPr lang="it-IT" sz="2400" b="0" strike="noStrike" spc="-1">
              <a:latin typeface="Arial"/>
            </a:endParaRPr>
          </a:p>
          <a:p>
            <a:pPr algn="ctr">
              <a:lnSpc>
                <a:spcPct val="100000"/>
              </a:lnSpc>
            </a:pPr>
            <a:r>
              <a:rPr lang="it-IT" sz="2400" b="1" strike="noStrike" spc="-1">
                <a:solidFill>
                  <a:srgbClr val="FF9900"/>
                </a:solidFill>
                <a:latin typeface="Comic Sans MS"/>
                <a:ea typeface="DejaVu Sans"/>
              </a:rPr>
              <a:t>The air is there even if you can't see it:</a:t>
            </a:r>
            <a:endParaRPr lang="it-IT" sz="2400" b="0" strike="noStrike" spc="-1">
              <a:latin typeface="Arial"/>
            </a:endParaRPr>
          </a:p>
          <a:p>
            <a:pPr>
              <a:lnSpc>
                <a:spcPct val="100000"/>
              </a:lnSpc>
            </a:pPr>
            <a:endParaRPr lang="it-IT" sz="2400" b="0" strike="noStrike" spc="-1">
              <a:latin typeface="Arial"/>
            </a:endParaRPr>
          </a:p>
          <a:p>
            <a:pPr>
              <a:lnSpc>
                <a:spcPct val="100000"/>
              </a:lnSpc>
            </a:pPr>
            <a:r>
              <a:rPr lang="it-IT" sz="2400" b="1" strike="noStrike" spc="-1">
                <a:solidFill>
                  <a:srgbClr val="808080"/>
                </a:solidFill>
                <a:latin typeface="Comic Sans MS"/>
                <a:ea typeface="DejaVu Sans"/>
              </a:rPr>
              <a:t>-A box full of ...</a:t>
            </a:r>
            <a:endParaRPr lang="it-IT" sz="2400" b="0" strike="noStrike" spc="-1">
              <a:latin typeface="Arial"/>
            </a:endParaRPr>
          </a:p>
          <a:p>
            <a:pPr>
              <a:lnSpc>
                <a:spcPct val="100000"/>
              </a:lnSpc>
            </a:pPr>
            <a:r>
              <a:rPr lang="it-IT" sz="2400" b="1" strike="noStrike" spc="-1">
                <a:solidFill>
                  <a:srgbClr val="808080"/>
                </a:solidFill>
                <a:latin typeface="Comic Sans MS"/>
                <a:ea typeface="DejaVu Sans"/>
              </a:rPr>
              <a:t>-The air is made up of many particles that cannot be seen ...</a:t>
            </a:r>
            <a:endParaRPr lang="it-IT" sz="2400" b="0" strike="noStrike" spc="-1">
              <a:latin typeface="Arial"/>
            </a:endParaRPr>
          </a:p>
          <a:p>
            <a:pPr>
              <a:lnSpc>
                <a:spcPct val="100000"/>
              </a:lnSpc>
            </a:pPr>
            <a:r>
              <a:rPr lang="it-IT" sz="2400" b="1" strike="noStrike" spc="-1">
                <a:solidFill>
                  <a:srgbClr val="808080"/>
                </a:solidFill>
                <a:latin typeface="Comic Sans MS"/>
                <a:ea typeface="DejaVu Sans"/>
              </a:rPr>
              <a:t>-In the water without getting wet!</a:t>
            </a:r>
            <a:endParaRPr lang="it-IT" sz="2400" b="0" strike="noStrike" spc="-1">
              <a:latin typeface="Arial"/>
            </a:endParaRPr>
          </a:p>
          <a:p>
            <a:pPr>
              <a:lnSpc>
                <a:spcPct val="100000"/>
              </a:lnSpc>
            </a:pPr>
            <a:r>
              <a:rPr lang="it-IT" sz="2400" b="1" strike="noStrike" spc="-1">
                <a:solidFill>
                  <a:srgbClr val="FF9900"/>
                </a:solidFill>
                <a:latin typeface="Comic Sans MS"/>
                <a:ea typeface="DejaVu Sans"/>
              </a:rPr>
              <a:t> </a:t>
            </a: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p:txBody>
      </p:sp>
      <p:pic>
        <p:nvPicPr>
          <p:cNvPr id="120" name="Immagine 6"/>
          <p:cNvPicPr/>
          <p:nvPr/>
        </p:nvPicPr>
        <p:blipFill>
          <a:blip r:embed="rId3"/>
          <a:stretch/>
        </p:blipFill>
        <p:spPr>
          <a:xfrm>
            <a:off x="10526400" y="0"/>
            <a:ext cx="1666080" cy="2088360"/>
          </a:xfrm>
          <a:prstGeom prst="rect">
            <a:avLst/>
          </a:prstGeom>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Immagine 6"/>
          <p:cNvPicPr/>
          <p:nvPr/>
        </p:nvPicPr>
        <p:blipFill>
          <a:blip r:embed="rId2"/>
          <a:stretch/>
        </p:blipFill>
        <p:spPr>
          <a:xfrm>
            <a:off x="11135880" y="5739840"/>
            <a:ext cx="1055520" cy="1055520"/>
          </a:xfrm>
          <a:prstGeom prst="rect">
            <a:avLst/>
          </a:prstGeom>
          <a:ln>
            <a:noFill/>
          </a:ln>
        </p:spPr>
      </p:pic>
      <p:sp>
        <p:nvSpPr>
          <p:cNvPr id="122" name="CustomShape 1"/>
          <p:cNvSpPr/>
          <p:nvPr/>
        </p:nvSpPr>
        <p:spPr>
          <a:xfrm>
            <a:off x="785520" y="0"/>
            <a:ext cx="10546560" cy="838071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7000"/>
              </a:lnSpc>
              <a:spcAft>
                <a:spcPts val="799"/>
              </a:spcAft>
            </a:pPr>
            <a:r>
              <a:rPr lang="it-IT" sz="2400" b="1" strike="noStrike" spc="-1" dirty="0">
                <a:solidFill>
                  <a:srgbClr val="FF9900"/>
                </a:solidFill>
                <a:latin typeface="Comic Sans MS"/>
                <a:ea typeface="DejaVu Sans"/>
              </a:rPr>
              <a:t>The air </a:t>
            </a:r>
            <a:r>
              <a:rPr lang="it-IT" sz="2400" b="1" strike="noStrike" spc="-1" dirty="0" err="1">
                <a:solidFill>
                  <a:srgbClr val="FF9900"/>
                </a:solidFill>
                <a:latin typeface="Comic Sans MS"/>
                <a:ea typeface="DejaVu Sans"/>
              </a:rPr>
              <a:t>exerts</a:t>
            </a:r>
            <a:r>
              <a:rPr lang="it-IT" sz="2400" b="1" strike="noStrike" spc="-1" dirty="0">
                <a:solidFill>
                  <a:srgbClr val="FF9900"/>
                </a:solidFill>
                <a:latin typeface="Comic Sans MS"/>
                <a:ea typeface="DejaVu Sans"/>
              </a:rPr>
              <a:t> a force</a:t>
            </a:r>
            <a:endParaRPr lang="it-IT" sz="2400" b="0" strike="noStrike" spc="-1" dirty="0">
              <a:latin typeface="Arial"/>
            </a:endParaRPr>
          </a:p>
          <a:p>
            <a:pPr>
              <a:lnSpc>
                <a:spcPct val="107000"/>
              </a:lnSpc>
              <a:spcAft>
                <a:spcPts val="799"/>
              </a:spcAft>
            </a:pPr>
            <a:r>
              <a:rPr lang="it-IT" sz="2400" b="1" strike="noStrike" spc="-1" dirty="0">
                <a:solidFill>
                  <a:srgbClr val="808080"/>
                </a:solidFill>
                <a:latin typeface="Comic Sans MS"/>
                <a:ea typeface="DejaVu Sans"/>
              </a:rPr>
              <a:t>-The </a:t>
            </a:r>
            <a:r>
              <a:rPr lang="it-IT" sz="2400" b="1" strike="noStrike" spc="-1" dirty="0" err="1">
                <a:solidFill>
                  <a:srgbClr val="808080"/>
                </a:solidFill>
                <a:latin typeface="Comic Sans MS"/>
                <a:ea typeface="DejaVu Sans"/>
              </a:rPr>
              <a:t>sheet</a:t>
            </a:r>
            <a:r>
              <a:rPr lang="it-IT" sz="2400" b="1" strike="noStrike" spc="-1" dirty="0">
                <a:solidFill>
                  <a:srgbClr val="808080"/>
                </a:solidFill>
                <a:latin typeface="Comic Sans MS"/>
                <a:ea typeface="DejaVu Sans"/>
              </a:rPr>
              <a:t> of paper </a:t>
            </a:r>
            <a:r>
              <a:rPr lang="it-IT" sz="2400" b="1" strike="noStrike" spc="-1" dirty="0" err="1">
                <a:solidFill>
                  <a:srgbClr val="808080"/>
                </a:solidFill>
                <a:latin typeface="Comic Sans MS"/>
                <a:ea typeface="DejaVu Sans"/>
              </a:rPr>
              <a:t>that</a:t>
            </a:r>
            <a:r>
              <a:rPr lang="it-IT" sz="2400" b="1" strike="noStrike" spc="-1" dirty="0">
                <a:solidFill>
                  <a:srgbClr val="808080"/>
                </a:solidFill>
                <a:latin typeface="Comic Sans MS"/>
                <a:ea typeface="DejaVu Sans"/>
              </a:rPr>
              <a:t> "</a:t>
            </a:r>
            <a:r>
              <a:rPr lang="it-IT" sz="2400" b="1" strike="noStrike" spc="-1" dirty="0" err="1">
                <a:solidFill>
                  <a:srgbClr val="808080"/>
                </a:solidFill>
                <a:latin typeface="Comic Sans MS"/>
                <a:ea typeface="DejaVu Sans"/>
              </a:rPr>
              <a:t>floats</a:t>
            </a:r>
            <a:r>
              <a:rPr lang="it-IT" sz="2400" b="1" strike="noStrike" spc="-1" dirty="0">
                <a:solidFill>
                  <a:srgbClr val="808080"/>
                </a:solidFill>
                <a:latin typeface="Comic Sans MS"/>
                <a:ea typeface="DejaVu Sans"/>
              </a:rPr>
              <a:t>" in the air</a:t>
            </a:r>
            <a:endParaRPr lang="it-IT" sz="2400" b="0" strike="noStrike" spc="-1" dirty="0">
              <a:latin typeface="Arial"/>
            </a:endParaRPr>
          </a:p>
          <a:p>
            <a:pPr>
              <a:lnSpc>
                <a:spcPct val="100000"/>
              </a:lnSpc>
            </a:pPr>
            <a:r>
              <a:rPr lang="it-IT" sz="2400" b="1" strike="noStrike" spc="-1" dirty="0">
                <a:solidFill>
                  <a:srgbClr val="808080"/>
                </a:solidFill>
                <a:latin typeface="Comic Sans MS"/>
                <a:ea typeface="DejaVu Sans"/>
              </a:rPr>
              <a:t>-The balloon </a:t>
            </a:r>
            <a:r>
              <a:rPr lang="it-IT" sz="2400" b="1" strike="noStrike" spc="-1" dirty="0" err="1">
                <a:solidFill>
                  <a:srgbClr val="808080"/>
                </a:solidFill>
                <a:latin typeface="Comic Sans MS"/>
                <a:ea typeface="DejaVu Sans"/>
              </a:rPr>
              <a:t>that</a:t>
            </a:r>
            <a:r>
              <a:rPr lang="it-IT" sz="2400" b="1" strike="noStrike" spc="-1" dirty="0">
                <a:solidFill>
                  <a:srgbClr val="808080"/>
                </a:solidFill>
                <a:latin typeface="Comic Sans MS"/>
                <a:ea typeface="DejaVu Sans"/>
              </a:rPr>
              <a:t> "</a:t>
            </a:r>
            <a:r>
              <a:rPr lang="it-IT" sz="2400" b="1" strike="noStrike" spc="-1" dirty="0" err="1">
                <a:solidFill>
                  <a:srgbClr val="808080"/>
                </a:solidFill>
                <a:latin typeface="Comic Sans MS"/>
                <a:ea typeface="DejaVu Sans"/>
              </a:rPr>
              <a:t>runs</a:t>
            </a:r>
            <a:r>
              <a:rPr lang="it-IT" sz="2400" b="1" strike="noStrike" spc="-1" dirty="0">
                <a:solidFill>
                  <a:srgbClr val="808080"/>
                </a:solidFill>
                <a:latin typeface="Comic Sans MS"/>
                <a:ea typeface="DejaVu Sans"/>
              </a:rPr>
              <a:t>" on the </a:t>
            </a:r>
            <a:r>
              <a:rPr lang="it-IT" sz="2400" b="1" strike="noStrike" spc="-1" dirty="0" err="1">
                <a:solidFill>
                  <a:srgbClr val="808080"/>
                </a:solidFill>
                <a:latin typeface="Comic Sans MS"/>
                <a:ea typeface="DejaVu Sans"/>
              </a:rPr>
              <a:t>wire</a:t>
            </a:r>
            <a:endParaRPr lang="it-IT" sz="2400" b="0" strike="noStrike" spc="-1" dirty="0">
              <a:latin typeface="Arial"/>
            </a:endParaRPr>
          </a:p>
          <a:p>
            <a:pPr>
              <a:lnSpc>
                <a:spcPct val="100000"/>
              </a:lnSpc>
            </a:pPr>
            <a:r>
              <a:rPr lang="it-IT" sz="2400" b="1" strike="noStrike" spc="-1" dirty="0">
                <a:solidFill>
                  <a:srgbClr val="808080"/>
                </a:solidFill>
                <a:latin typeface="Comic Sans MS"/>
                <a:ea typeface="DejaVu Sans"/>
              </a:rPr>
              <a:t>-How </a:t>
            </a:r>
            <a:r>
              <a:rPr lang="it-IT" sz="2400" b="1" strike="noStrike" spc="-1" dirty="0" err="1">
                <a:solidFill>
                  <a:srgbClr val="808080"/>
                </a:solidFill>
                <a:latin typeface="Comic Sans MS"/>
                <a:ea typeface="DejaVu Sans"/>
              </a:rPr>
              <a:t>does</a:t>
            </a:r>
            <a:r>
              <a:rPr lang="it-IT" sz="2400" b="1" strike="noStrike" spc="-1" dirty="0">
                <a:solidFill>
                  <a:srgbClr val="808080"/>
                </a:solidFill>
                <a:latin typeface="Comic Sans MS"/>
                <a:ea typeface="DejaVu Sans"/>
              </a:rPr>
              <a:t> a </a:t>
            </a:r>
            <a:r>
              <a:rPr lang="it-IT" sz="2400" b="1" strike="noStrike" spc="-1" dirty="0" err="1">
                <a:solidFill>
                  <a:srgbClr val="808080"/>
                </a:solidFill>
                <a:latin typeface="Comic Sans MS"/>
                <a:ea typeface="DejaVu Sans"/>
              </a:rPr>
              <a:t>straw</a:t>
            </a:r>
            <a:r>
              <a:rPr lang="it-IT" sz="2400" b="1" strike="noStrike" spc="-1" dirty="0">
                <a:solidFill>
                  <a:srgbClr val="808080"/>
                </a:solidFill>
                <a:latin typeface="Comic Sans MS"/>
                <a:ea typeface="DejaVu Sans"/>
              </a:rPr>
              <a:t> work?</a:t>
            </a:r>
            <a:endParaRPr lang="it-IT" sz="2400" b="0" strike="noStrike" spc="-1" dirty="0">
              <a:latin typeface="Arial"/>
            </a:endParaRPr>
          </a:p>
          <a:p>
            <a:pPr>
              <a:lnSpc>
                <a:spcPct val="100000"/>
              </a:lnSpc>
            </a:pPr>
            <a:endParaRPr lang="it-IT" sz="2400" b="0" strike="noStrike" spc="-1" dirty="0">
              <a:latin typeface="Arial"/>
            </a:endParaRPr>
          </a:p>
          <a:p>
            <a:pPr algn="ctr">
              <a:lnSpc>
                <a:spcPct val="100000"/>
              </a:lnSpc>
            </a:pPr>
            <a:r>
              <a:rPr lang="it-IT" sz="2400" b="1" strike="noStrike" spc="-1" dirty="0">
                <a:solidFill>
                  <a:srgbClr val="FF9900"/>
                </a:solidFill>
                <a:latin typeface="Comic Sans MS"/>
                <a:ea typeface="DejaVu Sans"/>
              </a:rPr>
              <a:t>Air </a:t>
            </a:r>
            <a:r>
              <a:rPr lang="it-IT" sz="2400" b="1" strike="noStrike" spc="-1" dirty="0" err="1">
                <a:solidFill>
                  <a:srgbClr val="FF9900"/>
                </a:solidFill>
                <a:latin typeface="Comic Sans MS"/>
                <a:ea typeface="DejaVu Sans"/>
              </a:rPr>
              <a:t>occupies</a:t>
            </a:r>
            <a:r>
              <a:rPr lang="it-IT" sz="2400" b="1" strike="noStrike" spc="-1" dirty="0">
                <a:solidFill>
                  <a:srgbClr val="FF9900"/>
                </a:solidFill>
                <a:latin typeface="Comic Sans MS"/>
                <a:ea typeface="DejaVu Sans"/>
              </a:rPr>
              <a:t> a </a:t>
            </a:r>
            <a:r>
              <a:rPr lang="it-IT" sz="2400" b="1" strike="noStrike" spc="-1" dirty="0" err="1">
                <a:solidFill>
                  <a:srgbClr val="FF9900"/>
                </a:solidFill>
                <a:latin typeface="Comic Sans MS"/>
                <a:ea typeface="DejaVu Sans"/>
              </a:rPr>
              <a:t>space</a:t>
            </a:r>
            <a:endParaRPr lang="it-IT" sz="2400" b="0" strike="noStrike" spc="-1" dirty="0">
              <a:latin typeface="Arial"/>
            </a:endParaRPr>
          </a:p>
          <a:p>
            <a:pPr algn="ctr">
              <a:lnSpc>
                <a:spcPct val="100000"/>
              </a:lnSpc>
            </a:pPr>
            <a:endParaRPr lang="it-IT" sz="2400" b="0" strike="noStrike" spc="-1" dirty="0">
              <a:latin typeface="Arial"/>
            </a:endParaRPr>
          </a:p>
          <a:p>
            <a:pPr>
              <a:lnSpc>
                <a:spcPct val="100000"/>
              </a:lnSpc>
            </a:pPr>
            <a:r>
              <a:rPr lang="it-IT" sz="2400" b="1" strike="noStrike" spc="-1" dirty="0">
                <a:solidFill>
                  <a:srgbClr val="808080"/>
                </a:solidFill>
                <a:latin typeface="Comic Sans MS"/>
                <a:ea typeface="DejaVu Sans"/>
              </a:rPr>
              <a:t>-The </a:t>
            </a:r>
            <a:r>
              <a:rPr lang="it-IT" sz="2400" b="1" strike="noStrike" spc="-1" dirty="0" err="1">
                <a:solidFill>
                  <a:srgbClr val="808080"/>
                </a:solidFill>
                <a:latin typeface="Comic Sans MS"/>
                <a:ea typeface="DejaVu Sans"/>
              </a:rPr>
              <a:t>sponge</a:t>
            </a:r>
            <a:r>
              <a:rPr lang="it-IT" sz="2400" b="1" strike="noStrike" spc="-1" dirty="0">
                <a:solidFill>
                  <a:srgbClr val="808080"/>
                </a:solidFill>
                <a:latin typeface="Comic Sans MS"/>
                <a:ea typeface="DejaVu Sans"/>
              </a:rPr>
              <a:t> </a:t>
            </a:r>
            <a:r>
              <a:rPr lang="it-IT" sz="2400" b="1" strike="noStrike" spc="-1" dirty="0" err="1">
                <a:solidFill>
                  <a:srgbClr val="808080"/>
                </a:solidFill>
                <a:latin typeface="Comic Sans MS"/>
                <a:ea typeface="DejaVu Sans"/>
              </a:rPr>
              <a:t>that</a:t>
            </a:r>
            <a:r>
              <a:rPr lang="it-IT" sz="2400" b="1" strike="noStrike" spc="-1" dirty="0">
                <a:solidFill>
                  <a:srgbClr val="808080"/>
                </a:solidFill>
                <a:latin typeface="Comic Sans MS"/>
                <a:ea typeface="DejaVu Sans"/>
              </a:rPr>
              <a:t> makes </a:t>
            </a:r>
            <a:r>
              <a:rPr lang="it-IT" sz="2400" b="1" strike="noStrike" spc="-1" dirty="0" err="1">
                <a:solidFill>
                  <a:srgbClr val="808080"/>
                </a:solidFill>
                <a:latin typeface="Comic Sans MS"/>
                <a:ea typeface="DejaVu Sans"/>
              </a:rPr>
              <a:t>bubbles</a:t>
            </a:r>
            <a:endParaRPr lang="it-IT" sz="2400" b="0" strike="noStrike" spc="-1" dirty="0">
              <a:latin typeface="Arial"/>
            </a:endParaRPr>
          </a:p>
          <a:p>
            <a:pPr>
              <a:lnSpc>
                <a:spcPct val="100000"/>
              </a:lnSpc>
            </a:pPr>
            <a:r>
              <a:rPr lang="it-IT" sz="2400" b="1" strike="noStrike" spc="-1" dirty="0">
                <a:solidFill>
                  <a:srgbClr val="808080"/>
                </a:solidFill>
                <a:latin typeface="Comic Sans MS"/>
                <a:ea typeface="DejaVu Sans"/>
              </a:rPr>
              <a:t>-The </a:t>
            </a:r>
            <a:r>
              <a:rPr lang="it-IT" sz="2400" b="1" strike="noStrike" spc="-1" dirty="0" err="1">
                <a:solidFill>
                  <a:srgbClr val="808080"/>
                </a:solidFill>
                <a:latin typeface="Comic Sans MS"/>
                <a:ea typeface="DejaVu Sans"/>
              </a:rPr>
              <a:t>syringe</a:t>
            </a:r>
            <a:endParaRPr lang="it-IT" sz="2400" b="0" strike="noStrike" spc="-1" dirty="0">
              <a:latin typeface="Arial"/>
            </a:endParaRPr>
          </a:p>
          <a:p>
            <a:pPr>
              <a:lnSpc>
                <a:spcPct val="100000"/>
              </a:lnSpc>
            </a:pPr>
            <a:r>
              <a:rPr lang="it-IT" sz="2400" b="1" strike="noStrike" spc="-1" dirty="0">
                <a:solidFill>
                  <a:srgbClr val="808080"/>
                </a:solidFill>
                <a:latin typeface="Comic Sans MS"/>
                <a:ea typeface="DejaVu Sans"/>
              </a:rPr>
              <a:t>-An </a:t>
            </a:r>
            <a:r>
              <a:rPr lang="it-IT" sz="2400" b="1" strike="noStrike" spc="-1" dirty="0" err="1">
                <a:solidFill>
                  <a:srgbClr val="808080"/>
                </a:solidFill>
                <a:latin typeface="Comic Sans MS"/>
                <a:ea typeface="DejaVu Sans"/>
              </a:rPr>
              <a:t>empty</a:t>
            </a:r>
            <a:r>
              <a:rPr lang="it-IT" sz="2400" b="1" strike="noStrike" spc="-1" dirty="0">
                <a:solidFill>
                  <a:srgbClr val="808080"/>
                </a:solidFill>
                <a:latin typeface="Comic Sans MS"/>
                <a:ea typeface="DejaVu Sans"/>
              </a:rPr>
              <a:t> </a:t>
            </a:r>
            <a:r>
              <a:rPr lang="it-IT" sz="2400" b="1" strike="noStrike" spc="-1" dirty="0" err="1">
                <a:solidFill>
                  <a:srgbClr val="808080"/>
                </a:solidFill>
                <a:latin typeface="Comic Sans MS"/>
                <a:ea typeface="DejaVu Sans"/>
              </a:rPr>
              <a:t>bottle</a:t>
            </a:r>
            <a:r>
              <a:rPr lang="it-IT" sz="2400" b="1" strike="noStrike" spc="-1" dirty="0">
                <a:solidFill>
                  <a:srgbClr val="808080"/>
                </a:solidFill>
                <a:latin typeface="Comic Sans MS"/>
                <a:ea typeface="DejaVu Sans"/>
              </a:rPr>
              <a:t> in the water ...</a:t>
            </a:r>
            <a:endParaRPr lang="it-IT" sz="2400" b="0" strike="noStrike" spc="-1" dirty="0">
              <a:latin typeface="Arial"/>
            </a:endParaRPr>
          </a:p>
          <a:p>
            <a:pPr>
              <a:lnSpc>
                <a:spcPct val="100000"/>
              </a:lnSpc>
            </a:pPr>
            <a:r>
              <a:rPr lang="it-IT" sz="2400" b="1" strike="noStrike" spc="-1" dirty="0">
                <a:solidFill>
                  <a:srgbClr val="808080"/>
                </a:solidFill>
                <a:latin typeface="Comic Sans MS"/>
                <a:ea typeface="DejaVu Sans"/>
              </a:rPr>
              <a:t>-The water </a:t>
            </a:r>
            <a:r>
              <a:rPr lang="it-IT" sz="2400" b="1" strike="noStrike" spc="-1" dirty="0" err="1">
                <a:solidFill>
                  <a:srgbClr val="808080"/>
                </a:solidFill>
                <a:latin typeface="Comic Sans MS"/>
                <a:ea typeface="DejaVu Sans"/>
              </a:rPr>
              <a:t>that</a:t>
            </a:r>
            <a:r>
              <a:rPr lang="it-IT" sz="2400" b="1" strike="noStrike" spc="-1" dirty="0">
                <a:solidFill>
                  <a:srgbClr val="808080"/>
                </a:solidFill>
                <a:latin typeface="Comic Sans MS"/>
                <a:ea typeface="DejaVu Sans"/>
              </a:rPr>
              <a:t> </a:t>
            </a:r>
            <a:r>
              <a:rPr lang="it-IT" sz="2400" b="1" strike="noStrike" spc="-1" dirty="0" err="1">
                <a:solidFill>
                  <a:srgbClr val="808080"/>
                </a:solidFill>
                <a:latin typeface="Comic Sans MS"/>
                <a:ea typeface="DejaVu Sans"/>
              </a:rPr>
              <a:t>rises</a:t>
            </a:r>
            <a:r>
              <a:rPr lang="it-IT" sz="2400" b="1" strike="noStrike" spc="-1" dirty="0">
                <a:solidFill>
                  <a:srgbClr val="808080"/>
                </a:solidFill>
                <a:latin typeface="Comic Sans MS"/>
                <a:ea typeface="DejaVu Sans"/>
              </a:rPr>
              <a:t> in the </a:t>
            </a:r>
            <a:r>
              <a:rPr lang="it-IT" sz="2400" b="1" strike="noStrike" spc="-1" dirty="0" err="1">
                <a:solidFill>
                  <a:srgbClr val="808080"/>
                </a:solidFill>
                <a:latin typeface="Comic Sans MS"/>
                <a:ea typeface="DejaVu Sans"/>
              </a:rPr>
              <a:t>glass</a:t>
            </a:r>
            <a:endParaRPr lang="it-IT" sz="2400" b="0" strike="noStrike" spc="-1" dirty="0">
              <a:latin typeface="Arial"/>
            </a:endParaRPr>
          </a:p>
          <a:p>
            <a:pPr>
              <a:lnSpc>
                <a:spcPct val="100000"/>
              </a:lnSpc>
            </a:pPr>
            <a:endParaRPr lang="it-IT" sz="2400" b="0" strike="noStrike" spc="-1" dirty="0">
              <a:latin typeface="Arial"/>
            </a:endParaRPr>
          </a:p>
          <a:p>
            <a:pPr>
              <a:lnSpc>
                <a:spcPct val="100000"/>
              </a:lnSpc>
            </a:pPr>
            <a:r>
              <a:rPr lang="it-IT" sz="1800" b="1" strike="noStrike" spc="-1" dirty="0">
                <a:solidFill>
                  <a:srgbClr val="000000"/>
                </a:solidFill>
                <a:latin typeface="Trebuchet MS"/>
                <a:ea typeface="DejaVu Sans"/>
              </a:rPr>
              <a:t> </a:t>
            </a:r>
            <a:endParaRPr lang="it-IT" sz="1800" b="0" strike="noStrike" spc="-1" dirty="0">
              <a:latin typeface="Arial"/>
            </a:endParaRPr>
          </a:p>
          <a:p>
            <a:pPr algn="ctr">
              <a:lnSpc>
                <a:spcPct val="100000"/>
              </a:lnSpc>
            </a:pPr>
            <a:r>
              <a:rPr lang="it-IT" sz="2400" b="1" strike="noStrike" spc="-1" dirty="0">
                <a:solidFill>
                  <a:srgbClr val="FF9900"/>
                </a:solidFill>
                <a:latin typeface="Comic Sans MS"/>
                <a:ea typeface="DejaVu Sans"/>
              </a:rPr>
              <a:t>Air </a:t>
            </a:r>
            <a:r>
              <a:rPr lang="it-IT" sz="2400" b="1" strike="noStrike" spc="-1" dirty="0" err="1">
                <a:solidFill>
                  <a:srgbClr val="FF9900"/>
                </a:solidFill>
                <a:latin typeface="Comic Sans MS"/>
                <a:ea typeface="DejaVu Sans"/>
              </a:rPr>
              <a:t>has</a:t>
            </a:r>
            <a:r>
              <a:rPr lang="it-IT" sz="2400" b="1" strike="noStrike" spc="-1" dirty="0">
                <a:solidFill>
                  <a:srgbClr val="FF9900"/>
                </a:solidFill>
                <a:latin typeface="Comic Sans MS"/>
                <a:ea typeface="DejaVu Sans"/>
              </a:rPr>
              <a:t> a weight</a:t>
            </a:r>
            <a:endParaRPr lang="it-IT" sz="2400" b="0" strike="noStrike" spc="-1" dirty="0">
              <a:latin typeface="Arial"/>
            </a:endParaRPr>
          </a:p>
          <a:p>
            <a:pPr>
              <a:lnSpc>
                <a:spcPct val="100000"/>
              </a:lnSpc>
            </a:pPr>
            <a:endParaRPr lang="it-IT" sz="2400" b="0" strike="noStrike" spc="-1" dirty="0">
              <a:latin typeface="Arial"/>
            </a:endParaRPr>
          </a:p>
          <a:p>
            <a:pPr>
              <a:lnSpc>
                <a:spcPct val="100000"/>
              </a:lnSpc>
            </a:pPr>
            <a:r>
              <a:rPr lang="it-IT" sz="2400" b="1" strike="noStrike" spc="-1" dirty="0">
                <a:solidFill>
                  <a:srgbClr val="808080"/>
                </a:solidFill>
                <a:latin typeface="Comic Sans MS"/>
                <a:ea typeface="DejaVu Sans"/>
              </a:rPr>
              <a:t>A balance for the air</a:t>
            </a:r>
            <a:endParaRPr lang="it-IT" sz="2400" b="0" strike="noStrike" spc="-1" dirty="0">
              <a:latin typeface="Arial"/>
            </a:endParaRPr>
          </a:p>
          <a:p>
            <a:pPr>
              <a:lnSpc>
                <a:spcPct val="100000"/>
              </a:lnSpc>
            </a:pPr>
            <a:r>
              <a:rPr lang="it-IT" sz="2400" b="1" strike="noStrike" spc="-1" dirty="0">
                <a:solidFill>
                  <a:srgbClr val="808080"/>
                </a:solidFill>
                <a:latin typeface="Comic Sans MS"/>
                <a:ea typeface="DejaVu Sans"/>
              </a:rPr>
              <a:t>... a </a:t>
            </a:r>
            <a:r>
              <a:rPr lang="it-IT" sz="2400" b="1" strike="noStrike" spc="-1" dirty="0" err="1">
                <a:solidFill>
                  <a:srgbClr val="808080"/>
                </a:solidFill>
                <a:latin typeface="Comic Sans MS"/>
                <a:ea typeface="DejaVu Sans"/>
              </a:rPr>
              <a:t>jellyfish</a:t>
            </a:r>
            <a:r>
              <a:rPr lang="it-IT" sz="2400" b="1" strike="noStrike" spc="-1" dirty="0">
                <a:solidFill>
                  <a:srgbClr val="808080"/>
                </a:solidFill>
                <a:latin typeface="Comic Sans MS"/>
                <a:ea typeface="DejaVu Sans"/>
              </a:rPr>
              <a:t> in the </a:t>
            </a:r>
            <a:r>
              <a:rPr lang="it-IT" sz="2400" b="1" strike="noStrike" spc="-1" dirty="0" err="1">
                <a:solidFill>
                  <a:srgbClr val="808080"/>
                </a:solidFill>
                <a:latin typeface="Comic Sans MS"/>
                <a:ea typeface="DejaVu Sans"/>
              </a:rPr>
              <a:t>bottle</a:t>
            </a:r>
            <a:r>
              <a:rPr lang="it-IT" sz="2400" b="1" strike="noStrike" spc="-1" dirty="0">
                <a:solidFill>
                  <a:srgbClr val="808080"/>
                </a:solidFill>
                <a:latin typeface="Comic Sans MS"/>
                <a:ea typeface="DejaVu Sans"/>
              </a:rPr>
              <a:t>!</a:t>
            </a:r>
            <a:endParaRPr lang="it-IT" sz="2400" b="0" strike="noStrike" spc="-1" dirty="0">
              <a:latin typeface="Arial"/>
            </a:endParaRPr>
          </a:p>
          <a:p>
            <a:pPr>
              <a:lnSpc>
                <a:spcPct val="100000"/>
              </a:lnSpc>
            </a:pPr>
            <a:endParaRPr lang="it-IT" sz="2400" b="0" strike="noStrike" spc="-1" dirty="0">
              <a:latin typeface="Arial"/>
            </a:endParaRPr>
          </a:p>
          <a:p>
            <a:pPr>
              <a:lnSpc>
                <a:spcPct val="100000"/>
              </a:lnSpc>
            </a:pPr>
            <a:endParaRPr lang="it-IT" sz="2400" b="0" strike="noStrike" spc="-1" dirty="0">
              <a:latin typeface="Arial"/>
            </a:endParaRPr>
          </a:p>
          <a:p>
            <a:pPr>
              <a:lnSpc>
                <a:spcPct val="100000"/>
              </a:lnSpc>
            </a:pPr>
            <a:endParaRPr lang="it-IT" sz="2400" b="0" strike="noStrike" spc="-1" dirty="0">
              <a:latin typeface="Arial"/>
            </a:endParaRPr>
          </a:p>
          <a:p>
            <a:pPr>
              <a:lnSpc>
                <a:spcPct val="100000"/>
              </a:lnSpc>
            </a:pPr>
            <a:endParaRPr lang="it-IT" sz="2400" b="0" strike="noStrike" spc="-1" dirty="0">
              <a:latin typeface="Arial"/>
            </a:endParaRPr>
          </a:p>
          <a:p>
            <a:pPr>
              <a:lnSpc>
                <a:spcPct val="100000"/>
              </a:lnSpc>
            </a:pPr>
            <a:endParaRPr lang="it-IT" sz="2400" b="0" strike="noStrike" spc="-1" dirty="0">
              <a:latin typeface="Arial"/>
            </a:endParaRPr>
          </a:p>
        </p:txBody>
      </p:sp>
      <p:pic>
        <p:nvPicPr>
          <p:cNvPr id="123" name="Immagine 6"/>
          <p:cNvPicPr/>
          <p:nvPr/>
        </p:nvPicPr>
        <p:blipFill>
          <a:blip r:embed="rId3"/>
          <a:stretch/>
        </p:blipFill>
        <p:spPr>
          <a:xfrm>
            <a:off x="10526400" y="0"/>
            <a:ext cx="1666080" cy="2088360"/>
          </a:xfrm>
          <a:prstGeom prst="rect">
            <a:avLst/>
          </a:prstGeom>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Immagine 6"/>
          <p:cNvPicPr/>
          <p:nvPr/>
        </p:nvPicPr>
        <p:blipFill>
          <a:blip r:embed="rId2"/>
          <a:stretch/>
        </p:blipFill>
        <p:spPr>
          <a:xfrm>
            <a:off x="11135880" y="5739840"/>
            <a:ext cx="1055520" cy="1055520"/>
          </a:xfrm>
          <a:prstGeom prst="rect">
            <a:avLst/>
          </a:prstGeom>
          <a:ln>
            <a:noFill/>
          </a:ln>
        </p:spPr>
      </p:pic>
      <p:sp>
        <p:nvSpPr>
          <p:cNvPr id="125" name="CustomShape 1"/>
          <p:cNvSpPr/>
          <p:nvPr/>
        </p:nvSpPr>
        <p:spPr>
          <a:xfrm>
            <a:off x="289440" y="321840"/>
            <a:ext cx="10746000" cy="4204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it-IT" sz="1800" b="0" strike="noStrike" spc="-1">
              <a:latin typeface="Arial"/>
            </a:endParaRPr>
          </a:p>
          <a:p>
            <a:pPr>
              <a:lnSpc>
                <a:spcPct val="100000"/>
              </a:lnSpc>
            </a:pPr>
            <a:endParaRPr lang="it-IT" sz="1800" b="0" strike="noStrike" spc="-1">
              <a:latin typeface="Arial"/>
            </a:endParaRPr>
          </a:p>
          <a:p>
            <a:pPr>
              <a:lnSpc>
                <a:spcPct val="100000"/>
              </a:lnSpc>
            </a:pPr>
            <a:r>
              <a:rPr lang="it-IT" sz="2400" b="1" strike="noStrike" spc="-1">
                <a:solidFill>
                  <a:srgbClr val="A6A6A6"/>
                </a:solidFill>
                <a:latin typeface="Comic Sans MS"/>
                <a:ea typeface="DejaVu Sans"/>
              </a:rPr>
              <a:t>A gas capable of blowing out a candle</a:t>
            </a:r>
            <a:endParaRPr lang="it-IT" sz="2400" b="0" strike="noStrike" spc="-1">
              <a:latin typeface="Arial"/>
            </a:endParaRPr>
          </a:p>
          <a:p>
            <a:pPr>
              <a:lnSpc>
                <a:spcPct val="100000"/>
              </a:lnSpc>
            </a:pPr>
            <a:endParaRPr lang="it-IT" sz="2400" b="0" strike="noStrike" spc="-1">
              <a:latin typeface="Arial"/>
            </a:endParaRPr>
          </a:p>
          <a:p>
            <a:pPr>
              <a:lnSpc>
                <a:spcPct val="100000"/>
              </a:lnSpc>
            </a:pPr>
            <a:r>
              <a:rPr lang="it-IT" sz="2400" b="1" strike="noStrike" spc="-1">
                <a:solidFill>
                  <a:srgbClr val="000000"/>
                </a:solidFill>
                <a:latin typeface="Comic Sans MS"/>
                <a:ea typeface="DejaVu Sans"/>
              </a:rPr>
              <a:t>What you need: </a:t>
            </a:r>
            <a:r>
              <a:rPr lang="it-IT" sz="2400" b="0" strike="noStrike" spc="-1">
                <a:solidFill>
                  <a:srgbClr val="000000"/>
                </a:solidFill>
                <a:latin typeface="Comic Sans MS"/>
                <a:ea typeface="DejaVu Sans"/>
              </a:rPr>
              <a:t>glass bowl, candle, baking soda, vinegar, match</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-put a little baking soda in the bowl, place the candle on the bottom and add the vinegar: the flame goes out.</a:t>
            </a:r>
            <a:endParaRPr lang="it-IT" sz="2400" b="0" strike="noStrike" spc="-1">
              <a:latin typeface="Arial"/>
            </a:endParaRPr>
          </a:p>
          <a:p>
            <a:pPr>
              <a:lnSpc>
                <a:spcPct val="100000"/>
              </a:lnSpc>
            </a:pPr>
            <a:r>
              <a:rPr lang="it-IT" sz="1800" b="0" strike="noStrike" spc="-1">
                <a:solidFill>
                  <a:srgbClr val="000000"/>
                </a:solidFill>
                <a:latin typeface="Trebuchet MS"/>
                <a:ea typeface="DejaVu Sans"/>
              </a:rPr>
              <a:t>.</a:t>
            </a:r>
            <a:br/>
            <a:endParaRPr lang="it-IT" sz="1800" b="0" strike="noStrike" spc="-1">
              <a:latin typeface="Arial"/>
            </a:endParaRPr>
          </a:p>
          <a:p>
            <a:pPr>
              <a:lnSpc>
                <a:spcPct val="100000"/>
              </a:lnSpc>
            </a:pPr>
            <a:endParaRPr lang="it-IT" sz="1800" b="0" strike="noStrike" spc="-1">
              <a:latin typeface="Arial"/>
            </a:endParaRPr>
          </a:p>
          <a:p>
            <a:pPr>
              <a:lnSpc>
                <a:spcPct val="100000"/>
              </a:lnSpc>
            </a:pPr>
            <a:endParaRPr lang="it-IT" sz="1800" b="0" strike="noStrike" spc="-1">
              <a:latin typeface="Arial"/>
            </a:endParaRPr>
          </a:p>
          <a:p>
            <a:pPr>
              <a:lnSpc>
                <a:spcPct val="100000"/>
              </a:lnSpc>
            </a:pPr>
            <a:endParaRPr lang="it-IT" sz="1800" b="0" strike="noStrike" spc="-1">
              <a:latin typeface="Arial"/>
            </a:endParaRPr>
          </a:p>
          <a:p>
            <a:pPr>
              <a:lnSpc>
                <a:spcPct val="100000"/>
              </a:lnSpc>
            </a:pPr>
            <a:endParaRPr lang="it-IT" sz="1800" b="0" strike="noStrike" spc="-1">
              <a:latin typeface="Arial"/>
            </a:endParaRPr>
          </a:p>
        </p:txBody>
      </p:sp>
      <p:sp>
        <p:nvSpPr>
          <p:cNvPr id="126" name="CustomShape 2"/>
          <p:cNvSpPr/>
          <p:nvPr/>
        </p:nvSpPr>
        <p:spPr>
          <a:xfrm>
            <a:off x="3793320" y="3528000"/>
            <a:ext cx="2953800" cy="2801520"/>
          </a:xfrm>
          <a:prstGeom prst="roundRect">
            <a:avLst>
              <a:gd name="adj" fmla="val 16667"/>
            </a:avLst>
          </a:prstGeom>
          <a:blipFill rotWithShape="0">
            <a:blip r:embed="rId3"/>
            <a:stretch>
              <a:fillRect/>
            </a:stretch>
          </a:blipFill>
          <a:ln>
            <a:round/>
          </a:ln>
        </p:spPr>
        <p:style>
          <a:lnRef idx="2">
            <a:schemeClr val="accent1">
              <a:shade val="50000"/>
            </a:schemeClr>
          </a:lnRef>
          <a:fillRef idx="1">
            <a:schemeClr val="accent1"/>
          </a:fillRef>
          <a:effectRef idx="0">
            <a:schemeClr val="accent1"/>
          </a:effectRef>
          <a:fontRef idx="minor"/>
        </p:style>
      </p:sp>
      <p:sp>
        <p:nvSpPr>
          <p:cNvPr id="127" name="CustomShape 3"/>
          <p:cNvSpPr/>
          <p:nvPr/>
        </p:nvSpPr>
        <p:spPr>
          <a:xfrm>
            <a:off x="7330680" y="2377440"/>
            <a:ext cx="4045320" cy="3670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spcBef>
                <a:spcPts val="1001"/>
              </a:spcBef>
            </a:pPr>
            <a:endParaRPr lang="it-IT" sz="1800" b="0" strike="noStrike" spc="-1">
              <a:latin typeface="Arial"/>
            </a:endParaRPr>
          </a:p>
          <a:p>
            <a:pPr>
              <a:lnSpc>
                <a:spcPct val="100000"/>
              </a:lnSpc>
              <a:spcBef>
                <a:spcPts val="1001"/>
              </a:spcBef>
            </a:pPr>
            <a:r>
              <a:rPr lang="it-IT" sz="2400" b="1" strike="noStrike" spc="-1">
                <a:solidFill>
                  <a:srgbClr val="6C911C"/>
                </a:solidFill>
                <a:latin typeface="Comic Sans MS"/>
              </a:rPr>
              <a:t>Explanation: </a:t>
            </a:r>
            <a:r>
              <a:rPr lang="it-IT" sz="2400" b="0" strike="noStrike" spc="-1">
                <a:solidFill>
                  <a:srgbClr val="000000"/>
                </a:solidFill>
                <a:latin typeface="Comic Sans MS"/>
              </a:rPr>
              <a:t>a chemical reaction takes place between baking soda and vinegar with the formation of CO2 which causes the flame to go</a:t>
            </a:r>
            <a:r>
              <a:rPr lang="it-IT" sz="2400" b="1" strike="noStrike" spc="-1">
                <a:solidFill>
                  <a:srgbClr val="6C911C"/>
                </a:solidFill>
                <a:latin typeface="Comic Sans MS"/>
              </a:rPr>
              <a:t> </a:t>
            </a:r>
            <a:r>
              <a:rPr lang="it-IT" sz="2400" b="0" strike="noStrike" spc="-1">
                <a:solidFill>
                  <a:srgbClr val="000000"/>
                </a:solidFill>
                <a:latin typeface="Comic Sans MS"/>
              </a:rPr>
              <a:t>out. </a:t>
            </a:r>
            <a:endParaRPr lang="it-IT" sz="2400" b="0" strike="noStrike" spc="-1">
              <a:latin typeface="Arial"/>
            </a:endParaRPr>
          </a:p>
        </p:txBody>
      </p:sp>
      <p:sp>
        <p:nvSpPr>
          <p:cNvPr id="128" name="CustomShape 4"/>
          <p:cNvSpPr/>
          <p:nvPr/>
        </p:nvSpPr>
        <p:spPr>
          <a:xfrm>
            <a:off x="894240" y="60120"/>
            <a:ext cx="8433720" cy="5166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it-IT" sz="2800" b="1" strike="noStrike" spc="-1">
                <a:solidFill>
                  <a:srgbClr val="FF9900"/>
                </a:solidFill>
                <a:latin typeface="Comic Sans MS"/>
                <a:ea typeface="DejaVu Sans"/>
              </a:rPr>
              <a:t>The atmosphere is made up of different gases:</a:t>
            </a:r>
            <a:endParaRPr lang="it-IT" sz="2800" b="0" strike="noStrike" spc="-1">
              <a:latin typeface="Arial"/>
            </a:endParaRPr>
          </a:p>
        </p:txBody>
      </p:sp>
      <p:sp>
        <p:nvSpPr>
          <p:cNvPr id="129" name="CustomShape 5"/>
          <p:cNvSpPr/>
          <p:nvPr/>
        </p:nvSpPr>
        <p:spPr>
          <a:xfrm>
            <a:off x="216000" y="3528000"/>
            <a:ext cx="3121200" cy="2801520"/>
          </a:xfrm>
          <a:prstGeom prst="roundRect">
            <a:avLst>
              <a:gd name="adj" fmla="val 16667"/>
            </a:avLst>
          </a:prstGeom>
          <a:blipFill rotWithShape="0">
            <a:blip r:embed="rId4"/>
            <a:stretch>
              <a:fillRect/>
            </a:stretch>
          </a:blipFill>
          <a:ln>
            <a:round/>
          </a:ln>
        </p:spPr>
        <p:style>
          <a:lnRef idx="2">
            <a:schemeClr val="accent1">
              <a:shade val="50000"/>
            </a:schemeClr>
          </a:lnRef>
          <a:fillRef idx="1">
            <a:schemeClr val="accent1"/>
          </a:fillRef>
          <a:effectRef idx="0">
            <a:schemeClr val="accent1"/>
          </a:effectRef>
          <a:fontRef idx="minor"/>
        </p:style>
      </p:sp>
      <p:pic>
        <p:nvPicPr>
          <p:cNvPr id="130" name="Immagine 6"/>
          <p:cNvPicPr/>
          <p:nvPr/>
        </p:nvPicPr>
        <p:blipFill>
          <a:blip r:embed="rId5"/>
          <a:stretch/>
        </p:blipFill>
        <p:spPr>
          <a:xfrm>
            <a:off x="10526400" y="0"/>
            <a:ext cx="1666080" cy="2088360"/>
          </a:xfrm>
          <a:prstGeom prst="rect">
            <a:avLst/>
          </a:prstGeom>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Immagine 6"/>
          <p:cNvPicPr/>
          <p:nvPr/>
        </p:nvPicPr>
        <p:blipFill>
          <a:blip r:embed="rId2"/>
          <a:stretch/>
        </p:blipFill>
        <p:spPr>
          <a:xfrm>
            <a:off x="11135880" y="5739840"/>
            <a:ext cx="1055520" cy="1055520"/>
          </a:xfrm>
          <a:prstGeom prst="rect">
            <a:avLst/>
          </a:prstGeom>
          <a:ln>
            <a:noFill/>
          </a:ln>
        </p:spPr>
      </p:pic>
      <p:sp>
        <p:nvSpPr>
          <p:cNvPr id="132" name="CustomShape 1"/>
          <p:cNvSpPr/>
          <p:nvPr/>
        </p:nvSpPr>
        <p:spPr>
          <a:xfrm>
            <a:off x="667440" y="358560"/>
            <a:ext cx="10746000" cy="411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2400" b="1" strike="noStrike" spc="-1">
                <a:solidFill>
                  <a:srgbClr val="A6A6A6"/>
                </a:solidFill>
                <a:latin typeface="Comic Sans MS"/>
                <a:ea typeface="DejaVu Sans"/>
              </a:rPr>
              <a:t>… and to inflate a balloon:</a:t>
            </a:r>
            <a:br/>
            <a:r>
              <a:rPr lang="it-IT" sz="2400" b="1" strike="noStrike" spc="-1">
                <a:solidFill>
                  <a:srgbClr val="A6A6A6"/>
                </a:solidFill>
                <a:latin typeface="Comic Sans MS"/>
                <a:ea typeface="DejaVu Sans"/>
              </a:rPr>
              <a:t> </a:t>
            </a:r>
            <a:endParaRPr lang="it-IT" sz="2400" b="0" strike="noStrike" spc="-1">
              <a:latin typeface="Arial"/>
            </a:endParaRPr>
          </a:p>
          <a:p>
            <a:pPr>
              <a:lnSpc>
                <a:spcPct val="100000"/>
              </a:lnSpc>
            </a:pPr>
            <a:r>
              <a:rPr lang="it-IT" sz="2400" b="1" strike="noStrike" spc="-1">
                <a:solidFill>
                  <a:srgbClr val="000000"/>
                </a:solidFill>
                <a:latin typeface="Comic Sans MS"/>
                <a:ea typeface="DejaVu Sans"/>
              </a:rPr>
              <a:t>What you need: </a:t>
            </a:r>
            <a:r>
              <a:rPr lang="it-IT" sz="2400" b="0" strike="noStrike" spc="-1">
                <a:solidFill>
                  <a:srgbClr val="000000"/>
                </a:solidFill>
                <a:latin typeface="Comic Sans MS"/>
                <a:ea typeface="DejaVu Sans"/>
              </a:rPr>
              <a:t>bottle, bicarbonate, vinegar, balloon</a:t>
            </a:r>
            <a:endParaRPr lang="it-IT" sz="2400" b="0" strike="noStrike" spc="-1">
              <a:latin typeface="Arial"/>
            </a:endParaRPr>
          </a:p>
          <a:p>
            <a:pPr>
              <a:lnSpc>
                <a:spcPct val="100000"/>
              </a:lnSpc>
            </a:pP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-Place a little bicarbonate on the bottom of the bottle</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-Pour some vinegar into the bottle</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-Quickly thread a balloon onto the neck of the bottle</a:t>
            </a: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p:txBody>
      </p:sp>
      <p:sp>
        <p:nvSpPr>
          <p:cNvPr id="133" name="CustomShape 2"/>
          <p:cNvSpPr/>
          <p:nvPr/>
        </p:nvSpPr>
        <p:spPr>
          <a:xfrm>
            <a:off x="820440" y="3200400"/>
            <a:ext cx="2311560" cy="3594960"/>
          </a:xfrm>
          <a:prstGeom prst="roundRect">
            <a:avLst>
              <a:gd name="adj" fmla="val 16667"/>
            </a:avLst>
          </a:prstGeom>
          <a:blipFill rotWithShape="0">
            <a:blip r:embed="rId3"/>
            <a:stretch>
              <a:fillRect/>
            </a:stretch>
          </a:blipFill>
          <a:ln>
            <a:round/>
          </a:ln>
        </p:spPr>
        <p:style>
          <a:lnRef idx="2">
            <a:schemeClr val="accent1">
              <a:shade val="50000"/>
            </a:schemeClr>
          </a:lnRef>
          <a:fillRef idx="1">
            <a:schemeClr val="accent1"/>
          </a:fillRef>
          <a:effectRef idx="0">
            <a:schemeClr val="accent1"/>
          </a:effectRef>
          <a:fontRef idx="minor"/>
        </p:style>
      </p:sp>
      <p:sp>
        <p:nvSpPr>
          <p:cNvPr id="134" name="CustomShape 3"/>
          <p:cNvSpPr/>
          <p:nvPr/>
        </p:nvSpPr>
        <p:spPr>
          <a:xfrm>
            <a:off x="5686560" y="3221640"/>
            <a:ext cx="5401440" cy="3546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spcBef>
                <a:spcPts val="1001"/>
              </a:spcBef>
            </a:pPr>
            <a:r>
              <a:rPr lang="it-IT" sz="2400" b="1" strike="noStrike" spc="-1">
                <a:solidFill>
                  <a:srgbClr val="6C911C"/>
                </a:solidFill>
                <a:latin typeface="Comic Sans MS"/>
              </a:rPr>
              <a:t>Explanation: </a:t>
            </a:r>
            <a:r>
              <a:rPr lang="it-IT" sz="2400" b="0" strike="noStrike" spc="-1">
                <a:solidFill>
                  <a:srgbClr val="000000"/>
                </a:solidFill>
                <a:latin typeface="Comic Sans MS"/>
              </a:rPr>
              <a:t>a chemical reaction takes place between vinegar and baking soda which produces CO2. Like all gases, carbon dioxide also expands by inflating the balloon to occupy the space inside.</a:t>
            </a:r>
            <a:endParaRPr lang="it-IT" sz="2400" b="0" strike="noStrike" spc="-1">
              <a:latin typeface="Arial"/>
            </a:endParaRPr>
          </a:p>
        </p:txBody>
      </p:sp>
      <p:pic>
        <p:nvPicPr>
          <p:cNvPr id="135" name="Immagine 6"/>
          <p:cNvPicPr/>
          <p:nvPr/>
        </p:nvPicPr>
        <p:blipFill>
          <a:blip r:embed="rId4"/>
          <a:stretch/>
        </p:blipFill>
        <p:spPr>
          <a:xfrm>
            <a:off x="10526400" y="0"/>
            <a:ext cx="1666080" cy="2088360"/>
          </a:xfrm>
          <a:prstGeom prst="rect">
            <a:avLst/>
          </a:prstGeom>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Immagine 6"/>
          <p:cNvPicPr/>
          <p:nvPr/>
        </p:nvPicPr>
        <p:blipFill>
          <a:blip r:embed="rId2"/>
          <a:stretch/>
        </p:blipFill>
        <p:spPr>
          <a:xfrm>
            <a:off x="11135880" y="5739840"/>
            <a:ext cx="1055520" cy="1055520"/>
          </a:xfrm>
          <a:prstGeom prst="rect">
            <a:avLst/>
          </a:prstGeom>
          <a:ln>
            <a:noFill/>
          </a:ln>
        </p:spPr>
      </p:pic>
      <p:sp>
        <p:nvSpPr>
          <p:cNvPr id="137" name="CustomShape 1"/>
          <p:cNvSpPr/>
          <p:nvPr/>
        </p:nvSpPr>
        <p:spPr>
          <a:xfrm>
            <a:off x="667440" y="358560"/>
            <a:ext cx="10746000" cy="4844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2400" b="1" strike="noStrike" spc="-1" dirty="0">
                <a:solidFill>
                  <a:srgbClr val="A6A6A6"/>
                </a:solidFill>
                <a:latin typeface="Comic Sans MS"/>
                <a:ea typeface="DejaVu Sans"/>
              </a:rPr>
              <a:t>To </a:t>
            </a:r>
            <a:r>
              <a:rPr lang="it-IT" sz="2400" b="1" strike="noStrike" spc="-1" dirty="0" err="1">
                <a:solidFill>
                  <a:srgbClr val="A6A6A6"/>
                </a:solidFill>
                <a:latin typeface="Comic Sans MS"/>
                <a:ea typeface="DejaVu Sans"/>
              </a:rPr>
              <a:t>understand</a:t>
            </a:r>
            <a:r>
              <a:rPr lang="it-IT" sz="2400" b="1" strike="noStrike" spc="-1" dirty="0">
                <a:solidFill>
                  <a:srgbClr val="A6A6A6"/>
                </a:solidFill>
                <a:latin typeface="Comic Sans MS"/>
                <a:ea typeface="DejaVu Sans"/>
              </a:rPr>
              <a:t> acid </a:t>
            </a:r>
            <a:r>
              <a:rPr lang="it-IT" sz="2400" b="1" strike="noStrike" spc="-1" dirty="0" err="1">
                <a:solidFill>
                  <a:srgbClr val="A6A6A6"/>
                </a:solidFill>
                <a:latin typeface="Comic Sans MS"/>
                <a:ea typeface="DejaVu Sans"/>
              </a:rPr>
              <a:t>rain</a:t>
            </a:r>
            <a:r>
              <a:rPr lang="it-IT" sz="2400" b="1" strike="noStrike" spc="-1" dirty="0">
                <a:solidFill>
                  <a:srgbClr val="A6A6A6"/>
                </a:solidFill>
                <a:latin typeface="Comic Sans MS"/>
                <a:ea typeface="DejaVu Sans"/>
              </a:rPr>
              <a:t> ...:</a:t>
            </a:r>
            <a:endParaRPr lang="it-IT" sz="2400" b="0" strike="noStrike" spc="-1" dirty="0">
              <a:latin typeface="Arial"/>
            </a:endParaRPr>
          </a:p>
          <a:p>
            <a:pPr>
              <a:lnSpc>
                <a:spcPct val="100000"/>
              </a:lnSpc>
            </a:pPr>
            <a:endParaRPr lang="it-IT" sz="2400" b="0" strike="noStrike" spc="-1" dirty="0">
              <a:latin typeface="Arial"/>
            </a:endParaRPr>
          </a:p>
          <a:p>
            <a:pPr>
              <a:lnSpc>
                <a:spcPct val="100000"/>
              </a:lnSpc>
            </a:pPr>
            <a:r>
              <a:rPr lang="it-IT" sz="2400" b="1" strike="noStrike" spc="-1" dirty="0" err="1">
                <a:solidFill>
                  <a:srgbClr val="000000"/>
                </a:solidFill>
                <a:latin typeface="Comic Sans MS"/>
                <a:ea typeface="DejaVu Sans"/>
              </a:rPr>
              <a:t>What</a:t>
            </a:r>
            <a:r>
              <a:rPr lang="it-IT" sz="2400" b="1" strike="noStrike" spc="-1" dirty="0">
                <a:solidFill>
                  <a:srgbClr val="000000"/>
                </a:solidFill>
                <a:latin typeface="Comic Sans MS"/>
                <a:ea typeface="DejaVu Sans"/>
              </a:rPr>
              <a:t> </a:t>
            </a:r>
            <a:r>
              <a:rPr lang="it-IT" sz="2400" b="1" strike="noStrike" spc="-1" dirty="0" err="1">
                <a:solidFill>
                  <a:srgbClr val="000000"/>
                </a:solidFill>
                <a:latin typeface="Comic Sans MS"/>
                <a:ea typeface="DejaVu Sans"/>
              </a:rPr>
              <a:t>you</a:t>
            </a:r>
            <a:r>
              <a:rPr lang="it-IT" sz="2400" b="1" strike="noStrike" spc="-1" dirty="0">
                <a:solidFill>
                  <a:srgbClr val="000000"/>
                </a:solidFill>
                <a:latin typeface="Comic Sans MS"/>
                <a:ea typeface="DejaVu Sans"/>
              </a:rPr>
              <a:t> </a:t>
            </a:r>
            <a:r>
              <a:rPr lang="it-IT" sz="2400" b="1" strike="noStrike" spc="-1" dirty="0" err="1">
                <a:solidFill>
                  <a:srgbClr val="000000"/>
                </a:solidFill>
                <a:latin typeface="Comic Sans MS"/>
                <a:ea typeface="DejaVu Sans"/>
              </a:rPr>
              <a:t>need</a:t>
            </a:r>
            <a:r>
              <a:rPr lang="it-IT" sz="2400" b="1"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saucer</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plastic</a:t>
            </a:r>
            <a:r>
              <a:rPr lang="it-IT" sz="2400" b="0" strike="noStrike" spc="-1" dirty="0">
                <a:solidFill>
                  <a:srgbClr val="000000"/>
                </a:solidFill>
                <a:latin typeface="Comic Sans MS"/>
                <a:ea typeface="DejaVu Sans"/>
              </a:rPr>
              <a:t> or </a:t>
            </a:r>
            <a:r>
              <a:rPr lang="it-IT" sz="2400" b="0" strike="noStrike" spc="-1" dirty="0" err="1">
                <a:solidFill>
                  <a:srgbClr val="000000"/>
                </a:solidFill>
                <a:latin typeface="Comic Sans MS"/>
                <a:ea typeface="DejaVu Sans"/>
              </a:rPr>
              <a:t>glass</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chalks</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lemon</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juice</a:t>
            </a:r>
            <a:r>
              <a:rPr lang="it-IT" sz="2400" b="0" strike="noStrike" spc="-1" dirty="0">
                <a:solidFill>
                  <a:srgbClr val="000000"/>
                </a:solidFill>
                <a:latin typeface="Comic Sans MS"/>
                <a:ea typeface="DejaVu Sans"/>
              </a:rPr>
              <a:t>, coca cola, </a:t>
            </a:r>
            <a:r>
              <a:rPr lang="it-IT" sz="2400" b="0" strike="noStrike" spc="-1" dirty="0" err="1">
                <a:solidFill>
                  <a:srgbClr val="000000"/>
                </a:solidFill>
                <a:latin typeface="Comic Sans MS"/>
                <a:ea typeface="DejaVu Sans"/>
              </a:rPr>
              <a:t>detergent</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concentrated</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citric</a:t>
            </a:r>
            <a:r>
              <a:rPr lang="it-IT" sz="2400" b="0" strike="noStrike" spc="-1" dirty="0">
                <a:solidFill>
                  <a:srgbClr val="000000"/>
                </a:solidFill>
                <a:latin typeface="Comic Sans MS"/>
                <a:ea typeface="DejaVu Sans"/>
              </a:rPr>
              <a:t> acid, </a:t>
            </a:r>
            <a:r>
              <a:rPr lang="it-IT" sz="2400" b="0" strike="noStrike" spc="-1" dirty="0" err="1">
                <a:solidFill>
                  <a:srgbClr val="000000"/>
                </a:solidFill>
                <a:latin typeface="Comic Sans MS"/>
                <a:ea typeface="DejaVu Sans"/>
              </a:rPr>
              <a:t>plastic</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pipettes</a:t>
            </a:r>
            <a:endParaRPr lang="it-IT" sz="2400" b="0" strike="noStrike" spc="-1" dirty="0">
              <a:latin typeface="Arial"/>
            </a:endParaRPr>
          </a:p>
          <a:p>
            <a:pPr>
              <a:lnSpc>
                <a:spcPct val="100000"/>
              </a:lnSpc>
            </a:pPr>
            <a:endParaRPr lang="it-IT" sz="2400" b="0" strike="noStrike" spc="-1" dirty="0">
              <a:latin typeface="Arial"/>
            </a:endParaRPr>
          </a:p>
          <a:p>
            <a:pPr>
              <a:lnSpc>
                <a:spcPct val="100000"/>
              </a:lnSpc>
            </a:pPr>
            <a:r>
              <a:rPr lang="it-IT" sz="2400" b="0" strike="noStrike" spc="-1" dirty="0">
                <a:solidFill>
                  <a:srgbClr val="000000"/>
                </a:solidFill>
                <a:latin typeface="Comic Sans MS"/>
                <a:ea typeface="DejaVu Sans"/>
              </a:rPr>
              <a:t>-Break a </a:t>
            </a:r>
            <a:r>
              <a:rPr lang="it-IT" sz="2400" b="0" strike="noStrike" spc="-1" dirty="0" err="1">
                <a:solidFill>
                  <a:srgbClr val="000000"/>
                </a:solidFill>
                <a:latin typeface="Comic Sans MS"/>
                <a:ea typeface="DejaVu Sans"/>
              </a:rPr>
              <a:t>piece</a:t>
            </a:r>
            <a:r>
              <a:rPr lang="it-IT" sz="2400" b="0" strike="noStrike" spc="-1" dirty="0">
                <a:solidFill>
                  <a:srgbClr val="000000"/>
                </a:solidFill>
                <a:latin typeface="Comic Sans MS"/>
                <a:ea typeface="DejaVu Sans"/>
              </a:rPr>
              <a:t> of </a:t>
            </a:r>
            <a:r>
              <a:rPr lang="it-IT" sz="2400" b="0" strike="noStrike" spc="-1" dirty="0" err="1">
                <a:solidFill>
                  <a:srgbClr val="000000"/>
                </a:solidFill>
                <a:latin typeface="Comic Sans MS"/>
                <a:ea typeface="DejaVu Sans"/>
              </a:rPr>
              <a:t>chalk</a:t>
            </a:r>
            <a:r>
              <a:rPr lang="it-IT" sz="2400" b="0" strike="noStrike" spc="-1" dirty="0">
                <a:solidFill>
                  <a:srgbClr val="000000"/>
                </a:solidFill>
                <a:latin typeface="Comic Sans MS"/>
                <a:ea typeface="DejaVu Sans"/>
              </a:rPr>
              <a:t> on the </a:t>
            </a:r>
            <a:r>
              <a:rPr lang="it-IT" sz="2400" b="0" strike="noStrike" spc="-1" dirty="0" err="1">
                <a:solidFill>
                  <a:srgbClr val="000000"/>
                </a:solidFill>
                <a:latin typeface="Comic Sans MS"/>
                <a:ea typeface="DejaVu Sans"/>
              </a:rPr>
              <a:t>saucer</a:t>
            </a:r>
            <a:endParaRPr lang="it-IT" sz="2400" b="0" strike="noStrike" spc="-1" dirty="0">
              <a:latin typeface="Arial"/>
            </a:endParaRPr>
          </a:p>
          <a:p>
            <a:pPr>
              <a:lnSpc>
                <a:spcPct val="100000"/>
              </a:lnSpc>
            </a:pPr>
            <a:r>
              <a:rPr lang="it-IT" sz="2400" b="0" strike="noStrike" spc="-1" dirty="0">
                <a:solidFill>
                  <a:srgbClr val="000000"/>
                </a:solidFill>
                <a:latin typeface="Comic Sans MS"/>
                <a:ea typeface="DejaVu Sans"/>
              </a:rPr>
              <a:t>-Pour a </a:t>
            </a:r>
            <a:r>
              <a:rPr lang="it-IT" sz="2400" b="0" strike="noStrike" spc="-1" dirty="0" err="1">
                <a:solidFill>
                  <a:srgbClr val="000000"/>
                </a:solidFill>
                <a:latin typeface="Comic Sans MS"/>
                <a:ea typeface="DejaVu Sans"/>
              </a:rPr>
              <a:t>few</a:t>
            </a:r>
            <a:r>
              <a:rPr lang="it-IT" sz="2400" b="0" strike="noStrike" spc="-1" dirty="0">
                <a:solidFill>
                  <a:srgbClr val="000000"/>
                </a:solidFill>
                <a:latin typeface="Comic Sans MS"/>
                <a:ea typeface="DejaVu Sans"/>
              </a:rPr>
              <a:t> drops of the </a:t>
            </a:r>
            <a:r>
              <a:rPr lang="it-IT" sz="2400" b="0" strike="noStrike" spc="-1" dirty="0" err="1">
                <a:solidFill>
                  <a:srgbClr val="000000"/>
                </a:solidFill>
                <a:latin typeface="Comic Sans MS"/>
                <a:ea typeface="DejaVu Sans"/>
              </a:rPr>
              <a:t>various</a:t>
            </a:r>
            <a:r>
              <a:rPr lang="it-IT" sz="2400" b="0" strike="noStrike" spc="-1" dirty="0">
                <a:solidFill>
                  <a:srgbClr val="000000"/>
                </a:solidFill>
                <a:latin typeface="Comic Sans MS"/>
                <a:ea typeface="DejaVu Sans"/>
              </a:rPr>
              <a:t> more or </a:t>
            </a:r>
            <a:r>
              <a:rPr lang="it-IT" sz="2400" b="0" strike="noStrike" spc="-1" dirty="0" err="1">
                <a:solidFill>
                  <a:srgbClr val="000000"/>
                </a:solidFill>
                <a:latin typeface="Comic Sans MS"/>
                <a:ea typeface="DejaVu Sans"/>
              </a:rPr>
              <a:t>less</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acidic</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liquid</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substances</a:t>
            </a:r>
            <a:r>
              <a:rPr lang="it-IT" sz="2400" b="0" strike="noStrike" spc="-1" dirty="0">
                <a:solidFill>
                  <a:srgbClr val="000000"/>
                </a:solidFill>
                <a:latin typeface="Comic Sans MS"/>
                <a:ea typeface="DejaVu Sans"/>
              </a:rPr>
              <a:t> on </a:t>
            </a:r>
            <a:r>
              <a:rPr lang="it-IT" sz="2400" b="0" strike="noStrike" spc="-1" dirty="0" err="1">
                <a:solidFill>
                  <a:srgbClr val="000000"/>
                </a:solidFill>
                <a:latin typeface="Comic Sans MS"/>
                <a:ea typeface="DejaVu Sans"/>
              </a:rPr>
              <a:t>each</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piece</a:t>
            </a:r>
            <a:r>
              <a:rPr lang="it-IT" sz="2400" b="0" strike="noStrike" spc="-1" dirty="0">
                <a:solidFill>
                  <a:srgbClr val="000000"/>
                </a:solidFill>
                <a:latin typeface="Comic Sans MS"/>
                <a:ea typeface="DejaVu Sans"/>
              </a:rPr>
              <a:t> and </a:t>
            </a:r>
            <a:r>
              <a:rPr lang="it-IT" sz="2400" b="0" strike="noStrike" spc="-1" dirty="0" err="1">
                <a:solidFill>
                  <a:srgbClr val="000000"/>
                </a:solidFill>
                <a:latin typeface="Comic Sans MS"/>
                <a:ea typeface="DejaVu Sans"/>
              </a:rPr>
              <a:t>observe</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what</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happens</a:t>
            </a:r>
            <a:endParaRPr lang="it-IT" sz="2400" b="0" strike="noStrike" spc="-1" dirty="0">
              <a:latin typeface="Arial"/>
            </a:endParaRPr>
          </a:p>
          <a:p>
            <a:pPr>
              <a:lnSpc>
                <a:spcPct val="100000"/>
              </a:lnSpc>
            </a:pPr>
            <a:endParaRPr lang="it-IT" sz="2400" b="0" strike="noStrike" spc="-1" dirty="0">
              <a:latin typeface="Arial"/>
            </a:endParaRPr>
          </a:p>
          <a:p>
            <a:pPr>
              <a:lnSpc>
                <a:spcPct val="100000"/>
              </a:lnSpc>
            </a:pPr>
            <a:endParaRPr lang="it-IT" sz="2400" b="0" strike="noStrike" spc="-1" dirty="0">
              <a:latin typeface="Arial"/>
            </a:endParaRPr>
          </a:p>
          <a:p>
            <a:pPr>
              <a:lnSpc>
                <a:spcPct val="100000"/>
              </a:lnSpc>
            </a:pPr>
            <a:endParaRPr lang="it-IT" sz="2400" b="0" strike="noStrike" spc="-1" dirty="0">
              <a:latin typeface="Arial"/>
            </a:endParaRPr>
          </a:p>
          <a:p>
            <a:pPr>
              <a:lnSpc>
                <a:spcPct val="100000"/>
              </a:lnSpc>
            </a:pPr>
            <a:endParaRPr lang="it-IT" sz="2400" b="0" strike="noStrike" spc="-1" dirty="0">
              <a:latin typeface="Arial"/>
            </a:endParaRPr>
          </a:p>
          <a:p>
            <a:pPr>
              <a:lnSpc>
                <a:spcPct val="100000"/>
              </a:lnSpc>
            </a:pPr>
            <a:endParaRPr lang="it-IT" sz="2400" b="0" strike="noStrike" spc="-1" dirty="0">
              <a:latin typeface="Arial"/>
            </a:endParaRPr>
          </a:p>
        </p:txBody>
      </p:sp>
      <p:sp>
        <p:nvSpPr>
          <p:cNvPr id="138" name="CustomShape 2"/>
          <p:cNvSpPr/>
          <p:nvPr/>
        </p:nvSpPr>
        <p:spPr>
          <a:xfrm>
            <a:off x="6840000" y="3456000"/>
            <a:ext cx="5110560" cy="3546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spcBef>
                <a:spcPts val="1001"/>
              </a:spcBef>
            </a:pPr>
            <a:r>
              <a:rPr lang="it-IT" sz="2400" b="1" strike="noStrike" spc="-1">
                <a:solidFill>
                  <a:srgbClr val="6C911C"/>
                </a:solidFill>
                <a:latin typeface="Comic Sans MS"/>
              </a:rPr>
              <a:t>Explanation: </a:t>
            </a:r>
            <a:r>
              <a:rPr lang="it-IT" sz="2400" b="0" strike="noStrike" spc="-1">
                <a:solidFill>
                  <a:srgbClr val="000000"/>
                </a:solidFill>
                <a:latin typeface="Comic Sans MS"/>
              </a:rPr>
              <a:t>the acid substances dissolve the chalks more or less quickly. By analogy, acid rains are able to crumble the material from which buildings, monuments, etc. are made. </a:t>
            </a:r>
            <a:endParaRPr lang="it-IT" sz="2400" b="0" strike="noStrike" spc="-1">
              <a:latin typeface="Arial"/>
            </a:endParaRPr>
          </a:p>
        </p:txBody>
      </p:sp>
      <p:sp>
        <p:nvSpPr>
          <p:cNvPr id="139" name="CustomShape 3"/>
          <p:cNvSpPr/>
          <p:nvPr/>
        </p:nvSpPr>
        <p:spPr>
          <a:xfrm>
            <a:off x="170280" y="3505320"/>
            <a:ext cx="3069720" cy="3059280"/>
          </a:xfrm>
          <a:prstGeom prst="roundRect">
            <a:avLst>
              <a:gd name="adj" fmla="val 16667"/>
            </a:avLst>
          </a:prstGeom>
          <a:blipFill rotWithShape="0">
            <a:blip r:embed="rId3"/>
            <a:stretch>
              <a:fillRect/>
            </a:stretch>
          </a:blipFill>
          <a:ln>
            <a:round/>
          </a:ln>
        </p:spPr>
        <p:style>
          <a:lnRef idx="2">
            <a:schemeClr val="accent1">
              <a:shade val="50000"/>
            </a:schemeClr>
          </a:lnRef>
          <a:fillRef idx="1">
            <a:schemeClr val="accent1"/>
          </a:fillRef>
          <a:effectRef idx="0">
            <a:schemeClr val="accent1"/>
          </a:effectRef>
          <a:fontRef idx="minor"/>
        </p:style>
      </p:sp>
      <p:sp>
        <p:nvSpPr>
          <p:cNvPr id="140" name="CustomShape 4"/>
          <p:cNvSpPr/>
          <p:nvPr/>
        </p:nvSpPr>
        <p:spPr>
          <a:xfrm>
            <a:off x="3600000" y="3461760"/>
            <a:ext cx="2943000" cy="3018240"/>
          </a:xfrm>
          <a:prstGeom prst="roundRect">
            <a:avLst>
              <a:gd name="adj" fmla="val 16667"/>
            </a:avLst>
          </a:prstGeom>
          <a:blipFill rotWithShape="0">
            <a:blip r:embed="rId4"/>
            <a:stretch>
              <a:fillRect/>
            </a:stretch>
          </a:blipFill>
          <a:ln>
            <a:round/>
          </a:ln>
        </p:spPr>
        <p:style>
          <a:lnRef idx="2">
            <a:schemeClr val="accent1">
              <a:shade val="50000"/>
            </a:schemeClr>
          </a:lnRef>
          <a:fillRef idx="1">
            <a:schemeClr val="accent1"/>
          </a:fillRef>
          <a:effectRef idx="0">
            <a:schemeClr val="accent1"/>
          </a:effectRef>
          <a:fontRef idx="minor"/>
        </p:style>
      </p:sp>
      <p:pic>
        <p:nvPicPr>
          <p:cNvPr id="141" name="Immagine 6"/>
          <p:cNvPicPr/>
          <p:nvPr/>
        </p:nvPicPr>
        <p:blipFill>
          <a:blip r:embed="rId5"/>
          <a:stretch/>
        </p:blipFill>
        <p:spPr>
          <a:xfrm>
            <a:off x="10526400" y="0"/>
            <a:ext cx="1666080" cy="2088360"/>
          </a:xfrm>
          <a:prstGeom prst="rect">
            <a:avLst/>
          </a:prstGeom>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Immagine 6"/>
          <p:cNvPicPr/>
          <p:nvPr/>
        </p:nvPicPr>
        <p:blipFill>
          <a:blip r:embed="rId2"/>
          <a:stretch/>
        </p:blipFill>
        <p:spPr>
          <a:xfrm>
            <a:off x="11135880" y="5739840"/>
            <a:ext cx="1055520" cy="1055520"/>
          </a:xfrm>
          <a:prstGeom prst="rect">
            <a:avLst/>
          </a:prstGeom>
          <a:ln>
            <a:noFill/>
          </a:ln>
        </p:spPr>
      </p:pic>
      <p:sp>
        <p:nvSpPr>
          <p:cNvPr id="143" name="CustomShape 1"/>
          <p:cNvSpPr/>
          <p:nvPr/>
        </p:nvSpPr>
        <p:spPr>
          <a:xfrm>
            <a:off x="667440" y="358560"/>
            <a:ext cx="10746000" cy="4570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it-IT" sz="1800" b="0" strike="noStrike" spc="-1">
              <a:latin typeface="Arial"/>
            </a:endParaRPr>
          </a:p>
          <a:p>
            <a:pPr>
              <a:lnSpc>
                <a:spcPct val="100000"/>
              </a:lnSpc>
            </a:pPr>
            <a:r>
              <a:rPr lang="it-IT" sz="2400" b="1" strike="noStrike" spc="-1">
                <a:solidFill>
                  <a:srgbClr val="A6A6A6"/>
                </a:solidFill>
                <a:latin typeface="Comic Sans MS"/>
                <a:ea typeface="DejaVu Sans"/>
              </a:rPr>
              <a:t>A box full of ...:</a:t>
            </a:r>
            <a:endParaRPr lang="it-IT" sz="2400" b="0" strike="noStrike" spc="-1">
              <a:latin typeface="Arial"/>
            </a:endParaRPr>
          </a:p>
          <a:p>
            <a:pPr>
              <a:lnSpc>
                <a:spcPct val="100000"/>
              </a:lnSpc>
            </a:pPr>
            <a:br/>
            <a:endParaRPr lang="it-IT" sz="2400" b="0" strike="noStrike" spc="-1">
              <a:latin typeface="Arial"/>
            </a:endParaRPr>
          </a:p>
          <a:p>
            <a:pPr>
              <a:lnSpc>
                <a:spcPct val="100000"/>
              </a:lnSpc>
            </a:pPr>
            <a:r>
              <a:rPr lang="it-IT" sz="2400" b="1" strike="noStrike" spc="-1">
                <a:solidFill>
                  <a:srgbClr val="000000"/>
                </a:solidFill>
                <a:latin typeface="Comic Sans MS"/>
                <a:ea typeface="DejaVu Sans"/>
              </a:rPr>
              <a:t>What you need: </a:t>
            </a:r>
            <a:r>
              <a:rPr lang="it-IT" sz="2400" b="0" strike="noStrike" spc="-1">
                <a:solidFill>
                  <a:srgbClr val="000000"/>
                </a:solidFill>
                <a:latin typeface="Comic Sans MS"/>
                <a:ea typeface="DejaVu Sans"/>
              </a:rPr>
              <a:t>plastic box, cardboard, etc., various objects (games, pens, etc.)</a:t>
            </a:r>
            <a:endParaRPr lang="it-IT" sz="2400" b="0" strike="noStrike" spc="-1">
              <a:latin typeface="Arial"/>
            </a:endParaRPr>
          </a:p>
          <a:p>
            <a:pPr>
              <a:lnSpc>
                <a:spcPct val="100000"/>
              </a:lnSpc>
            </a:pP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-Put the different objects in the box and ask the children in turn to answer the question "what's in the box? How many things that take up space do you count? “</a:t>
            </a: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p:txBody>
      </p:sp>
      <p:sp>
        <p:nvSpPr>
          <p:cNvPr id="144" name="CustomShape 2"/>
          <p:cNvSpPr/>
          <p:nvPr/>
        </p:nvSpPr>
        <p:spPr>
          <a:xfrm>
            <a:off x="5278320" y="4023360"/>
            <a:ext cx="5520600" cy="328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spcBef>
                <a:spcPts val="1001"/>
              </a:spcBef>
            </a:pPr>
            <a:r>
              <a:rPr lang="it-IT" sz="2400" b="1" strike="noStrike" spc="-1">
                <a:solidFill>
                  <a:srgbClr val="6C911C"/>
                </a:solidFill>
                <a:latin typeface="Comic Sans MS"/>
              </a:rPr>
              <a:t>Explanation: </a:t>
            </a:r>
            <a:r>
              <a:rPr lang="it-IT" sz="2400" b="0" strike="noStrike" spc="-1">
                <a:solidFill>
                  <a:srgbClr val="000000"/>
                </a:solidFill>
                <a:latin typeface="Comic Sans MS"/>
              </a:rPr>
              <a:t>children will almost certainly respond by counting only the objects in the box, forgetting the air that fills the empty spaces. It will be our task to give a correct explication in this regard.</a:t>
            </a:r>
            <a:endParaRPr lang="it-IT" sz="2400" b="0" strike="noStrike" spc="-1">
              <a:latin typeface="Arial"/>
            </a:endParaRPr>
          </a:p>
        </p:txBody>
      </p:sp>
      <p:sp>
        <p:nvSpPr>
          <p:cNvPr id="145" name="CustomShape 3"/>
          <p:cNvSpPr/>
          <p:nvPr/>
        </p:nvSpPr>
        <p:spPr>
          <a:xfrm>
            <a:off x="1372320" y="97200"/>
            <a:ext cx="7219080" cy="5166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it-IT" sz="2800" b="1" strike="noStrike" spc="-1">
                <a:solidFill>
                  <a:srgbClr val="FF9900"/>
                </a:solidFill>
                <a:latin typeface="Comic Sans MS"/>
                <a:ea typeface="DejaVu Sans"/>
              </a:rPr>
              <a:t>The air is there even if you can't see it</a:t>
            </a:r>
            <a:endParaRPr lang="it-IT" sz="2800" b="0" strike="noStrike" spc="-1">
              <a:latin typeface="Arial"/>
            </a:endParaRPr>
          </a:p>
        </p:txBody>
      </p:sp>
      <p:sp>
        <p:nvSpPr>
          <p:cNvPr id="146" name="CustomShape 4"/>
          <p:cNvSpPr/>
          <p:nvPr/>
        </p:nvSpPr>
        <p:spPr>
          <a:xfrm rot="10800000">
            <a:off x="1021680" y="4023360"/>
            <a:ext cx="3641760" cy="2651040"/>
          </a:xfrm>
          <a:prstGeom prst="roundRect">
            <a:avLst>
              <a:gd name="adj" fmla="val 16667"/>
            </a:avLst>
          </a:prstGeom>
          <a:blipFill rotWithShape="0">
            <a:blip r:embed="rId3"/>
            <a:stretch>
              <a:fillRect/>
            </a:stretch>
          </a:blipFill>
          <a:ln>
            <a:round/>
          </a:ln>
        </p:spPr>
        <p:style>
          <a:lnRef idx="2">
            <a:schemeClr val="accent1">
              <a:shade val="50000"/>
            </a:schemeClr>
          </a:lnRef>
          <a:fillRef idx="1">
            <a:schemeClr val="accent1"/>
          </a:fillRef>
          <a:effectRef idx="0">
            <a:schemeClr val="accent1"/>
          </a:effectRef>
          <a:fontRef idx="minor"/>
        </p:style>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Immagine 6"/>
          <p:cNvPicPr/>
          <p:nvPr/>
        </p:nvPicPr>
        <p:blipFill>
          <a:blip r:embed="rId2"/>
          <a:stretch/>
        </p:blipFill>
        <p:spPr>
          <a:xfrm>
            <a:off x="11135880" y="5739840"/>
            <a:ext cx="1055520" cy="1055520"/>
          </a:xfrm>
          <a:prstGeom prst="rect">
            <a:avLst/>
          </a:prstGeom>
          <a:ln>
            <a:noFill/>
          </a:ln>
        </p:spPr>
      </p:pic>
      <p:sp>
        <p:nvSpPr>
          <p:cNvPr id="148" name="CustomShape 1"/>
          <p:cNvSpPr/>
          <p:nvPr/>
        </p:nvSpPr>
        <p:spPr>
          <a:xfrm>
            <a:off x="100800" y="216000"/>
            <a:ext cx="11923200" cy="7587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2400" b="1" strike="noStrike" spc="-1">
                <a:solidFill>
                  <a:srgbClr val="A6A6A6"/>
                </a:solidFill>
                <a:latin typeface="Comic Sans MS"/>
                <a:ea typeface="DejaVu Sans"/>
              </a:rPr>
              <a:t>The air is made up of many particles that cannot be seen ...</a:t>
            </a:r>
            <a:endParaRPr lang="it-IT" sz="2400" b="0" strike="noStrike" spc="-1">
              <a:latin typeface="Arial"/>
            </a:endParaRPr>
          </a:p>
          <a:p>
            <a:pPr>
              <a:lnSpc>
                <a:spcPct val="100000"/>
              </a:lnSpc>
            </a:pPr>
            <a:endParaRPr lang="it-IT" sz="2400" b="0" strike="noStrike" spc="-1">
              <a:latin typeface="Arial"/>
            </a:endParaRPr>
          </a:p>
          <a:p>
            <a:pPr algn="just">
              <a:lnSpc>
                <a:spcPct val="100000"/>
              </a:lnSpc>
            </a:pPr>
            <a:r>
              <a:rPr lang="it-IT" sz="2000" b="0" strike="noStrike" spc="-1">
                <a:solidFill>
                  <a:srgbClr val="000000"/>
                </a:solidFill>
                <a:latin typeface="Comic Sans MS"/>
                <a:ea typeface="DejaVu Sans"/>
              </a:rPr>
              <a:t>The air is a mixture of gases: </a:t>
            </a:r>
            <a:r>
              <a:rPr lang="it-IT" sz="2000" b="0" strike="noStrike" spc="-1">
                <a:solidFill>
                  <a:srgbClr val="2A6099"/>
                </a:solidFill>
                <a:latin typeface="Comic Sans MS"/>
                <a:ea typeface="DejaVu Sans"/>
              </a:rPr>
              <a:t>78% NITROGEN, 21% OXYGEN, 1% OTHER</a:t>
            </a:r>
            <a:endParaRPr lang="it-IT" sz="2000" b="0" strike="noStrike" spc="-1">
              <a:latin typeface="Arial"/>
            </a:endParaRPr>
          </a:p>
          <a:p>
            <a:pPr algn="just">
              <a:lnSpc>
                <a:spcPct val="100000"/>
              </a:lnSpc>
            </a:pPr>
            <a:r>
              <a:rPr lang="it-IT" sz="2000" b="0" strike="noStrike" spc="-1">
                <a:solidFill>
                  <a:srgbClr val="2A6099"/>
                </a:solidFill>
                <a:latin typeface="Comic Sans MS"/>
                <a:ea typeface="DejaVu Sans"/>
              </a:rPr>
              <a:t> GASES AND POLLUTANTS </a:t>
            </a:r>
            <a:endParaRPr lang="it-IT" sz="2000" b="0" strike="noStrike" spc="-1">
              <a:latin typeface="Arial"/>
            </a:endParaRPr>
          </a:p>
          <a:p>
            <a:pPr>
              <a:lnSpc>
                <a:spcPct val="100000"/>
              </a:lnSpc>
            </a:pPr>
            <a:endParaRPr lang="it-IT" sz="2000" b="0" strike="noStrike" spc="-1">
              <a:latin typeface="Arial"/>
            </a:endParaRPr>
          </a:p>
          <a:p>
            <a:pPr>
              <a:lnSpc>
                <a:spcPct val="100000"/>
              </a:lnSpc>
            </a:pPr>
            <a:r>
              <a:rPr lang="it-IT" sz="2400" b="1" strike="noStrike" spc="-1">
                <a:solidFill>
                  <a:srgbClr val="000000"/>
                </a:solidFill>
                <a:latin typeface="Comic Sans MS"/>
                <a:ea typeface="DejaVu Sans"/>
              </a:rPr>
              <a:t>What you need: </a:t>
            </a:r>
            <a:r>
              <a:rPr lang="it-IT" sz="2400" b="0" strike="noStrike" spc="-1">
                <a:solidFill>
                  <a:srgbClr val="000000"/>
                </a:solidFill>
                <a:latin typeface="Comic Sans MS"/>
                <a:ea typeface="DejaVu Sans"/>
              </a:rPr>
              <a:t>marbles of different colors according to the different components, for example 78 blue, 21 green, 1 red</a:t>
            </a: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a:p>
            <a:pPr>
              <a:lnSpc>
                <a:spcPct val="100000"/>
              </a:lnSpc>
            </a:pPr>
            <a:r>
              <a:rPr lang="it-IT" sz="2400" b="1" strike="noStrike" spc="-1">
                <a:solidFill>
                  <a:srgbClr val="6C911C"/>
                </a:solidFill>
                <a:latin typeface="Comic Sans MS"/>
                <a:ea typeface="DejaVu Sans"/>
              </a:rPr>
              <a:t>Explanation: </a:t>
            </a:r>
            <a:r>
              <a:rPr lang="it-IT" sz="2400" b="0" strike="noStrike" spc="-1">
                <a:solidFill>
                  <a:srgbClr val="000000"/>
                </a:solidFill>
                <a:latin typeface="Comic Sans MS"/>
                <a:ea typeface="DejaVu Sans"/>
              </a:rPr>
              <a:t>visualize the abstract concept that air is made up of atoms and molecules, which are not seen because they are very small but which are</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there.</a:t>
            </a: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p:txBody>
      </p:sp>
      <p:sp>
        <p:nvSpPr>
          <p:cNvPr id="149" name="CustomShape 2"/>
          <p:cNvSpPr/>
          <p:nvPr/>
        </p:nvSpPr>
        <p:spPr>
          <a:xfrm>
            <a:off x="792000" y="2880000"/>
            <a:ext cx="2230560" cy="2360880"/>
          </a:xfrm>
          <a:prstGeom prst="roundRect">
            <a:avLst>
              <a:gd name="adj" fmla="val 16667"/>
            </a:avLst>
          </a:prstGeom>
          <a:blipFill rotWithShape="0">
            <a:blip r:embed="rId3"/>
            <a:stretch>
              <a:fillRect/>
            </a:stretch>
          </a:blipFill>
          <a:ln>
            <a:round/>
          </a:ln>
        </p:spPr>
        <p:style>
          <a:lnRef idx="2">
            <a:schemeClr val="accent1">
              <a:shade val="50000"/>
            </a:schemeClr>
          </a:lnRef>
          <a:fillRef idx="1">
            <a:schemeClr val="accent1"/>
          </a:fillRef>
          <a:effectRef idx="0">
            <a:schemeClr val="accent1"/>
          </a:effectRef>
          <a:fontRef idx="minor"/>
        </p:style>
      </p:sp>
      <p:sp>
        <p:nvSpPr>
          <p:cNvPr id="150" name="CustomShape 3"/>
          <p:cNvSpPr/>
          <p:nvPr/>
        </p:nvSpPr>
        <p:spPr>
          <a:xfrm>
            <a:off x="3726000" y="2880000"/>
            <a:ext cx="2322000" cy="2390760"/>
          </a:xfrm>
          <a:prstGeom prst="roundRect">
            <a:avLst>
              <a:gd name="adj" fmla="val 16667"/>
            </a:avLst>
          </a:prstGeom>
          <a:blipFill rotWithShape="0">
            <a:blip r:embed="rId4"/>
            <a:stretch>
              <a:fillRect/>
            </a:stretch>
          </a:blipFill>
          <a:ln>
            <a:round/>
          </a:ln>
        </p:spPr>
        <p:style>
          <a:lnRef idx="2">
            <a:schemeClr val="accent1">
              <a:shade val="50000"/>
            </a:schemeClr>
          </a:lnRef>
          <a:fillRef idx="1">
            <a:schemeClr val="accent1"/>
          </a:fillRef>
          <a:effectRef idx="0">
            <a:schemeClr val="accent1"/>
          </a:effectRef>
          <a:fontRef idx="minor"/>
        </p:style>
      </p:sp>
      <p:sp>
        <p:nvSpPr>
          <p:cNvPr id="151" name="CustomShape 4"/>
          <p:cNvSpPr/>
          <p:nvPr/>
        </p:nvSpPr>
        <p:spPr>
          <a:xfrm>
            <a:off x="7525080" y="2028960"/>
            <a:ext cx="4570920" cy="3587040"/>
          </a:xfrm>
          <a:prstGeom prst="irregularSeal2">
            <a:avLst/>
          </a:prstGeom>
          <a:solidFill>
            <a:srgbClr val="CCECFF"/>
          </a:solidFill>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800" b="0" strike="noStrike" spc="-1">
                <a:solidFill>
                  <a:srgbClr val="000000"/>
                </a:solidFill>
                <a:latin typeface="Comic Sans MS"/>
                <a:ea typeface="DejaVu Sans"/>
              </a:rPr>
              <a:t>Pollutants, in percentage are few but extremely harmful to our health!</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endParaRPr lang="it-IT" sz="1800" b="0" strike="noStrike" spc="-1">
              <a:latin typeface="Arial"/>
            </a:endParaRPr>
          </a:p>
        </p:txBody>
      </p:sp>
      <p:pic>
        <p:nvPicPr>
          <p:cNvPr id="152" name="Immagine 6"/>
          <p:cNvPicPr/>
          <p:nvPr/>
        </p:nvPicPr>
        <p:blipFill>
          <a:blip r:embed="rId5"/>
          <a:stretch/>
        </p:blipFill>
        <p:spPr>
          <a:xfrm>
            <a:off x="10526400" y="0"/>
            <a:ext cx="1666080" cy="2088360"/>
          </a:xfrm>
          <a:prstGeom prst="rect">
            <a:avLst/>
          </a:prstGeom>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45543</TotalTime>
  <Words>1555</Words>
  <Application>Microsoft Office PowerPoint</Application>
  <PresentationFormat>Widescreen</PresentationFormat>
  <Paragraphs>213</Paragraphs>
  <Slides>19</Slides>
  <Notes>0</Notes>
  <HiddenSlides>0</HiddenSlides>
  <MMClips>0</MMClips>
  <ScaleCrop>false</ScaleCrop>
  <HeadingPairs>
    <vt:vector size="6" baseType="variant">
      <vt:variant>
        <vt:lpstr>Caratteri utilizzati</vt:lpstr>
      </vt:variant>
      <vt:variant>
        <vt:i4>5</vt:i4>
      </vt:variant>
      <vt:variant>
        <vt:lpstr>Tema</vt:lpstr>
      </vt:variant>
      <vt:variant>
        <vt:i4>2</vt:i4>
      </vt:variant>
      <vt:variant>
        <vt:lpstr>Titoli diapositive</vt:lpstr>
      </vt:variant>
      <vt:variant>
        <vt:i4>19</vt:i4>
      </vt:variant>
    </vt:vector>
  </HeadingPairs>
  <TitlesOfParts>
    <vt:vector size="26" baseType="lpstr">
      <vt:lpstr>Arial</vt:lpstr>
      <vt:lpstr>Comic Sans MS</vt:lpstr>
      <vt:lpstr>Symbol</vt:lpstr>
      <vt:lpstr>Trebuchet MS</vt:lpstr>
      <vt:lpstr>Wingdings</vt:lpstr>
      <vt:lpstr>Office Theme</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subject/>
  <dc:creator>Roberta Ferrarese</dc:creator>
  <dc:description/>
  <cp:lastModifiedBy>Ivan Tombolato</cp:lastModifiedBy>
  <cp:revision>89</cp:revision>
  <dcterms:created xsi:type="dcterms:W3CDTF">2019-11-08T12:11:45Z</dcterms:created>
  <dcterms:modified xsi:type="dcterms:W3CDTF">2020-04-02T18:07:21Z</dcterms:modified>
  <dc:language>it-IT</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Company">
    <vt:lpwstr>Microsoft</vt:lpwstr>
  </property>
  <property fmtid="{D5CDD505-2E9C-101B-9397-08002B2CF9AE}" pid="4" name="HiddenSlides">
    <vt:i4>0</vt:i4>
  </property>
  <property fmtid="{D5CDD505-2E9C-101B-9397-08002B2CF9AE}" pid="5" name="HyperlinksChanged">
    <vt:bool>false</vt:bool>
  </property>
  <property fmtid="{D5CDD505-2E9C-101B-9397-08002B2CF9AE}" pid="6" name="LinksUpToDate">
    <vt:bool>false</vt:bool>
  </property>
  <property fmtid="{D5CDD505-2E9C-101B-9397-08002B2CF9AE}" pid="7" name="MMClips">
    <vt:i4>0</vt:i4>
  </property>
  <property fmtid="{D5CDD505-2E9C-101B-9397-08002B2CF9AE}" pid="8" name="Notes">
    <vt:i4>0</vt:i4>
  </property>
  <property fmtid="{D5CDD505-2E9C-101B-9397-08002B2CF9AE}" pid="9" name="PresentationFormat">
    <vt:lpwstr>Widescreen</vt:lpwstr>
  </property>
  <property fmtid="{D5CDD505-2E9C-101B-9397-08002B2CF9AE}" pid="10" name="ScaleCrop">
    <vt:bool>false</vt:bool>
  </property>
  <property fmtid="{D5CDD505-2E9C-101B-9397-08002B2CF9AE}" pid="11" name="ShareDoc">
    <vt:bool>false</vt:bool>
  </property>
  <property fmtid="{D5CDD505-2E9C-101B-9397-08002B2CF9AE}" pid="12" name="Slides">
    <vt:i4>19</vt:i4>
  </property>
</Properties>
</file>