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96" r:id="rId1"/>
    <p:sldMasterId id="2147483765" r:id="rId2"/>
    <p:sldMasterId id="2147483777" r:id="rId3"/>
    <p:sldMasterId id="2147488178" r:id="rId4"/>
    <p:sldMasterId id="2147489742" r:id="rId5"/>
  </p:sldMasterIdLst>
  <p:notesMasterIdLst>
    <p:notesMasterId r:id="rId55"/>
  </p:notesMasterIdLst>
  <p:handoutMasterIdLst>
    <p:handoutMasterId r:id="rId56"/>
  </p:handoutMasterIdLst>
  <p:sldIdLst>
    <p:sldId id="400" r:id="rId6"/>
    <p:sldId id="452" r:id="rId7"/>
    <p:sldId id="487" r:id="rId8"/>
    <p:sldId id="348" r:id="rId9"/>
    <p:sldId id="416" r:id="rId10"/>
    <p:sldId id="514" r:id="rId11"/>
    <p:sldId id="403" r:id="rId12"/>
    <p:sldId id="406" r:id="rId13"/>
    <p:sldId id="450" r:id="rId14"/>
    <p:sldId id="541" r:id="rId15"/>
    <p:sldId id="494" r:id="rId16"/>
    <p:sldId id="373" r:id="rId17"/>
    <p:sldId id="535" r:id="rId18"/>
    <p:sldId id="542" r:id="rId19"/>
    <p:sldId id="543" r:id="rId20"/>
    <p:sldId id="525" r:id="rId21"/>
    <p:sldId id="510" r:id="rId22"/>
    <p:sldId id="490" r:id="rId23"/>
    <p:sldId id="480" r:id="rId24"/>
    <p:sldId id="507" r:id="rId25"/>
    <p:sldId id="536" r:id="rId26"/>
    <p:sldId id="538" r:id="rId27"/>
    <p:sldId id="477" r:id="rId28"/>
    <p:sldId id="539" r:id="rId29"/>
    <p:sldId id="444" r:id="rId30"/>
    <p:sldId id="500" r:id="rId31"/>
    <p:sldId id="505" r:id="rId32"/>
    <p:sldId id="503" r:id="rId33"/>
    <p:sldId id="508" r:id="rId34"/>
    <p:sldId id="493" r:id="rId35"/>
    <p:sldId id="512" r:id="rId36"/>
    <p:sldId id="491" r:id="rId37"/>
    <p:sldId id="492" r:id="rId38"/>
    <p:sldId id="533" r:id="rId39"/>
    <p:sldId id="489" r:id="rId40"/>
    <p:sldId id="415" r:id="rId41"/>
    <p:sldId id="515" r:id="rId42"/>
    <p:sldId id="469" r:id="rId43"/>
    <p:sldId id="509" r:id="rId44"/>
    <p:sldId id="346" r:id="rId45"/>
    <p:sldId id="545" r:id="rId46"/>
    <p:sldId id="496" r:id="rId47"/>
    <p:sldId id="498" r:id="rId48"/>
    <p:sldId id="499" r:id="rId49"/>
    <p:sldId id="520" r:id="rId50"/>
    <p:sldId id="521" r:id="rId51"/>
    <p:sldId id="522" r:id="rId52"/>
    <p:sldId id="523" r:id="rId53"/>
    <p:sldId id="540" r:id="rId54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ndara" panose="020E0502030303020204" pitchFamily="34" charset="0"/>
      <p:regular r:id="rId63"/>
      <p:bold r:id="rId64"/>
      <p:italic r:id="rId65"/>
      <p:boldItalic r:id="rId66"/>
    </p:embeddedFont>
    <p:embeddedFont>
      <p:font typeface="Chelsea Market" panose="020B0604020202020204" charset="0"/>
      <p:regular r:id="rId67"/>
    </p:embeddedFont>
    <p:embeddedFont>
      <p:font typeface="Corbel" panose="020B0503020204020204" pitchFamily="34" charset="0"/>
      <p:regular r:id="rId68"/>
      <p:bold r:id="rId69"/>
      <p:italic r:id="rId70"/>
      <p:boldItalic r:id="rId71"/>
    </p:embeddedFont>
    <p:embeddedFont>
      <p:font typeface="Monotype Sorts" panose="020B0604020202020204" charset="2"/>
      <p:regular r:id="rId72"/>
    </p:embeddedFont>
    <p:embeddedFont>
      <p:font typeface="Tw Cen MT" panose="020B0602020104020603" pitchFamily="34" charset="0"/>
      <p:regular r:id="rId73"/>
      <p:bold r:id="rId74"/>
      <p:italic r:id="rId75"/>
      <p:boldItalic r:id="rId76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7287">
          <p15:clr>
            <a:srgbClr val="A4A3A4"/>
          </p15:clr>
        </p15:guide>
        <p15:guide id="3" pos="1110">
          <p15:clr>
            <a:srgbClr val="A4A3A4"/>
          </p15:clr>
        </p15:guide>
        <p15:guide id="4" pos="3454">
          <p15:clr>
            <a:srgbClr val="A4A3A4"/>
          </p15:clr>
        </p15:guide>
        <p15:guide id="5" pos="5496">
          <p15:clr>
            <a:srgbClr val="A4A3A4"/>
          </p15:clr>
        </p15:guide>
        <p15:guide id="6" pos="120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6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771F45"/>
    <a:srgbClr val="ED778B"/>
    <a:srgbClr val="B32F68"/>
    <a:srgbClr val="FDE7FA"/>
    <a:srgbClr val="FFD1D9"/>
    <a:srgbClr val="FFE5E9"/>
    <a:srgbClr val="FF4B69"/>
    <a:srgbClr val="FF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5268" autoAdjust="0"/>
  </p:normalViewPr>
  <p:slideViewPr>
    <p:cSldViewPr snapToGrid="0">
      <p:cViewPr varScale="1">
        <p:scale>
          <a:sx n="84" d="100"/>
          <a:sy n="84" d="100"/>
        </p:scale>
        <p:origin x="518" y="77"/>
      </p:cViewPr>
      <p:guideLst>
        <p:guide orient="horz" pos="2205"/>
        <p:guide pos="7287"/>
        <p:guide pos="1110"/>
        <p:guide pos="3454"/>
        <p:guide pos="5496"/>
        <p:guide pos="120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6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0.fntdata"/><Relationship Id="rId7" Type="http://schemas.openxmlformats.org/officeDocument/2006/relationships/slide" Target="slides/slide2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5D0E1ED-0FD7-40F6-8FFC-A4AACF6954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3C1F9B-3685-437B-84D4-5C4B7D47F0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B13F23-AFE6-4262-9BA3-C0D0453BD1A9}" type="datetimeFigureOut">
              <a:rPr lang="fr-FR"/>
              <a:pPr>
                <a:defRPr/>
              </a:pPr>
              <a:t>21/05/2021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682F6A-1EEC-4414-AD01-195A88E6C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C500AF-51AB-48AC-BE41-EF54C1587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BFBD55-5BEF-4ADF-8384-5EFB9C01144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89899BD-4280-4459-9513-C68C613908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F93809-133B-4FD8-B3B3-A132504F1B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D64F12-D366-4166-B663-CF1662A372C8}" type="datetimeFigureOut">
              <a:rPr lang="fr-FR"/>
              <a:pPr>
                <a:defRPr/>
              </a:pPr>
              <a:t>21/05/2021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0403A60A-4143-4062-860A-EA27604B25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2D10C9AE-E1EF-464D-A731-3F1F16B47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F71155-8A7C-45F9-B393-55ECBEC273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733460-4F27-4BFB-A991-FDBDC841A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C6A4955-C9C3-438E-B857-E359D0F08F6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>
            <a:extLst>
              <a:ext uri="{FF2B5EF4-FFF2-40B4-BE49-F238E27FC236}">
                <a16:creationId xmlns:a16="http://schemas.microsoft.com/office/drawing/2014/main" id="{74130D1D-BBEB-49F5-8D4C-4F897ADB5A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notes 2">
            <a:extLst>
              <a:ext uri="{FF2B5EF4-FFF2-40B4-BE49-F238E27FC236}">
                <a16:creationId xmlns:a16="http://schemas.microsoft.com/office/drawing/2014/main" id="{A81FDD85-B56D-48CE-B65A-16342BC3FF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1CA2084-9B6C-49F6-8390-939634FF7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46C6F8E-FEFA-40ED-8F3E-340C20200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93D89F2-1060-434A-AC6F-70125C011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3E56C65-C405-456E-B867-82ABDEDC3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08F45AA-918C-42D5-B4B4-3F5C30D0B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8CEAF2E-D402-4397-8928-9C4C7BA97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3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9876D11-F862-44FC-92B9-617EFA6FA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916D4FC-E7B2-4BB0-A741-26C3F8666E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178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1901521-3048-40F2-8BF6-DABCC1ACE9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BE11765-8DB5-417F-9E03-C0A25F338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59B5797-FF6D-474C-8DE4-8894673CE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14F77F7-0F0C-4CB6-85EC-BCE596E11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EE1A49A-3F19-4D09-B83A-90A163DE1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89F3C70-229D-4913-92BF-973D958E9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5FC178B-78E0-4D52-A7A6-35505F56B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C510E2D-03BA-47CC-A683-0F5CAAB43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90F4EFB-A2D6-471F-8CEC-27BCD93FA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434A309-D14A-4D7A-BD81-A11F41E40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>
            <a:extLst>
              <a:ext uri="{FF2B5EF4-FFF2-40B4-BE49-F238E27FC236}">
                <a16:creationId xmlns:a16="http://schemas.microsoft.com/office/drawing/2014/main" id="{414674C0-95B9-4298-BB67-D1886DC83D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>
            <a:extLst>
              <a:ext uri="{FF2B5EF4-FFF2-40B4-BE49-F238E27FC236}">
                <a16:creationId xmlns:a16="http://schemas.microsoft.com/office/drawing/2014/main" id="{96F7B7AE-A7F6-409E-BC00-4DF4314485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25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0CF93F1-76CF-431A-A91E-9B3120AE5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F2536A5-68FC-4EC7-9416-AE425DF72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42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97466F0-792E-45E3-A850-7AEA31C28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DE393CB-3BA4-4D5D-AD97-DE8E8107C6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2C3DBF3-26F5-40C5-A7AE-93E3849DC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034A2985-C945-46EE-BA5E-320B6BD9F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sz="1200" dirty="0">
              <a:solidFill>
                <a:srgbClr val="771F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10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93FFA9D-2858-4FCD-B89B-7BC5453FF9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8B4C4E0-2F8B-4401-8742-357946D62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877E362-B237-4241-93B1-1B163DF67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B35FD61-3F42-4198-B3C5-EDED55C55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BF57567-C3DE-47DC-AC8C-653A7429A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3CE3831-0FF9-4C18-B730-4005D47BD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FCEDD34-4C30-40CA-9716-246F592D4E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027864F-57C4-4142-BDB6-E9F051A83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C5C6DFD-574F-4A24-AF7E-B02F32BFF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D557D3C-17BD-4527-A91B-B6DFF6C79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33165CA-E052-4A25-84B8-1F3A1756A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F594B91-188B-49FA-BF7E-701B73A1B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1C5AF2E-6E2F-4CEA-A3DA-7AAF925B73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58E50AE-1029-435E-A4D4-350AECBE8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fr-FR" strike="noStrik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>
            <a:extLst>
              <a:ext uri="{FF2B5EF4-FFF2-40B4-BE49-F238E27FC236}">
                <a16:creationId xmlns:a16="http://schemas.microsoft.com/office/drawing/2014/main" id="{6830EB29-8E1F-4150-956F-CBF2F31E98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ce réservé des commentaires 2">
            <a:extLst>
              <a:ext uri="{FF2B5EF4-FFF2-40B4-BE49-F238E27FC236}">
                <a16:creationId xmlns:a16="http://schemas.microsoft.com/office/drawing/2014/main" id="{0F73CD9D-8D66-4FC8-BBF3-FDC3DC164E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5170749-4F31-4DC6-AA69-A73BCED1B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4FF3EACE-CEC4-4961-BA6D-F351385A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DE4A906B-08FF-4E24-B6DB-ABD8BCD57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AA6100D-E56E-48C0-91F4-2004464FC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>
            <a:extLst>
              <a:ext uri="{FF2B5EF4-FFF2-40B4-BE49-F238E27FC236}">
                <a16:creationId xmlns:a16="http://schemas.microsoft.com/office/drawing/2014/main" id="{D3E0D0CE-DEB8-4B36-BD41-577B776352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ce réservé des commentaires 2">
            <a:extLst>
              <a:ext uri="{FF2B5EF4-FFF2-40B4-BE49-F238E27FC236}">
                <a16:creationId xmlns:a16="http://schemas.microsoft.com/office/drawing/2014/main" id="{B2BB4366-72B9-4227-B8A3-42CC345DFB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1140" name="Espace réservé du numéro de diapositive 1">
            <a:extLst>
              <a:ext uri="{FF2B5EF4-FFF2-40B4-BE49-F238E27FC236}">
                <a16:creationId xmlns:a16="http://schemas.microsoft.com/office/drawing/2014/main" id="{9C35C25F-5012-4C2B-B3AA-972D27F42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F29C5B-B4EE-4FDA-91E4-9F6271073750}" type="slidenum">
              <a:rPr lang="fr-FR" altLang="fr-F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fr-FR" altLang="fr-FR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255F7D93-14CE-4B23-B839-E3C5BF064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9D63037-1BE8-4B87-9FC4-344A58A7D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380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8F31C83-C229-4B4C-B16E-7DAF4E380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B19F526-A834-4EAB-80E4-3914ECB12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fr-FR" strike="noStrike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0CF93F1-76CF-431A-A91E-9B3120AE5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F2536A5-68FC-4EC7-9416-AE425DF72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>
            <a:extLst>
              <a:ext uri="{FF2B5EF4-FFF2-40B4-BE49-F238E27FC236}">
                <a16:creationId xmlns:a16="http://schemas.microsoft.com/office/drawing/2014/main" id="{D815DAC2-0781-49DC-8D01-B7BD23601D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>
            <a:extLst>
              <a:ext uri="{FF2B5EF4-FFF2-40B4-BE49-F238E27FC236}">
                <a16:creationId xmlns:a16="http://schemas.microsoft.com/office/drawing/2014/main" id="{B10AF798-C333-4D77-9542-73C732F9B3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2ADC075-4FF9-48C6-B172-D7061B4B22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F56C689-52E6-40D4-BCF8-63F5A2AF7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40144CE-560B-47C8-8B18-AEA39A1DC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9F09DF0-0069-4706-88B0-ACD051A51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C9F8844-CB84-49B7-AF8B-A90C475EA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45E7103-5E7B-44D8-AD35-A398C2AD0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011C15-1F14-466B-85FF-A9BC19B09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0CC92F-6B5F-4952-930C-49F6BEC8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46E68A-B268-449D-8025-A7151545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B648-30FA-4C72-BC0D-340E125C45A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955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F2438-2CC0-4DBD-A09B-20AD98B0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B1CC78-CACD-4E8B-B21F-76D13D1D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FC7D7-8B48-433E-8098-D1EC0E08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57F9E-1C31-4B3C-8563-DCF30179B14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339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F4D3D2-D0FF-48B6-ACCA-26471E83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8E6B9-2DA0-4742-89D4-89948384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546B2C-3F63-4421-B40F-D198A020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40AB0-4FED-4A60-9092-1E4CB1B91EB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6803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CA6C9D-A882-4C60-9740-ADB52C979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0D3C7-B20E-4472-B70F-56BF6EAEAD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5534B8BF-0DDE-445B-9CC9-910DDA4ED852}" type="slidenum">
              <a:rPr lang="fr-FR" altLang="fr-FR" smtClean="0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2221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F112-8356-4709-AB79-80A6E337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6F79A-2E10-4F9C-A111-2D5A7C7E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7B0C75-AA87-4F50-8353-1489006F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3CD0F-A421-49CA-93A8-2FB7BC985A4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1967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3E850B-E39C-49C1-9041-EAA13B65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307B32-1561-465D-A823-97D98816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890295-428A-4A6C-8C8E-0DFCFE91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4B48-E74B-4CC1-ABDE-713FC56F33E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326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D97066-A403-4CB8-9104-E10C4197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C04DEE-33E5-4DE9-8D46-8E964AE3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F36E14-4CF6-4FBD-A8E1-B90D8A44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A42D6-7343-43C2-95CD-0847E55902E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087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FBBCCB5-CD1F-4EBE-8292-8CE59E98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4B77536-FBDC-4F04-9BD5-45C7A487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FC266C5-9600-4648-9D4B-C61C7409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42A0B-A728-4A0E-9FD9-D0B49B4D716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708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9F66140-78FF-44C5-B8EF-563B5C2A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A911EAD-1C19-4092-992C-28CE1D7E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B09D42E-D3E7-47F2-8095-F04711BE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D7559-6A18-40CB-B38D-36ABC5CB404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237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C994D27-B8DE-4A7E-8422-3B64075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99219BA-303B-4221-9DB6-5628B8C2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59DFC321-064D-4A44-B61C-224E4FC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1ECCA-47DB-4F9B-A394-3701C85BDB8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92136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5CD464D-41A9-4876-A64F-D827A9D4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91F9452-4660-468E-90A6-301C3EE0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8CD737D-2D4D-4E87-807A-EC847153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45F70-868A-4150-9B73-97D00C20A944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64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315EB-3710-4015-A79B-A09D5601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C1758-0101-4EB0-AAFE-481233B8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D2ED2F-1658-4146-9356-5D56C30B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38DEB-CBF7-42A1-92D7-2D1ADCD395E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522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97430CD-6FFB-4A07-994E-7C32FD28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A1244E0-AADB-44F3-B0E9-C20CC797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F42CC51-082D-4C79-86FB-638B7717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7D35E-541F-4DD7-8FEE-C9F8F15C1F4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3409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80DACC2-0FB5-4FD1-90A5-658D270E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FC9930D-1C17-4F33-A35C-96FDF4C3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D08F90D-3C7B-4BE0-8F20-81FE397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1046-E570-4D72-B683-4A6711A6BCC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7132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9844D2-71EF-460B-9BB3-238DA7C98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8E6DDE-2CFD-4FED-893E-CD044FCC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B31131-7883-4C0F-9CF7-65462AAD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85A50-F307-4961-88C3-8BF489B2A4A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7898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033820-198A-445F-8F43-5404CBBB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383C33-9050-4584-8D31-868AD08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0CE6E9-5A17-48E7-B367-18398923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C07ED-EFC9-40EB-9A53-4132AE6895B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10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9DB2AB-4B70-41F5-95EC-9F767B87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FC6FD1-3C9C-4E20-9636-D3416649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CC9BDB-CDA2-46BE-A8C8-8900FE6C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E24E8-19B8-4207-9A7F-B235F3ACD63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7749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EA938D-5A3B-44F9-AC65-C6792F59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5C63E5-E89F-4963-A1E3-266C14C4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C496F1-4E37-46D8-A7BC-ACFD7BE0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12DE-D1FF-49AA-BC83-29180B19A6A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122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C55628-07BA-4D57-8842-393608BB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D09D8-03EA-4EB4-9E3C-88B96DBB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98B844-69D4-4861-BBCB-552155AF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AB502-771A-47B4-997D-DB158E3A293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5261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4089D1F-36CB-43A8-9438-DECCA60C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F8A89EB-F8D4-4F38-A849-E0031067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F39258C-C030-4B4C-93E2-06058576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D0DF-D7EB-47BE-8411-2EBACDEFC98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83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5B22035-4EB1-4667-9AC3-BF6FA376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09CBEE0-789E-45A0-968E-AFB6EB89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1C5A0F5-6466-450B-87E2-A46C8394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A673E-B26F-45C7-9F6F-4A4428A1222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1972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A4E7B49-D650-4496-B9BD-555FBE60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756D34B-752F-4BC5-9314-DA412EB1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E61B77B-EFA3-41E4-A552-C61F91A7C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C2CB3-E307-4BCF-A6F2-A6F86E8F9E2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856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DB05FD-D3A8-4053-A175-F12467F3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B5ADC4-7575-418A-8FD9-4819962B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9D5244-3328-44A6-AF1D-3519F14D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A307F-A2C9-4848-8971-4B7B302F728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8583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6E9A9897-9433-41F3-B98E-18002D87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0602236-1E62-4206-8B5F-4A5DB17D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BD7158FC-EB9D-4E63-A068-A929D2E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CE148-2336-40FF-97CD-7FA226FA7AE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5103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8CA36B0-E0A3-4C48-9CFB-BA167012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3664C99-9B00-4142-BA2F-DB10C354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8C68716-D44D-40F3-9D6C-371EB35D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1A35B-74BD-4681-9781-362D3ADBA8C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56106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C131B24-F6E7-489A-BA11-86D7B6E2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3F8180B-2117-4A20-84B8-753218D88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0D69222-7C0D-4111-BA45-9A00B4A9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B02F-37BF-48E9-B687-45A47C372B0D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071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BCEC7-029B-4A94-95CE-20B07916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640B69-787E-47CC-A4B0-9DE85782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3DDB8C-6DB5-411B-A42A-306C3286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BA22A-3B46-4ADD-852A-6C078A153AA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6920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A5463F-886E-4F37-BE5B-C546EB7E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67C9E-70F2-4059-AB3D-440CC307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69C121-81F3-48FE-866B-3A5EDCE3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7FCE-4D7D-494F-AB53-83051332626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6407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36A638-1EB8-4852-BE28-349CF6CAE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5CD2C8-DDBF-4983-97C3-E3AF67A2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364170-85CA-40CC-8276-5FB69A65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FE72-00B7-4924-BFAD-10BDF645C28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2606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26B7BA-6D6C-43F8-96AC-A0EE72FE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D62EB-3552-4182-9F3A-39CCED37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8E39DF-A041-4E8F-AFE9-CA68AA74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2D0AA-5628-4E3A-8B51-5209F6118E9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1824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1055C-DB79-4990-9320-729FF32B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383014-1303-4150-B12F-A92C89A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277428-0BEC-418B-8F83-8F746FF5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1621C-5E98-40C8-841A-45DE18E0C8C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0721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9E6795C-DFA2-45F9-B8E0-8146009D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3F1053B-638D-4DE7-BC89-6988D159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34CEFE-BA1B-4D93-928D-0A9D8BAC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F8304-710D-48B9-A1FC-34E45B27D95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830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A73910E-D54B-4D80-9A88-D6513407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4D9ADC59-A1C6-4A63-9067-81682582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F76AB90-9CAA-4D64-8B24-986B019E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FA78-2A9D-472D-9715-A350F970E65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582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9FBF0BD-4162-4242-969D-F9ED015C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FE38980-47C8-44A6-BC97-BC17220D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113F10-12A3-4039-B4CB-976A5070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03BF-C313-413D-AD0D-689D26AF703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7493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FB43C4FF-0557-4599-B712-46538789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D6AA9D91-FA34-4CDB-BF39-07CCDCEF5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B32457E-2999-4F3C-905B-0AAFC2E8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0AFA0-E1C0-4AB3-A821-BB9D936375B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816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033C743-F888-4635-8F5F-79F4B29E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70999F2-783C-4924-8845-94DE500B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53D1FD2-08CE-4996-99B8-AB1A325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79D64-BB09-4C39-8FE3-52C003ED7C24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585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3626C7B-D700-4131-8B4E-D573FFAC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9351583-3481-4A86-A7ED-22F6E037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912D468-D58B-41D7-BEB2-7A7E25F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9D184-6C3E-46B6-B641-58F3D9D6A0E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8841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28F9C0E-AB11-49E3-B0BC-71B9085C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D5247B4-4DA5-406E-884A-E497942A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37E7A6-B187-4414-AD21-699A04AA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F9E57-8C91-401A-849C-33886602355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3722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D3559-B26A-4180-9F97-A5EF8783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81ACC8-221F-4998-AF33-5954BDC9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15413-0658-44A2-80F4-9F78E932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24128-B044-41AF-BB68-475603D9C4E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400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0A9106-321C-418A-98D6-A6C7C788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9C828A-4DC7-46C0-A875-85C1220B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4D7B9B-35D1-4B7B-9CFA-1C2D55DE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1AA9-030D-406E-9576-70F8F033150D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7130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E5F5DC-972E-4168-9193-FD91745B6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7EB407-43D6-49C2-B599-3AB82D7631D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A9B8A0C2-8615-440E-9C77-1A2FBA651030}" type="slidenum">
              <a:rPr lang="fr-FR" altLang="fr-FR" smtClean="0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7574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8" y="1844824"/>
            <a:ext cx="10943167" cy="4248001"/>
          </a:xfr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538C49-502D-4FD3-9896-B734CFF019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0C5A-2AD6-4F42-8C39-173A1BD6237B}" type="datetimeFigureOut">
              <a:rPr lang="fr-FR"/>
              <a:pPr>
                <a:defRPr/>
              </a:pPr>
              <a:t>21/05/2021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36D7A-9DED-4C15-B9DA-6897DB8DAE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D199A5-08F0-4C39-8C3E-400C9BDE50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6B40-6CEB-466F-AEBF-FBB079D8F1C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7307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D80F1E-1046-4731-84E6-05705034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090EA2-967A-4551-B3E3-1762D033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8BB6B1-5247-47B3-9A6F-820D108E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ADC-E8C1-4CA9-98B4-50081CA9FEAB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0670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BECD01-8261-4BFE-AC8F-CB1A8C7C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CB373A-8253-45EA-B543-F3BB7AD1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1E90A0-C44C-4CFA-B356-1EF64E2F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ABB7D-BE8A-4079-8C24-6C728348C4F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047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E32CB31-AF6A-4107-86D2-C4CBE92A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1C711BA-AE11-4D89-8149-E0753553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90892BC-6F9E-4400-8473-53939681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4345-D655-4770-BB94-78691E11951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8414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AEBF39-7340-4467-A464-C1CFE776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AF8EB2-2FB7-4E2E-8D69-E5D14048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D91DEC-A4DB-47CD-8434-D0C22C71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B2CA-21A9-4B65-A7B5-C0BE41563974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8673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948BEBA-63F6-42B3-905F-74DBECC00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8A812A7-1A43-45FA-BAFD-1864266B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F5810B5-62FA-4E87-BF34-E6F970E0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29F07-8C9F-4D91-92B5-4C7DABFD22F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1914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178DC85-CD0D-4FE3-AA03-102A715A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1752F1F-2849-4622-93FA-51BAD52A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941F6E4-3CCC-4BA3-8701-A1C05DDF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B2AF0-03E6-480A-B2F7-A772FD1F686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5742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A4F4660-F94D-4A67-8191-480C4B2D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D1AB6FA-3C4F-4D86-A166-152A3C40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88C7B6D-0B95-4B73-A135-B9F617F6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BA43-4059-4C62-BD5D-15C775AE1C4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4442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F9F307D-5D03-4871-A998-0D6628C52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7B2231B-B568-4642-96ED-CC716633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2CBD66D-76A7-4460-AC53-DE5D8A113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1EC87-7A1E-4C2B-B295-CAF4F7F769B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0218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D544342-FEB4-49E6-A4CF-1BBB60D3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65630D6-86D7-46B0-A660-4A275BC6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E74444F-F676-4088-BD3B-2CD042C5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579DB-D1CB-4507-AA11-1515438EE28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4643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BF371B7-603D-4CFA-ADFF-A96AFE5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CC582D4-66B6-4305-BA11-BDA61187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D2E3CED-FD0A-43FA-8C0B-5D81E2E7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8245E-B554-488D-A56B-DD51DBF7FA3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7333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7D8966-8534-4B67-87D2-8104E995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EFB32F-F173-40D5-B35E-AA7A05BB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8B6473-9B17-4C13-98C5-A36E73CE2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E6E10-1864-4B43-81EF-E8A0CB28804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2541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F206AB-7D0B-437F-AE25-1A0FAC69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AC3E6D-9060-4C6E-8829-F26FDE6B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7EAD30-FA8B-41A9-8FD3-4B9255FA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C59E-F4DE-4780-AFAA-DB74D565F44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7098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D497EA-03C4-4952-923F-F571ED1A6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C08166-1EF3-42E0-A7F3-CD9F62D629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A2FC528A-5CB5-4C1D-B558-243BB0526A5D}" type="slidenum">
              <a:rPr lang="fr-FR" altLang="fr-FR" smtClean="0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603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4E98C36B-BE60-4EAE-8FFF-42FC2CEC6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DCA011D-0A6B-4531-B34E-A3D7EF55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927DDF9-703B-4EDC-8672-EFF479EC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90751-A82E-433E-AD01-D3E7C518AA14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1794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8" y="1844824"/>
            <a:ext cx="10943167" cy="4248001"/>
          </a:xfr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55F93-54CA-46FD-A244-CEB346CB03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E01E-EDBF-4D00-8EA5-9CAAF40B3783}" type="datetimeFigureOut">
              <a:rPr lang="fr-FR"/>
              <a:pPr>
                <a:defRPr/>
              </a:pPr>
              <a:t>21/05/2021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6F9E71-A165-4BE3-B00A-12CC729EFC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C4119-93F0-49FA-A1E5-7A9D5AFE5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4996F-F023-4688-8BAB-8165217CECAB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486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4D82523-9C25-465B-B818-DA3274F0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E6441ED-A987-4BC5-AA97-93164468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66E0331-85E1-43F4-8E3B-CF9BAC03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1FC96-00D6-4FF0-89AD-9663A6FB373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501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5944DBD-23FA-4ED6-A42E-16B2D907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32F0C99-B977-4CFE-8533-9511BB0F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D578C3E-E436-44B0-B045-A5480EF0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E2E8-60EE-4E8F-9A9B-651067AAA60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132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3B771F4-1AB6-4C8D-B542-A566AE61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83795AA-4117-49EF-A246-7A6B30A8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1B90393-4114-4497-9FA9-D9946007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B00B2-4BBE-4426-9B6D-DA53D0FF3F3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937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DD1B11B6-5688-4D0F-836E-75AEF4A31E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A767807E-61B2-41EE-8E07-23B6A9CA0A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C4E341-8CDA-4AD9-AB6D-5BD3A7230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8C5E9D-BA33-4AD7-BFCB-ECBF2A199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E4D0B-DD3D-448B-BAB6-9BB12FCE6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B6AD9E-4B0B-495E-99E7-70522F36C42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11" r:id="rId1"/>
    <p:sldLayoutId id="2147491712" r:id="rId2"/>
    <p:sldLayoutId id="2147491713" r:id="rId3"/>
    <p:sldLayoutId id="2147491714" r:id="rId4"/>
    <p:sldLayoutId id="2147491715" r:id="rId5"/>
    <p:sldLayoutId id="2147491716" r:id="rId6"/>
    <p:sldLayoutId id="2147491717" r:id="rId7"/>
    <p:sldLayoutId id="2147491718" r:id="rId8"/>
    <p:sldLayoutId id="2147491719" r:id="rId9"/>
    <p:sldLayoutId id="2147491720" r:id="rId10"/>
    <p:sldLayoutId id="2147491721" r:id="rId11"/>
    <p:sldLayoutId id="2147491766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6152FB0F-D4B2-4BA9-9854-0FC38B7860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9B348CF3-1A6A-45BA-91C2-34A6C61E6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9C50C2-1B02-4DBA-9973-05A98A447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3CA9EA-4594-4FDB-A2BC-8D8ABAEEA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9EECB0-10E9-4F7F-9EE4-F6A98DA5E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022DD2E-7593-437F-98BC-A84A7E15179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22" r:id="rId1"/>
    <p:sldLayoutId id="2147491723" r:id="rId2"/>
    <p:sldLayoutId id="2147491724" r:id="rId3"/>
    <p:sldLayoutId id="2147491725" r:id="rId4"/>
    <p:sldLayoutId id="2147491726" r:id="rId5"/>
    <p:sldLayoutId id="2147491727" r:id="rId6"/>
    <p:sldLayoutId id="2147491728" r:id="rId7"/>
    <p:sldLayoutId id="2147491729" r:id="rId8"/>
    <p:sldLayoutId id="2147491730" r:id="rId9"/>
    <p:sldLayoutId id="2147491731" r:id="rId10"/>
    <p:sldLayoutId id="214749173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>
            <a:extLst>
              <a:ext uri="{FF2B5EF4-FFF2-40B4-BE49-F238E27FC236}">
                <a16:creationId xmlns:a16="http://schemas.microsoft.com/office/drawing/2014/main" id="{6B32090E-AB56-40B5-9E48-2700D11138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>
            <a:extLst>
              <a:ext uri="{FF2B5EF4-FFF2-40B4-BE49-F238E27FC236}">
                <a16:creationId xmlns:a16="http://schemas.microsoft.com/office/drawing/2014/main" id="{78407078-B5C5-4AA2-9B53-7BF506CF0A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4834F-B510-4306-B4C4-47BF385CD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E28133-8439-41A8-AF82-3CF7D93D9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F60534-F6DC-4A99-80E6-6DD6060AA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994A705-1E73-4F31-9601-DDDBAEAE166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33" r:id="rId1"/>
    <p:sldLayoutId id="2147491734" r:id="rId2"/>
    <p:sldLayoutId id="2147491735" r:id="rId3"/>
    <p:sldLayoutId id="2147491736" r:id="rId4"/>
    <p:sldLayoutId id="2147491737" r:id="rId5"/>
    <p:sldLayoutId id="2147491738" r:id="rId6"/>
    <p:sldLayoutId id="2147491739" r:id="rId7"/>
    <p:sldLayoutId id="2147491740" r:id="rId8"/>
    <p:sldLayoutId id="2147491741" r:id="rId9"/>
    <p:sldLayoutId id="2147491742" r:id="rId10"/>
    <p:sldLayoutId id="214749174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>
            <a:extLst>
              <a:ext uri="{FF2B5EF4-FFF2-40B4-BE49-F238E27FC236}">
                <a16:creationId xmlns:a16="http://schemas.microsoft.com/office/drawing/2014/main" id="{DB36DA9C-EDEC-4C89-9431-9744B7D7AA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4099" name="Espace réservé du texte 2">
            <a:extLst>
              <a:ext uri="{FF2B5EF4-FFF2-40B4-BE49-F238E27FC236}">
                <a16:creationId xmlns:a16="http://schemas.microsoft.com/office/drawing/2014/main" id="{76478309-1AF5-4C19-9D3D-1901501FE6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CE2177-6CF7-47A9-BF7E-34B812C49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A82967-2100-4E8F-AE37-B5801B4D2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7776AE-7D85-47CF-B944-CD2E31A1A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4C2C23-0371-4ABD-B8B7-5FA6576FEDE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44" r:id="rId1"/>
    <p:sldLayoutId id="2147491745" r:id="rId2"/>
    <p:sldLayoutId id="2147491746" r:id="rId3"/>
    <p:sldLayoutId id="2147491747" r:id="rId4"/>
    <p:sldLayoutId id="2147491748" r:id="rId5"/>
    <p:sldLayoutId id="2147491749" r:id="rId6"/>
    <p:sldLayoutId id="2147491750" r:id="rId7"/>
    <p:sldLayoutId id="2147491751" r:id="rId8"/>
    <p:sldLayoutId id="2147491752" r:id="rId9"/>
    <p:sldLayoutId id="2147491753" r:id="rId10"/>
    <p:sldLayoutId id="2147491754" r:id="rId11"/>
    <p:sldLayoutId id="2147491767" r:id="rId12"/>
    <p:sldLayoutId id="2147491768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1">
            <a:extLst>
              <a:ext uri="{FF2B5EF4-FFF2-40B4-BE49-F238E27FC236}">
                <a16:creationId xmlns:a16="http://schemas.microsoft.com/office/drawing/2014/main" id="{4B91AC3C-1E49-4CD7-8F96-5EB73C9594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5123" name="Espace réservé du texte 2">
            <a:extLst>
              <a:ext uri="{FF2B5EF4-FFF2-40B4-BE49-F238E27FC236}">
                <a16:creationId xmlns:a16="http://schemas.microsoft.com/office/drawing/2014/main" id="{95636738-1566-4A5D-83FA-BF1B26D5FC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E401EA-9DD4-4C7F-B5C2-3734C6B22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4956E3-B9BC-4B0B-946F-696B44932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6F52-D652-4092-AD52-76B314DFF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507737-2F92-4383-8CF2-6128CC671DA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55" r:id="rId1"/>
    <p:sldLayoutId id="2147491756" r:id="rId2"/>
    <p:sldLayoutId id="2147491757" r:id="rId3"/>
    <p:sldLayoutId id="2147491758" r:id="rId4"/>
    <p:sldLayoutId id="2147491759" r:id="rId5"/>
    <p:sldLayoutId id="2147491760" r:id="rId6"/>
    <p:sldLayoutId id="2147491761" r:id="rId7"/>
    <p:sldLayoutId id="2147491762" r:id="rId8"/>
    <p:sldLayoutId id="2147491763" r:id="rId9"/>
    <p:sldLayoutId id="2147491764" r:id="rId10"/>
    <p:sldLayoutId id="2147491765" r:id="rId11"/>
    <p:sldLayoutId id="2147491769" r:id="rId12"/>
    <p:sldLayoutId id="2147491770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47.xml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48.xml"/><Relationship Id="rId5" Type="http://schemas.openxmlformats.org/officeDocument/2006/relationships/image" Target="../media/image13.png"/><Relationship Id="rId15" Type="http://schemas.openxmlformats.org/officeDocument/2006/relationships/image" Target="../media/image7.png"/><Relationship Id="rId10" Type="http://schemas.openxmlformats.org/officeDocument/2006/relationships/slide" Target="slide46.xml"/><Relationship Id="rId4" Type="http://schemas.openxmlformats.org/officeDocument/2006/relationships/image" Target="../media/image12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2" Type="http://schemas.openxmlformats.org/officeDocument/2006/relationships/tags" Target="../tags/tag8.xml"/><Relationship Id="rId16" Type="http://schemas.openxmlformats.org/officeDocument/2006/relationships/image" Target="../media/image7.png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45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12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8.gif"/><Relationship Id="rId3" Type="http://schemas.openxmlformats.org/officeDocument/2006/relationships/image" Target="../media/image63.gif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11" Type="http://schemas.openxmlformats.org/officeDocument/2006/relationships/image" Target="../media/image67.gif"/><Relationship Id="rId5" Type="http://schemas.openxmlformats.org/officeDocument/2006/relationships/image" Target="../media/image65.gif"/><Relationship Id="rId10" Type="http://schemas.openxmlformats.org/officeDocument/2006/relationships/image" Target="../media/image14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9.png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3.png"/><Relationship Id="rId5" Type="http://schemas.openxmlformats.org/officeDocument/2006/relationships/image" Target="../media/image11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slide" Target="slide28.xml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8.jpeg"/><Relationship Id="rId5" Type="http://schemas.openxmlformats.org/officeDocument/2006/relationships/image" Target="../media/image14.png"/><Relationship Id="rId10" Type="http://schemas.openxmlformats.org/officeDocument/2006/relationships/slide" Target="slide29.xml"/><Relationship Id="rId4" Type="http://schemas.openxmlformats.org/officeDocument/2006/relationships/image" Target="../media/image12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7.png"/><Relationship Id="rId5" Type="http://schemas.openxmlformats.org/officeDocument/2006/relationships/image" Target="../media/image71.png"/><Relationship Id="rId10" Type="http://schemas.openxmlformats.org/officeDocument/2006/relationships/image" Target="../media/image13.png"/><Relationship Id="rId4" Type="http://schemas.openxmlformats.org/officeDocument/2006/relationships/image" Target="../media/image81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tags" Target="../tags/tag12.xml"/><Relationship Id="rId7" Type="http://schemas.openxmlformats.org/officeDocument/2006/relationships/image" Target="../media/image13.png"/><Relationship Id="rId12" Type="http://schemas.openxmlformats.org/officeDocument/2006/relationships/image" Target="../media/image4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2.png"/><Relationship Id="rId7" Type="http://schemas.openxmlformats.org/officeDocument/2006/relationships/image" Target="../media/image77.pn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6.png"/><Relationship Id="rId11" Type="http://schemas.openxmlformats.org/officeDocument/2006/relationships/slide" Target="slide44.xml"/><Relationship Id="rId5" Type="http://schemas.openxmlformats.org/officeDocument/2006/relationships/image" Target="../media/image14.png"/><Relationship Id="rId10" Type="http://schemas.openxmlformats.org/officeDocument/2006/relationships/image" Target="../media/image88.png"/><Relationship Id="rId4" Type="http://schemas.openxmlformats.org/officeDocument/2006/relationships/image" Target="../media/image13.png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1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12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jpeg"/><Relationship Id="rId11" Type="http://schemas.openxmlformats.org/officeDocument/2006/relationships/image" Target="../media/image11.png"/><Relationship Id="rId5" Type="http://schemas.openxmlformats.org/officeDocument/2006/relationships/image" Target="../media/image91.jpeg"/><Relationship Id="rId15" Type="http://schemas.openxmlformats.org/officeDocument/2006/relationships/image" Target="../media/image7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4.png"/><Relationship Id="rId3" Type="http://schemas.openxmlformats.org/officeDocument/2006/relationships/tags" Target="../tags/tag15.xml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tags" Target="../tags/tag14.xml"/><Relationship Id="rId16" Type="http://schemas.openxmlformats.org/officeDocument/2006/relationships/image" Target="../media/image7.png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97.pn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4.png"/><Relationship Id="rId3" Type="http://schemas.openxmlformats.org/officeDocument/2006/relationships/tags" Target="../tags/tag18.xml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11" Type="http://schemas.openxmlformats.org/officeDocument/2006/relationships/image" Target="../media/image12.png"/><Relationship Id="rId5" Type="http://schemas.openxmlformats.org/officeDocument/2006/relationships/image" Target="../media/image98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9.png"/><Relationship Id="rId1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7.png"/><Relationship Id="rId18" Type="http://schemas.openxmlformats.org/officeDocument/2006/relationships/image" Target="../media/image7.png"/><Relationship Id="rId3" Type="http://schemas.openxmlformats.org/officeDocument/2006/relationships/image" Target="../media/image101.png"/><Relationship Id="rId7" Type="http://schemas.openxmlformats.org/officeDocument/2006/relationships/image" Target="../media/image13.png"/><Relationship Id="rId12" Type="http://schemas.openxmlformats.org/officeDocument/2006/relationships/image" Target="../media/image106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6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5.png"/><Relationship Id="rId5" Type="http://schemas.openxmlformats.org/officeDocument/2006/relationships/image" Target="../media/image11.pn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102.jpeg"/><Relationship Id="rId9" Type="http://schemas.openxmlformats.org/officeDocument/2006/relationships/image" Target="../media/image103.png"/><Relationship Id="rId1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hyperlink" Target="http://www.lairetmoi.org/" TargetMode="External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slide" Target="slide1.xml"/><Relationship Id="rId4" Type="http://schemas.openxmlformats.org/officeDocument/2006/relationships/image" Target="../media/image111.png"/><Relationship Id="rId9" Type="http://schemas.openxmlformats.org/officeDocument/2006/relationships/image" Target="../media/image115.png"/><Relationship Id="rId14" Type="http://schemas.openxmlformats.org/officeDocument/2006/relationships/hyperlink" Target="http://www.noielaria.i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4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4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3CCC78D1-0A08-49BD-BDA2-D04D2BF5873D}"/>
              </a:ext>
            </a:extLst>
          </p:cNvPr>
          <p:cNvSpPr/>
          <p:nvPr/>
        </p:nvSpPr>
        <p:spPr>
          <a:xfrm>
            <a:off x="871538" y="-12700"/>
            <a:ext cx="11320462" cy="26447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1B9B3677-E309-46C6-8C78-08A17E76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2388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BDD0CD1B-D2B0-4FC9-AC46-A12AA5EACCD8}"/>
              </a:ext>
            </a:extLst>
          </p:cNvPr>
          <p:cNvSpPr/>
          <p:nvPr/>
        </p:nvSpPr>
        <p:spPr>
          <a:xfrm>
            <a:off x="3840241" y="270066"/>
            <a:ext cx="2211388" cy="579438"/>
          </a:xfrm>
          <a:prstGeom prst="roundRect">
            <a:avLst/>
          </a:prstGeom>
          <a:solidFill>
            <a:srgbClr val="ED778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/>
              <a:t>    Modulo </a:t>
            </a:r>
            <a:r>
              <a:rPr lang="fr-FR" sz="2800" b="1" dirty="0">
                <a:solidFill>
                  <a:schemeClr val="bg1"/>
                </a:solidFill>
              </a:rPr>
              <a:t>3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318E3A3E-0804-4A59-8589-D6E06F8FA26F}"/>
              </a:ext>
            </a:extLst>
          </p:cNvPr>
          <p:cNvSpPr/>
          <p:nvPr/>
        </p:nvSpPr>
        <p:spPr>
          <a:xfrm>
            <a:off x="-1" y="-12700"/>
            <a:ext cx="3819590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  <a:gd name="connsiteX0" fmla="*/ 1852 w 1325958"/>
              <a:gd name="connsiteY0" fmla="*/ 0 h 6915752"/>
              <a:gd name="connsiteX1" fmla="*/ 1325958 w 1325958"/>
              <a:gd name="connsiteY1" fmla="*/ 10046 h 6915752"/>
              <a:gd name="connsiteX2" fmla="*/ 1096126 w 1325958"/>
              <a:gd name="connsiteY2" fmla="*/ 6915752 h 6915752"/>
              <a:gd name="connsiteX3" fmla="*/ 1852 w 1325958"/>
              <a:gd name="connsiteY3" fmla="*/ 6906127 h 6915752"/>
              <a:gd name="connsiteX4" fmla="*/ 1852 w 1325958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958" h="6915752">
                <a:moveTo>
                  <a:pt x="1852" y="0"/>
                </a:moveTo>
                <a:lnTo>
                  <a:pt x="1325958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3318" name="Image 1">
            <a:extLst>
              <a:ext uri="{FF2B5EF4-FFF2-40B4-BE49-F238E27FC236}">
                <a16:creationId xmlns:a16="http://schemas.microsoft.com/office/drawing/2014/main" id="{FD32DA4B-C0B4-44ED-88C7-8C1F45223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925" y="3429000"/>
            <a:ext cx="96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 4">
            <a:extLst>
              <a:ext uri="{FF2B5EF4-FFF2-40B4-BE49-F238E27FC236}">
                <a16:creationId xmlns:a16="http://schemas.microsoft.com/office/drawing/2014/main" id="{49216E5E-F1B4-4FCB-9BAF-E1551220C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-131763"/>
            <a:ext cx="77851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004F0FEB-1588-4822-9A66-CB61A7DA4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515" y="35497"/>
            <a:ext cx="5453062" cy="21236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400" b="1" dirty="0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Le </a:t>
            </a:r>
            <a:r>
              <a:rPr lang="fr-FR" altLang="fr-FR" sz="4400" b="1" dirty="0" err="1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conseguenze</a:t>
            </a:r>
            <a:endParaRPr lang="fr-FR" altLang="fr-FR" sz="4400" b="1" dirty="0">
              <a:solidFill>
                <a:srgbClr val="FF2E5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400" b="1" dirty="0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dell’ </a:t>
            </a:r>
            <a:r>
              <a:rPr lang="fr-FR" altLang="fr-FR" sz="4400" b="1" dirty="0" err="1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inquinamento</a:t>
            </a:r>
            <a:r>
              <a:rPr lang="fr-FR" altLang="fr-FR" sz="4400" b="1" dirty="0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4400" b="1" dirty="0" err="1">
                <a:solidFill>
                  <a:srgbClr val="FF2E50"/>
                </a:solidFill>
                <a:latin typeface="+mn-lt"/>
                <a:cs typeface="Arial" panose="020B0604020202020204" pitchFamily="34" charset="0"/>
              </a:rPr>
              <a:t>dell’aria</a:t>
            </a:r>
            <a:endParaRPr lang="fr-FR" altLang="fr-FR" sz="4400" b="1" dirty="0">
              <a:solidFill>
                <a:srgbClr val="FF2E5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325" name="Image 1">
            <a:extLst>
              <a:ext uri="{FF2B5EF4-FFF2-40B4-BE49-F238E27FC236}">
                <a16:creationId xmlns:a16="http://schemas.microsoft.com/office/drawing/2014/main" id="{EB61C374-EF3C-46E2-B3F2-F80084175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13" y="6042025"/>
            <a:ext cx="58896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ABD151-4D4A-4021-94D3-9DC4B5CA221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985375" y="3924300"/>
            <a:ext cx="4102100" cy="336550"/>
          </a:xfrm>
          <a:prstGeom prst="rect">
            <a:avLst/>
          </a:prstGeom>
          <a:noFill/>
          <a:ln w="12700">
            <a:noFill/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Version Avril </a:t>
            </a:r>
            <a:r>
              <a:rPr lang="fr-FR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5" name="Immagin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8" y="255461"/>
            <a:ext cx="2624760" cy="237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4319842"/>
            <a:ext cx="3329115" cy="23237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000" b="1" dirty="0">
                <a:solidFill>
                  <a:srgbClr val="00B0F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SALVAGUARDIAMO INSIEME LA QUALITA’ DELL’ARIA  CHE RESPIRIAMO!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5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8" y="3028155"/>
            <a:ext cx="24003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1">
            <a:extLst>
              <a:ext uri="{FF2B5EF4-FFF2-40B4-BE49-F238E27FC236}">
                <a16:creationId xmlns:a16="http://schemas.microsoft.com/office/drawing/2014/main" id="{5E8FCFCD-8EB0-4D2C-BBA6-DFA90145E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22" y="1477963"/>
            <a:ext cx="521970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2">
            <a:extLst>
              <a:ext uri="{FF2B5EF4-FFF2-40B4-BE49-F238E27FC236}">
                <a16:creationId xmlns:a16="http://schemas.microsoft.com/office/drawing/2014/main" id="{DC53B539-FB10-45D7-9682-BDC49AB9E101}"/>
              </a:ext>
            </a:extLst>
          </p:cNvPr>
          <p:cNvSpPr/>
          <p:nvPr/>
        </p:nvSpPr>
        <p:spPr>
          <a:xfrm>
            <a:off x="871538" y="-6350"/>
            <a:ext cx="11320462" cy="14843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3" name="Accolades 142">
            <a:extLst>
              <a:ext uri="{FF2B5EF4-FFF2-40B4-BE49-F238E27FC236}">
                <a16:creationId xmlns:a16="http://schemas.microsoft.com/office/drawing/2014/main" id="{E3703405-E3C5-4C2F-8D9E-972A9BE04E76}"/>
              </a:ext>
            </a:extLst>
          </p:cNvPr>
          <p:cNvSpPr/>
          <p:nvPr/>
        </p:nvSpPr>
        <p:spPr>
          <a:xfrm>
            <a:off x="1289392" y="2747345"/>
            <a:ext cx="4036496" cy="1744662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3CCF9B9-48FA-4B5C-91AF-D2718F5677A8}"/>
              </a:ext>
            </a:extLst>
          </p:cNvPr>
          <p:cNvSpPr/>
          <p:nvPr/>
        </p:nvSpPr>
        <p:spPr>
          <a:xfrm>
            <a:off x="0" y="-30163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41" name="Rectangle 2">
            <a:extLst>
              <a:ext uri="{FF2B5EF4-FFF2-40B4-BE49-F238E27FC236}">
                <a16:creationId xmlns:a16="http://schemas.microsoft.com/office/drawing/2014/main" id="{18CACDC3-DDF3-4785-85C3-DCF6222DB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573" y="3359954"/>
            <a:ext cx="1057434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10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µm </a:t>
            </a:r>
            <a:endParaRPr lang="fr-FR" altLang="fr-FR" sz="1600" b="1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2" name="Rectangle 2">
            <a:extLst>
              <a:ext uri="{FF2B5EF4-FFF2-40B4-BE49-F238E27FC236}">
                <a16:creationId xmlns:a16="http://schemas.microsoft.com/office/drawing/2014/main" id="{2A1EEEED-4D65-4AEE-A9C2-308F86F95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955" y="5526491"/>
            <a:ext cx="1187147" cy="7017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Meno</a:t>
            </a:r>
            <a:r>
              <a:rPr lang="fr-FR" alt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di 2,5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µm     </a:t>
            </a:r>
            <a:r>
              <a:rPr lang="fr-FR" sz="12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alveoli</a:t>
            </a:r>
            <a:endParaRPr lang="fr-FR" sz="1200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4" name="Accolades 143">
            <a:extLst>
              <a:ext uri="{FF2B5EF4-FFF2-40B4-BE49-F238E27FC236}">
                <a16:creationId xmlns:a16="http://schemas.microsoft.com/office/drawing/2014/main" id="{6A9B5659-C15B-4D60-A33D-D016D1040414}"/>
              </a:ext>
            </a:extLst>
          </p:cNvPr>
          <p:cNvSpPr/>
          <p:nvPr/>
        </p:nvSpPr>
        <p:spPr>
          <a:xfrm>
            <a:off x="1386429" y="4555507"/>
            <a:ext cx="3853577" cy="1093788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5" name="Accolades 144">
            <a:extLst>
              <a:ext uri="{FF2B5EF4-FFF2-40B4-BE49-F238E27FC236}">
                <a16:creationId xmlns:a16="http://schemas.microsoft.com/office/drawing/2014/main" id="{9C36C83E-A661-4939-AB74-8B89E029DD8C}"/>
              </a:ext>
            </a:extLst>
          </p:cNvPr>
          <p:cNvSpPr/>
          <p:nvPr/>
        </p:nvSpPr>
        <p:spPr>
          <a:xfrm>
            <a:off x="1514847" y="5720732"/>
            <a:ext cx="3581170" cy="371244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6" name="Rectangle 2">
            <a:extLst>
              <a:ext uri="{FF2B5EF4-FFF2-40B4-BE49-F238E27FC236}">
                <a16:creationId xmlns:a16="http://schemas.microsoft.com/office/drawing/2014/main" id="{2890D44F-FBB4-421E-BFAA-0D609B4D7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765" y="4945435"/>
            <a:ext cx="1187147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>
                <a:solidFill>
                  <a:srgbClr val="BF9000"/>
                </a:solidFill>
                <a:cs typeface="Arial" panose="020B0604020202020204" pitchFamily="34" charset="0"/>
              </a:rPr>
              <a:t>2,5 à 10 </a:t>
            </a:r>
            <a:r>
              <a:rPr lang="fr-FR" sz="1600" b="1" dirty="0">
                <a:solidFill>
                  <a:srgbClr val="BF9000"/>
                </a:solidFill>
                <a:cs typeface="Arial" panose="020B0604020202020204" pitchFamily="34" charset="0"/>
              </a:rPr>
              <a:t>µm</a:t>
            </a:r>
            <a:endParaRPr lang="fr-FR" altLang="fr-FR" sz="1600" b="1" dirty="0">
              <a:solidFill>
                <a:srgbClr val="BF9000"/>
              </a:solidFill>
              <a:cs typeface="Arial" panose="020B0604020202020204" pitchFamily="34" charset="0"/>
            </a:endParaRPr>
          </a:p>
        </p:txBody>
      </p:sp>
      <p:sp>
        <p:nvSpPr>
          <p:cNvPr id="32778" name="ZoneTexte 30">
            <a:extLst>
              <a:ext uri="{FF2B5EF4-FFF2-40B4-BE49-F238E27FC236}">
                <a16:creationId xmlns:a16="http://schemas.microsoft.com/office/drawing/2014/main" id="{58BE7AD8-7851-4F91-94D7-A73ACCF5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538" y="6572250"/>
            <a:ext cx="685801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2779" name="ZoneTexte 30">
            <a:extLst>
              <a:ext uri="{FF2B5EF4-FFF2-40B4-BE49-F238E27FC236}">
                <a16:creationId xmlns:a16="http://schemas.microsoft.com/office/drawing/2014/main" id="{B8BB1DE4-0268-4CA6-88D2-7D2785FA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538" y="6572250"/>
            <a:ext cx="685801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2780" name="ZoneTexte 30">
            <a:extLst>
              <a:ext uri="{FF2B5EF4-FFF2-40B4-BE49-F238E27FC236}">
                <a16:creationId xmlns:a16="http://schemas.microsoft.com/office/drawing/2014/main" id="{82900789-D97E-4981-9FC9-532F0D43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6538" y="6572250"/>
            <a:ext cx="685801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7% DE DIOXYG7NE">
            <a:extLst>
              <a:ext uri="{FF2B5EF4-FFF2-40B4-BE49-F238E27FC236}">
                <a16:creationId xmlns:a16="http://schemas.microsoft.com/office/drawing/2014/main" id="{6950E3E2-3CAF-4262-97F7-EE5F4E98D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795" y="1953241"/>
            <a:ext cx="3784600" cy="63094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10 </a:t>
            </a:r>
            <a:r>
              <a:rPr lang="fr-FR" altLang="fr-FR" sz="3500" b="1" dirty="0" err="1">
                <a:solidFill>
                  <a:srgbClr val="771F45"/>
                </a:solidFill>
                <a:cs typeface="Arial" charset="0"/>
              </a:rPr>
              <a:t>micrometri</a:t>
            </a:r>
            <a:endParaRPr lang="fr-FR" altLang="fr-FR" sz="3500" b="1" dirty="0">
              <a:solidFill>
                <a:srgbClr val="771F45"/>
              </a:solidFill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BBFB2-5A5D-4E42-B106-FEC1D10BD8BD}"/>
              </a:ext>
            </a:extLst>
          </p:cNvPr>
          <p:cNvSpPr/>
          <p:nvPr/>
        </p:nvSpPr>
        <p:spPr bwMode="auto">
          <a:xfrm>
            <a:off x="7011366" y="3220196"/>
            <a:ext cx="420052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   5 </a:t>
            </a:r>
            <a:r>
              <a:rPr lang="fr-FR" altLang="fr-FR" sz="3500" b="1" dirty="0" err="1">
                <a:solidFill>
                  <a:srgbClr val="771F45"/>
                </a:solidFill>
                <a:cs typeface="Arial" charset="0"/>
              </a:rPr>
              <a:t>micrometri</a:t>
            </a:r>
            <a:endParaRPr lang="fr-FR" altLang="fr-FR" sz="3500" b="1" dirty="0">
              <a:solidFill>
                <a:srgbClr val="771F45"/>
              </a:solidFill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0938D-2DAA-4A38-A794-194F227B8452}"/>
              </a:ext>
            </a:extLst>
          </p:cNvPr>
          <p:cNvSpPr/>
          <p:nvPr/>
        </p:nvSpPr>
        <p:spPr bwMode="auto">
          <a:xfrm>
            <a:off x="7368296" y="4383592"/>
            <a:ext cx="3821112" cy="630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   2,5 </a:t>
            </a:r>
            <a:r>
              <a:rPr lang="fr-FR" alt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micrometri</a:t>
            </a:r>
            <a:endParaRPr lang="fr-FR" altLang="fr-FR" sz="3500" b="1" dirty="0">
              <a:solidFill>
                <a:srgbClr val="771F45"/>
              </a:solidFill>
              <a:latin typeface="+mn-lt"/>
              <a:cs typeface="Arial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C3149C3A-FDEF-452D-9D4A-91BBF2B7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55563"/>
            <a:ext cx="8429625" cy="1095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Secondo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te, a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partire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da quale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dimensione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particelle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possono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arrivare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nel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sangue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  <a:endParaRPr lang="fr-FR" altLang="fr-FR" sz="3000" b="1" dirty="0">
              <a:solidFill>
                <a:srgbClr val="771F45"/>
              </a:solidFill>
              <a:cs typeface="Arial" charset="0"/>
            </a:endParaRPr>
          </a:p>
        </p:txBody>
      </p:sp>
      <p:pic>
        <p:nvPicPr>
          <p:cNvPr id="32786" name="PictoVideo">
            <a:extLst>
              <a:ext uri="{FF2B5EF4-FFF2-40B4-BE49-F238E27FC236}">
                <a16:creationId xmlns:a16="http://schemas.microsoft.com/office/drawing/2014/main" id="{B38AD306-1890-454C-B966-FADFFD594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765550"/>
            <a:ext cx="7445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Info">
            <a:extLst>
              <a:ext uri="{FF2B5EF4-FFF2-40B4-BE49-F238E27FC236}">
                <a16:creationId xmlns:a16="http://schemas.microsoft.com/office/drawing/2014/main" id="{24C41813-CFCD-4965-A83A-A05B851CF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229393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49" name="ZtxtP-Video">
            <a:extLst>
              <a:ext uri="{FF2B5EF4-FFF2-40B4-BE49-F238E27FC236}">
                <a16:creationId xmlns:a16="http://schemas.microsoft.com/office/drawing/2014/main" id="{064D329D-DE43-4E4A-8BC4-D9C27C9DB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4341813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2789" name="PictoGuide">
            <a:extLst>
              <a:ext uri="{FF2B5EF4-FFF2-40B4-BE49-F238E27FC236}">
                <a16:creationId xmlns:a16="http://schemas.microsoft.com/office/drawing/2014/main" id="{5AB5D9B3-A980-4107-A9D4-7DEA3C46E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Guide">
            <a:extLst>
              <a:ext uri="{FF2B5EF4-FFF2-40B4-BE49-F238E27FC236}">
                <a16:creationId xmlns:a16="http://schemas.microsoft.com/office/drawing/2014/main" id="{9A824654-6C87-4B91-886B-D95DD68B1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3341688"/>
            <a:ext cx="1084263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2792" name="Image 42">
            <a:extLst>
              <a:ext uri="{FF2B5EF4-FFF2-40B4-BE49-F238E27FC236}">
                <a16:creationId xmlns:a16="http://schemas.microsoft.com/office/drawing/2014/main" id="{FB92B446-9320-44BC-9C09-C7B71D707E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704975"/>
            <a:ext cx="7794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oVideo">
            <a:extLst>
              <a:ext uri="{FF2B5EF4-FFF2-40B4-BE49-F238E27FC236}">
                <a16:creationId xmlns:a16="http://schemas.microsoft.com/office/drawing/2014/main" id="{EC6B5EB2-5DAC-4DA6-96F8-266C1D60A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6F3DBC9-018A-4B5F-912D-165517F1D49D}"/>
              </a:ext>
            </a:extLst>
          </p:cNvPr>
          <p:cNvSpPr/>
          <p:nvPr/>
        </p:nvSpPr>
        <p:spPr bwMode="auto">
          <a:xfrm>
            <a:off x="6558509" y="5520853"/>
            <a:ext cx="5846762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   </a:t>
            </a:r>
            <a:r>
              <a:rPr lang="fr-FR" altLang="fr-FR" sz="3500" b="1" dirty="0">
                <a:solidFill>
                  <a:srgbClr val="771F45"/>
                </a:solidFill>
                <a:cs typeface="Arial" charset="0"/>
              </a:rPr>
              <a:t>Non </a:t>
            </a:r>
            <a:r>
              <a:rPr lang="fr-FR" altLang="fr-FR" sz="3500" b="1" dirty="0" err="1">
                <a:solidFill>
                  <a:srgbClr val="771F45"/>
                </a:solidFill>
                <a:cs typeface="Arial" charset="0"/>
              </a:rPr>
              <a:t>riescono</a:t>
            </a:r>
            <a:r>
              <a:rPr lang="fr-FR" altLang="fr-FR" sz="3500" b="1" dirty="0">
                <a:solidFill>
                  <a:srgbClr val="771F45"/>
                </a:solidFill>
                <a:cs typeface="Arial" charset="0"/>
              </a:rPr>
              <a:t> a </a:t>
            </a:r>
            <a:r>
              <a:rPr lang="fr-FR" altLang="fr-FR" sz="3500" b="1" dirty="0" err="1">
                <a:solidFill>
                  <a:srgbClr val="771F45"/>
                </a:solidFill>
                <a:cs typeface="Arial" charset="0"/>
              </a:rPr>
              <a:t>passare</a:t>
            </a:r>
            <a:r>
              <a:rPr lang="fr-FR" altLang="fr-FR" sz="3500" b="1" dirty="0">
                <a:solidFill>
                  <a:srgbClr val="771F45"/>
                </a:solidFill>
                <a:cs typeface="Arial" charset="0"/>
              </a:rPr>
              <a:t> </a:t>
            </a:r>
          </a:p>
        </p:txBody>
      </p:sp>
      <p:sp>
        <p:nvSpPr>
          <p:cNvPr id="32795" name="ZoneTexte 30">
            <a:extLst>
              <a:ext uri="{FF2B5EF4-FFF2-40B4-BE49-F238E27FC236}">
                <a16:creationId xmlns:a16="http://schemas.microsoft.com/office/drawing/2014/main" id="{5FC6F97B-4533-46D9-B7FE-95D06CD5D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6376370"/>
            <a:ext cx="6604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2796" name="ZoneTexte 30">
            <a:extLst>
              <a:ext uri="{FF2B5EF4-FFF2-40B4-BE49-F238E27FC236}">
                <a16:creationId xmlns:a16="http://schemas.microsoft.com/office/drawing/2014/main" id="{C8857A6C-274C-4DF9-9838-613F6379C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6376370"/>
            <a:ext cx="6604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2797" name="ZoneTexte 30">
            <a:extLst>
              <a:ext uri="{FF2B5EF4-FFF2-40B4-BE49-F238E27FC236}">
                <a16:creationId xmlns:a16="http://schemas.microsoft.com/office/drawing/2014/main" id="{DFA70976-94F6-4F83-9C98-3CCB8BFF2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6376370"/>
            <a:ext cx="6604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0683" name="Image 37">
            <a:extLst>
              <a:ext uri="{FF2B5EF4-FFF2-40B4-BE49-F238E27FC236}">
                <a16:creationId xmlns:a16="http://schemas.microsoft.com/office/drawing/2014/main" id="{9ABC47E5-636A-416B-A2F5-D9A0F2D260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683875" y="98425"/>
            <a:ext cx="130492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1">
            <a:extLst>
              <a:ext uri="{FF2B5EF4-FFF2-40B4-BE49-F238E27FC236}">
                <a16:creationId xmlns:a16="http://schemas.microsoft.com/office/drawing/2014/main" id="{BB7AB90B-2686-4BE7-A016-BEA192DAA882}"/>
              </a:ext>
            </a:extLst>
          </p:cNvPr>
          <p:cNvGrpSpPr>
            <a:grpSpLocks/>
          </p:cNvGrpSpPr>
          <p:nvPr/>
        </p:nvGrpSpPr>
        <p:grpSpPr bwMode="auto">
          <a:xfrm>
            <a:off x="6727976" y="1801036"/>
            <a:ext cx="1015200" cy="1015200"/>
            <a:chOff x="5993381" y="1048567"/>
            <a:chExt cx="2075936" cy="1467692"/>
          </a:xfrm>
          <a:solidFill>
            <a:srgbClr val="AF9F59"/>
          </a:solidFill>
        </p:grpSpPr>
        <p:sp>
          <p:nvSpPr>
            <p:cNvPr id="125" name="rond rouge">
              <a:extLst>
                <a:ext uri="{FF2B5EF4-FFF2-40B4-BE49-F238E27FC236}">
                  <a16:creationId xmlns:a16="http://schemas.microsoft.com/office/drawing/2014/main" id="{4097A55F-8DA6-4D89-88E1-C935725BFEA2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26" name="? bleu">
              <a:extLst>
                <a:ext uri="{FF2B5EF4-FFF2-40B4-BE49-F238E27FC236}">
                  <a16:creationId xmlns:a16="http://schemas.microsoft.com/office/drawing/2014/main" id="{5B46416F-9F25-45D3-9FA2-955ECBE4C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976" y="1106466"/>
              <a:ext cx="848766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27" name="4">
            <a:extLst>
              <a:ext uri="{FF2B5EF4-FFF2-40B4-BE49-F238E27FC236}">
                <a16:creationId xmlns:a16="http://schemas.microsoft.com/office/drawing/2014/main" id="{FBA2047F-FE4D-4889-B99F-9A1E83829FBC}"/>
              </a:ext>
            </a:extLst>
          </p:cNvPr>
          <p:cNvGrpSpPr>
            <a:grpSpLocks/>
          </p:cNvGrpSpPr>
          <p:nvPr/>
        </p:nvGrpSpPr>
        <p:grpSpPr bwMode="auto">
          <a:xfrm>
            <a:off x="6503766" y="5480334"/>
            <a:ext cx="1015200" cy="1015200"/>
            <a:chOff x="5993379" y="1048566"/>
            <a:chExt cx="2231490" cy="1391265"/>
          </a:xfrm>
          <a:solidFill>
            <a:srgbClr val="AF9F59"/>
          </a:solidFill>
        </p:grpSpPr>
        <p:sp>
          <p:nvSpPr>
            <p:cNvPr id="128" name="rond rouge">
              <a:extLst>
                <a:ext uri="{FF2B5EF4-FFF2-40B4-BE49-F238E27FC236}">
                  <a16:creationId xmlns:a16="http://schemas.microsoft.com/office/drawing/2014/main" id="{01CAF221-176E-4F16-BE69-FC428752943D}"/>
                </a:ext>
              </a:extLst>
            </p:cNvPr>
            <p:cNvSpPr/>
            <p:nvPr/>
          </p:nvSpPr>
          <p:spPr>
            <a:xfrm>
              <a:off x="5993379" y="1048566"/>
              <a:ext cx="2231490" cy="139126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29" name="? bleu">
              <a:extLst>
                <a:ext uri="{FF2B5EF4-FFF2-40B4-BE49-F238E27FC236}">
                  <a16:creationId xmlns:a16="http://schemas.microsoft.com/office/drawing/2014/main" id="{E9F12A3B-3995-413F-8646-36C13B6A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483" y="1115270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130" name="2">
            <a:extLst>
              <a:ext uri="{FF2B5EF4-FFF2-40B4-BE49-F238E27FC236}">
                <a16:creationId xmlns:a16="http://schemas.microsoft.com/office/drawing/2014/main" id="{C5F12B9E-2877-4B47-8F69-2FDE44B2885F}"/>
              </a:ext>
            </a:extLst>
          </p:cNvPr>
          <p:cNvGrpSpPr>
            <a:grpSpLocks/>
          </p:cNvGrpSpPr>
          <p:nvPr/>
        </p:nvGrpSpPr>
        <p:grpSpPr bwMode="auto">
          <a:xfrm>
            <a:off x="6757628" y="3020047"/>
            <a:ext cx="1015200" cy="1015200"/>
            <a:chOff x="5993379" y="1048565"/>
            <a:chExt cx="2218131" cy="1475217"/>
          </a:xfrm>
          <a:solidFill>
            <a:srgbClr val="AF9F59"/>
          </a:solidFill>
        </p:grpSpPr>
        <p:sp>
          <p:nvSpPr>
            <p:cNvPr id="131" name="rond rouge">
              <a:extLst>
                <a:ext uri="{FF2B5EF4-FFF2-40B4-BE49-F238E27FC236}">
                  <a16:creationId xmlns:a16="http://schemas.microsoft.com/office/drawing/2014/main" id="{D919759C-F192-404B-8E03-0EB5DEFE2BF0}"/>
                </a:ext>
              </a:extLst>
            </p:cNvPr>
            <p:cNvSpPr/>
            <p:nvPr/>
          </p:nvSpPr>
          <p:spPr>
            <a:xfrm>
              <a:off x="5993379" y="1048565"/>
              <a:ext cx="2218131" cy="147521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32" name="? bleu">
              <a:extLst>
                <a:ext uri="{FF2B5EF4-FFF2-40B4-BE49-F238E27FC236}">
                  <a16:creationId xmlns:a16="http://schemas.microsoft.com/office/drawing/2014/main" id="{1B8AB5F8-3C2B-48ED-A749-56DD466BA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771" y="1069857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136" name="3">
            <a:extLst>
              <a:ext uri="{FF2B5EF4-FFF2-40B4-BE49-F238E27FC236}">
                <a16:creationId xmlns:a16="http://schemas.microsoft.com/office/drawing/2014/main" id="{D8AD8339-2D86-4E21-A1CF-5E9DB0C37032}"/>
              </a:ext>
            </a:extLst>
          </p:cNvPr>
          <p:cNvGrpSpPr>
            <a:grpSpLocks/>
          </p:cNvGrpSpPr>
          <p:nvPr/>
        </p:nvGrpSpPr>
        <p:grpSpPr bwMode="auto">
          <a:xfrm>
            <a:off x="6785183" y="4173400"/>
            <a:ext cx="1015200" cy="1015199"/>
            <a:chOff x="5615635" y="1044661"/>
            <a:chExt cx="2167072" cy="1461177"/>
          </a:xfrm>
          <a:solidFill>
            <a:srgbClr val="AF9F59"/>
          </a:solidFill>
        </p:grpSpPr>
        <p:sp>
          <p:nvSpPr>
            <p:cNvPr id="137" name="rond rouge">
              <a:extLst>
                <a:ext uri="{FF2B5EF4-FFF2-40B4-BE49-F238E27FC236}">
                  <a16:creationId xmlns:a16="http://schemas.microsoft.com/office/drawing/2014/main" id="{2216DB78-8B58-4A6A-9349-4A9F3036E055}"/>
                </a:ext>
              </a:extLst>
            </p:cNvPr>
            <p:cNvSpPr/>
            <p:nvPr/>
          </p:nvSpPr>
          <p:spPr>
            <a:xfrm>
              <a:off x="5615635" y="104466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38" name="? bleu">
              <a:extLst>
                <a:ext uri="{FF2B5EF4-FFF2-40B4-BE49-F238E27FC236}">
                  <a16:creationId xmlns:a16="http://schemas.microsoft.com/office/drawing/2014/main" id="{596A80E8-233C-4795-B20A-115D962E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113" y="1131640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32804" name="ZoneTexte 2">
            <a:extLst>
              <a:ext uri="{FF2B5EF4-FFF2-40B4-BE49-F238E27FC236}">
                <a16:creationId xmlns:a16="http://schemas.microsoft.com/office/drawing/2014/main" id="{961B7EE6-B9EA-4026-8CE2-D9EC04494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288" y="2755900"/>
            <a:ext cx="2462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90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500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4 000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25 000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65C2DC-B7CD-45B8-9F7F-1E34D3189AE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938000" y="0"/>
            <a:ext cx="254000" cy="25400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2806" name="Image 6" descr="3">
            <a:extLst>
              <a:ext uri="{FF2B5EF4-FFF2-40B4-BE49-F238E27FC236}">
                <a16:creationId xmlns:a16="http://schemas.microsoft.com/office/drawing/2014/main" id="{1F9BF6A7-5ADA-471A-9F57-43ED0236F01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588" y="3348038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1">
            <a:extLst>
              <a:ext uri="{FF2B5EF4-FFF2-40B4-BE49-F238E27FC236}">
                <a16:creationId xmlns:a16="http://schemas.microsoft.com/office/drawing/2014/main" id="{1F5780FC-C840-4259-ADF0-2371DCB1F6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55600"/>
            <a:ext cx="96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A13D7867-72A4-4381-A68A-369A5E9221CA}"/>
              </a:ext>
            </a:extLst>
          </p:cNvPr>
          <p:cNvSpPr/>
          <p:nvPr/>
        </p:nvSpPr>
        <p:spPr bwMode="auto">
          <a:xfrm>
            <a:off x="6726569" y="4125912"/>
            <a:ext cx="4651826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EAF8E64F-3FED-4CE2-B7BE-4D8C77C2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ZtxtP-Video">
            <a:extLst>
              <a:ext uri="{FF2B5EF4-FFF2-40B4-BE49-F238E27FC236}">
                <a16:creationId xmlns:a16="http://schemas.microsoft.com/office/drawing/2014/main" id="{60C5DE50-4ADB-4CB1-8D45-3D204AD47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52" name="Immagine 38">
            <a:extLst>
              <a:ext uri="{FF2B5EF4-FFF2-40B4-BE49-F238E27FC236}">
                <a16:creationId xmlns:a16="http://schemas.microsoft.com/office/drawing/2014/main" id="{7AEF1644-339D-4164-82AD-C8F1B1E0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1" grpId="0"/>
      <p:bldP spid="142" grpId="0"/>
      <p:bldP spid="144" grpId="0" animBg="1"/>
      <p:bldP spid="145" grpId="0" animBg="1"/>
      <p:bldP spid="146" grpId="0"/>
      <p:bldP spid="6" grpId="0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E1DF1C4A-6955-4A98-90CB-6B584B4C725C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4819" name="Rectangle 15">
            <a:extLst>
              <a:ext uri="{FF2B5EF4-FFF2-40B4-BE49-F238E27FC236}">
                <a16:creationId xmlns:a16="http://schemas.microsoft.com/office/drawing/2014/main" id="{4F2FF9C8-4CFE-433B-A850-99E59FFE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69863"/>
            <a:ext cx="90185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Le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particelle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aerodisperse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F6CD51-A749-48B1-806D-1447161A5A29}"/>
              </a:ext>
            </a:extLst>
          </p:cNvPr>
          <p:cNvSpPr/>
          <p:nvPr/>
        </p:nvSpPr>
        <p:spPr>
          <a:xfrm>
            <a:off x="-34754" y="-95360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E673F0-B288-4A39-9D96-18D9277FB158}"/>
              </a:ext>
            </a:extLst>
          </p:cNvPr>
          <p:cNvSpPr txBox="1"/>
          <p:nvPr/>
        </p:nvSpPr>
        <p:spPr>
          <a:xfrm>
            <a:off x="1381125" y="4348163"/>
            <a:ext cx="53784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fr-FR" b="1" dirty="0">
              <a:solidFill>
                <a:schemeClr val="accent1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fr-FR" dirty="0"/>
          </a:p>
        </p:txBody>
      </p:sp>
      <p:sp>
        <p:nvSpPr>
          <p:cNvPr id="34823" name="AutoShape 2" descr="Résultat de recherche d'images pour &quot;qualité de l'air&quot;">
            <a:extLst>
              <a:ext uri="{FF2B5EF4-FFF2-40B4-BE49-F238E27FC236}">
                <a16:creationId xmlns:a16="http://schemas.microsoft.com/office/drawing/2014/main" id="{8239472D-E6A5-4622-BFEF-0234BFDC4B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4825" name="Img1">
            <a:extLst>
              <a:ext uri="{FF2B5EF4-FFF2-40B4-BE49-F238E27FC236}">
                <a16:creationId xmlns:a16="http://schemas.microsoft.com/office/drawing/2014/main" id="{F47D3FCA-8528-44B7-B337-C30C6DCE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82" y="4479303"/>
            <a:ext cx="33401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Img1">
            <a:extLst>
              <a:ext uri="{FF2B5EF4-FFF2-40B4-BE49-F238E27FC236}">
                <a16:creationId xmlns:a16="http://schemas.microsoft.com/office/drawing/2014/main" id="{6A18BA6E-B84D-42F3-98A3-A5D420393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971354"/>
            <a:ext cx="3861583" cy="377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Rectangle 1">
            <a:extLst>
              <a:ext uri="{FF2B5EF4-FFF2-40B4-BE49-F238E27FC236}">
                <a16:creationId xmlns:a16="http://schemas.microsoft.com/office/drawing/2014/main" id="{D3009CD5-A96D-467C-B7E3-A7F0D7FDF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021" y="1222103"/>
            <a:ext cx="6293616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La fonte principale di </a:t>
            </a:r>
            <a:r>
              <a:rPr lang="fr-FR" altLang="fr-FR" sz="2200" dirty="0" err="1">
                <a:solidFill>
                  <a:srgbClr val="771F45"/>
                </a:solidFill>
              </a:rPr>
              <a:t>particolato</a:t>
            </a:r>
            <a:r>
              <a:rPr lang="fr-FR" altLang="fr-FR" sz="2200" dirty="0">
                <a:solidFill>
                  <a:srgbClr val="771F45"/>
                </a:solidFill>
              </a:rPr>
              <a:t> è la </a:t>
            </a:r>
            <a:r>
              <a:rPr lang="fr-FR" altLang="fr-FR" sz="2200" dirty="0" err="1">
                <a:solidFill>
                  <a:srgbClr val="771F45"/>
                </a:solidFill>
              </a:rPr>
              <a:t>combustione</a:t>
            </a:r>
            <a:r>
              <a:rPr lang="fr-FR" altLang="fr-FR" sz="2200" dirty="0">
                <a:solidFill>
                  <a:srgbClr val="771F45"/>
                </a:solidFill>
              </a:rPr>
              <a:t>. Le </a:t>
            </a:r>
            <a:r>
              <a:rPr lang="fr-FR" altLang="fr-FR" sz="2200" dirty="0" err="1">
                <a:solidFill>
                  <a:srgbClr val="771F45"/>
                </a:solidFill>
              </a:rPr>
              <a:t>polveri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possono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avere</a:t>
            </a:r>
            <a:r>
              <a:rPr lang="fr-FR" altLang="fr-FR" sz="2200" dirty="0">
                <a:solidFill>
                  <a:srgbClr val="771F45"/>
                </a:solidFill>
              </a:rPr>
              <a:t> origine anche da </a:t>
            </a:r>
            <a:r>
              <a:rPr lang="fr-FR" altLang="fr-FR" sz="2200" dirty="0" err="1">
                <a:solidFill>
                  <a:srgbClr val="771F45"/>
                </a:solidFill>
              </a:rPr>
              <a:t>fenomeni</a:t>
            </a:r>
            <a:r>
              <a:rPr lang="fr-FR" altLang="fr-FR" sz="2200" dirty="0">
                <a:solidFill>
                  <a:srgbClr val="771F45"/>
                </a:solidFill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</a:rPr>
              <a:t>abrasione</a:t>
            </a:r>
            <a:r>
              <a:rPr lang="fr-FR" altLang="fr-FR" sz="2200" dirty="0">
                <a:solidFill>
                  <a:srgbClr val="771F45"/>
                </a:solidFill>
              </a:rPr>
              <a:t> (</a:t>
            </a:r>
            <a:r>
              <a:rPr lang="fr-FR" altLang="fr-FR" sz="2200" dirty="0" err="1">
                <a:solidFill>
                  <a:srgbClr val="771F45"/>
                </a:solidFill>
              </a:rPr>
              <a:t>freni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pneumatici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asfalto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rotaie</a:t>
            </a:r>
            <a:r>
              <a:rPr lang="fr-FR" altLang="fr-FR" sz="2200" dirty="0">
                <a:solidFill>
                  <a:srgbClr val="771F45"/>
                </a:solidFill>
              </a:rPr>
              <a:t>,…) o da </a:t>
            </a:r>
            <a:r>
              <a:rPr lang="fr-FR" altLang="fr-FR" sz="2200" dirty="0" err="1">
                <a:solidFill>
                  <a:srgbClr val="771F45"/>
                </a:solidFill>
              </a:rPr>
              <a:t>processi</a:t>
            </a:r>
            <a:r>
              <a:rPr lang="fr-FR" altLang="fr-FR" sz="2200" dirty="0">
                <a:solidFill>
                  <a:srgbClr val="771F45"/>
                </a:solidFill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</a:rPr>
              <a:t>formazione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secondaria</a:t>
            </a:r>
            <a:r>
              <a:rPr lang="fr-FR" altLang="fr-FR" sz="2200" dirty="0">
                <a:solidFill>
                  <a:srgbClr val="771F45"/>
                </a:solidFill>
              </a:rPr>
              <a:t> per </a:t>
            </a:r>
            <a:r>
              <a:rPr lang="fr-FR" altLang="fr-FR" sz="2200" dirty="0" err="1">
                <a:solidFill>
                  <a:srgbClr val="771F45"/>
                </a:solidFill>
              </a:rPr>
              <a:t>reazioni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avvengono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nella</a:t>
            </a:r>
            <a:r>
              <a:rPr lang="fr-FR" altLang="fr-FR" sz="2200" dirty="0">
                <a:solidFill>
                  <a:srgbClr val="771F45"/>
                </a:solidFill>
              </a:rPr>
              <a:t> bassa </a:t>
            </a:r>
            <a:r>
              <a:rPr lang="fr-FR" altLang="fr-FR" sz="2200" dirty="0" err="1">
                <a:solidFill>
                  <a:srgbClr val="771F45"/>
                </a:solidFill>
              </a:rPr>
              <a:t>atmosfera</a:t>
            </a:r>
            <a:r>
              <a:rPr lang="fr-FR" altLang="fr-FR" sz="2200" dirty="0">
                <a:solidFill>
                  <a:srgbClr val="771F45"/>
                </a:solidFill>
              </a:rPr>
              <a:t> (</a:t>
            </a:r>
            <a:r>
              <a:rPr lang="fr-FR" altLang="fr-FR" sz="2200" dirty="0" err="1">
                <a:solidFill>
                  <a:srgbClr val="771F45"/>
                </a:solidFill>
              </a:rPr>
              <a:t>reazioni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fotochimiche</a:t>
            </a:r>
            <a:r>
              <a:rPr lang="fr-FR" altLang="fr-FR" sz="2200" dirty="0">
                <a:solidFill>
                  <a:srgbClr val="771F45"/>
                </a:solidFill>
              </a:rPr>
              <a:t> in </a:t>
            </a:r>
            <a:r>
              <a:rPr lang="fr-FR" altLang="fr-FR" sz="2200" dirty="0" err="1">
                <a:solidFill>
                  <a:srgbClr val="771F45"/>
                </a:solidFill>
              </a:rPr>
              <a:t>estate</a:t>
            </a:r>
            <a:r>
              <a:rPr lang="fr-FR" altLang="fr-FR" sz="2200" dirty="0">
                <a:solidFill>
                  <a:srgbClr val="771F45"/>
                </a:solidFill>
              </a:rPr>
              <a:t>,…)…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200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fr-FR" altLang="fr-FR" sz="2200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Più le </a:t>
            </a:r>
            <a:r>
              <a:rPr lang="fr-FR" altLang="fr-FR" sz="2200" dirty="0" err="1">
                <a:solidFill>
                  <a:srgbClr val="771F45"/>
                </a:solidFill>
              </a:rPr>
              <a:t>particelle</a:t>
            </a:r>
            <a:r>
              <a:rPr lang="fr-FR" altLang="fr-FR" sz="2200" dirty="0">
                <a:solidFill>
                  <a:srgbClr val="771F45"/>
                </a:solidFill>
              </a:rPr>
              <a:t> sono fini più </a:t>
            </a:r>
            <a:r>
              <a:rPr lang="fr-FR" altLang="fr-FR" sz="2200" dirty="0" err="1">
                <a:solidFill>
                  <a:srgbClr val="771F45"/>
                </a:solidFill>
              </a:rPr>
              <a:t>riescono</a:t>
            </a:r>
            <a:r>
              <a:rPr lang="fr-FR" altLang="fr-FR" sz="2200" dirty="0">
                <a:solidFill>
                  <a:srgbClr val="771F45"/>
                </a:solidFill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</a:rPr>
              <a:t>penetrare</a:t>
            </a:r>
            <a:r>
              <a:rPr lang="fr-FR" altLang="fr-FR" sz="2200" dirty="0">
                <a:solidFill>
                  <a:srgbClr val="771F45"/>
                </a:solidFill>
              </a:rPr>
              <a:t> in </a:t>
            </a:r>
            <a:r>
              <a:rPr lang="fr-FR" altLang="fr-FR" sz="2200" dirty="0" err="1">
                <a:solidFill>
                  <a:srgbClr val="771F45"/>
                </a:solidFill>
              </a:rPr>
              <a:t>profondità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nell’apparato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respiratorio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arrivare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sangue</a:t>
            </a:r>
            <a:r>
              <a:rPr lang="fr-FR" altLang="fr-FR" sz="2200" dirty="0">
                <a:solidFill>
                  <a:srgbClr val="771F45"/>
                </a:solidFill>
              </a:rPr>
              <a:t> e </a:t>
            </a:r>
            <a:r>
              <a:rPr lang="fr-FR" altLang="fr-FR" sz="2200" dirty="0" err="1">
                <a:solidFill>
                  <a:srgbClr val="771F45"/>
                </a:solidFill>
              </a:rPr>
              <a:t>quindi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agli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altri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organi</a:t>
            </a:r>
            <a:r>
              <a:rPr lang="fr-FR" altLang="fr-FR" sz="2200" dirty="0">
                <a:solidFill>
                  <a:srgbClr val="771F45"/>
                </a:solidFill>
              </a:rPr>
              <a:t>. 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0DE05EAC-7AF6-4806-B939-278873263203}"/>
              </a:ext>
            </a:extLst>
          </p:cNvPr>
          <p:cNvSpPr txBox="1">
            <a:spLocks/>
          </p:cNvSpPr>
          <p:nvPr/>
        </p:nvSpPr>
        <p:spPr bwMode="auto">
          <a:xfrm>
            <a:off x="11222038" y="6102350"/>
            <a:ext cx="977900" cy="365125"/>
          </a:xfrm>
          <a:prstGeom prst="rect">
            <a:avLst/>
          </a:prstGeom>
          <a:solidFill>
            <a:srgbClr val="ED778B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12</a:t>
            </a:r>
          </a:p>
        </p:txBody>
      </p:sp>
      <p:pic>
        <p:nvPicPr>
          <p:cNvPr id="34831" name="PictoVideo">
            <a:extLst>
              <a:ext uri="{FF2B5EF4-FFF2-40B4-BE49-F238E27FC236}">
                <a16:creationId xmlns:a16="http://schemas.microsoft.com/office/drawing/2014/main" id="{E94649E9-7E64-4218-A4E0-156507E8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Info">
            <a:extLst>
              <a:ext uri="{FF2B5EF4-FFF2-40B4-BE49-F238E27FC236}">
                <a16:creationId xmlns:a16="http://schemas.microsoft.com/office/drawing/2014/main" id="{C30A6511-26DB-4A62-B5E4-BDE347C45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22" name="ZtxtP-Video">
            <a:extLst>
              <a:ext uri="{FF2B5EF4-FFF2-40B4-BE49-F238E27FC236}">
                <a16:creationId xmlns:a16="http://schemas.microsoft.com/office/drawing/2014/main" id="{D94CCF82-98F8-47F2-8698-E09C1C6B1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4834" name="PictoGuide">
            <a:extLst>
              <a:ext uri="{FF2B5EF4-FFF2-40B4-BE49-F238E27FC236}">
                <a16:creationId xmlns:a16="http://schemas.microsoft.com/office/drawing/2014/main" id="{5607071D-4629-4D44-BCC7-36F6451E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Guide">
            <a:extLst>
              <a:ext uri="{FF2B5EF4-FFF2-40B4-BE49-F238E27FC236}">
                <a16:creationId xmlns:a16="http://schemas.microsoft.com/office/drawing/2014/main" id="{9379F6A2-8917-457C-9427-2F7CA779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4837" name="PictoVideo">
            <a:extLst>
              <a:ext uri="{FF2B5EF4-FFF2-40B4-BE49-F238E27FC236}">
                <a16:creationId xmlns:a16="http://schemas.microsoft.com/office/drawing/2014/main" id="{E8E74A1B-9302-44E8-AA94-4EDD7BC7A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Image 42">
            <a:extLst>
              <a:ext uri="{FF2B5EF4-FFF2-40B4-BE49-F238E27FC236}">
                <a16:creationId xmlns:a16="http://schemas.microsoft.com/office/drawing/2014/main" id="{131A1369-6F3F-48DD-9FE0-71C8A33BC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txtP-Video">
            <a:extLst>
              <a:ext uri="{FF2B5EF4-FFF2-40B4-BE49-F238E27FC236}">
                <a16:creationId xmlns:a16="http://schemas.microsoft.com/office/drawing/2014/main" id="{7FCDE96C-4497-4C33-944A-8AC13C74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1" name="Immagine 38">
            <a:extLst>
              <a:ext uri="{FF2B5EF4-FFF2-40B4-BE49-F238E27FC236}">
                <a16:creationId xmlns:a16="http://schemas.microsoft.com/office/drawing/2014/main" id="{EF572393-113D-45B3-8455-27E0A75B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9686B60F-171B-4F9D-8F87-BF1B9AEFBE3D}"/>
              </a:ext>
            </a:extLst>
          </p:cNvPr>
          <p:cNvSpPr/>
          <p:nvPr/>
        </p:nvSpPr>
        <p:spPr>
          <a:xfrm>
            <a:off x="852488" y="-74613"/>
            <a:ext cx="11320462" cy="10620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E792BD6-A3EA-43B5-9F55-7A699B54DA1D}"/>
              </a:ext>
            </a:extLst>
          </p:cNvPr>
          <p:cNvSpPr/>
          <p:nvPr/>
        </p:nvSpPr>
        <p:spPr>
          <a:xfrm>
            <a:off x="-11112" y="-294290"/>
            <a:ext cx="1333830" cy="7201503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5845" name="PictoVideo">
            <a:extLst>
              <a:ext uri="{FF2B5EF4-FFF2-40B4-BE49-F238E27FC236}">
                <a16:creationId xmlns:a16="http://schemas.microsoft.com/office/drawing/2014/main" id="{AEC7F9AA-DCEE-4934-B7DA-0EF601424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Info">
            <a:extLst>
              <a:ext uri="{FF2B5EF4-FFF2-40B4-BE49-F238E27FC236}">
                <a16:creationId xmlns:a16="http://schemas.microsoft.com/office/drawing/2014/main" id="{BD518011-EE15-4371-8604-3D35C733B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7" name="ZtxtP-Video">
            <a:extLst>
              <a:ext uri="{FF2B5EF4-FFF2-40B4-BE49-F238E27FC236}">
                <a16:creationId xmlns:a16="http://schemas.microsoft.com/office/drawing/2014/main" id="{54AFDD85-4657-4090-B2CB-4F43E652D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5848" name="PictoGuide">
            <a:extLst>
              <a:ext uri="{FF2B5EF4-FFF2-40B4-BE49-F238E27FC236}">
                <a16:creationId xmlns:a16="http://schemas.microsoft.com/office/drawing/2014/main" id="{7BC09D4E-10C0-47C2-86F8-C91F9604D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8E3A311F-F061-4BAB-B1B2-89801356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9" y="3372643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5851" name="Image 42">
            <a:extLst>
              <a:ext uri="{FF2B5EF4-FFF2-40B4-BE49-F238E27FC236}">
                <a16:creationId xmlns:a16="http://schemas.microsoft.com/office/drawing/2014/main" id="{BD090408-1FEE-4AC4-8EBF-ACE6B2D1E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oVideo">
            <a:extLst>
              <a:ext uri="{FF2B5EF4-FFF2-40B4-BE49-F238E27FC236}">
                <a16:creationId xmlns:a16="http://schemas.microsoft.com/office/drawing/2014/main" id="{64696E3E-7081-4895-89A8-579952008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ZoneTexte 13">
            <a:extLst>
              <a:ext uri="{FF2B5EF4-FFF2-40B4-BE49-F238E27FC236}">
                <a16:creationId xmlns:a16="http://schemas.microsoft.com/office/drawing/2014/main" id="{D99F6129-706A-4030-ABB5-BB4561BA1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5" y="1014413"/>
            <a:ext cx="4048125" cy="1231106"/>
          </a:xfrm>
          <a:custGeom>
            <a:avLst/>
            <a:gdLst>
              <a:gd name="T0" fmla="*/ 10349553 w 4393475"/>
              <a:gd name="T1" fmla="*/ 2 h 1683317"/>
              <a:gd name="T2" fmla="*/ 195629389 w 4393475"/>
              <a:gd name="T3" fmla="*/ 2 h 1683317"/>
              <a:gd name="T4" fmla="*/ 417583627 w 4393475"/>
              <a:gd name="T5" fmla="*/ 2 h 1683317"/>
              <a:gd name="T6" fmla="*/ 417583627 w 4393475"/>
              <a:gd name="T7" fmla="*/ 2 h 1683317"/>
              <a:gd name="T8" fmla="*/ 417583627 w 4393475"/>
              <a:gd name="T9" fmla="*/ 2 h 1683317"/>
              <a:gd name="T10" fmla="*/ 417583627 w 4393475"/>
              <a:gd name="T11" fmla="*/ 2 h 1683317"/>
              <a:gd name="T12" fmla="*/ 233825303 w 4393475"/>
              <a:gd name="T13" fmla="*/ 2 h 1683317"/>
              <a:gd name="T14" fmla="*/ 30916678 w 4393475"/>
              <a:gd name="T15" fmla="*/ 2 h 1683317"/>
              <a:gd name="T16" fmla="*/ 10349553 w 4393475"/>
              <a:gd name="T17" fmla="*/ 2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ED77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Le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sostanze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inquinanti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più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pericolose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di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solito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sono quelle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invisibili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ad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occhio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solidFill>
                  <a:schemeClr val="bg1"/>
                </a:solidFill>
                <a:cs typeface="Arial" panose="020B0604020202020204" pitchFamily="34" charset="0"/>
              </a:rPr>
              <a:t>nudo</a:t>
            </a:r>
            <a:r>
              <a:rPr lang="fr-FR" altLang="fr-FR" sz="2200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fr-FR" altLang="fr-FR" sz="800" dirty="0">
              <a:solidFill>
                <a:srgbClr val="771F45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35854" name="ZoneTexte 30">
            <a:extLst>
              <a:ext uri="{FF2B5EF4-FFF2-40B4-BE49-F238E27FC236}">
                <a16:creationId xmlns:a16="http://schemas.microsoft.com/office/drawing/2014/main" id="{C9C3108A-220D-438F-AD09-2B7B0C08C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5855" name="ZoneTexte 30">
            <a:extLst>
              <a:ext uri="{FF2B5EF4-FFF2-40B4-BE49-F238E27FC236}">
                <a16:creationId xmlns:a16="http://schemas.microsoft.com/office/drawing/2014/main" id="{6C961657-7D9D-4106-8F5D-53AB608F6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5865" name="Image 1">
            <a:extLst>
              <a:ext uri="{FF2B5EF4-FFF2-40B4-BE49-F238E27FC236}">
                <a16:creationId xmlns:a16="http://schemas.microsoft.com/office/drawing/2014/main" id="{AB646150-60E2-4BE9-B8C3-99EF4D316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0"/>
          <a:stretch>
            <a:fillRect/>
          </a:stretch>
        </p:blipFill>
        <p:spPr bwMode="auto">
          <a:xfrm>
            <a:off x="10461251" y="3555163"/>
            <a:ext cx="1738686" cy="3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019938D-C959-4926-A3BC-32E3F443B7F1}"/>
              </a:ext>
            </a:extLst>
          </p:cNvPr>
          <p:cNvSpPr/>
          <p:nvPr/>
        </p:nvSpPr>
        <p:spPr>
          <a:xfrm>
            <a:off x="1789113" y="76200"/>
            <a:ext cx="9807575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Lo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sapevate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?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35858" name="Rectangle 1">
            <a:extLst>
              <a:ext uri="{FF2B5EF4-FFF2-40B4-BE49-F238E27FC236}">
                <a16:creationId xmlns:a16="http://schemas.microsoft.com/office/drawing/2014/main" id="{9D43020F-2382-45A9-8182-99FF3B006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969" y="5394811"/>
            <a:ext cx="423862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9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cs typeface="Arial" panose="020B0604020202020204" pitchFamily="34" charset="0"/>
              </a:rPr>
              <a:t>Le </a:t>
            </a:r>
            <a:r>
              <a:rPr lang="fr-FR" altLang="fr-FR" sz="2200" dirty="0" err="1">
                <a:cs typeface="Arial" panose="020B0604020202020204" pitchFamily="34" charset="0"/>
              </a:rPr>
              <a:t>polveri</a:t>
            </a:r>
            <a:r>
              <a:rPr lang="fr-FR" altLang="fr-FR" sz="2200" dirty="0">
                <a:cs typeface="Arial" panose="020B0604020202020204" pitchFamily="34" charset="0"/>
              </a:rPr>
              <a:t> fini (</a:t>
            </a:r>
            <a:r>
              <a:rPr lang="fr-FR" altLang="fr-FR" sz="2200" b="1" dirty="0">
                <a:cs typeface="Arial" panose="020B0604020202020204" pitchFamily="34" charset="0"/>
              </a:rPr>
              <a:t>PM</a:t>
            </a:r>
            <a:r>
              <a:rPr lang="fr-FR" altLang="fr-FR" sz="2200" b="1" baseline="-25000" dirty="0">
                <a:cs typeface="Arial" panose="020B0604020202020204" pitchFamily="34" charset="0"/>
              </a:rPr>
              <a:t>2.5, </a:t>
            </a:r>
            <a:r>
              <a:rPr lang="fr-FR" altLang="fr-FR" sz="2200" b="1" dirty="0">
                <a:cs typeface="Arial" panose="020B0604020202020204" pitchFamily="34" charset="0"/>
              </a:rPr>
              <a:t>PM</a:t>
            </a:r>
            <a:r>
              <a:rPr lang="fr-FR" altLang="fr-FR" sz="2200" b="1" baseline="-25000" dirty="0">
                <a:cs typeface="Arial" panose="020B0604020202020204" pitchFamily="34" charset="0"/>
              </a:rPr>
              <a:t>1…</a:t>
            </a:r>
            <a:r>
              <a:rPr lang="fr-FR" altLang="fr-FR" sz="2200" dirty="0">
                <a:cs typeface="Arial" panose="020B0604020202020204" pitchFamily="34" charset="0"/>
              </a:rPr>
              <a:t>) et </a:t>
            </a:r>
            <a:r>
              <a:rPr lang="fr-FR" altLang="fr-FR" sz="2200" dirty="0" err="1">
                <a:cs typeface="Arial" panose="020B0604020202020204" pitchFamily="34" charset="0"/>
              </a:rPr>
              <a:t>ultrafini</a:t>
            </a:r>
            <a:r>
              <a:rPr lang="fr-FR" altLang="fr-FR" sz="2200" dirty="0">
                <a:cs typeface="Arial" panose="020B0604020202020204" pitchFamily="34" charset="0"/>
              </a:rPr>
              <a:t> (</a:t>
            </a:r>
            <a:r>
              <a:rPr lang="fr-FR" altLang="fr-FR" sz="2200" b="1" dirty="0">
                <a:cs typeface="Arial" panose="020B0604020202020204" pitchFamily="34" charset="0"/>
              </a:rPr>
              <a:t>PM</a:t>
            </a:r>
            <a:r>
              <a:rPr lang="fr-FR" altLang="fr-FR" sz="2200" b="1" baseline="-25000" dirty="0">
                <a:cs typeface="Arial" panose="020B0604020202020204" pitchFamily="34" charset="0"/>
              </a:rPr>
              <a:t>0.1</a:t>
            </a:r>
            <a:r>
              <a:rPr lang="fr-FR" altLang="fr-FR" sz="2200" dirty="0">
                <a:cs typeface="Arial" panose="020B0604020202020204" pitchFamily="34" charset="0"/>
              </a:rPr>
              <a:t>) </a:t>
            </a:r>
            <a:r>
              <a:rPr lang="fr-FR" altLang="fr-FR" sz="2200" b="1" dirty="0">
                <a:cs typeface="Arial" panose="020B0604020202020204" pitchFamily="34" charset="0"/>
              </a:rPr>
              <a:t>sono le più </a:t>
            </a:r>
            <a:r>
              <a:rPr lang="fr-FR" altLang="fr-FR" sz="2200" b="1" dirty="0" err="1">
                <a:cs typeface="Arial" panose="020B0604020202020204" pitchFamily="34" charset="0"/>
              </a:rPr>
              <a:t>pericolose</a:t>
            </a:r>
            <a:r>
              <a:rPr lang="fr-FR" altLang="fr-FR" sz="2200" b="1" dirty="0">
                <a:cs typeface="Arial" panose="020B0604020202020204" pitchFamily="34" charset="0"/>
              </a:rPr>
              <a:t> !</a:t>
            </a: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B35044FA-3266-4193-9E0E-F727D5C7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5861" name="Image 2">
            <a:hlinkClick r:id="rId8" action="ppaction://hlinksldjump"/>
            <a:extLst>
              <a:ext uri="{FF2B5EF4-FFF2-40B4-BE49-F238E27FC236}">
                <a16:creationId xmlns:a16="http://schemas.microsoft.com/office/drawing/2014/main" id="{4531F3FB-5BA3-44E7-B8FF-46C40F1CA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63" y="2454253"/>
            <a:ext cx="4460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Image 2">
            <a:hlinkClick r:id="rId10" action="ppaction://hlinksldjump"/>
            <a:extLst>
              <a:ext uri="{FF2B5EF4-FFF2-40B4-BE49-F238E27FC236}">
                <a16:creationId xmlns:a16="http://schemas.microsoft.com/office/drawing/2014/main" id="{21F9E4DD-2B52-4B79-BA9C-66C797B66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341688"/>
            <a:ext cx="4476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Image 2">
            <a:hlinkClick r:id="rId11" action="ppaction://hlinksldjump"/>
            <a:extLst>
              <a:ext uri="{FF2B5EF4-FFF2-40B4-BE49-F238E27FC236}">
                <a16:creationId xmlns:a16="http://schemas.microsoft.com/office/drawing/2014/main" id="{EF7CB96B-BFC0-42CF-BCCD-4541CF5791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3738563"/>
            <a:ext cx="4460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Image 2">
            <a:hlinkClick r:id="rId13" action="ppaction://hlinksldjump"/>
            <a:extLst>
              <a:ext uri="{FF2B5EF4-FFF2-40B4-BE49-F238E27FC236}">
                <a16:creationId xmlns:a16="http://schemas.microsoft.com/office/drawing/2014/main" id="{069619A6-5188-467D-87B6-9E6C1D8AA6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149725"/>
            <a:ext cx="4460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72C198-058F-426A-8D14-DCE4106521DF}"/>
              </a:ext>
            </a:extLst>
          </p:cNvPr>
          <p:cNvSpPr txBox="1"/>
          <p:nvPr/>
        </p:nvSpPr>
        <p:spPr>
          <a:xfrm>
            <a:off x="1446541" y="2790298"/>
            <a:ext cx="22066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Limite dell’occhio umano</a:t>
            </a:r>
          </a:p>
        </p:txBody>
      </p:sp>
      <p:sp>
        <p:nvSpPr>
          <p:cNvPr id="31" name="ZtxtP-Video">
            <a:extLst>
              <a:ext uri="{FF2B5EF4-FFF2-40B4-BE49-F238E27FC236}">
                <a16:creationId xmlns:a16="http://schemas.microsoft.com/office/drawing/2014/main" id="{7F1CC841-8AEF-4FFF-855C-8282022D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sp>
        <p:nvSpPr>
          <p:cNvPr id="28" name="ZtxtP-Video">
            <a:extLst>
              <a:ext uri="{FF2B5EF4-FFF2-40B4-BE49-F238E27FC236}">
                <a16:creationId xmlns:a16="http://schemas.microsoft.com/office/drawing/2014/main" id="{D8998E8C-65F4-4841-AA7C-BB0E9540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868" y="3259932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2" name="Immagine 6">
            <a:extLst>
              <a:ext uri="{FF2B5EF4-FFF2-40B4-BE49-F238E27FC236}">
                <a16:creationId xmlns:a16="http://schemas.microsoft.com/office/drawing/2014/main" id="{F7FF04B4-9579-45C5-8940-70E79773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94" y="1073943"/>
            <a:ext cx="510857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38">
            <a:extLst>
              <a:ext uri="{FF2B5EF4-FFF2-40B4-BE49-F238E27FC236}">
                <a16:creationId xmlns:a16="http://schemas.microsoft.com/office/drawing/2014/main" id="{6CA93817-6D41-4A5C-86F0-CB380559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24">
            <a:extLst>
              <a:ext uri="{FF2B5EF4-FFF2-40B4-BE49-F238E27FC236}">
                <a16:creationId xmlns:a16="http://schemas.microsoft.com/office/drawing/2014/main" id="{3D46EC44-088B-45F5-B1F1-AC2F42FF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493" y="1016000"/>
            <a:ext cx="7543047" cy="58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4BB7CB83-9BEF-4B47-B8BA-BCBE9E81950C}"/>
              </a:ext>
            </a:extLst>
          </p:cNvPr>
          <p:cNvSpPr/>
          <p:nvPr/>
        </p:nvSpPr>
        <p:spPr>
          <a:xfrm>
            <a:off x="871538" y="-12700"/>
            <a:ext cx="11320462" cy="12430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C3784409-56EE-46C6-A83F-0688D213AF14}"/>
              </a:ext>
            </a:extLst>
          </p:cNvPr>
          <p:cNvSpPr/>
          <p:nvPr/>
        </p:nvSpPr>
        <p:spPr>
          <a:xfrm>
            <a:off x="-100013" y="-69851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46085" name="PictoVideo">
            <a:extLst>
              <a:ext uri="{FF2B5EF4-FFF2-40B4-BE49-F238E27FC236}">
                <a16:creationId xmlns:a16="http://schemas.microsoft.com/office/drawing/2014/main" id="{E9473AEE-5C22-40F1-B5E4-5139995F1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Info">
            <a:extLst>
              <a:ext uri="{FF2B5EF4-FFF2-40B4-BE49-F238E27FC236}">
                <a16:creationId xmlns:a16="http://schemas.microsoft.com/office/drawing/2014/main" id="{8C46809D-87F7-48CE-86D7-1E98F061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7" name="ZtxtP-Video">
            <a:extLst>
              <a:ext uri="{FF2B5EF4-FFF2-40B4-BE49-F238E27FC236}">
                <a16:creationId xmlns:a16="http://schemas.microsoft.com/office/drawing/2014/main" id="{6966525C-9405-49A8-B560-39FED875F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46088" name="PictoGuide">
            <a:extLst>
              <a:ext uri="{FF2B5EF4-FFF2-40B4-BE49-F238E27FC236}">
                <a16:creationId xmlns:a16="http://schemas.microsoft.com/office/drawing/2014/main" id="{42DFC103-66D3-4A6A-B6A8-8C4E198D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8FE28E7D-464E-4F02-A641-8677A07E0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46091" name="Image 42">
            <a:extLst>
              <a:ext uri="{FF2B5EF4-FFF2-40B4-BE49-F238E27FC236}">
                <a16:creationId xmlns:a16="http://schemas.microsoft.com/office/drawing/2014/main" id="{59AC6F62-1A1C-47B9-9C9C-0942309FB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oVideo">
            <a:extLst>
              <a:ext uri="{FF2B5EF4-FFF2-40B4-BE49-F238E27FC236}">
                <a16:creationId xmlns:a16="http://schemas.microsoft.com/office/drawing/2014/main" id="{EE60831A-487E-43E4-944E-ACC058A9F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ZoneTexte 30">
            <a:extLst>
              <a:ext uri="{FF2B5EF4-FFF2-40B4-BE49-F238E27FC236}">
                <a16:creationId xmlns:a16="http://schemas.microsoft.com/office/drawing/2014/main" id="{C92C4555-3930-4036-9E21-A9D53D3A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6094" name="ZoneTexte 30">
            <a:extLst>
              <a:ext uri="{FF2B5EF4-FFF2-40B4-BE49-F238E27FC236}">
                <a16:creationId xmlns:a16="http://schemas.microsoft.com/office/drawing/2014/main" id="{7230B6ED-CA22-42DE-8EFB-7D18C21F3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6095" name="ZoneTexte 30">
            <a:extLst>
              <a:ext uri="{FF2B5EF4-FFF2-40B4-BE49-F238E27FC236}">
                <a16:creationId xmlns:a16="http://schemas.microsoft.com/office/drawing/2014/main" id="{97434E26-AAFA-4A89-AADB-6A2D87EC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B563E46A-4C4A-464C-A852-D24EC367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119063"/>
            <a:ext cx="10861675" cy="730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Quali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gli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a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breve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termine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</a:p>
        </p:txBody>
      </p:sp>
      <p:sp>
        <p:nvSpPr>
          <p:cNvPr id="46097" name="ZoneTexte 1">
            <a:extLst>
              <a:ext uri="{FF2B5EF4-FFF2-40B4-BE49-F238E27FC236}">
                <a16:creationId xmlns:a16="http://schemas.microsoft.com/office/drawing/2014/main" id="{7045027A-792B-403D-940E-CD87B3F23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3" y="1658390"/>
            <a:ext cx="39465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Gli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effetti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a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breve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termine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coincidono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con i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disturbi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che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sopraggiungono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entro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tempi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brevi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(da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qualche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minuto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a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qualche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settimana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)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dopo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che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si è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stati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esposti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alla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sorgente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FF2E50"/>
                </a:solidFill>
                <a:cs typeface="Arial" panose="020B0604020202020204" pitchFamily="34" charset="0"/>
              </a:rPr>
              <a:t>inquinante</a:t>
            </a:r>
            <a:r>
              <a: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rPr>
              <a:t>. </a:t>
            </a:r>
            <a:endParaRPr lang="fr-FR" alt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C0C5DFBE-BCA7-4949-BBF0-A0645D11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ZtxtP-Video">
            <a:extLst>
              <a:ext uri="{FF2B5EF4-FFF2-40B4-BE49-F238E27FC236}">
                <a16:creationId xmlns:a16="http://schemas.microsoft.com/office/drawing/2014/main" id="{63D3011D-668E-4312-940C-22CC4EA19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1" name="Immagine 38">
            <a:extLst>
              <a:ext uri="{FF2B5EF4-FFF2-40B4-BE49-F238E27FC236}">
                <a16:creationId xmlns:a16="http://schemas.microsoft.com/office/drawing/2014/main" id="{625418D5-54B1-4EF9-95F8-F6CCF7D9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8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FBC0EE20-9FFD-4773-9FE3-87544745DB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670" t="11816" r="8453" b="6606"/>
          <a:stretch>
            <a:fillRect/>
          </a:stretch>
        </p:blipFill>
        <p:spPr bwMode="auto">
          <a:xfrm>
            <a:off x="1215283" y="1676016"/>
            <a:ext cx="2882900" cy="497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65C7AFEC-F8EF-42C5-8616-7BC9BABE325F}"/>
              </a:ext>
            </a:extLst>
          </p:cNvPr>
          <p:cNvSpPr/>
          <p:nvPr/>
        </p:nvSpPr>
        <p:spPr>
          <a:xfrm>
            <a:off x="871538" y="-12700"/>
            <a:ext cx="11320462" cy="12430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7FE958CC-6CF6-4792-BE5F-6E7DE025101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6869" name="PictoVideo">
            <a:extLst>
              <a:ext uri="{FF2B5EF4-FFF2-40B4-BE49-F238E27FC236}">
                <a16:creationId xmlns:a16="http://schemas.microsoft.com/office/drawing/2014/main" id="{70A37987-DE05-4FEF-A4BD-1A693D6CA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Info">
            <a:extLst>
              <a:ext uri="{FF2B5EF4-FFF2-40B4-BE49-F238E27FC236}">
                <a16:creationId xmlns:a16="http://schemas.microsoft.com/office/drawing/2014/main" id="{F9A3A3CE-FDDD-464A-9D81-EA988605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7" name="ZtxtP-Video">
            <a:extLst>
              <a:ext uri="{FF2B5EF4-FFF2-40B4-BE49-F238E27FC236}">
                <a16:creationId xmlns:a16="http://schemas.microsoft.com/office/drawing/2014/main" id="{246C3266-465B-4CAF-BE74-2835A9CF9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6872" name="PictoGuide">
            <a:extLst>
              <a:ext uri="{FF2B5EF4-FFF2-40B4-BE49-F238E27FC236}">
                <a16:creationId xmlns:a16="http://schemas.microsoft.com/office/drawing/2014/main" id="{896E5524-9896-450E-9CDB-9E33A206B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51999049-EA37-49BA-9D9B-0A1CB9A0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6875" name="Image 42">
            <a:extLst>
              <a:ext uri="{FF2B5EF4-FFF2-40B4-BE49-F238E27FC236}">
                <a16:creationId xmlns:a16="http://schemas.microsoft.com/office/drawing/2014/main" id="{08616325-D714-473D-A166-CDCE5C166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oVideo">
            <a:extLst>
              <a:ext uri="{FF2B5EF4-FFF2-40B4-BE49-F238E27FC236}">
                <a16:creationId xmlns:a16="http://schemas.microsoft.com/office/drawing/2014/main" id="{D6F20BFE-1E5C-426D-B428-85BE842E3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ZoneTexte 30">
            <a:extLst>
              <a:ext uri="{FF2B5EF4-FFF2-40B4-BE49-F238E27FC236}">
                <a16:creationId xmlns:a16="http://schemas.microsoft.com/office/drawing/2014/main" id="{D5328C66-9C9D-451C-9EDB-4F1B88A95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ZoneTexte 30">
            <a:extLst>
              <a:ext uri="{FF2B5EF4-FFF2-40B4-BE49-F238E27FC236}">
                <a16:creationId xmlns:a16="http://schemas.microsoft.com/office/drawing/2014/main" id="{96406CC4-4D3A-4605-8910-0396CB4E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6879" name="ZoneTexte 30">
            <a:extLst>
              <a:ext uri="{FF2B5EF4-FFF2-40B4-BE49-F238E27FC236}">
                <a16:creationId xmlns:a16="http://schemas.microsoft.com/office/drawing/2014/main" id="{0FE54454-EC39-486D-A9ED-C4A918BF4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6880" name="?">
            <a:extLst>
              <a:ext uri="{FF2B5EF4-FFF2-40B4-BE49-F238E27FC236}">
                <a16:creationId xmlns:a16="http://schemas.microsoft.com/office/drawing/2014/main" id="{D7A47657-451D-4528-83B2-251D15415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5" y="3135313"/>
            <a:ext cx="5397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2B0539A5-7B6B-4785-8679-51E9C1719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3" y="15875"/>
            <a:ext cx="10861675" cy="730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Come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posso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proteggermi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quando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concentrazioni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atmosferiche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di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inquinanti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particolarmente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elevate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id="{D2D87107-466A-4E8F-9D36-ABEDCC2BE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820" y="5389563"/>
            <a:ext cx="6870700" cy="5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Aerare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locali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aprire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finestre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nelle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ore più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calde</a:t>
            </a:r>
            <a:endParaRPr lang="fr-FR" altLang="fr-FR" sz="2200" b="1" dirty="0">
              <a:solidFill>
                <a:srgbClr val="771F45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EA108F-AFF3-43B3-B7A2-BF723BFFF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170" y="2109788"/>
            <a:ext cx="6824663" cy="105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Portare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una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mascherina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in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cellulosa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che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non fa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passare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le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polveri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fini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506AFD-8E8B-4CAB-8DAA-BE9DA5D41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8308" y="3036888"/>
            <a:ext cx="7618412" cy="5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Evitare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di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fare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sport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intensi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all’aperto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e di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spostarsi</a:t>
            </a:r>
            <a:r>
              <a:rPr lang="fr-FR" altLang="fr-FR" sz="2200" b="1" dirty="0">
                <a:solidFill>
                  <a:srgbClr val="771F45"/>
                </a:solidFill>
                <a:cs typeface="Arial" panose="020B0604020202020204" pitchFamily="34" charset="0"/>
              </a:rPr>
              <a:t> a </a:t>
            </a:r>
            <a:r>
              <a:rPr lang="fr-FR" altLang="fr-FR" sz="2200" b="1" dirty="0" err="1">
                <a:solidFill>
                  <a:srgbClr val="771F45"/>
                </a:solidFill>
                <a:cs typeface="Arial" panose="020B0604020202020204" pitchFamily="34" charset="0"/>
              </a:rPr>
              <a:t>piedi</a:t>
            </a:r>
            <a:endParaRPr lang="fr-FR" altLang="fr-FR" sz="2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4CEDC7-37B0-4B82-8677-135AA70ED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758" y="4351338"/>
            <a:ext cx="5075107" cy="54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Utilizzare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dei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diffusori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olii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essenziali</a:t>
            </a:r>
            <a:r>
              <a:rPr lang="fr-FR" altLang="fr-FR" sz="2200" b="1" dirty="0">
                <a:solidFill>
                  <a:srgbClr val="771F4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bio</a:t>
            </a:r>
          </a:p>
        </p:txBody>
      </p:sp>
      <p:grpSp>
        <p:nvGrpSpPr>
          <p:cNvPr id="29" name="1">
            <a:extLst>
              <a:ext uri="{FF2B5EF4-FFF2-40B4-BE49-F238E27FC236}">
                <a16:creationId xmlns:a16="http://schemas.microsoft.com/office/drawing/2014/main" id="{AD1A3696-E0CA-40F7-8E86-6573F79B1EC6}"/>
              </a:ext>
            </a:extLst>
          </p:cNvPr>
          <p:cNvGrpSpPr>
            <a:grpSpLocks/>
          </p:cNvGrpSpPr>
          <p:nvPr/>
        </p:nvGrpSpPr>
        <p:grpSpPr bwMode="auto">
          <a:xfrm>
            <a:off x="4162970" y="1997732"/>
            <a:ext cx="718890" cy="756570"/>
            <a:chOff x="5993381" y="870463"/>
            <a:chExt cx="1470025" cy="1093786"/>
          </a:xfrm>
          <a:solidFill>
            <a:srgbClr val="AF9F59"/>
          </a:solidFill>
        </p:grpSpPr>
        <p:sp>
          <p:nvSpPr>
            <p:cNvPr id="32" name="rond rouge">
              <a:extLst>
                <a:ext uri="{FF2B5EF4-FFF2-40B4-BE49-F238E27FC236}">
                  <a16:creationId xmlns:a16="http://schemas.microsoft.com/office/drawing/2014/main" id="{D78C2579-0EF3-4BC1-8AEB-1C2FD44AF6BE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3" name="? bleu">
              <a:extLst>
                <a:ext uri="{FF2B5EF4-FFF2-40B4-BE49-F238E27FC236}">
                  <a16:creationId xmlns:a16="http://schemas.microsoft.com/office/drawing/2014/main" id="{6359861A-61ED-49DC-A364-9BFC53FF5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031" y="870463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34" name="4">
            <a:extLst>
              <a:ext uri="{FF2B5EF4-FFF2-40B4-BE49-F238E27FC236}">
                <a16:creationId xmlns:a16="http://schemas.microsoft.com/office/drawing/2014/main" id="{73D04642-23F1-454C-8AA3-7C67934C1146}"/>
              </a:ext>
            </a:extLst>
          </p:cNvPr>
          <p:cNvGrpSpPr>
            <a:grpSpLocks/>
          </p:cNvGrpSpPr>
          <p:nvPr/>
        </p:nvGrpSpPr>
        <p:grpSpPr bwMode="auto">
          <a:xfrm>
            <a:off x="4194593" y="5312551"/>
            <a:ext cx="668777" cy="761908"/>
            <a:chOff x="5993381" y="920104"/>
            <a:chExt cx="1470025" cy="1044145"/>
          </a:xfrm>
          <a:solidFill>
            <a:srgbClr val="AF9F59"/>
          </a:solidFill>
        </p:grpSpPr>
        <p:sp>
          <p:nvSpPr>
            <p:cNvPr id="35" name="rond rouge">
              <a:extLst>
                <a:ext uri="{FF2B5EF4-FFF2-40B4-BE49-F238E27FC236}">
                  <a16:creationId xmlns:a16="http://schemas.microsoft.com/office/drawing/2014/main" id="{F7998777-EDAB-4339-9098-529A292517BF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8" name="? bleu">
              <a:extLst>
                <a:ext uri="{FF2B5EF4-FFF2-40B4-BE49-F238E27FC236}">
                  <a16:creationId xmlns:a16="http://schemas.microsoft.com/office/drawing/2014/main" id="{AA7C9195-8AD9-44A7-AEA6-863DD668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6394" y="920104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39" name="2">
            <a:extLst>
              <a:ext uri="{FF2B5EF4-FFF2-40B4-BE49-F238E27FC236}">
                <a16:creationId xmlns:a16="http://schemas.microsoft.com/office/drawing/2014/main" id="{654A75F1-3FCB-4556-875E-834FAD909486}"/>
              </a:ext>
            </a:extLst>
          </p:cNvPr>
          <p:cNvGrpSpPr>
            <a:grpSpLocks/>
          </p:cNvGrpSpPr>
          <p:nvPr/>
        </p:nvGrpSpPr>
        <p:grpSpPr bwMode="auto">
          <a:xfrm>
            <a:off x="4200494" y="3128676"/>
            <a:ext cx="672805" cy="830997"/>
            <a:chOff x="5993381" y="888615"/>
            <a:chExt cx="1470025" cy="1207546"/>
          </a:xfrm>
          <a:solidFill>
            <a:srgbClr val="AF9F59"/>
          </a:solidFill>
        </p:grpSpPr>
        <p:sp>
          <p:nvSpPr>
            <p:cNvPr id="41" name="rond rouge">
              <a:extLst>
                <a:ext uri="{FF2B5EF4-FFF2-40B4-BE49-F238E27FC236}">
                  <a16:creationId xmlns:a16="http://schemas.microsoft.com/office/drawing/2014/main" id="{1F0D33E5-C24F-4B7D-8169-4A155D577764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43" name="? bleu">
              <a:extLst>
                <a:ext uri="{FF2B5EF4-FFF2-40B4-BE49-F238E27FC236}">
                  <a16:creationId xmlns:a16="http://schemas.microsoft.com/office/drawing/2014/main" id="{2FE7A92E-C2BE-45C2-BBCC-FB194AB46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338" y="888615"/>
              <a:ext cx="755995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45" name="3">
            <a:extLst>
              <a:ext uri="{FF2B5EF4-FFF2-40B4-BE49-F238E27FC236}">
                <a16:creationId xmlns:a16="http://schemas.microsoft.com/office/drawing/2014/main" id="{98088F34-75B5-4A1B-9C9B-D0E1CE6FA181}"/>
              </a:ext>
            </a:extLst>
          </p:cNvPr>
          <p:cNvGrpSpPr>
            <a:grpSpLocks/>
          </p:cNvGrpSpPr>
          <p:nvPr/>
        </p:nvGrpSpPr>
        <p:grpSpPr bwMode="auto">
          <a:xfrm>
            <a:off x="4182194" y="4230778"/>
            <a:ext cx="688657" cy="748851"/>
            <a:chOff x="6013589" y="898332"/>
            <a:chExt cx="1470025" cy="1077821"/>
          </a:xfrm>
          <a:solidFill>
            <a:srgbClr val="AF9F59"/>
          </a:solidFill>
        </p:grpSpPr>
        <p:sp>
          <p:nvSpPr>
            <p:cNvPr id="46" name="rond rouge">
              <a:extLst>
                <a:ext uri="{FF2B5EF4-FFF2-40B4-BE49-F238E27FC236}">
                  <a16:creationId xmlns:a16="http://schemas.microsoft.com/office/drawing/2014/main" id="{44054642-C6F9-4BC5-8D77-C0B8E04ED110}"/>
                </a:ext>
              </a:extLst>
            </p:cNvPr>
            <p:cNvSpPr/>
            <p:nvPr/>
          </p:nvSpPr>
          <p:spPr>
            <a:xfrm>
              <a:off x="6013589" y="1060470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47" name="? bleu">
              <a:extLst>
                <a:ext uri="{FF2B5EF4-FFF2-40B4-BE49-F238E27FC236}">
                  <a16:creationId xmlns:a16="http://schemas.microsoft.com/office/drawing/2014/main" id="{02BCB5B8-D393-4C48-A7E2-B8EA0FE7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482" y="898332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pic>
        <p:nvPicPr>
          <p:cNvPr id="50" name="Image 37">
            <a:extLst>
              <a:ext uri="{FF2B5EF4-FFF2-40B4-BE49-F238E27FC236}">
                <a16:creationId xmlns:a16="http://schemas.microsoft.com/office/drawing/2014/main" id="{AE59B3A3-2866-4CF0-B16D-F800A9745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958513" y="709613"/>
            <a:ext cx="98425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D005A87-141F-4114-8551-161A875B23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96" y="2271712"/>
            <a:ext cx="22193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4A8916-6ED1-4DA8-BC96-9EA880E1DC50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938000" y="0"/>
            <a:ext cx="254000" cy="254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6894" name="Image 6" descr="2">
            <a:extLst>
              <a:ext uri="{FF2B5EF4-FFF2-40B4-BE49-F238E27FC236}">
                <a16:creationId xmlns:a16="http://schemas.microsoft.com/office/drawing/2014/main" id="{29F8538F-F98F-4C1A-A5F6-4BB40BA285A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263" y="1625600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E7A1439-37A3-43EB-B5DD-EE35CF91FC98}"/>
              </a:ext>
            </a:extLst>
          </p:cNvPr>
          <p:cNvSpPr/>
          <p:nvPr/>
        </p:nvSpPr>
        <p:spPr bwMode="auto">
          <a:xfrm>
            <a:off x="4053177" y="3046438"/>
            <a:ext cx="7835609" cy="11032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D2BDF284-574F-4728-A0E4-98E140C3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ZtxtP-Video">
            <a:extLst>
              <a:ext uri="{FF2B5EF4-FFF2-40B4-BE49-F238E27FC236}">
                <a16:creationId xmlns:a16="http://schemas.microsoft.com/office/drawing/2014/main" id="{D83715B1-B79C-4B81-882D-2216FA543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2" name="Immagine 38">
            <a:extLst>
              <a:ext uri="{FF2B5EF4-FFF2-40B4-BE49-F238E27FC236}">
                <a16:creationId xmlns:a16="http://schemas.microsoft.com/office/drawing/2014/main" id="{D5095000-66B6-4429-A3E4-5E67F4D1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  <p:bldP spid="3" grpId="1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25">
            <a:extLst>
              <a:ext uri="{FF2B5EF4-FFF2-40B4-BE49-F238E27FC236}">
                <a16:creationId xmlns:a16="http://schemas.microsoft.com/office/drawing/2014/main" id="{511D03B0-574B-401F-AC0A-CE50E8B4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6"/>
          <a:stretch>
            <a:fillRect/>
          </a:stretch>
        </p:blipFill>
        <p:spPr bwMode="auto">
          <a:xfrm>
            <a:off x="1525369" y="1146210"/>
            <a:ext cx="55594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77766B-9D76-43FE-A4B5-70DA49708C47}"/>
              </a:ext>
            </a:extLst>
          </p:cNvPr>
          <p:cNvSpPr/>
          <p:nvPr/>
        </p:nvSpPr>
        <p:spPr>
          <a:xfrm>
            <a:off x="881063" y="0"/>
            <a:ext cx="11320462" cy="13112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E67DCD9-C73B-43C3-8EC7-5CADA0FA44A1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0181" name="PictoVideo">
            <a:extLst>
              <a:ext uri="{FF2B5EF4-FFF2-40B4-BE49-F238E27FC236}">
                <a16:creationId xmlns:a16="http://schemas.microsoft.com/office/drawing/2014/main" id="{57A553D3-56AD-4D89-ABF7-0B946FBEE7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txtP-Info">
            <a:extLst>
              <a:ext uri="{FF2B5EF4-FFF2-40B4-BE49-F238E27FC236}">
                <a16:creationId xmlns:a16="http://schemas.microsoft.com/office/drawing/2014/main" id="{E0285677-1D04-453D-B96D-E59DF057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8" name="ZtxtP-Video">
            <a:extLst>
              <a:ext uri="{FF2B5EF4-FFF2-40B4-BE49-F238E27FC236}">
                <a16:creationId xmlns:a16="http://schemas.microsoft.com/office/drawing/2014/main" id="{09DA0374-3B9A-4F8D-8D68-37C579EC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50184" name="PictoGuide">
            <a:extLst>
              <a:ext uri="{FF2B5EF4-FFF2-40B4-BE49-F238E27FC236}">
                <a16:creationId xmlns:a16="http://schemas.microsoft.com/office/drawing/2014/main" id="{468650FA-17CC-4755-A0C4-9EE072FDD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txtP-Guide">
            <a:extLst>
              <a:ext uri="{FF2B5EF4-FFF2-40B4-BE49-F238E27FC236}">
                <a16:creationId xmlns:a16="http://schemas.microsoft.com/office/drawing/2014/main" id="{2B7BB234-91F3-4528-AC13-29E135047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50187" name="Image 42">
            <a:extLst>
              <a:ext uri="{FF2B5EF4-FFF2-40B4-BE49-F238E27FC236}">
                <a16:creationId xmlns:a16="http://schemas.microsoft.com/office/drawing/2014/main" id="{FBDC44E9-FEBA-47FB-B826-3B77461841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oVideo">
            <a:extLst>
              <a:ext uri="{FF2B5EF4-FFF2-40B4-BE49-F238E27FC236}">
                <a16:creationId xmlns:a16="http://schemas.microsoft.com/office/drawing/2014/main" id="{F0D350CE-B8F7-4EB6-9359-F16B49082A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E8D4DE-F606-451C-8B03-1CF9AA2B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189" y="5377090"/>
            <a:ext cx="9293225" cy="11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ozono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respiriamo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(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nella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bassa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atmosfera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) è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nocivo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per la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salute</a:t>
            </a:r>
            <a:r>
              <a:rPr lang="fr-FR" altLang="fr-FR" sz="2000" b="1" dirty="0">
                <a:solidFill>
                  <a:srgbClr val="B32F68"/>
                </a:solidFill>
                <a:cs typeface="Calibri" panose="020F0502020204030204" pitchFamily="34" charset="0"/>
              </a:rPr>
              <a:t>.</a:t>
            </a:r>
            <a:r>
              <a:rPr lang="fr-FR" altLang="fr-FR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Si accumula in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prossimità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del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suolo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e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genera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disturbi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anche gravi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quando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raggiunge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concentrazioni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400" b="1" dirty="0" err="1">
                <a:solidFill>
                  <a:srgbClr val="B32F68"/>
                </a:solidFill>
                <a:latin typeface="Candara" panose="020E0502030303020204" pitchFamily="34" charset="0"/>
              </a:rPr>
              <a:t>elevate</a:t>
            </a:r>
            <a:r>
              <a:rPr lang="fr-FR" altLang="fr-FR" sz="2400" b="1" dirty="0">
                <a:solidFill>
                  <a:srgbClr val="B32F68"/>
                </a:solidFill>
                <a:latin typeface="Candara" panose="020E0502030303020204" pitchFamily="34" charset="0"/>
              </a:rPr>
              <a:t>.</a:t>
            </a:r>
            <a:endParaRPr lang="fr-FR" sz="24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9C536131-F7D0-420A-9FDF-BBCED7B51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15900"/>
            <a:ext cx="9531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ozono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respiriamo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ci fa bene? </a:t>
            </a:r>
          </a:p>
        </p:txBody>
      </p:sp>
      <p:grpSp>
        <p:nvGrpSpPr>
          <p:cNvPr id="16" name="1">
            <a:extLst>
              <a:ext uri="{FF2B5EF4-FFF2-40B4-BE49-F238E27FC236}">
                <a16:creationId xmlns:a16="http://schemas.microsoft.com/office/drawing/2014/main" id="{D48D4238-568C-4E46-A945-041A7E04DC41}"/>
              </a:ext>
            </a:extLst>
          </p:cNvPr>
          <p:cNvGrpSpPr>
            <a:grpSpLocks/>
          </p:cNvGrpSpPr>
          <p:nvPr/>
        </p:nvGrpSpPr>
        <p:grpSpPr bwMode="auto">
          <a:xfrm>
            <a:off x="7925889" y="2151599"/>
            <a:ext cx="736461" cy="830997"/>
            <a:chOff x="5552844" y="663754"/>
            <a:chExt cx="1470025" cy="1122362"/>
          </a:xfrm>
          <a:solidFill>
            <a:srgbClr val="AF9F59"/>
          </a:solidFill>
        </p:grpSpPr>
        <p:sp>
          <p:nvSpPr>
            <p:cNvPr id="17" name="rond rouge">
              <a:extLst>
                <a:ext uri="{FF2B5EF4-FFF2-40B4-BE49-F238E27FC236}">
                  <a16:creationId xmlns:a16="http://schemas.microsoft.com/office/drawing/2014/main" id="{5AB0331D-941E-4A7B-BFED-D6FF72B1E785}"/>
                </a:ext>
              </a:extLst>
            </p:cNvPr>
            <p:cNvSpPr/>
            <p:nvPr/>
          </p:nvSpPr>
          <p:spPr>
            <a:xfrm>
              <a:off x="5552844" y="770847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8" name="? bleu">
              <a:extLst>
                <a:ext uri="{FF2B5EF4-FFF2-40B4-BE49-F238E27FC236}">
                  <a16:creationId xmlns:a16="http://schemas.microsoft.com/office/drawing/2014/main" id="{A22D1437-9945-4590-B6D8-4617C95EE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8988" y="663754"/>
              <a:ext cx="918580" cy="112236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9" name="2">
            <a:extLst>
              <a:ext uri="{FF2B5EF4-FFF2-40B4-BE49-F238E27FC236}">
                <a16:creationId xmlns:a16="http://schemas.microsoft.com/office/drawing/2014/main" id="{6AD6CFB9-4DE1-4EA0-BF6F-D6BBB089C588}"/>
              </a:ext>
            </a:extLst>
          </p:cNvPr>
          <p:cNvGrpSpPr>
            <a:grpSpLocks/>
          </p:cNvGrpSpPr>
          <p:nvPr/>
        </p:nvGrpSpPr>
        <p:grpSpPr bwMode="auto">
          <a:xfrm>
            <a:off x="7914534" y="3823288"/>
            <a:ext cx="747816" cy="764015"/>
            <a:chOff x="5993381" y="934228"/>
            <a:chExt cx="1470025" cy="1030021"/>
          </a:xfrm>
          <a:solidFill>
            <a:srgbClr val="AF9F59"/>
          </a:solidFill>
        </p:grpSpPr>
        <p:sp>
          <p:nvSpPr>
            <p:cNvPr id="20" name="rond rouge">
              <a:extLst>
                <a:ext uri="{FF2B5EF4-FFF2-40B4-BE49-F238E27FC236}">
                  <a16:creationId xmlns:a16="http://schemas.microsoft.com/office/drawing/2014/main" id="{04468601-BD79-450D-8651-641F8AA39D20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1" name="? bleu">
              <a:extLst>
                <a:ext uri="{FF2B5EF4-FFF2-40B4-BE49-F238E27FC236}">
                  <a16:creationId xmlns:a16="http://schemas.microsoft.com/office/drawing/2014/main" id="{CA3B843A-B4F9-4901-A66F-DE341E00F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785" y="934228"/>
              <a:ext cx="817496" cy="96141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50193" name="ZoneTexte 21">
            <a:extLst>
              <a:ext uri="{FF2B5EF4-FFF2-40B4-BE49-F238E27FC236}">
                <a16:creationId xmlns:a16="http://schemas.microsoft.com/office/drawing/2014/main" id="{45179F5A-CF60-4C45-8B40-6B5B2589E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393" y="3905250"/>
            <a:ext cx="72167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</a:rPr>
              <a:t>No</a:t>
            </a:r>
          </a:p>
        </p:txBody>
      </p:sp>
      <p:sp>
        <p:nvSpPr>
          <p:cNvPr id="50194" name="ZoneTexte 22">
            <a:extLst>
              <a:ext uri="{FF2B5EF4-FFF2-40B4-BE49-F238E27FC236}">
                <a16:creationId xmlns:a16="http://schemas.microsoft.com/office/drawing/2014/main" id="{0D9EC1C2-1C01-4309-89F1-81A9E1B8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9931" y="2259013"/>
            <a:ext cx="5068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</a:rPr>
              <a:t>Si</a:t>
            </a:r>
          </a:p>
        </p:txBody>
      </p:sp>
      <p:pic>
        <p:nvPicPr>
          <p:cNvPr id="30" name="Image 37">
            <a:extLst>
              <a:ext uri="{FF2B5EF4-FFF2-40B4-BE49-F238E27FC236}">
                <a16:creationId xmlns:a16="http://schemas.microsoft.com/office/drawing/2014/main" id="{DE891AE7-BF00-4045-9CA5-4CA75A3163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642600" y="798513"/>
            <a:ext cx="130333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4EF892F-8493-4C3B-A2A1-87264CA252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37" y="855662"/>
            <a:ext cx="31083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7" name="ZoneTexte 1">
            <a:extLst>
              <a:ext uri="{FF2B5EF4-FFF2-40B4-BE49-F238E27FC236}">
                <a16:creationId xmlns:a16="http://schemas.microsoft.com/office/drawing/2014/main" id="{A642E099-5B0A-4AB7-A4C8-E9BA0A43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175" y="2982913"/>
            <a:ext cx="130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Oui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Non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93DB54-5546-42E4-B2F1-3BDA5D1D96AE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938000" y="0"/>
            <a:ext cx="254000" cy="254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0199" name="Image 5" descr="1">
            <a:extLst>
              <a:ext uri="{FF2B5EF4-FFF2-40B4-BE49-F238E27FC236}">
                <a16:creationId xmlns:a16="http://schemas.microsoft.com/office/drawing/2014/main" id="{F0F91C0F-00C8-48A5-B5CA-29F2A28FC35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475" y="3025775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228D0F0-0CA7-47EC-AC5D-389362F240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76">
            <a:off x="10489936" y="3312166"/>
            <a:ext cx="187801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68FDB88-DAEB-4CBC-B38C-D7EF4327DE45}"/>
              </a:ext>
            </a:extLst>
          </p:cNvPr>
          <p:cNvSpPr/>
          <p:nvPr/>
        </p:nvSpPr>
        <p:spPr bwMode="auto">
          <a:xfrm>
            <a:off x="7747819" y="3705769"/>
            <a:ext cx="2406889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C1DCB6D5-97A0-41AF-AC55-C436A010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2" name="ZtxtP-Video">
            <a:extLst>
              <a:ext uri="{FF2B5EF4-FFF2-40B4-BE49-F238E27FC236}">
                <a16:creationId xmlns:a16="http://schemas.microsoft.com/office/drawing/2014/main" id="{9F89EF24-EC22-4573-998B-87C06FFE9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4" name="Immagine 38">
            <a:extLst>
              <a:ext uri="{FF2B5EF4-FFF2-40B4-BE49-F238E27FC236}">
                <a16:creationId xmlns:a16="http://schemas.microsoft.com/office/drawing/2014/main" id="{300E4B13-CAFF-422E-AA8C-71DBFC8A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0193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32">
            <a:extLst>
              <a:ext uri="{FF2B5EF4-FFF2-40B4-BE49-F238E27FC236}">
                <a16:creationId xmlns:a16="http://schemas.microsoft.com/office/drawing/2014/main" id="{FC5809A6-9F65-45C8-9A92-C77304E9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12148"/>
          <a:stretch>
            <a:fillRect/>
          </a:stretch>
        </p:blipFill>
        <p:spPr bwMode="auto">
          <a:xfrm>
            <a:off x="389909" y="752859"/>
            <a:ext cx="7464425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2E49C27C-ADF3-4D53-93B4-D304073E4F2E}"/>
              </a:ext>
            </a:extLst>
          </p:cNvPr>
          <p:cNvSpPr/>
          <p:nvPr/>
        </p:nvSpPr>
        <p:spPr>
          <a:xfrm>
            <a:off x="871538" y="-47625"/>
            <a:ext cx="11320462" cy="12319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5A6E9DA9-D1FE-418C-86E6-F6D456BCBA00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6" name="ZtxtP-Info">
            <a:extLst>
              <a:ext uri="{FF2B5EF4-FFF2-40B4-BE49-F238E27FC236}">
                <a16:creationId xmlns:a16="http://schemas.microsoft.com/office/drawing/2014/main" id="{611844BF-2D28-41BA-B2F0-9F9153E1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pic>
        <p:nvPicPr>
          <p:cNvPr id="51206" name="PictoGuide">
            <a:extLst>
              <a:ext uri="{FF2B5EF4-FFF2-40B4-BE49-F238E27FC236}">
                <a16:creationId xmlns:a16="http://schemas.microsoft.com/office/drawing/2014/main" id="{90898E0B-D718-42F5-B25C-72BE93B72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721ECB73-85A6-49F3-80B3-CFFEE0D0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51209" name="Image 42">
            <a:extLst>
              <a:ext uri="{FF2B5EF4-FFF2-40B4-BE49-F238E27FC236}">
                <a16:creationId xmlns:a16="http://schemas.microsoft.com/office/drawing/2014/main" id="{A3B94204-922F-4CC4-8AB8-041FFACC7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oVideo">
            <a:extLst>
              <a:ext uri="{FF2B5EF4-FFF2-40B4-BE49-F238E27FC236}">
                <a16:creationId xmlns:a16="http://schemas.microsoft.com/office/drawing/2014/main" id="{98CB2303-8DB1-4A79-B223-D5B933544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ZoneTexte 30">
            <a:extLst>
              <a:ext uri="{FF2B5EF4-FFF2-40B4-BE49-F238E27FC236}">
                <a16:creationId xmlns:a16="http://schemas.microsoft.com/office/drawing/2014/main" id="{3A2AA985-7A7A-4058-B235-D521EE9A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1212" name="ZoneTexte 30">
            <a:extLst>
              <a:ext uri="{FF2B5EF4-FFF2-40B4-BE49-F238E27FC236}">
                <a16:creationId xmlns:a16="http://schemas.microsoft.com/office/drawing/2014/main" id="{B2B24347-0F68-4A26-898C-6510740B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1213" name="ZoneTexte 30">
            <a:extLst>
              <a:ext uri="{FF2B5EF4-FFF2-40B4-BE49-F238E27FC236}">
                <a16:creationId xmlns:a16="http://schemas.microsoft.com/office/drawing/2014/main" id="{E3335771-AA96-412A-8589-00B9453E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54CAB712-4E4B-4ED9-A287-AA056B910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-87313"/>
            <a:ext cx="10918825" cy="9985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E,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invece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, l’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ozono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presente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nell’alta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atmosfera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43022" name="Rectangle 4">
            <a:extLst>
              <a:ext uri="{FF2B5EF4-FFF2-40B4-BE49-F238E27FC236}">
                <a16:creationId xmlns:a16="http://schemas.microsoft.com/office/drawing/2014/main" id="{C5BE3B8C-C88C-4B28-9EF2-8EA7FAEB2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7834" y="2110721"/>
            <a:ext cx="4135082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6350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ozono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presente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nell’alta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atmosfera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(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stratosfera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) ha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degli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effetti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positivi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per il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pianeta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e per la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vita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sulla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Terra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perchè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protegge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gli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esseri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viventi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assorbendo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i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raggi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UV per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essi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771F45"/>
                </a:solidFill>
                <a:cs typeface="Calibri" panose="020F0502020204030204" pitchFamily="34" charset="0"/>
              </a:rPr>
              <a:t>dannosi</a:t>
            </a:r>
            <a:r>
              <a:rPr lang="fr-FR" sz="2400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  <a:endParaRPr lang="fr-FR" altLang="fr-FR" sz="2400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4A483596-401E-48BB-9CF5-2787B2A1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51218" name="PictoVideo">
            <a:extLst>
              <a:ext uri="{FF2B5EF4-FFF2-40B4-BE49-F238E27FC236}">
                <a16:creationId xmlns:a16="http://schemas.microsoft.com/office/drawing/2014/main" id="{EE08EF00-4076-4D38-99BE-D2BBCFD17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>
            <a:extLst>
              <a:ext uri="{FF2B5EF4-FFF2-40B4-BE49-F238E27FC236}">
                <a16:creationId xmlns:a16="http://schemas.microsoft.com/office/drawing/2014/main" id="{EF31462C-EA68-4A2B-967D-E58E2329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sp>
        <p:nvSpPr>
          <p:cNvPr id="51220" name="Text Box 13">
            <a:extLst>
              <a:ext uri="{FF2B5EF4-FFF2-40B4-BE49-F238E27FC236}">
                <a16:creationId xmlns:a16="http://schemas.microsoft.com/office/drawing/2014/main" id="{C40D9193-ACF7-49B7-B64C-5969D2310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763" y="4049713"/>
            <a:ext cx="392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Ozono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ci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protegge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dai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raggi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UV </a:t>
            </a:r>
          </a:p>
        </p:txBody>
      </p:sp>
      <p:sp>
        <p:nvSpPr>
          <p:cNvPr id="51221" name="Text Box 13">
            <a:extLst>
              <a:ext uri="{FF2B5EF4-FFF2-40B4-BE49-F238E27FC236}">
                <a16:creationId xmlns:a16="http://schemas.microsoft.com/office/drawing/2014/main" id="{7585F381-1CCF-4026-B0F3-320778F56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950" y="5827713"/>
            <a:ext cx="3451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Ozono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nocivo</a:t>
            </a:r>
            <a:r>
              <a:rPr lang="fr-FR" altLang="fr-FR" sz="1800" b="1" dirty="0">
                <a:solidFill>
                  <a:srgbClr val="B32F68"/>
                </a:solidFill>
                <a:cs typeface="Calibri" panose="020F0502020204030204" pitchFamily="34" charset="0"/>
              </a:rPr>
              <a:t> per la </a:t>
            </a:r>
            <a:r>
              <a:rPr lang="fr-FR" altLang="fr-FR" sz="1800" b="1" dirty="0" err="1">
                <a:solidFill>
                  <a:srgbClr val="B32F68"/>
                </a:solidFill>
                <a:cs typeface="Calibri" panose="020F0502020204030204" pitchFamily="34" charset="0"/>
              </a:rPr>
              <a:t>salute</a:t>
            </a:r>
            <a:endParaRPr lang="fr-FR" altLang="fr-FR" sz="1800" b="1" dirty="0">
              <a:solidFill>
                <a:srgbClr val="B32F68"/>
              </a:solidFill>
              <a:cs typeface="Calibri" panose="020F0502020204030204" pitchFamily="34" charset="0"/>
            </a:endParaRPr>
          </a:p>
        </p:txBody>
      </p:sp>
      <p:sp>
        <p:nvSpPr>
          <p:cNvPr id="41" name="Ionosphère">
            <a:extLst>
              <a:ext uri="{FF2B5EF4-FFF2-40B4-BE49-F238E27FC236}">
                <a16:creationId xmlns:a16="http://schemas.microsoft.com/office/drawing/2014/main" id="{4666CBEF-8E8F-4B65-96FD-75FFAF4B7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1177925"/>
            <a:ext cx="64706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fr-FR" altLang="fr-FR" sz="2000" b="1" dirty="0" err="1">
                <a:solidFill>
                  <a:schemeClr val="bg1"/>
                </a:solidFill>
                <a:latin typeface="+mn-lt"/>
                <a:cs typeface="Arial" charset="0"/>
              </a:rPr>
              <a:t>Ionosfera</a:t>
            </a:r>
            <a:r>
              <a:rPr lang="fr-FR" altLang="fr-FR" sz="2000" b="1" dirty="0">
                <a:solidFill>
                  <a:schemeClr val="bg1"/>
                </a:solidFill>
                <a:latin typeface="+mn-lt"/>
                <a:cs typeface="Arial" charset="0"/>
              </a:rPr>
              <a:t> &gt; </a:t>
            </a:r>
            <a:r>
              <a:rPr lang="fr-FR" altLang="fr-FR" sz="1800" dirty="0" err="1">
                <a:solidFill>
                  <a:schemeClr val="bg1"/>
                </a:solidFill>
                <a:latin typeface="+mn-lt"/>
                <a:cs typeface="Arial" charset="0"/>
              </a:rPr>
              <a:t>fino</a:t>
            </a:r>
            <a:r>
              <a:rPr lang="fr-FR" altLang="fr-FR" sz="1800" dirty="0">
                <a:solidFill>
                  <a:schemeClr val="bg1"/>
                </a:solidFill>
                <a:latin typeface="+mn-lt"/>
                <a:cs typeface="Arial" charset="0"/>
              </a:rPr>
              <a:t> a circa </a:t>
            </a:r>
            <a:r>
              <a:rPr lang="fr-FR" altLang="fr-FR" sz="1800" b="1" dirty="0">
                <a:solidFill>
                  <a:schemeClr val="bg1"/>
                </a:solidFill>
                <a:latin typeface="+mn-lt"/>
                <a:cs typeface="Arial" charset="0"/>
              </a:rPr>
              <a:t>3500 km d’</a:t>
            </a:r>
            <a:r>
              <a:rPr lang="fr-FR" altLang="fr-FR" sz="1800" b="1" dirty="0" err="1">
                <a:solidFill>
                  <a:schemeClr val="bg1"/>
                </a:solidFill>
                <a:latin typeface="+mn-lt"/>
                <a:cs typeface="Arial" charset="0"/>
              </a:rPr>
              <a:t>altitudine</a:t>
            </a:r>
            <a:endParaRPr lang="fr-FR" altLang="fr-FR" sz="20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51223" name="Groupe 6">
            <a:extLst>
              <a:ext uri="{FF2B5EF4-FFF2-40B4-BE49-F238E27FC236}">
                <a16:creationId xmlns:a16="http://schemas.microsoft.com/office/drawing/2014/main" id="{DD60CF8C-977C-4B0F-B436-4BA089B468C5}"/>
              </a:ext>
            </a:extLst>
          </p:cNvPr>
          <p:cNvGrpSpPr>
            <a:grpSpLocks/>
          </p:cNvGrpSpPr>
          <p:nvPr/>
        </p:nvGrpSpPr>
        <p:grpSpPr bwMode="auto">
          <a:xfrm rot="-380777">
            <a:off x="1313057" y="4577991"/>
            <a:ext cx="2714625" cy="369332"/>
            <a:chOff x="5154637" y="4511166"/>
            <a:chExt cx="2714922" cy="368778"/>
          </a:xfrm>
        </p:grpSpPr>
        <p:sp>
          <p:nvSpPr>
            <p:cNvPr id="44" name="Rectangle à coins arrondis 43">
              <a:extLst>
                <a:ext uri="{FF2B5EF4-FFF2-40B4-BE49-F238E27FC236}">
                  <a16:creationId xmlns:a16="http://schemas.microsoft.com/office/drawing/2014/main" id="{BAE9930B-9655-4CF4-ADFC-74179C6C5794}"/>
                </a:ext>
              </a:extLst>
            </p:cNvPr>
            <p:cNvSpPr/>
            <p:nvPr/>
          </p:nvSpPr>
          <p:spPr>
            <a:xfrm>
              <a:off x="5154637" y="4549554"/>
              <a:ext cx="2714922" cy="28849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couche d'ozone">
              <a:extLst>
                <a:ext uri="{FF2B5EF4-FFF2-40B4-BE49-F238E27FC236}">
                  <a16:creationId xmlns:a16="http://schemas.microsoft.com/office/drawing/2014/main" id="{91521F84-64C3-4658-9638-151FDBAB03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574610">
              <a:off x="5240373" y="4511166"/>
              <a:ext cx="2589390" cy="36877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18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25 km </a:t>
              </a:r>
              <a:r>
                <a:rPr lang="fr-FR" altLang="fr-FR" sz="1800" b="1" dirty="0" err="1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Strato</a:t>
              </a:r>
              <a:r>
                <a:rPr lang="fr-FR" altLang="fr-FR" sz="18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 d’</a:t>
              </a:r>
              <a:r>
                <a:rPr lang="fr-FR" altLang="fr-FR" sz="1800" b="1" dirty="0" err="1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ozono</a:t>
              </a:r>
              <a:endPara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1224" name="Groupe 3">
            <a:extLst>
              <a:ext uri="{FF2B5EF4-FFF2-40B4-BE49-F238E27FC236}">
                <a16:creationId xmlns:a16="http://schemas.microsoft.com/office/drawing/2014/main" id="{323FA341-6FAD-474F-AEC3-61C9069897C0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1500188" y="1681163"/>
            <a:ext cx="1584325" cy="400050"/>
            <a:chOff x="5380721" y="1539754"/>
            <a:chExt cx="1584873" cy="400270"/>
          </a:xfrm>
        </p:grpSpPr>
        <p:sp>
          <p:nvSpPr>
            <p:cNvPr id="47" name="Rectangle à coins arrondis 46">
              <a:extLst>
                <a:ext uri="{FF2B5EF4-FFF2-40B4-BE49-F238E27FC236}">
                  <a16:creationId xmlns:a16="http://schemas.microsoft.com/office/drawing/2014/main" id="{CC60F6E4-CBF0-499C-98F0-1B484C907191}"/>
                </a:ext>
              </a:extLst>
            </p:cNvPr>
            <p:cNvSpPr/>
            <p:nvPr/>
          </p:nvSpPr>
          <p:spPr>
            <a:xfrm>
              <a:off x="5380721" y="1565168"/>
              <a:ext cx="1584873" cy="349442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thermosphère">
              <a:extLst>
                <a:ext uri="{FF2B5EF4-FFF2-40B4-BE49-F238E27FC236}">
                  <a16:creationId xmlns:a16="http://schemas.microsoft.com/office/drawing/2014/main" id="{C5F54170-892E-44A0-A7EC-D017AC65A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005" y="1529197"/>
              <a:ext cx="1395895" cy="40027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600 km</a:t>
              </a:r>
            </a:p>
          </p:txBody>
        </p:sp>
      </p:grpSp>
      <p:sp>
        <p:nvSpPr>
          <p:cNvPr id="51225" name="Rectangle 8">
            <a:extLst>
              <a:ext uri="{FF2B5EF4-FFF2-40B4-BE49-F238E27FC236}">
                <a16:creationId xmlns:a16="http://schemas.microsoft.com/office/drawing/2014/main" id="{68FD90CD-6D2F-4319-8464-5D8C101AF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5" y="2036763"/>
            <a:ext cx="1376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Termosfera</a:t>
            </a:r>
            <a:endParaRPr lang="fr-FR" altLang="fr-FR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51226" name="Groupe 4">
            <a:extLst>
              <a:ext uri="{FF2B5EF4-FFF2-40B4-BE49-F238E27FC236}">
                <a16:creationId xmlns:a16="http://schemas.microsoft.com/office/drawing/2014/main" id="{E77560CF-6440-4D69-97DA-08E2AA7BEB89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1450975" y="2662238"/>
            <a:ext cx="1504950" cy="400050"/>
            <a:chOff x="5709082" y="2581814"/>
            <a:chExt cx="1504693" cy="400317"/>
          </a:xfrm>
        </p:grpSpPr>
        <p:sp>
          <p:nvSpPr>
            <p:cNvPr id="51" name="Rectangle à coins arrondis 50">
              <a:extLst>
                <a:ext uri="{FF2B5EF4-FFF2-40B4-BE49-F238E27FC236}">
                  <a16:creationId xmlns:a16="http://schemas.microsoft.com/office/drawing/2014/main" id="{7CDC7FE4-80BA-4278-AA92-1ED8F401AC2C}"/>
                </a:ext>
              </a:extLst>
            </p:cNvPr>
            <p:cNvSpPr/>
            <p:nvPr/>
          </p:nvSpPr>
          <p:spPr>
            <a:xfrm>
              <a:off x="5701943" y="2587616"/>
              <a:ext cx="1504693" cy="352660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mesosphere">
              <a:extLst>
                <a:ext uri="{FF2B5EF4-FFF2-40B4-BE49-F238E27FC236}">
                  <a16:creationId xmlns:a16="http://schemas.microsoft.com/office/drawing/2014/main" id="{68C9A1A5-35F6-48EF-913D-298365FAE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694" y="2570995"/>
              <a:ext cx="1266609" cy="4003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85 km</a:t>
              </a:r>
            </a:p>
          </p:txBody>
        </p:sp>
      </p:grpSp>
      <p:sp>
        <p:nvSpPr>
          <p:cNvPr id="51227" name="Rectangle 9">
            <a:extLst>
              <a:ext uri="{FF2B5EF4-FFF2-40B4-BE49-F238E27FC236}">
                <a16:creationId xmlns:a16="http://schemas.microsoft.com/office/drawing/2014/main" id="{02018168-31CF-4B65-AFC4-325513CC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3030538"/>
            <a:ext cx="12993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Mesosfera</a:t>
            </a:r>
            <a:endParaRPr lang="fr-FR" altLang="fr-FR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51228" name="Groupe 5">
            <a:extLst>
              <a:ext uri="{FF2B5EF4-FFF2-40B4-BE49-F238E27FC236}">
                <a16:creationId xmlns:a16="http://schemas.microsoft.com/office/drawing/2014/main" id="{CFC2CC0A-DC87-4A86-A49F-9009F52C4466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1304925" y="3714750"/>
            <a:ext cx="1482725" cy="461963"/>
            <a:chOff x="4485768" y="3005966"/>
            <a:chExt cx="1481931" cy="461649"/>
          </a:xfrm>
        </p:grpSpPr>
        <p:sp>
          <p:nvSpPr>
            <p:cNvPr id="55" name="Rectangle à coins arrondis 54">
              <a:extLst>
                <a:ext uri="{FF2B5EF4-FFF2-40B4-BE49-F238E27FC236}">
                  <a16:creationId xmlns:a16="http://schemas.microsoft.com/office/drawing/2014/main" id="{963D738D-0B8D-47B9-9310-B81213F4286D}"/>
                </a:ext>
              </a:extLst>
            </p:cNvPr>
            <p:cNvSpPr/>
            <p:nvPr/>
          </p:nvSpPr>
          <p:spPr>
            <a:xfrm>
              <a:off x="4478601" y="3058135"/>
              <a:ext cx="1481931" cy="349013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stratosphere">
              <a:extLst>
                <a:ext uri="{FF2B5EF4-FFF2-40B4-BE49-F238E27FC236}">
                  <a16:creationId xmlns:a16="http://schemas.microsoft.com/office/drawing/2014/main" id="{DC7BE9D4-AEBB-48F3-93D0-C0E5ED338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10" y="2995145"/>
              <a:ext cx="1334372" cy="46164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50 km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65B425D1-928B-426F-9A3A-A4442624E027}"/>
              </a:ext>
            </a:extLst>
          </p:cNvPr>
          <p:cNvSpPr/>
          <p:nvPr/>
        </p:nvSpPr>
        <p:spPr bwMode="auto">
          <a:xfrm>
            <a:off x="4409904" y="4561847"/>
            <a:ext cx="1838325" cy="400050"/>
          </a:xfrm>
          <a:prstGeom prst="rect">
            <a:avLst/>
          </a:prstGeom>
          <a:solidFill>
            <a:srgbClr val="58D7F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0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Stratosfera</a:t>
            </a:r>
            <a:endParaRPr lang="fr-FR" altLang="fr-FR" sz="20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51230" name="Groupe 7">
            <a:extLst>
              <a:ext uri="{FF2B5EF4-FFF2-40B4-BE49-F238E27FC236}">
                <a16:creationId xmlns:a16="http://schemas.microsoft.com/office/drawing/2014/main" id="{62F844BA-C5EC-40A4-A118-720DEBCAB0AE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1266825" y="5345113"/>
            <a:ext cx="1387475" cy="400050"/>
            <a:chOff x="4492034" y="4668562"/>
            <a:chExt cx="1387892" cy="399201"/>
          </a:xfrm>
        </p:grpSpPr>
        <p:sp>
          <p:nvSpPr>
            <p:cNvPr id="59" name="Rectangle à coins arrondis 58">
              <a:extLst>
                <a:ext uri="{FF2B5EF4-FFF2-40B4-BE49-F238E27FC236}">
                  <a16:creationId xmlns:a16="http://schemas.microsoft.com/office/drawing/2014/main" id="{79BA216E-48A1-466C-AA54-F2A08B6312E9}"/>
                </a:ext>
              </a:extLst>
            </p:cNvPr>
            <p:cNvSpPr/>
            <p:nvPr/>
          </p:nvSpPr>
          <p:spPr>
            <a:xfrm>
              <a:off x="4492034" y="4693908"/>
              <a:ext cx="1387892" cy="348509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troposphere">
              <a:extLst>
                <a:ext uri="{FF2B5EF4-FFF2-40B4-BE49-F238E27FC236}">
                  <a16:creationId xmlns:a16="http://schemas.microsoft.com/office/drawing/2014/main" id="{A7BAA1DB-65F8-48DA-834A-EA6516509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286" y="4668271"/>
              <a:ext cx="1267206" cy="39920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12 km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D3587A8-DF4F-406A-BAB8-A0693336EAE8}"/>
              </a:ext>
            </a:extLst>
          </p:cNvPr>
          <p:cNvSpPr/>
          <p:nvPr/>
        </p:nvSpPr>
        <p:spPr bwMode="auto">
          <a:xfrm>
            <a:off x="3708051" y="5422900"/>
            <a:ext cx="131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20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Troposfera</a:t>
            </a:r>
            <a:endParaRPr lang="fr-FR" alt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5" name="ZoneTexte 8">
            <a:extLst>
              <a:ext uri="{FF2B5EF4-FFF2-40B4-BE49-F238E27FC236}">
                <a16:creationId xmlns:a16="http://schemas.microsoft.com/office/drawing/2014/main" id="{8EE55A5A-5EA1-480F-A5F7-3F382E7F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2320925"/>
            <a:ext cx="170815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n-lt"/>
                <a:cs typeface="Arial" charset="0"/>
              </a:rPr>
              <a:t>Aurore polari</a:t>
            </a:r>
          </a:p>
        </p:txBody>
      </p:sp>
      <p:sp>
        <p:nvSpPr>
          <p:cNvPr id="67" name="ZoneTexte 8">
            <a:extLst>
              <a:ext uri="{FF2B5EF4-FFF2-40B4-BE49-F238E27FC236}">
                <a16:creationId xmlns:a16="http://schemas.microsoft.com/office/drawing/2014/main" id="{0642DA46-D0AB-48FA-AC29-4D03CFFC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262" y="5541828"/>
            <a:ext cx="148113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Aereo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 di </a:t>
            </a:r>
            <a:r>
              <a:rPr lang="fr-FR" altLang="fr-FR" sz="12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linea</a:t>
            </a:r>
            <a:endParaRPr lang="fr-FR" altLang="fr-FR" sz="1200" dirty="0">
              <a:solidFill>
                <a:schemeClr val="accent5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8" name="ZoneTexte 8">
            <a:extLst>
              <a:ext uri="{FF2B5EF4-FFF2-40B4-BE49-F238E27FC236}">
                <a16:creationId xmlns:a16="http://schemas.microsoft.com/office/drawing/2014/main" id="{82120FA3-AB21-4D76-96D4-FAB3F745A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4913313"/>
            <a:ext cx="1841500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Aereo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12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supersonico</a:t>
            </a:r>
            <a:endParaRPr lang="fr-FR" altLang="fr-FR" sz="1200" dirty="0">
              <a:solidFill>
                <a:schemeClr val="accent5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46" name="ZtxtP-Video">
            <a:extLst>
              <a:ext uri="{FF2B5EF4-FFF2-40B4-BE49-F238E27FC236}">
                <a16:creationId xmlns:a16="http://schemas.microsoft.com/office/drawing/2014/main" id="{BE642873-16C0-4772-B2A8-E5EF86AF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9" name="Immagine 38">
            <a:extLst>
              <a:ext uri="{FF2B5EF4-FFF2-40B4-BE49-F238E27FC236}">
                <a16:creationId xmlns:a16="http://schemas.microsoft.com/office/drawing/2014/main" id="{D6A1F261-45B3-4009-A9F2-B24E6225A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/>
      <p:bldP spid="51220" grpId="0"/>
      <p:bldP spid="512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97FD08E5-0EAC-4E08-A2F6-C5F3AFB87D5B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D6EC35A7-CB1B-4AA1-B35C-4A004EA5B52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3252" name="ZoneTexte 30">
            <a:extLst>
              <a:ext uri="{FF2B5EF4-FFF2-40B4-BE49-F238E27FC236}">
                <a16:creationId xmlns:a16="http://schemas.microsoft.com/office/drawing/2014/main" id="{76BA9654-14F0-4717-835D-E6603E3A7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ZoneTexte 30">
            <a:extLst>
              <a:ext uri="{FF2B5EF4-FFF2-40B4-BE49-F238E27FC236}">
                <a16:creationId xmlns:a16="http://schemas.microsoft.com/office/drawing/2014/main" id="{853E6FC2-0771-48D1-8B35-550C34FBF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3254" name="ZoneTexte 30">
            <a:extLst>
              <a:ext uri="{FF2B5EF4-FFF2-40B4-BE49-F238E27FC236}">
                <a16:creationId xmlns:a16="http://schemas.microsoft.com/office/drawing/2014/main" id="{C2F25C9A-E7D2-4483-895D-4068D821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53255" name="PictoVideo">
            <a:extLst>
              <a:ext uri="{FF2B5EF4-FFF2-40B4-BE49-F238E27FC236}">
                <a16:creationId xmlns:a16="http://schemas.microsoft.com/office/drawing/2014/main" id="{9815EB08-F6A7-4165-8398-D92CB9111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Info">
            <a:extLst>
              <a:ext uri="{FF2B5EF4-FFF2-40B4-BE49-F238E27FC236}">
                <a16:creationId xmlns:a16="http://schemas.microsoft.com/office/drawing/2014/main" id="{A3B15FAA-DC04-406D-82DB-ED7B3B1E0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>
            <a:extLst>
              <a:ext uri="{FF2B5EF4-FFF2-40B4-BE49-F238E27FC236}">
                <a16:creationId xmlns:a16="http://schemas.microsoft.com/office/drawing/2014/main" id="{32E676AD-F0BC-48C1-BBC3-6424AB09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sp>
        <p:nvSpPr>
          <p:cNvPr id="39" name="ZtxtP-Guide">
            <a:extLst>
              <a:ext uri="{FF2B5EF4-FFF2-40B4-BE49-F238E27FC236}">
                <a16:creationId xmlns:a16="http://schemas.microsoft.com/office/drawing/2014/main" id="{E365F7B5-3F7F-4789-8CA6-916D316EA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 </a:t>
            </a:r>
          </a:p>
        </p:txBody>
      </p:sp>
      <p:pic>
        <p:nvPicPr>
          <p:cNvPr id="53260" name="PictoVideo">
            <a:extLst>
              <a:ext uri="{FF2B5EF4-FFF2-40B4-BE49-F238E27FC236}">
                <a16:creationId xmlns:a16="http://schemas.microsoft.com/office/drawing/2014/main" id="{5F870936-B883-4C18-9DFA-7C5A893F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2">
            <a:extLst>
              <a:ext uri="{FF2B5EF4-FFF2-40B4-BE49-F238E27FC236}">
                <a16:creationId xmlns:a16="http://schemas.microsoft.com/office/drawing/2014/main" id="{3A37537D-E243-47A9-BE94-C7F3C9E1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23813"/>
            <a:ext cx="10142537" cy="9001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     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Cosa si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può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dire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sul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« buco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nell’ozono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 »?</a:t>
            </a:r>
          </a:p>
        </p:txBody>
      </p:sp>
      <p:sp>
        <p:nvSpPr>
          <p:cNvPr id="53262" name="texte diazote">
            <a:extLst>
              <a:ext uri="{FF2B5EF4-FFF2-40B4-BE49-F238E27FC236}">
                <a16:creationId xmlns:a16="http://schemas.microsoft.com/office/drawing/2014/main" id="{BCD0B41D-1454-4424-9D58-81F48B455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2293938"/>
            <a:ext cx="10226675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 b="1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50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 b="1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70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70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>
              <a:solidFill>
                <a:srgbClr val="771F45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000" b="1" baseline="-25000">
              <a:solidFill>
                <a:srgbClr val="771F45"/>
              </a:solidFill>
            </a:endParaRPr>
          </a:p>
        </p:txBody>
      </p:sp>
      <p:pic>
        <p:nvPicPr>
          <p:cNvPr id="53263" name="PictoGuide">
            <a:extLst>
              <a:ext uri="{FF2B5EF4-FFF2-40B4-BE49-F238E27FC236}">
                <a16:creationId xmlns:a16="http://schemas.microsoft.com/office/drawing/2014/main" id="{668C0847-95DC-4F43-A074-BE646BA93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4" name="Rectangle 2">
            <a:extLst>
              <a:ext uri="{FF2B5EF4-FFF2-40B4-BE49-F238E27FC236}">
                <a16:creationId xmlns:a16="http://schemas.microsoft.com/office/drawing/2014/main" id="{7591294A-804D-4515-A685-E05542B18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63" y="1042988"/>
            <a:ext cx="29876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300" i="1">
                <a:solidFill>
                  <a:schemeClr val="bg1"/>
                </a:solidFill>
                <a:cs typeface="Arial" panose="020B0604020202020204" pitchFamily="34" charset="0"/>
              </a:rPr>
              <a:t>Au contraire, l’ozone en altitude est bénéfique pour l’Homme</a:t>
            </a:r>
          </a:p>
        </p:txBody>
      </p:sp>
      <p:sp>
        <p:nvSpPr>
          <p:cNvPr id="53265" name="Rectangle 1">
            <a:extLst>
              <a:ext uri="{FF2B5EF4-FFF2-40B4-BE49-F238E27FC236}">
                <a16:creationId xmlns:a16="http://schemas.microsoft.com/office/drawing/2014/main" id="{7D75BAFB-709C-435D-8705-CECC2D47C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1638300"/>
            <a:ext cx="53181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Il buco </a:t>
            </a:r>
            <a:r>
              <a:rPr lang="fr-FR" altLang="fr-FR" sz="2200" dirty="0" err="1">
                <a:solidFill>
                  <a:srgbClr val="771F45"/>
                </a:solidFill>
              </a:rPr>
              <a:t>nell’ozono</a:t>
            </a:r>
            <a:r>
              <a:rPr lang="fr-FR" altLang="fr-FR" sz="2200" dirty="0">
                <a:solidFill>
                  <a:srgbClr val="771F45"/>
                </a:solidFill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</a:rPr>
              <a:t>stato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causato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dai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clorofluorocarburi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dirty="0">
                <a:solidFill>
                  <a:srgbClr val="771F45"/>
                </a:solidFill>
              </a:rPr>
              <a:t>(CFC), dei </a:t>
            </a:r>
            <a:r>
              <a:rPr lang="fr-FR" altLang="fr-FR" sz="2200" dirty="0" err="1">
                <a:solidFill>
                  <a:srgbClr val="771F45"/>
                </a:solidFill>
              </a:rPr>
              <a:t>composti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</a:rPr>
              <a:t> si </a:t>
            </a:r>
            <a:r>
              <a:rPr lang="fr-FR" altLang="fr-FR" sz="2200" dirty="0" err="1">
                <a:solidFill>
                  <a:srgbClr val="771F45"/>
                </a:solidFill>
              </a:rPr>
              <a:t>trovavano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negli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anni</a:t>
            </a:r>
            <a:r>
              <a:rPr lang="fr-FR" altLang="fr-FR" sz="2200" dirty="0">
                <a:solidFill>
                  <a:srgbClr val="771F45"/>
                </a:solidFill>
              </a:rPr>
              <a:t> ’70 per </a:t>
            </a:r>
            <a:r>
              <a:rPr lang="fr-FR" altLang="fr-FR" sz="2200" dirty="0" err="1">
                <a:solidFill>
                  <a:srgbClr val="771F45"/>
                </a:solidFill>
              </a:rPr>
              <a:t>esempio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refrigeranti</a:t>
            </a:r>
            <a:r>
              <a:rPr lang="fr-FR" altLang="fr-FR" sz="2200" dirty="0">
                <a:solidFill>
                  <a:srgbClr val="771F45"/>
                </a:solidFill>
              </a:rPr>
              <a:t> dei </a:t>
            </a:r>
            <a:r>
              <a:rPr lang="fr-FR" altLang="fr-FR" sz="2200" dirty="0" err="1">
                <a:solidFill>
                  <a:srgbClr val="771F45"/>
                </a:solidFill>
              </a:rPr>
              <a:t>frighi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negli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spay</a:t>
            </a:r>
            <a:r>
              <a:rPr lang="fr-FR" altLang="fr-FR" sz="2200" dirty="0">
                <a:solidFill>
                  <a:srgbClr val="771F45"/>
                </a:solidFill>
              </a:rPr>
              <a:t> per capelli, …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In </a:t>
            </a:r>
            <a:r>
              <a:rPr lang="fr-FR" altLang="fr-FR" sz="2200" dirty="0" err="1">
                <a:solidFill>
                  <a:srgbClr val="771F45"/>
                </a:solidFill>
              </a:rPr>
              <a:t>quegli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anni</a:t>
            </a:r>
            <a:r>
              <a:rPr lang="fr-FR" altLang="fr-FR" sz="2200" dirty="0">
                <a:solidFill>
                  <a:srgbClr val="771F45"/>
                </a:solidFill>
              </a:rPr>
              <a:t> ci sono </a:t>
            </a:r>
            <a:r>
              <a:rPr lang="fr-FR" altLang="fr-FR" sz="2200" dirty="0" err="1">
                <a:solidFill>
                  <a:srgbClr val="771F45"/>
                </a:solidFill>
              </a:rPr>
              <a:t>stati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moltissimi</a:t>
            </a:r>
            <a:r>
              <a:rPr lang="fr-FR" altLang="fr-FR" sz="2200" dirty="0">
                <a:solidFill>
                  <a:srgbClr val="771F45"/>
                </a:solidFill>
              </a:rPr>
              <a:t> casi di </a:t>
            </a:r>
            <a:r>
              <a:rPr lang="fr-FR" altLang="fr-FR" sz="2200" dirty="0" err="1">
                <a:solidFill>
                  <a:srgbClr val="771F45"/>
                </a:solidFill>
              </a:rPr>
              <a:t>tumori</a:t>
            </a:r>
            <a:r>
              <a:rPr lang="fr-FR" altLang="fr-FR" sz="2200" dirty="0">
                <a:solidFill>
                  <a:srgbClr val="771F45"/>
                </a:solidFill>
              </a:rPr>
              <a:t> alla pelle. Per </a:t>
            </a:r>
            <a:r>
              <a:rPr lang="fr-FR" altLang="fr-FR" sz="2200" dirty="0" err="1">
                <a:solidFill>
                  <a:srgbClr val="771F45"/>
                </a:solidFill>
              </a:rPr>
              <a:t>fortuna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</a:t>
            </a:r>
            <a:r>
              <a:rPr lang="fr-FR" altLang="fr-FR" sz="2200" dirty="0">
                <a:solidFill>
                  <a:srgbClr val="771F45"/>
                </a:solidFill>
              </a:rPr>
              <a:t> 1987 è </a:t>
            </a:r>
            <a:r>
              <a:rPr lang="fr-FR" altLang="fr-FR" sz="2200" dirty="0" err="1">
                <a:solidFill>
                  <a:srgbClr val="771F45"/>
                </a:solidFill>
              </a:rPr>
              <a:t>stato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vietato</a:t>
            </a:r>
            <a:r>
              <a:rPr lang="fr-FR" altLang="fr-FR" sz="2200" dirty="0">
                <a:solidFill>
                  <a:srgbClr val="771F45"/>
                </a:solidFill>
              </a:rPr>
              <a:t> l’</a:t>
            </a:r>
            <a:r>
              <a:rPr lang="fr-FR" altLang="fr-FR" sz="2200" dirty="0" err="1">
                <a:solidFill>
                  <a:srgbClr val="771F45"/>
                </a:solidFill>
              </a:rPr>
              <a:t>impiego</a:t>
            </a:r>
            <a:r>
              <a:rPr lang="fr-FR" altLang="fr-FR" sz="2200" dirty="0">
                <a:solidFill>
                  <a:srgbClr val="771F45"/>
                </a:solidFill>
              </a:rPr>
              <a:t> dei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CFC e il buco </a:t>
            </a:r>
            <a:r>
              <a:rPr lang="fr-FR" altLang="fr-FR" sz="2200" dirty="0" err="1">
                <a:solidFill>
                  <a:srgbClr val="771F45"/>
                </a:solidFill>
              </a:rPr>
              <a:t>nell’ozono</a:t>
            </a:r>
            <a:r>
              <a:rPr lang="fr-FR" altLang="fr-FR" sz="2200" dirty="0">
                <a:solidFill>
                  <a:srgbClr val="771F45"/>
                </a:solidFill>
              </a:rPr>
              <a:t> ha </a:t>
            </a:r>
            <a:r>
              <a:rPr lang="fr-FR" altLang="fr-FR" sz="2200" dirty="0" err="1">
                <a:solidFill>
                  <a:srgbClr val="771F45"/>
                </a:solidFill>
              </a:rPr>
              <a:t>iniziato</a:t>
            </a:r>
            <a:r>
              <a:rPr lang="fr-FR" altLang="fr-FR" sz="2200" dirty="0">
                <a:solidFill>
                  <a:srgbClr val="771F45"/>
                </a:solidFill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</a:rPr>
              <a:t>riassorbirsi</a:t>
            </a:r>
            <a:r>
              <a:rPr lang="fr-FR" altLang="fr-FR" sz="2200" dirty="0">
                <a:solidFill>
                  <a:srgbClr val="771F45"/>
                </a:solidFill>
              </a:rPr>
              <a:t>!</a:t>
            </a:r>
          </a:p>
        </p:txBody>
      </p:sp>
      <p:pic>
        <p:nvPicPr>
          <p:cNvPr id="53266" name="Image 42">
            <a:extLst>
              <a:ext uri="{FF2B5EF4-FFF2-40B4-BE49-F238E27FC236}">
                <a16:creationId xmlns:a16="http://schemas.microsoft.com/office/drawing/2014/main" id="{B6478361-9252-42CE-A5C6-776805CEC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7" name="Groupe 3">
            <a:extLst>
              <a:ext uri="{FF2B5EF4-FFF2-40B4-BE49-F238E27FC236}">
                <a16:creationId xmlns:a16="http://schemas.microsoft.com/office/drawing/2014/main" id="{C3EFF662-183D-41A8-B810-0D5E1A7DEEDD}"/>
              </a:ext>
            </a:extLst>
          </p:cNvPr>
          <p:cNvGrpSpPr>
            <a:grpSpLocks/>
          </p:cNvGrpSpPr>
          <p:nvPr/>
        </p:nvGrpSpPr>
        <p:grpSpPr bwMode="auto">
          <a:xfrm>
            <a:off x="1795462" y="1042988"/>
            <a:ext cx="4412358" cy="5529261"/>
            <a:chOff x="1660525" y="1023938"/>
            <a:chExt cx="4132589" cy="5236174"/>
          </a:xfrm>
        </p:grpSpPr>
        <p:pic>
          <p:nvPicPr>
            <p:cNvPr id="53271" name="Picture 2" descr="https://scontent-cdt1-1.xx.fbcdn.net/v/t1.15752-9/72867906_1462195570584966_5745074866470518784_n.png?_nc_cat=105&amp;_nc_oc=AQkhvrLOc2rgryFTbWSLkIDTXFtSES3TE2wA4H9Xq5W9xLTr-hS9Utm4FvqmoRSEJVs&amp;_nc_ht=scontent-cdt1-1.xx&amp;oh=0b604504c929e80b0d94f47cba3585c4&amp;oe=5E49B047">
              <a:extLst>
                <a:ext uri="{FF2B5EF4-FFF2-40B4-BE49-F238E27FC236}">
                  <a16:creationId xmlns:a16="http://schemas.microsoft.com/office/drawing/2014/main" id="{F08368FE-F96D-4ADC-8885-E520F1421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14" y="1997675"/>
              <a:ext cx="3606800" cy="426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72" name="Rectangle 2">
              <a:extLst>
                <a:ext uri="{FF2B5EF4-FFF2-40B4-BE49-F238E27FC236}">
                  <a16:creationId xmlns:a16="http://schemas.microsoft.com/office/drawing/2014/main" id="{F7A8B9A6-3308-4971-9C91-3FCEA25C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800" y="2368550"/>
              <a:ext cx="1620838" cy="45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b="1" dirty="0">
                  <a:cs typeface="Arial" panose="020B0604020202020204" pitchFamily="34" charset="0"/>
                </a:rPr>
                <a:t>EFFETTI DEL SOLE SULLA PELLE</a:t>
              </a: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B4F7212F-E6B6-4E16-931C-338ED31F6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131" y="1494487"/>
              <a:ext cx="3607082" cy="2710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sz="1400" b="1" dirty="0">
                  <a:cs typeface="Arial" panose="020B0604020202020204" pitchFamily="34" charset="0"/>
                </a:rPr>
                <a:t>STRATO DI OZONO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4DF2F5A2-8322-4B3C-881C-11EFECAAFB44}"/>
                </a:ext>
              </a:extLst>
            </p:cNvPr>
            <p:cNvCxnSpPr/>
            <p:nvPr/>
          </p:nvCxnSpPr>
          <p:spPr>
            <a:xfrm flipH="1">
              <a:off x="5451976" y="1326111"/>
              <a:ext cx="11895" cy="437174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75" name="Rectangle 2">
              <a:extLst>
                <a:ext uri="{FF2B5EF4-FFF2-40B4-BE49-F238E27FC236}">
                  <a16:creationId xmlns:a16="http://schemas.microsoft.com/office/drawing/2014/main" id="{AA671631-0128-4700-957E-DDFE340F3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325" y="1030288"/>
              <a:ext cx="623888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b="1">
                  <a:solidFill>
                    <a:schemeClr val="accent1"/>
                  </a:solidFill>
                  <a:cs typeface="Arial" panose="020B0604020202020204" pitchFamily="34" charset="0"/>
                </a:rPr>
                <a:t>UVA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1CF405CF-2EAA-4575-B8EB-25BB199B632E}"/>
                </a:ext>
              </a:extLst>
            </p:cNvPr>
            <p:cNvCxnSpPr/>
            <p:nvPr/>
          </p:nvCxnSpPr>
          <p:spPr>
            <a:xfrm>
              <a:off x="5062423" y="1326111"/>
              <a:ext cx="4460" cy="241288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77" name="Rectangle 2">
              <a:extLst>
                <a:ext uri="{FF2B5EF4-FFF2-40B4-BE49-F238E27FC236}">
                  <a16:creationId xmlns:a16="http://schemas.microsoft.com/office/drawing/2014/main" id="{54B6C1C8-F719-4605-B67C-A41CC74B9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9963" y="1023938"/>
              <a:ext cx="538162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b="1">
                  <a:solidFill>
                    <a:srgbClr val="7030A0"/>
                  </a:solidFill>
                  <a:cs typeface="Arial" panose="020B0604020202020204" pitchFamily="34" charset="0"/>
                </a:rPr>
                <a:t>UVB</a:t>
              </a: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C6530FB0-0BB1-4DDA-871E-81F4438F2D0E}"/>
                </a:ext>
              </a:extLst>
            </p:cNvPr>
            <p:cNvCxnSpPr/>
            <p:nvPr/>
          </p:nvCxnSpPr>
          <p:spPr>
            <a:xfrm>
              <a:off x="2766737" y="1311078"/>
              <a:ext cx="10407" cy="3262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279" name="Picture 15" descr="https://scontent-cdt1-1.xx.fbcdn.net/v/t1.15752-9/74803111_561802941282503_4779773562170900480_n.png?_nc_cat=109&amp;_nc_oc=AQnFL8hWF3zpXFu17bDvKcEOlacWxQGVfe8zuWSYN8i4va1v0mJpOgnrFOjdrREa9kk&amp;_nc_ht=scontent-cdt1-1.xx&amp;oh=3abc576741003c7a19d839482b97a0e2&amp;oe=5E4EC611">
              <a:extLst>
                <a:ext uri="{FF2B5EF4-FFF2-40B4-BE49-F238E27FC236}">
                  <a16:creationId xmlns:a16="http://schemas.microsoft.com/office/drawing/2014/main" id="{0F07997C-2096-4647-B15E-166661921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2813" y="1050925"/>
              <a:ext cx="37147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80" name="Rectangle 2">
              <a:extLst>
                <a:ext uri="{FF2B5EF4-FFF2-40B4-BE49-F238E27FC236}">
                  <a16:creationId xmlns:a16="http://schemas.microsoft.com/office/drawing/2014/main" id="{9D3DC642-CA70-4786-AC49-242B159C7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238" y="1050925"/>
              <a:ext cx="538162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b="1">
                  <a:solidFill>
                    <a:srgbClr val="FF0000"/>
                  </a:solidFill>
                  <a:cs typeface="Arial" panose="020B0604020202020204" pitchFamily="34" charset="0"/>
                </a:rPr>
                <a:t>UVC</a:t>
              </a:r>
            </a:p>
          </p:txBody>
        </p:sp>
        <p:sp>
          <p:nvSpPr>
            <p:cNvPr id="53281" name="Rectangle 2">
              <a:extLst>
                <a:ext uri="{FF2B5EF4-FFF2-40B4-BE49-F238E27FC236}">
                  <a16:creationId xmlns:a16="http://schemas.microsoft.com/office/drawing/2014/main" id="{FF18D016-D634-4445-AD5C-CD37D5E6C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242" y="3976309"/>
              <a:ext cx="1620837" cy="27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dirty="0" err="1">
                  <a:cs typeface="Arial" panose="020B0604020202020204" pitchFamily="34" charset="0"/>
                </a:rPr>
                <a:t>epiderma</a:t>
              </a:r>
              <a:endParaRPr lang="fr-FR" altLang="fr-FR" sz="1400" dirty="0">
                <a:cs typeface="Arial" panose="020B0604020202020204" pitchFamily="34" charset="0"/>
              </a:endParaRPr>
            </a:p>
          </p:txBody>
        </p:sp>
        <p:sp>
          <p:nvSpPr>
            <p:cNvPr id="53282" name="Rectangle 2">
              <a:extLst>
                <a:ext uri="{FF2B5EF4-FFF2-40B4-BE49-F238E27FC236}">
                  <a16:creationId xmlns:a16="http://schemas.microsoft.com/office/drawing/2014/main" id="{28933A2F-4639-4299-B84B-3607D08F3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525" y="5416550"/>
              <a:ext cx="1622425" cy="27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dirty="0" err="1">
                  <a:cs typeface="Arial" panose="020B0604020202020204" pitchFamily="34" charset="0"/>
                </a:rPr>
                <a:t>derma</a:t>
              </a:r>
              <a:endParaRPr lang="fr-FR" altLang="fr-FR" sz="1400" dirty="0">
                <a:cs typeface="Arial" panose="020B0604020202020204" pitchFamily="34" charset="0"/>
              </a:endParaRPr>
            </a:p>
          </p:txBody>
        </p:sp>
        <p:sp>
          <p:nvSpPr>
            <p:cNvPr id="53283" name="Rectangle 2">
              <a:extLst>
                <a:ext uri="{FF2B5EF4-FFF2-40B4-BE49-F238E27FC236}">
                  <a16:creationId xmlns:a16="http://schemas.microsoft.com/office/drawing/2014/main" id="{1D34978D-A3C7-4DD9-B8BC-30FB1DABC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850" y="5929313"/>
              <a:ext cx="1620838" cy="27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anose="05000000000000000000" charset="2"/>
                <a:buNone/>
              </a:pPr>
              <a:r>
                <a:rPr lang="fr-FR" altLang="fr-FR" sz="1400" dirty="0" err="1">
                  <a:cs typeface="Arial" panose="020B0604020202020204" pitchFamily="34" charset="0"/>
                </a:rPr>
                <a:t>ipoderma</a:t>
              </a:r>
              <a:endParaRPr lang="fr-FR" altLang="fr-FR" sz="1400" dirty="0">
                <a:cs typeface="Arial" panose="020B0604020202020204" pitchFamily="34" charset="0"/>
              </a:endParaRPr>
            </a:p>
          </p:txBody>
        </p:sp>
      </p:grpSp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E09C0673-866E-40D2-B475-36D2DD34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5" name="ZtxtP-Video">
            <a:extLst>
              <a:ext uri="{FF2B5EF4-FFF2-40B4-BE49-F238E27FC236}">
                <a16:creationId xmlns:a16="http://schemas.microsoft.com/office/drawing/2014/main" id="{D237F9EE-0055-4305-B34B-406340FB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7" name="Immagine 38">
            <a:extLst>
              <a:ext uri="{FF2B5EF4-FFF2-40B4-BE49-F238E27FC236}">
                <a16:creationId xmlns:a16="http://schemas.microsoft.com/office/drawing/2014/main" id="{E5BFCCE7-529D-4262-87AA-521A4D12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>
            <a:extLst>
              <a:ext uri="{FF2B5EF4-FFF2-40B4-BE49-F238E27FC236}">
                <a16:creationId xmlns:a16="http://schemas.microsoft.com/office/drawing/2014/main" id="{F1AE3BE8-D0EC-47F2-8582-24BEF9319698}"/>
              </a:ext>
            </a:extLst>
          </p:cNvPr>
          <p:cNvSpPr/>
          <p:nvPr/>
        </p:nvSpPr>
        <p:spPr>
          <a:xfrm>
            <a:off x="871538" y="-47625"/>
            <a:ext cx="11320462" cy="12319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9BC8DD50-6776-4F40-A19B-E891E55A1610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6" name="ZtxtP-Info">
            <a:extLst>
              <a:ext uri="{FF2B5EF4-FFF2-40B4-BE49-F238E27FC236}">
                <a16:creationId xmlns:a16="http://schemas.microsoft.com/office/drawing/2014/main" id="{737E800F-FD91-49C6-937A-4EBFB8822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pic>
        <p:nvPicPr>
          <p:cNvPr id="48133" name="PictoGuide">
            <a:extLst>
              <a:ext uri="{FF2B5EF4-FFF2-40B4-BE49-F238E27FC236}">
                <a16:creationId xmlns:a16="http://schemas.microsoft.com/office/drawing/2014/main" id="{C49F5D9F-1E47-4077-8293-1EF8F1A88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8CCC5477-3AD4-429A-AB46-76BD082F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48136" name="Image 42">
            <a:extLst>
              <a:ext uri="{FF2B5EF4-FFF2-40B4-BE49-F238E27FC236}">
                <a16:creationId xmlns:a16="http://schemas.microsoft.com/office/drawing/2014/main" id="{2DBA1043-DDCD-45BB-ADC6-A081F12FD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oVideo">
            <a:extLst>
              <a:ext uri="{FF2B5EF4-FFF2-40B4-BE49-F238E27FC236}">
                <a16:creationId xmlns:a16="http://schemas.microsoft.com/office/drawing/2014/main" id="{42BF5022-064F-47B2-8263-6354DBF43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ZoneTexte 30">
            <a:extLst>
              <a:ext uri="{FF2B5EF4-FFF2-40B4-BE49-F238E27FC236}">
                <a16:creationId xmlns:a16="http://schemas.microsoft.com/office/drawing/2014/main" id="{90BB7CB3-720F-4E7F-B756-EC9B138A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ZoneTexte 30">
            <a:extLst>
              <a:ext uri="{FF2B5EF4-FFF2-40B4-BE49-F238E27FC236}">
                <a16:creationId xmlns:a16="http://schemas.microsoft.com/office/drawing/2014/main" id="{0F9D7EC2-5817-40C3-B6B4-CBBE820E7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8140" name="ZoneTexte 30">
            <a:extLst>
              <a:ext uri="{FF2B5EF4-FFF2-40B4-BE49-F238E27FC236}">
                <a16:creationId xmlns:a16="http://schemas.microsoft.com/office/drawing/2014/main" id="{2193CDA4-15B8-479E-87EE-4A25E18B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3AC842EC-AE9C-4B42-89BF-6CBAC24C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1" y="-44450"/>
            <a:ext cx="10285411" cy="9985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Quali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gli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dell’esposizione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cronica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</a:p>
        </p:txBody>
      </p:sp>
      <p:sp>
        <p:nvSpPr>
          <p:cNvPr id="48142" name="Rectangle 4">
            <a:extLst>
              <a:ext uri="{FF2B5EF4-FFF2-40B4-BE49-F238E27FC236}">
                <a16:creationId xmlns:a16="http://schemas.microsoft.com/office/drawing/2014/main" id="{4E41D481-AFD7-4646-97B6-F8CC83ACE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281" y="1438275"/>
            <a:ext cx="42243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cs typeface="Arial" panose="020B0604020202020204" pitchFamily="34" charset="0"/>
              </a:rPr>
              <a:t>Si </a:t>
            </a:r>
            <a:r>
              <a:rPr lang="fr-FR" altLang="fr-FR" sz="2200" dirty="0" err="1">
                <a:cs typeface="Arial" panose="020B0604020202020204" pitchFamily="34" charset="0"/>
              </a:rPr>
              <a:t>tratta</a:t>
            </a:r>
            <a:r>
              <a:rPr lang="fr-FR" altLang="fr-FR" sz="2200" dirty="0">
                <a:cs typeface="Arial" panose="020B0604020202020204" pitchFamily="34" charset="0"/>
              </a:rPr>
              <a:t> di </a:t>
            </a:r>
            <a:r>
              <a:rPr lang="fr-FR" altLang="fr-FR" sz="2200" dirty="0" err="1">
                <a:cs typeface="Arial" panose="020B0604020202020204" pitchFamily="34" charset="0"/>
              </a:rPr>
              <a:t>effetti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che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compaiono</a:t>
            </a:r>
            <a:r>
              <a:rPr lang="fr-FR" altLang="fr-FR" sz="2200" dirty="0">
                <a:cs typeface="Arial" panose="020B0604020202020204" pitchFamily="34" charset="0"/>
              </a:rPr>
              <a:t> col tempo a </a:t>
            </a:r>
            <a:r>
              <a:rPr lang="fr-FR" altLang="fr-FR" sz="2200" dirty="0" err="1">
                <a:cs typeface="Arial" panose="020B0604020202020204" pitchFamily="34" charset="0"/>
              </a:rPr>
              <a:t>forza</a:t>
            </a:r>
            <a:r>
              <a:rPr lang="fr-FR" altLang="fr-FR" sz="2200" dirty="0">
                <a:cs typeface="Arial" panose="020B0604020202020204" pitchFamily="34" charset="0"/>
              </a:rPr>
              <a:t> di </a:t>
            </a:r>
            <a:r>
              <a:rPr lang="fr-FR" altLang="fr-FR" sz="2200" dirty="0" err="1">
                <a:cs typeface="Arial" panose="020B0604020202020204" pitchFamily="34" charset="0"/>
              </a:rPr>
              <a:t>un’esposizione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ripetuta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alle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sostanze</a:t>
            </a:r>
            <a:r>
              <a:rPr lang="fr-FR" altLang="fr-FR" sz="2200" dirty="0">
                <a:cs typeface="Arial" panose="020B0604020202020204" pitchFamily="34" charset="0"/>
              </a:rPr>
              <a:t> </a:t>
            </a:r>
            <a:r>
              <a:rPr lang="fr-FR" altLang="fr-FR" sz="2200" dirty="0" err="1">
                <a:cs typeface="Arial" panose="020B0604020202020204" pitchFamily="34" charset="0"/>
              </a:rPr>
              <a:t>inquinanti</a:t>
            </a:r>
            <a:r>
              <a:rPr lang="fr-FR" altLang="fr-FR" sz="2200" dirty="0">
                <a:cs typeface="Arial" panose="020B0604020202020204" pitchFamily="34" charset="0"/>
              </a:rPr>
              <a:t>. </a:t>
            </a:r>
            <a:endParaRPr lang="fr-FR" altLang="fr-FR" sz="2200" dirty="0">
              <a:cs typeface="Calibri" panose="020F0502020204030204" pitchFamily="34" charset="0"/>
            </a:endParaRPr>
          </a:p>
        </p:txBody>
      </p:sp>
      <p:pic>
        <p:nvPicPr>
          <p:cNvPr id="40981" name="Image 1">
            <a:extLst>
              <a:ext uri="{FF2B5EF4-FFF2-40B4-BE49-F238E27FC236}">
                <a16:creationId xmlns:a16="http://schemas.microsoft.com/office/drawing/2014/main" id="{6DD6B9EC-9178-4003-A1E2-3BFC36A4F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9599" y="387021"/>
            <a:ext cx="4738347" cy="670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9385E48D-4195-498F-B58C-33A1FC99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48146" name="PictoVideo">
            <a:extLst>
              <a:ext uri="{FF2B5EF4-FFF2-40B4-BE49-F238E27FC236}">
                <a16:creationId xmlns:a16="http://schemas.microsoft.com/office/drawing/2014/main" id="{298C4DD2-EFB4-46CB-96CD-5E63E5416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P-Video">
            <a:extLst>
              <a:ext uri="{FF2B5EF4-FFF2-40B4-BE49-F238E27FC236}">
                <a16:creationId xmlns:a16="http://schemas.microsoft.com/office/drawing/2014/main" id="{8662B4C5-791F-48AE-88C7-BF64AFABA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826B8D-B9F7-42BA-8E19-4FAFDB744818}"/>
              </a:ext>
            </a:extLst>
          </p:cNvPr>
          <p:cNvSpPr/>
          <p:nvPr/>
        </p:nvSpPr>
        <p:spPr>
          <a:xfrm>
            <a:off x="7099929" y="3835109"/>
            <a:ext cx="43438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Circa il 90% 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dei casi di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malattie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causate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dall’inquinamento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dovuto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all’esposizione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cronica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piuttosto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all’esposizione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puntuale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(ad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esempio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in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corrispondenza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dei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picchi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inquinamento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ZtxtP-Video">
            <a:extLst>
              <a:ext uri="{FF2B5EF4-FFF2-40B4-BE49-F238E27FC236}">
                <a16:creationId xmlns:a16="http://schemas.microsoft.com/office/drawing/2014/main" id="{E734CF81-6281-4306-AB4E-19909CAD9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1" name="Immagine 38">
            <a:extLst>
              <a:ext uri="{FF2B5EF4-FFF2-40B4-BE49-F238E27FC236}">
                <a16:creationId xmlns:a16="http://schemas.microsoft.com/office/drawing/2014/main" id="{71E0DFFC-A645-4672-BC0E-A262A823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7">
            <a:extLst>
              <a:ext uri="{FF2B5EF4-FFF2-40B4-BE49-F238E27FC236}">
                <a16:creationId xmlns:a16="http://schemas.microsoft.com/office/drawing/2014/main" id="{EF2EF42A-8A25-42CA-8A5F-48100C7A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177925"/>
            <a:ext cx="34766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6" name="ZoneTexte 13">
            <a:extLst>
              <a:ext uri="{FF2B5EF4-FFF2-40B4-BE49-F238E27FC236}">
                <a16:creationId xmlns:a16="http://schemas.microsoft.com/office/drawing/2014/main" id="{97E68108-500C-4BC7-937D-D573ABEC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4354513"/>
            <a:ext cx="3517900" cy="1089529"/>
          </a:xfrm>
          <a:custGeom>
            <a:avLst/>
            <a:gdLst>
              <a:gd name="T0" fmla="*/ 0 w 4393475"/>
              <a:gd name="T1" fmla="*/ 2040 h 1683317"/>
              <a:gd name="T2" fmla="*/ 0 w 4393475"/>
              <a:gd name="T3" fmla="*/ 332 h 1683317"/>
              <a:gd name="T4" fmla="*/ 0 w 4393475"/>
              <a:gd name="T5" fmla="*/ 471 h 1683317"/>
              <a:gd name="T6" fmla="*/ 0 w 4393475"/>
              <a:gd name="T7" fmla="*/ 2280 h 1683317"/>
              <a:gd name="T8" fmla="*/ 0 w 4393475"/>
              <a:gd name="T9" fmla="*/ 4461 h 1683317"/>
              <a:gd name="T10" fmla="*/ 0 w 4393475"/>
              <a:gd name="T11" fmla="*/ 5367 h 1683317"/>
              <a:gd name="T12" fmla="*/ 0 w 4393475"/>
              <a:gd name="T13" fmla="*/ 5321 h 1683317"/>
              <a:gd name="T14" fmla="*/ 0 w 4393475"/>
              <a:gd name="T15" fmla="*/ 3998 h 1683317"/>
              <a:gd name="T16" fmla="*/ 0 w 4393475"/>
              <a:gd name="T17" fmla="*/ 204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it-IT" sz="1800" dirty="0">
                <a:solidFill>
                  <a:srgbClr val="771F45"/>
                </a:solidFill>
                <a:cs typeface="Arial" panose="020B0604020202020204" pitchFamily="34" charset="0"/>
              </a:rPr>
              <a:t>Disturbi della fertilità, aborti spontanei, nascite premature, ritardi nella crescita fetale, impatti sullo sviluppo intellettuale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A33240D2-6D8C-4D63-91D6-FBA12BBB36FC}"/>
              </a:ext>
            </a:extLst>
          </p:cNvPr>
          <p:cNvSpPr/>
          <p:nvPr/>
        </p:nvSpPr>
        <p:spPr>
          <a:xfrm>
            <a:off x="925513" y="-55563"/>
            <a:ext cx="11318875" cy="1233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D6B0A18E-21A9-4A12-B696-42BC445FB5C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7894" name="ZoneTexte 30">
            <a:extLst>
              <a:ext uri="{FF2B5EF4-FFF2-40B4-BE49-F238E27FC236}">
                <a16:creationId xmlns:a16="http://schemas.microsoft.com/office/drawing/2014/main" id="{0DA94353-782A-4A3A-853C-D997240D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Rectangle 1">
            <a:extLst>
              <a:ext uri="{FF2B5EF4-FFF2-40B4-BE49-F238E27FC236}">
                <a16:creationId xmlns:a16="http://schemas.microsoft.com/office/drawing/2014/main" id="{22F3A594-9D60-4916-BA78-FE7C0403F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20034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sp>
        <p:nvSpPr>
          <p:cNvPr id="37896" name="ZoneTexte 30">
            <a:extLst>
              <a:ext uri="{FF2B5EF4-FFF2-40B4-BE49-F238E27FC236}">
                <a16:creationId xmlns:a16="http://schemas.microsoft.com/office/drawing/2014/main" id="{667A04A5-D244-4674-8FC7-2477488B7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485AFA-8B39-4B41-A63F-D2FD7B12FA98}"/>
              </a:ext>
            </a:extLst>
          </p:cNvPr>
          <p:cNvSpPr/>
          <p:nvPr/>
        </p:nvSpPr>
        <p:spPr>
          <a:xfrm>
            <a:off x="1330325" y="125413"/>
            <a:ext cx="1077595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Quali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gli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sulla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salute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27672" name="ZoneTexte 13">
            <a:extLst>
              <a:ext uri="{FF2B5EF4-FFF2-40B4-BE49-F238E27FC236}">
                <a16:creationId xmlns:a16="http://schemas.microsoft.com/office/drawing/2014/main" id="{C870E453-1E3B-41DF-86A6-CC348414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2360613"/>
            <a:ext cx="2800350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Ictus,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problemi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cardiaci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ipertensione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vasocostrizione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coaguli</a:t>
            </a:r>
            <a:endParaRPr lang="fr-FR" altLang="fr-FR" sz="1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10E55054-914C-413C-AE75-23F2FF141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3587750"/>
            <a:ext cx="1879600" cy="923330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Irritazioni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infiammazioni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asma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cancro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etc.</a:t>
            </a:r>
            <a:endParaRPr lang="fr-FR" altLang="fr-FR" sz="1800" dirty="0">
              <a:solidFill>
                <a:srgbClr val="771F45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7667" name="ZoneTexte 13">
            <a:extLst>
              <a:ext uri="{FF2B5EF4-FFF2-40B4-BE49-F238E27FC236}">
                <a16:creationId xmlns:a16="http://schemas.microsoft.com/office/drawing/2014/main" id="{59C83978-46C2-4D96-897A-C7EB369CD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88" y="2006600"/>
            <a:ext cx="2257425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Irritazione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difficoltà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nella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respirazione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allergie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7665" name="ZoneTexte 13">
            <a:extLst>
              <a:ext uri="{FF2B5EF4-FFF2-40B4-BE49-F238E27FC236}">
                <a16:creationId xmlns:a16="http://schemas.microsoft.com/office/drawing/2014/main" id="{492C6FAF-0A72-47BA-9395-9E45DD16A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738" y="889000"/>
            <a:ext cx="2201862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Mal di testa,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ansia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malattie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neurodegenerative</a:t>
            </a:r>
            <a:endParaRPr lang="fr-FR" altLang="fr-FR" sz="1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DE91E17B-9FBC-4264-85C3-3D5B303A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17CC0DA-009B-40A9-ACE9-5BD704EE3ED9}"/>
              </a:ext>
            </a:extLst>
          </p:cNvPr>
          <p:cNvCxnSpPr/>
          <p:nvPr/>
        </p:nvCxnSpPr>
        <p:spPr>
          <a:xfrm flipH="1">
            <a:off x="6718300" y="1503363"/>
            <a:ext cx="2230438" cy="5270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C5C0D5D-E48E-4DF1-B3E0-7FBFA5A3D6FE}"/>
              </a:ext>
            </a:extLst>
          </p:cNvPr>
          <p:cNvCxnSpPr/>
          <p:nvPr/>
        </p:nvCxnSpPr>
        <p:spPr>
          <a:xfrm flipH="1">
            <a:off x="6834188" y="2984500"/>
            <a:ext cx="1787525" cy="733425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30BCA26-CE84-4692-9591-E373D6A7D4B5}"/>
              </a:ext>
            </a:extLst>
          </p:cNvPr>
          <p:cNvCxnSpPr/>
          <p:nvPr/>
        </p:nvCxnSpPr>
        <p:spPr>
          <a:xfrm flipH="1">
            <a:off x="6426200" y="5053013"/>
            <a:ext cx="2195513" cy="8572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4D49D05-BF3C-495F-A425-9BF856D03931}"/>
              </a:ext>
            </a:extLst>
          </p:cNvPr>
          <p:cNvCxnSpPr/>
          <p:nvPr/>
        </p:nvCxnSpPr>
        <p:spPr>
          <a:xfrm flipV="1">
            <a:off x="4081463" y="4097338"/>
            <a:ext cx="1803400" cy="65087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BF0B654-8300-447D-9E2F-C97666308F49}"/>
              </a:ext>
            </a:extLst>
          </p:cNvPr>
          <p:cNvCxnSpPr/>
          <p:nvPr/>
        </p:nvCxnSpPr>
        <p:spPr>
          <a:xfrm>
            <a:off x="3935413" y="2501900"/>
            <a:ext cx="2117725" cy="173038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9" name="PictoVideo">
            <a:extLst>
              <a:ext uri="{FF2B5EF4-FFF2-40B4-BE49-F238E27FC236}">
                <a16:creationId xmlns:a16="http://schemas.microsoft.com/office/drawing/2014/main" id="{751674B0-3125-410A-8D68-21AB1945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Info">
            <a:extLst>
              <a:ext uri="{FF2B5EF4-FFF2-40B4-BE49-F238E27FC236}">
                <a16:creationId xmlns:a16="http://schemas.microsoft.com/office/drawing/2014/main" id="{6756723E-E26A-4EBB-BC09-89F8D08A2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1" name="ZtxtP-Video">
            <a:extLst>
              <a:ext uri="{FF2B5EF4-FFF2-40B4-BE49-F238E27FC236}">
                <a16:creationId xmlns:a16="http://schemas.microsoft.com/office/drawing/2014/main" id="{41EF91CF-503D-4461-B7A1-1916E17C6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7912" name="PictoGuide">
            <a:extLst>
              <a:ext uri="{FF2B5EF4-FFF2-40B4-BE49-F238E27FC236}">
                <a16:creationId xmlns:a16="http://schemas.microsoft.com/office/drawing/2014/main" id="{4D030A01-6C19-420E-A04C-0A2B241B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E2A1058B-D6D4-4DF2-AF5B-3D399C1BF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7915" name="Image 42">
            <a:extLst>
              <a:ext uri="{FF2B5EF4-FFF2-40B4-BE49-F238E27FC236}">
                <a16:creationId xmlns:a16="http://schemas.microsoft.com/office/drawing/2014/main" id="{6FD93273-429E-40DA-893C-45396E251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oVideo">
            <a:extLst>
              <a:ext uri="{FF2B5EF4-FFF2-40B4-BE49-F238E27FC236}">
                <a16:creationId xmlns:a16="http://schemas.microsoft.com/office/drawing/2014/main" id="{1F6CA3B2-7390-4C24-8A12-027D0377E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EBE92EB-683D-4DFB-BA73-5542BF42F209}"/>
              </a:ext>
            </a:extLst>
          </p:cNvPr>
          <p:cNvGrpSpPr>
            <a:grpSpLocks/>
          </p:cNvGrpSpPr>
          <p:nvPr/>
        </p:nvGrpSpPr>
        <p:grpSpPr bwMode="auto">
          <a:xfrm>
            <a:off x="-82550" y="1541463"/>
            <a:ext cx="2772653" cy="4836325"/>
            <a:chOff x="169863" y="1789113"/>
            <a:chExt cx="2771826" cy="4837211"/>
          </a:xfrm>
        </p:grpSpPr>
        <p:sp>
          <p:nvSpPr>
            <p:cNvPr id="26" name="Carré corné Info">
              <a:extLst>
                <a:ext uri="{FF2B5EF4-FFF2-40B4-BE49-F238E27FC236}">
                  <a16:creationId xmlns:a16="http://schemas.microsoft.com/office/drawing/2014/main" id="{10EE8F5A-52E2-4954-96CD-72CD5BCCC11F}"/>
                </a:ext>
              </a:extLst>
            </p:cNvPr>
            <p:cNvSpPr/>
            <p:nvPr/>
          </p:nvSpPr>
          <p:spPr>
            <a:xfrm>
              <a:off x="710163" y="3959738"/>
              <a:ext cx="2231526" cy="2666586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fr-FR" altLang="fr-FR" sz="1200" b="1" dirty="0">
                <a:solidFill>
                  <a:prstClr val="black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endParaRPr>
            </a:p>
            <a:p>
              <a:pPr eaLnBrk="1" hangingPunct="1">
                <a:defRPr/>
              </a:pP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Gli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effetti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dipendono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: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tipo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di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inquinante</a:t>
              </a: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dimensione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(per le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polveri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 nostro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stato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di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salute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, dalle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nostre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abitudini</a:t>
              </a: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durata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dell’esposizione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e 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quantità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inalata</a:t>
              </a:r>
              <a:endParaRPr lang="fr-FR" sz="1200" dirty="0">
                <a:solidFill>
                  <a:schemeClr val="tx1"/>
                </a:solidFill>
              </a:endParaRPr>
            </a:p>
            <a:p>
              <a:pPr marL="171450" indent="-171450" eaLnBrk="1" hangingPunct="1">
                <a:buFontTx/>
                <a:buChar char="-"/>
                <a:defRPr/>
              </a:pPr>
              <a:endParaRPr lang="fr-FR" sz="12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37920" name="Picture 19">
              <a:extLst>
                <a:ext uri="{FF2B5EF4-FFF2-40B4-BE49-F238E27FC236}">
                  <a16:creationId xmlns:a16="http://schemas.microsoft.com/office/drawing/2014/main" id="{482B1BFB-6BE6-469F-A0AC-45390EBB4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3" y="1789113"/>
              <a:ext cx="1512887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" name="Image 1">
            <a:extLst>
              <a:ext uri="{FF2B5EF4-FFF2-40B4-BE49-F238E27FC236}">
                <a16:creationId xmlns:a16="http://schemas.microsoft.com/office/drawing/2014/main" id="{166F913F-A6C8-4CDE-A86A-D8CEF48FC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4" y="640269"/>
            <a:ext cx="968375" cy="1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E15AE021-ECDF-41FF-A4D5-AC0C97A7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5" name="Immagine 38">
            <a:extLst>
              <a:ext uri="{FF2B5EF4-FFF2-40B4-BE49-F238E27FC236}">
                <a16:creationId xmlns:a16="http://schemas.microsoft.com/office/drawing/2014/main" id="{3C62224C-0CC9-4E73-A29C-5B9BF2E0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6" grpId="0" animBg="1"/>
      <p:bldP spid="27672" grpId="0" animBg="1"/>
      <p:bldP spid="25" grpId="0" animBg="1"/>
      <p:bldP spid="27667" grpId="0" animBg="1"/>
      <p:bldP spid="276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2">
            <a:extLst>
              <a:ext uri="{FF2B5EF4-FFF2-40B4-BE49-F238E27FC236}">
                <a16:creationId xmlns:a16="http://schemas.microsoft.com/office/drawing/2014/main" id="{F94F5AAE-5051-46E7-A309-8C39FF8C8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84"/>
          <a:stretch>
            <a:fillRect/>
          </a:stretch>
        </p:blipFill>
        <p:spPr bwMode="auto">
          <a:xfrm>
            <a:off x="254000" y="134938"/>
            <a:ext cx="1219993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Espace réservé du numéro de diapositive 1">
            <a:extLst>
              <a:ext uri="{FF2B5EF4-FFF2-40B4-BE49-F238E27FC236}">
                <a16:creationId xmlns:a16="http://schemas.microsoft.com/office/drawing/2014/main" id="{B72D89EF-0F81-4DE4-A120-D44D6A532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268636-6A53-4A4E-A07E-8862226E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6238"/>
            <a:ext cx="6096000" cy="1084262"/>
          </a:xfrm>
          <a:prstGeom prst="rect">
            <a:avLst/>
          </a:prstGeom>
          <a:solidFill>
            <a:srgbClr val="ED778B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Introduzione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: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gli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atmosferico</a:t>
            </a:r>
            <a:endParaRPr lang="fr-FR" altLang="fr-FR" sz="36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FE61D3F3-0190-450A-98DB-AE103156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" y="376238"/>
            <a:ext cx="144709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DAB01D56-EB69-44D3-8215-AED1E23E944B}"/>
              </a:ext>
            </a:extLst>
          </p:cNvPr>
          <p:cNvSpPr/>
          <p:nvPr/>
        </p:nvSpPr>
        <p:spPr>
          <a:xfrm>
            <a:off x="925513" y="-55563"/>
            <a:ext cx="11318875" cy="1233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D2A75A83-BFC6-405E-897B-F290137A476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9940" name="ZoneTexte 30">
            <a:extLst>
              <a:ext uri="{FF2B5EF4-FFF2-40B4-BE49-F238E27FC236}">
                <a16:creationId xmlns:a16="http://schemas.microsoft.com/office/drawing/2014/main" id="{528F4D7F-488D-4DE5-A758-99E107A04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9941" name="ZoneTexte 30">
            <a:extLst>
              <a:ext uri="{FF2B5EF4-FFF2-40B4-BE49-F238E27FC236}">
                <a16:creationId xmlns:a16="http://schemas.microsoft.com/office/drawing/2014/main" id="{D87AEBCC-A64A-4A00-BD99-B4DBA63A8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5054B-7792-4F67-96D7-6F57598A7943}"/>
              </a:ext>
            </a:extLst>
          </p:cNvPr>
          <p:cNvSpPr/>
          <p:nvPr/>
        </p:nvSpPr>
        <p:spPr>
          <a:xfrm>
            <a:off x="1330325" y="211138"/>
            <a:ext cx="1077595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principali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dei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diversi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inquinanti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pic>
        <p:nvPicPr>
          <p:cNvPr id="39943" name="Picture 45" descr="https://scontent-cdt1-1.xx.fbcdn.net/v/t1.15752-9/75196321_549582789175797_8549506721972748288_n.png?_nc_cat=105&amp;_nc_oc=AQmJ7B4wI0jV88x8Oig8XO1TxP7H7mdvVn_F840ZEnzJS19aGNDhhNKXMPcePC5dw_M&amp;_nc_ht=scontent-cdt1-1.xx&amp;oh=6c4ee9b046544cf179d30cd58ac6ebb7&amp;oe=5E4616CF">
            <a:extLst>
              <a:ext uri="{FF2B5EF4-FFF2-40B4-BE49-F238E27FC236}">
                <a16:creationId xmlns:a16="http://schemas.microsoft.com/office/drawing/2014/main" id="{3474852B-991A-4B69-82F6-DFA097F6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973263"/>
            <a:ext cx="4849813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1">
            <a:extLst>
              <a:ext uri="{FF2B5EF4-FFF2-40B4-BE49-F238E27FC236}">
                <a16:creationId xmlns:a16="http://schemas.microsoft.com/office/drawing/2014/main" id="{8A30EF8B-2F19-4063-A250-C54B10FF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03332C0-0692-46CD-A34A-49EEACCB887C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4249738"/>
            <a:ext cx="4291013" cy="1896630"/>
            <a:chOff x="1247775" y="4244975"/>
            <a:chExt cx="4291013" cy="1896630"/>
          </a:xfrm>
          <a:solidFill>
            <a:srgbClr val="FDE7FA"/>
          </a:solidFill>
        </p:grpSpPr>
        <p:sp>
          <p:nvSpPr>
            <p:cNvPr id="68" name="ZoneTexte 13">
              <a:extLst>
                <a:ext uri="{FF2B5EF4-FFF2-40B4-BE49-F238E27FC236}">
                  <a16:creationId xmlns:a16="http://schemas.microsoft.com/office/drawing/2014/main" id="{5F033F6E-ACF8-4CA6-ACB7-A11C3785A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775" y="5273675"/>
              <a:ext cx="2620963" cy="867930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biossido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di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azoto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(NO₂)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impedisce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al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sangue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di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trasportare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l’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ossigeno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.  Irrita i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bronchi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e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peggiora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l’asma</a:t>
              </a:r>
              <a:endParaRPr lang="fr-FR" altLang="fr-FR" sz="1300" dirty="0">
                <a:solidFill>
                  <a:srgbClr val="771F4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828" name="ZoneTexte 57">
              <a:extLst>
                <a:ext uri="{FF2B5EF4-FFF2-40B4-BE49-F238E27FC236}">
                  <a16:creationId xmlns:a16="http://schemas.microsoft.com/office/drawing/2014/main" id="{E70181BB-BB5E-431A-B94E-1648BDC70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775" y="4583113"/>
              <a:ext cx="167481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COAGULAZIONE DEL SANGUE</a:t>
              </a:r>
            </a:p>
          </p:txBody>
        </p:sp>
        <p:sp>
          <p:nvSpPr>
            <p:cNvPr id="32829" name="ZoneTexte 57">
              <a:extLst>
                <a:ext uri="{FF2B5EF4-FFF2-40B4-BE49-F238E27FC236}">
                  <a16:creationId xmlns:a16="http://schemas.microsoft.com/office/drawing/2014/main" id="{D5275A79-6D59-4D4C-928B-B9A9234A4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6000" y="5559425"/>
              <a:ext cx="1982788" cy="27699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just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IRRITAZIONI, ASMA</a:t>
              </a:r>
            </a:p>
          </p:txBody>
        </p: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0938CB1B-4BCB-4D66-8615-B04BA8EF5E87}"/>
                </a:ext>
              </a:extLst>
            </p:cNvPr>
            <p:cNvCxnSpPr/>
            <p:nvPr/>
          </p:nvCxnSpPr>
          <p:spPr>
            <a:xfrm flipV="1">
              <a:off x="3938588" y="5559425"/>
              <a:ext cx="1560512" cy="17462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B4097162-3378-4C36-9D44-21319F364E3E}"/>
                </a:ext>
              </a:extLst>
            </p:cNvPr>
            <p:cNvCxnSpPr/>
            <p:nvPr/>
          </p:nvCxnSpPr>
          <p:spPr>
            <a:xfrm flipV="1">
              <a:off x="3935413" y="4244975"/>
              <a:ext cx="944562" cy="1331912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D7D57B81-4CE6-4AB0-BD05-723024FCC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1304">
            <a:off x="1208088" y="4862513"/>
            <a:ext cx="9175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E0C5491E-803C-4527-B535-776D57C52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3357">
            <a:off x="3187700" y="6022975"/>
            <a:ext cx="93821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ACF687C-2ADB-46B0-BD69-06BD38C26751}"/>
              </a:ext>
            </a:extLst>
          </p:cNvPr>
          <p:cNvGrpSpPr>
            <a:grpSpLocks/>
          </p:cNvGrpSpPr>
          <p:nvPr/>
        </p:nvGrpSpPr>
        <p:grpSpPr bwMode="auto">
          <a:xfrm>
            <a:off x="1495425" y="3066185"/>
            <a:ext cx="4741863" cy="1221653"/>
            <a:chOff x="1495425" y="3066185"/>
            <a:chExt cx="4741863" cy="1221653"/>
          </a:xfrm>
          <a:solidFill>
            <a:srgbClr val="FDE7FA"/>
          </a:solidFill>
        </p:grpSpPr>
        <p:sp>
          <p:nvSpPr>
            <p:cNvPr id="80" name="ZoneTexte 13">
              <a:extLst>
                <a:ext uri="{FF2B5EF4-FFF2-40B4-BE49-F238E27FC236}">
                  <a16:creationId xmlns:a16="http://schemas.microsoft.com/office/drawing/2014/main" id="{78BA7503-BE0B-45B2-87C4-EE3FDEEE6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425" y="3125788"/>
              <a:ext cx="2035175" cy="646331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L’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ozono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(O₃)  </a:t>
              </a:r>
              <a:r>
                <a:rPr lang="fr-FR" altLang="fr-FR" sz="1400" dirty="0">
                  <a:solidFill>
                    <a:srgbClr val="00B0F0"/>
                  </a:solidFill>
                  <a:cs typeface="Arial" panose="020B0604020202020204" pitchFamily="34" charset="0"/>
                </a:rPr>
                <a:t>      </a:t>
              </a:r>
              <a:r>
                <a:rPr lang="fr-FR" altLang="fr-FR" sz="14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                     </a:t>
              </a:r>
              <a:r>
                <a:rPr lang="fr-FR" altLang="fr-FR" sz="1300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può</a:t>
              </a:r>
              <a:r>
                <a: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300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causare</a:t>
              </a:r>
              <a:r>
                <a: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rPr>
                <a:t> tosse e </a:t>
              </a:r>
              <a:r>
                <a:rPr lang="fr-FR" altLang="fr-FR" sz="1300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irritazione</a:t>
              </a:r>
              <a:r>
                <a: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300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agli</a:t>
              </a:r>
              <a:r>
                <a: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300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occhi</a:t>
              </a:r>
              <a:endParaRPr lang="fr-FR" altLang="fr-FR" sz="1300" dirty="0">
                <a:solidFill>
                  <a:srgbClr val="771F4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823" name="ZoneTexte 57">
              <a:extLst>
                <a:ext uri="{FF2B5EF4-FFF2-40B4-BE49-F238E27FC236}">
                  <a16:creationId xmlns:a16="http://schemas.microsoft.com/office/drawing/2014/main" id="{0D86387B-FAE9-4877-86FA-8A3FCE82F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152" y="3066185"/>
              <a:ext cx="1922462" cy="276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IRRITAZIONI</a:t>
              </a:r>
            </a:p>
          </p:txBody>
        </p:sp>
        <p:sp>
          <p:nvSpPr>
            <p:cNvPr id="32824" name="ZoneTexte 83">
              <a:extLst>
                <a:ext uri="{FF2B5EF4-FFF2-40B4-BE49-F238E27FC236}">
                  <a16:creationId xmlns:a16="http://schemas.microsoft.com/office/drawing/2014/main" id="{1668959A-7F7D-4186-A147-C1B773DB9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980" y="3688918"/>
              <a:ext cx="1922463" cy="276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TOSSE</a:t>
              </a:r>
            </a:p>
          </p:txBody>
        </p: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C1EF88E6-BCA7-44B5-B315-99152158262D}"/>
                </a:ext>
              </a:extLst>
            </p:cNvPr>
            <p:cNvCxnSpPr>
              <a:stCxn id="80" idx="3"/>
            </p:cNvCxnSpPr>
            <p:nvPr/>
          </p:nvCxnSpPr>
          <p:spPr>
            <a:xfrm flipV="1">
              <a:off x="3515313" y="3208339"/>
              <a:ext cx="2253662" cy="182117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3BE021CE-1CB3-4CA3-8F99-9B178EE9837F}"/>
                </a:ext>
              </a:extLst>
            </p:cNvPr>
            <p:cNvCxnSpPr>
              <a:stCxn id="80" idx="3"/>
            </p:cNvCxnSpPr>
            <p:nvPr/>
          </p:nvCxnSpPr>
          <p:spPr>
            <a:xfrm>
              <a:off x="3515313" y="3390456"/>
              <a:ext cx="2721975" cy="897382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Image 86">
            <a:extLst>
              <a:ext uri="{FF2B5EF4-FFF2-40B4-BE49-F238E27FC236}">
                <a16:creationId xmlns:a16="http://schemas.microsoft.com/office/drawing/2014/main" id="{ACC51585-4A5D-4659-A856-E47580D2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5923">
            <a:off x="1452563" y="2601913"/>
            <a:ext cx="8778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49799D9D-A115-46DA-A691-535D3629A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041">
            <a:off x="10968038" y="5127625"/>
            <a:ext cx="11938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ZoneTexte 13">
            <a:extLst>
              <a:ext uri="{FF2B5EF4-FFF2-40B4-BE49-F238E27FC236}">
                <a16:creationId xmlns:a16="http://schemas.microsoft.com/office/drawing/2014/main" id="{C3D39482-757C-47A0-BA3F-9F06C124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563" y="2744788"/>
            <a:ext cx="2008187" cy="867930"/>
          </a:xfrm>
          <a:custGeom>
            <a:avLst/>
            <a:gdLst>
              <a:gd name="T0" fmla="*/ 0 w 4393475"/>
              <a:gd name="T1" fmla="*/ 58 h 1683317"/>
              <a:gd name="T2" fmla="*/ 0 w 4393475"/>
              <a:gd name="T3" fmla="*/ 9 h 1683317"/>
              <a:gd name="T4" fmla="*/ 1 w 4393475"/>
              <a:gd name="T5" fmla="*/ 14 h 1683317"/>
              <a:gd name="T6" fmla="*/ 1 w 4393475"/>
              <a:gd name="T7" fmla="*/ 65 h 1683317"/>
              <a:gd name="T8" fmla="*/ 1 w 4393475"/>
              <a:gd name="T9" fmla="*/ 127 h 1683317"/>
              <a:gd name="T10" fmla="*/ 1 w 4393475"/>
              <a:gd name="T11" fmla="*/ 153 h 1683317"/>
              <a:gd name="T12" fmla="*/ 0 w 4393475"/>
              <a:gd name="T13" fmla="*/ 152 h 1683317"/>
              <a:gd name="T14" fmla="*/ 0 w 4393475"/>
              <a:gd name="T15" fmla="*/ 114 h 1683317"/>
              <a:gd name="T16" fmla="*/ 0 w 4393475"/>
              <a:gd name="T17" fmla="*/ 58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Alcuni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composti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organici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volatili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(COV)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provocano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irritazioni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altri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sono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cancerogeni</a:t>
            </a:r>
            <a:endParaRPr lang="fr-FR" altLang="fr-FR" sz="13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F538E52-8C6D-4D78-AFB5-8E25064462B3}"/>
              </a:ext>
            </a:extLst>
          </p:cNvPr>
          <p:cNvGrpSpPr>
            <a:grpSpLocks/>
          </p:cNvGrpSpPr>
          <p:nvPr/>
        </p:nvGrpSpPr>
        <p:grpSpPr bwMode="auto">
          <a:xfrm>
            <a:off x="6584950" y="1512888"/>
            <a:ext cx="4924424" cy="674031"/>
            <a:chOff x="6584950" y="1512888"/>
            <a:chExt cx="4924424" cy="674031"/>
          </a:xfrm>
          <a:solidFill>
            <a:srgbClr val="FDE7FA"/>
          </a:solidFill>
        </p:grpSpPr>
        <p:sp>
          <p:nvSpPr>
            <p:cNvPr id="99" name="ZoneTexte 13">
              <a:extLst>
                <a:ext uri="{FF2B5EF4-FFF2-40B4-BE49-F238E27FC236}">
                  <a16:creationId xmlns:a16="http://schemas.microsoft.com/office/drawing/2014/main" id="{DDB62B72-DD85-4544-9547-3EF27960D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5537" y="1512888"/>
              <a:ext cx="2763837" cy="674031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biossido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di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carbonio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(CO₂)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può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provocare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disturbi</a:t>
              </a:r>
              <a:r>
                <a:rPr lang="fr-FR" altLang="fr-FR" sz="14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alla vista e </a:t>
              </a:r>
              <a:r>
                <a:rPr lang="fr-FR" altLang="fr-FR" sz="14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svenimenti</a:t>
              </a:r>
              <a:endParaRPr lang="fr-FR" altLang="fr-FR" sz="1300" dirty="0">
                <a:solidFill>
                  <a:srgbClr val="771F45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820" name="ZoneTexte 57">
              <a:extLst>
                <a:ext uri="{FF2B5EF4-FFF2-40B4-BE49-F238E27FC236}">
                  <a16:creationId xmlns:a16="http://schemas.microsoft.com/office/drawing/2014/main" id="{78E6363D-9FF8-42BF-A4D0-AA265AF6C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4950" y="1816100"/>
              <a:ext cx="2090738" cy="277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SVENIMENTI</a:t>
              </a:r>
            </a:p>
          </p:txBody>
        </p:sp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4F735CEC-D25F-45FE-AE2E-99C6C007A010}"/>
                </a:ext>
              </a:extLst>
            </p:cNvPr>
            <p:cNvCxnSpPr/>
            <p:nvPr/>
          </p:nvCxnSpPr>
          <p:spPr>
            <a:xfrm flipH="1">
              <a:off x="7123113" y="2136775"/>
              <a:ext cx="1677987" cy="1588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4">
            <a:extLst>
              <a:ext uri="{FF2B5EF4-FFF2-40B4-BE49-F238E27FC236}">
                <a16:creationId xmlns:a16="http://schemas.microsoft.com/office/drawing/2014/main" id="{92CD407A-BB54-4D7E-8E4E-DD4FA63A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118">
            <a:off x="11031538" y="3076575"/>
            <a:ext cx="10366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id="{940807D9-F561-4C15-9D61-846A5CCA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2398713"/>
            <a:ext cx="911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id="{C46DF86B-0D21-4729-971A-0CE882E2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487">
            <a:off x="8388350" y="1104900"/>
            <a:ext cx="7143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A6C533-4022-465D-A606-DED3B42A4029}"/>
              </a:ext>
            </a:extLst>
          </p:cNvPr>
          <p:cNvGrpSpPr>
            <a:grpSpLocks/>
          </p:cNvGrpSpPr>
          <p:nvPr/>
        </p:nvGrpSpPr>
        <p:grpSpPr bwMode="auto">
          <a:xfrm>
            <a:off x="1423988" y="1654174"/>
            <a:ext cx="4399942" cy="935418"/>
            <a:chOff x="1423988" y="1654174"/>
            <a:chExt cx="4399942" cy="935418"/>
          </a:xfrm>
          <a:solidFill>
            <a:srgbClr val="FDE7FA"/>
          </a:solidFill>
        </p:grpSpPr>
        <p:sp>
          <p:nvSpPr>
            <p:cNvPr id="32814" name="ZoneTexte 57">
              <a:extLst>
                <a:ext uri="{FF2B5EF4-FFF2-40B4-BE49-F238E27FC236}">
                  <a16:creationId xmlns:a16="http://schemas.microsoft.com/office/drawing/2014/main" id="{BCB32167-F253-4A22-95A1-FB19E22A0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8918" y="1852362"/>
              <a:ext cx="1885012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MAL DI TESTA / VERTIGINI</a:t>
              </a:r>
            </a:p>
          </p:txBody>
        </p: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360CACC3-2331-444F-8B8D-B9038DE9CD0A}"/>
                </a:ext>
              </a:extLst>
            </p:cNvPr>
            <p:cNvCxnSpPr/>
            <p:nvPr/>
          </p:nvCxnSpPr>
          <p:spPr>
            <a:xfrm flipV="1">
              <a:off x="3935413" y="2174875"/>
              <a:ext cx="1822450" cy="6350"/>
            </a:xfrm>
            <a:prstGeom prst="straightConnector1">
              <a:avLst/>
            </a:prstGeom>
            <a:grpFill/>
            <a:ln w="38100">
              <a:solidFill>
                <a:srgbClr val="771F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16" name="Groupe 107">
              <a:extLst>
                <a:ext uri="{FF2B5EF4-FFF2-40B4-BE49-F238E27FC236}">
                  <a16:creationId xmlns:a16="http://schemas.microsoft.com/office/drawing/2014/main" id="{CA88B852-7AB9-4276-8709-CB4A5D528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654174"/>
              <a:ext cx="2544762" cy="935418"/>
              <a:chOff x="1371500" y="1596089"/>
              <a:chExt cx="2545526" cy="935370"/>
            </a:xfrm>
            <a:grpFill/>
          </p:grpSpPr>
          <p:sp>
            <p:nvSpPr>
              <p:cNvPr id="109" name="ZoneTexte 13">
                <a:extLst>
                  <a:ext uri="{FF2B5EF4-FFF2-40B4-BE49-F238E27FC236}">
                    <a16:creationId xmlns:a16="http://schemas.microsoft.com/office/drawing/2014/main" id="{95DAD831-E84E-45AA-83AF-BF5CA42CF8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5791" y="1596089"/>
                <a:ext cx="2486771" cy="922289"/>
              </a:xfrm>
              <a:custGeom>
                <a:avLst/>
                <a:gdLst>
                  <a:gd name="connsiteX0" fmla="*/ 0 w 4449575"/>
                  <a:gd name="connsiteY0" fmla="*/ 221342 h 1328023"/>
                  <a:gd name="connsiteX1" fmla="*/ 221342 w 4449575"/>
                  <a:gd name="connsiteY1" fmla="*/ 0 h 1328023"/>
                  <a:gd name="connsiteX2" fmla="*/ 4228233 w 4449575"/>
                  <a:gd name="connsiteY2" fmla="*/ 0 h 1328023"/>
                  <a:gd name="connsiteX3" fmla="*/ 4449575 w 4449575"/>
                  <a:gd name="connsiteY3" fmla="*/ 221342 h 1328023"/>
                  <a:gd name="connsiteX4" fmla="*/ 4449575 w 4449575"/>
                  <a:gd name="connsiteY4" fmla="*/ 1106681 h 1328023"/>
                  <a:gd name="connsiteX5" fmla="*/ 4228233 w 4449575"/>
                  <a:gd name="connsiteY5" fmla="*/ 1328023 h 1328023"/>
                  <a:gd name="connsiteX6" fmla="*/ 221342 w 4449575"/>
                  <a:gd name="connsiteY6" fmla="*/ 1328023 h 1328023"/>
                  <a:gd name="connsiteX7" fmla="*/ 0 w 4449575"/>
                  <a:gd name="connsiteY7" fmla="*/ 1106681 h 1328023"/>
                  <a:gd name="connsiteX8" fmla="*/ 0 w 4449575"/>
                  <a:gd name="connsiteY8" fmla="*/ 221342 h 1328023"/>
                  <a:gd name="connsiteX0" fmla="*/ 0 w 4449575"/>
                  <a:gd name="connsiteY0" fmla="*/ 294914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0 w 4449575"/>
                  <a:gd name="connsiteY8" fmla="*/ 294914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0 w 4418044"/>
                  <a:gd name="connsiteY0" fmla="*/ 452569 h 1401595"/>
                  <a:gd name="connsiteX1" fmla="*/ 715328 w 4418044"/>
                  <a:gd name="connsiteY1" fmla="*/ 0 h 1401595"/>
                  <a:gd name="connsiteX2" fmla="*/ 4196702 w 4418044"/>
                  <a:gd name="connsiteY2" fmla="*/ 73572 h 1401595"/>
                  <a:gd name="connsiteX3" fmla="*/ 4418044 w 4418044"/>
                  <a:gd name="connsiteY3" fmla="*/ 294914 h 1401595"/>
                  <a:gd name="connsiteX4" fmla="*/ 4418044 w 4418044"/>
                  <a:gd name="connsiteY4" fmla="*/ 1180253 h 1401595"/>
                  <a:gd name="connsiteX5" fmla="*/ 4196702 w 4418044"/>
                  <a:gd name="connsiteY5" fmla="*/ 1401595 h 1401595"/>
                  <a:gd name="connsiteX6" fmla="*/ 189811 w 4418044"/>
                  <a:gd name="connsiteY6" fmla="*/ 1401595 h 1401595"/>
                  <a:gd name="connsiteX7" fmla="*/ 63062 w 4418044"/>
                  <a:gd name="connsiteY7" fmla="*/ 1180253 h 1401595"/>
                  <a:gd name="connsiteX8" fmla="*/ 0 w 4418044"/>
                  <a:gd name="connsiteY8" fmla="*/ 452569 h 1401595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63062 w 4418044"/>
                  <a:gd name="connsiteY7" fmla="*/ 1180253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085659 h 1433126"/>
                  <a:gd name="connsiteX8" fmla="*/ 27791 w 4340731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117191 h 1433126"/>
                  <a:gd name="connsiteX8" fmla="*/ 27791 w 4340731"/>
                  <a:gd name="connsiteY8" fmla="*/ 442058 h 1433126"/>
                  <a:gd name="connsiteX0" fmla="*/ 41875 w 4354815"/>
                  <a:gd name="connsiteY0" fmla="*/ 442058 h 1433126"/>
                  <a:gd name="connsiteX1" fmla="*/ 652099 w 4354815"/>
                  <a:gd name="connsiteY1" fmla="*/ 0 h 1433126"/>
                  <a:gd name="connsiteX2" fmla="*/ 4133473 w 4354815"/>
                  <a:gd name="connsiteY2" fmla="*/ 73572 h 1433126"/>
                  <a:gd name="connsiteX3" fmla="*/ 4354815 w 4354815"/>
                  <a:gd name="connsiteY3" fmla="*/ 294914 h 1433126"/>
                  <a:gd name="connsiteX4" fmla="*/ 4354815 w 4354815"/>
                  <a:gd name="connsiteY4" fmla="*/ 1180253 h 1433126"/>
                  <a:gd name="connsiteX5" fmla="*/ 4133473 w 4354815"/>
                  <a:gd name="connsiteY5" fmla="*/ 1401595 h 1433126"/>
                  <a:gd name="connsiteX6" fmla="*/ 525975 w 4354815"/>
                  <a:gd name="connsiteY6" fmla="*/ 1433126 h 1433126"/>
                  <a:gd name="connsiteX7" fmla="*/ 73406 w 4354815"/>
                  <a:gd name="connsiteY7" fmla="*/ 1117191 h 1433126"/>
                  <a:gd name="connsiteX8" fmla="*/ 41875 w 4354815"/>
                  <a:gd name="connsiteY8" fmla="*/ 442058 h 1433126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65326"/>
                  <a:gd name="connsiteY0" fmla="*/ 463079 h 1454147"/>
                  <a:gd name="connsiteX1" fmla="*/ 652099 w 4365326"/>
                  <a:gd name="connsiteY1" fmla="*/ 21021 h 1454147"/>
                  <a:gd name="connsiteX2" fmla="*/ 4028369 w 4365326"/>
                  <a:gd name="connsiteY2" fmla="*/ 0 h 1454147"/>
                  <a:gd name="connsiteX3" fmla="*/ 4365326 w 4365326"/>
                  <a:gd name="connsiteY3" fmla="*/ 536652 h 1454147"/>
                  <a:gd name="connsiteX4" fmla="*/ 4354815 w 4365326"/>
                  <a:gd name="connsiteY4" fmla="*/ 1201274 h 1454147"/>
                  <a:gd name="connsiteX5" fmla="*/ 4133473 w 4365326"/>
                  <a:gd name="connsiteY5" fmla="*/ 1422616 h 1454147"/>
                  <a:gd name="connsiteX6" fmla="*/ 525975 w 4365326"/>
                  <a:gd name="connsiteY6" fmla="*/ 1454147 h 1454147"/>
                  <a:gd name="connsiteX7" fmla="*/ 73406 w 4365326"/>
                  <a:gd name="connsiteY7" fmla="*/ 1138212 h 1454147"/>
                  <a:gd name="connsiteX8" fmla="*/ 41875 w 4365326"/>
                  <a:gd name="connsiteY8" fmla="*/ 463079 h 1454147"/>
                  <a:gd name="connsiteX0" fmla="*/ 41875 w 4366699"/>
                  <a:gd name="connsiteY0" fmla="*/ 463079 h 1454147"/>
                  <a:gd name="connsiteX1" fmla="*/ 652099 w 4366699"/>
                  <a:gd name="connsiteY1" fmla="*/ 21021 h 1454147"/>
                  <a:gd name="connsiteX2" fmla="*/ 4028369 w 4366699"/>
                  <a:gd name="connsiteY2" fmla="*/ 0 h 1454147"/>
                  <a:gd name="connsiteX3" fmla="*/ 4365326 w 4366699"/>
                  <a:gd name="connsiteY3" fmla="*/ 536652 h 1454147"/>
                  <a:gd name="connsiteX4" fmla="*/ 4354815 w 4366699"/>
                  <a:gd name="connsiteY4" fmla="*/ 1201274 h 1454147"/>
                  <a:gd name="connsiteX5" fmla="*/ 4133473 w 4366699"/>
                  <a:gd name="connsiteY5" fmla="*/ 1422616 h 1454147"/>
                  <a:gd name="connsiteX6" fmla="*/ 525975 w 4366699"/>
                  <a:gd name="connsiteY6" fmla="*/ 1454147 h 1454147"/>
                  <a:gd name="connsiteX7" fmla="*/ 73406 w 4366699"/>
                  <a:gd name="connsiteY7" fmla="*/ 1138212 h 1454147"/>
                  <a:gd name="connsiteX8" fmla="*/ 41875 w 4366699"/>
                  <a:gd name="connsiteY8" fmla="*/ 463079 h 1454147"/>
                  <a:gd name="connsiteX0" fmla="*/ 41875 w 4365922"/>
                  <a:gd name="connsiteY0" fmla="*/ 494610 h 1485678"/>
                  <a:gd name="connsiteX1" fmla="*/ 652099 w 4365922"/>
                  <a:gd name="connsiteY1" fmla="*/ 52552 h 1485678"/>
                  <a:gd name="connsiteX2" fmla="*/ 3713059 w 4365922"/>
                  <a:gd name="connsiteY2" fmla="*/ 0 h 1485678"/>
                  <a:gd name="connsiteX3" fmla="*/ 4365326 w 4365922"/>
                  <a:gd name="connsiteY3" fmla="*/ 568183 h 1485678"/>
                  <a:gd name="connsiteX4" fmla="*/ 4354815 w 4365922"/>
                  <a:gd name="connsiteY4" fmla="*/ 1232805 h 1485678"/>
                  <a:gd name="connsiteX5" fmla="*/ 4133473 w 4365922"/>
                  <a:gd name="connsiteY5" fmla="*/ 1454147 h 1485678"/>
                  <a:gd name="connsiteX6" fmla="*/ 525975 w 4365922"/>
                  <a:gd name="connsiteY6" fmla="*/ 1485678 h 1485678"/>
                  <a:gd name="connsiteX7" fmla="*/ 73406 w 4365922"/>
                  <a:gd name="connsiteY7" fmla="*/ 1169743 h 1485678"/>
                  <a:gd name="connsiteX8" fmla="*/ 41875 w 4365922"/>
                  <a:gd name="connsiteY8" fmla="*/ 494610 h 1485678"/>
                  <a:gd name="connsiteX0" fmla="*/ 41875 w 4365934"/>
                  <a:gd name="connsiteY0" fmla="*/ 473589 h 1464657"/>
                  <a:gd name="connsiteX1" fmla="*/ 652099 w 4365934"/>
                  <a:gd name="connsiteY1" fmla="*/ 31531 h 1464657"/>
                  <a:gd name="connsiteX2" fmla="*/ 3723569 w 4365934"/>
                  <a:gd name="connsiteY2" fmla="*/ 0 h 1464657"/>
                  <a:gd name="connsiteX3" fmla="*/ 4365326 w 4365934"/>
                  <a:gd name="connsiteY3" fmla="*/ 547162 h 1464657"/>
                  <a:gd name="connsiteX4" fmla="*/ 4354815 w 4365934"/>
                  <a:gd name="connsiteY4" fmla="*/ 1211784 h 1464657"/>
                  <a:gd name="connsiteX5" fmla="*/ 4133473 w 4365934"/>
                  <a:gd name="connsiteY5" fmla="*/ 1433126 h 1464657"/>
                  <a:gd name="connsiteX6" fmla="*/ 525975 w 4365934"/>
                  <a:gd name="connsiteY6" fmla="*/ 1464657 h 1464657"/>
                  <a:gd name="connsiteX7" fmla="*/ 73406 w 4365934"/>
                  <a:gd name="connsiteY7" fmla="*/ 1148722 h 1464657"/>
                  <a:gd name="connsiteX8" fmla="*/ 41875 w 4365934"/>
                  <a:gd name="connsiteY8" fmla="*/ 473589 h 1464657"/>
                  <a:gd name="connsiteX0" fmla="*/ 41875 w 4365934"/>
                  <a:gd name="connsiteY0" fmla="*/ 524390 h 1515458"/>
                  <a:gd name="connsiteX1" fmla="*/ 652099 w 4365934"/>
                  <a:gd name="connsiteY1" fmla="*/ 82332 h 1515458"/>
                  <a:gd name="connsiteX2" fmla="*/ 3723569 w 4365934"/>
                  <a:gd name="connsiteY2" fmla="*/ 50801 h 1515458"/>
                  <a:gd name="connsiteX3" fmla="*/ 4365326 w 4365934"/>
                  <a:gd name="connsiteY3" fmla="*/ 597963 h 1515458"/>
                  <a:gd name="connsiteX4" fmla="*/ 4354815 w 4365934"/>
                  <a:gd name="connsiteY4" fmla="*/ 1262585 h 1515458"/>
                  <a:gd name="connsiteX5" fmla="*/ 4133473 w 4365934"/>
                  <a:gd name="connsiteY5" fmla="*/ 1483927 h 1515458"/>
                  <a:gd name="connsiteX6" fmla="*/ 525975 w 4365934"/>
                  <a:gd name="connsiteY6" fmla="*/ 1515458 h 1515458"/>
                  <a:gd name="connsiteX7" fmla="*/ 73406 w 4365934"/>
                  <a:gd name="connsiteY7" fmla="*/ 1199523 h 1515458"/>
                  <a:gd name="connsiteX8" fmla="*/ 41875 w 4365934"/>
                  <a:gd name="connsiteY8" fmla="*/ 524390 h 1515458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354815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291753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85061"/>
                  <a:gd name="connsiteY0" fmla="*/ 553879 h 1544947"/>
                  <a:gd name="connsiteX1" fmla="*/ 652099 w 4385061"/>
                  <a:gd name="connsiteY1" fmla="*/ 111821 h 1544947"/>
                  <a:gd name="connsiteX2" fmla="*/ 3723569 w 4385061"/>
                  <a:gd name="connsiteY2" fmla="*/ 80290 h 1544947"/>
                  <a:gd name="connsiteX3" fmla="*/ 4365326 w 4385061"/>
                  <a:gd name="connsiteY3" fmla="*/ 627452 h 1544947"/>
                  <a:gd name="connsiteX4" fmla="*/ 4291753 w 4385061"/>
                  <a:gd name="connsiteY4" fmla="*/ 1292074 h 1544947"/>
                  <a:gd name="connsiteX5" fmla="*/ 4133473 w 4385061"/>
                  <a:gd name="connsiteY5" fmla="*/ 1513416 h 1544947"/>
                  <a:gd name="connsiteX6" fmla="*/ 525975 w 4385061"/>
                  <a:gd name="connsiteY6" fmla="*/ 1544947 h 1544947"/>
                  <a:gd name="connsiteX7" fmla="*/ 73406 w 4385061"/>
                  <a:gd name="connsiteY7" fmla="*/ 1229012 h 1544947"/>
                  <a:gd name="connsiteX8" fmla="*/ 41875 w 4385061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61956"/>
                  <a:gd name="connsiteX1" fmla="*/ 652099 w 4411568"/>
                  <a:gd name="connsiteY1" fmla="*/ 111821 h 1561956"/>
                  <a:gd name="connsiteX2" fmla="*/ 3723569 w 4411568"/>
                  <a:gd name="connsiteY2" fmla="*/ 80290 h 1561956"/>
                  <a:gd name="connsiteX3" fmla="*/ 4365326 w 4411568"/>
                  <a:gd name="connsiteY3" fmla="*/ 627452 h 1561956"/>
                  <a:gd name="connsiteX4" fmla="*/ 4291753 w 4411568"/>
                  <a:gd name="connsiteY4" fmla="*/ 1292074 h 1561956"/>
                  <a:gd name="connsiteX5" fmla="*/ 3649997 w 4411568"/>
                  <a:gd name="connsiteY5" fmla="*/ 1523927 h 1561956"/>
                  <a:gd name="connsiteX6" fmla="*/ 841286 w 4411568"/>
                  <a:gd name="connsiteY6" fmla="*/ 1544947 h 1561956"/>
                  <a:gd name="connsiteX7" fmla="*/ 73406 w 4411568"/>
                  <a:gd name="connsiteY7" fmla="*/ 1229012 h 1561956"/>
                  <a:gd name="connsiteX8" fmla="*/ 41875 w 4411568"/>
                  <a:gd name="connsiteY8" fmla="*/ 553879 h 1561956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06963"/>
                  <a:gd name="connsiteY0" fmla="*/ 553879 h 1581769"/>
                  <a:gd name="connsiteX1" fmla="*/ 652099 w 4406963"/>
                  <a:gd name="connsiteY1" fmla="*/ 111821 h 1581769"/>
                  <a:gd name="connsiteX2" fmla="*/ 3723569 w 4406963"/>
                  <a:gd name="connsiteY2" fmla="*/ 80290 h 1581769"/>
                  <a:gd name="connsiteX3" fmla="*/ 4365326 w 4406963"/>
                  <a:gd name="connsiteY3" fmla="*/ 627452 h 1581769"/>
                  <a:gd name="connsiteX4" fmla="*/ 4281243 w 4406963"/>
                  <a:gd name="connsiteY4" fmla="*/ 1250033 h 1581769"/>
                  <a:gd name="connsiteX5" fmla="*/ 3649997 w 4406963"/>
                  <a:gd name="connsiteY5" fmla="*/ 1523927 h 1581769"/>
                  <a:gd name="connsiteX6" fmla="*/ 841286 w 4406963"/>
                  <a:gd name="connsiteY6" fmla="*/ 1544947 h 1581769"/>
                  <a:gd name="connsiteX7" fmla="*/ 73406 w 4406963"/>
                  <a:gd name="connsiteY7" fmla="*/ 1229012 h 1581769"/>
                  <a:gd name="connsiteX8" fmla="*/ 41875 w 4406963"/>
                  <a:gd name="connsiteY8" fmla="*/ 553879 h 1581769"/>
                  <a:gd name="connsiteX0" fmla="*/ 30475 w 4395563"/>
                  <a:gd name="connsiteY0" fmla="*/ 553879 h 1581769"/>
                  <a:gd name="connsiteX1" fmla="*/ 640699 w 4395563"/>
                  <a:gd name="connsiteY1" fmla="*/ 111821 h 1581769"/>
                  <a:gd name="connsiteX2" fmla="*/ 3712169 w 4395563"/>
                  <a:gd name="connsiteY2" fmla="*/ 80290 h 1581769"/>
                  <a:gd name="connsiteX3" fmla="*/ 4353926 w 4395563"/>
                  <a:gd name="connsiteY3" fmla="*/ 627452 h 1581769"/>
                  <a:gd name="connsiteX4" fmla="*/ 4269843 w 4395563"/>
                  <a:gd name="connsiteY4" fmla="*/ 1250033 h 1581769"/>
                  <a:gd name="connsiteX5" fmla="*/ 3638597 w 4395563"/>
                  <a:gd name="connsiteY5" fmla="*/ 1523927 h 1581769"/>
                  <a:gd name="connsiteX6" fmla="*/ 829886 w 4395563"/>
                  <a:gd name="connsiteY6" fmla="*/ 1544947 h 1581769"/>
                  <a:gd name="connsiteX7" fmla="*/ 104048 w 4395563"/>
                  <a:gd name="connsiteY7" fmla="*/ 1144929 h 1581769"/>
                  <a:gd name="connsiteX8" fmla="*/ 30475 w 4395563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37023 w 4402111"/>
                  <a:gd name="connsiteY0" fmla="*/ 553879 h 1581769"/>
                  <a:gd name="connsiteX1" fmla="*/ 647247 w 4402111"/>
                  <a:gd name="connsiteY1" fmla="*/ 111821 h 1581769"/>
                  <a:gd name="connsiteX2" fmla="*/ 3718717 w 4402111"/>
                  <a:gd name="connsiteY2" fmla="*/ 80290 h 1581769"/>
                  <a:gd name="connsiteX3" fmla="*/ 4360474 w 4402111"/>
                  <a:gd name="connsiteY3" fmla="*/ 627452 h 1581769"/>
                  <a:gd name="connsiteX4" fmla="*/ 4276391 w 4402111"/>
                  <a:gd name="connsiteY4" fmla="*/ 1250033 h 1581769"/>
                  <a:gd name="connsiteX5" fmla="*/ 3645145 w 4402111"/>
                  <a:gd name="connsiteY5" fmla="*/ 1523927 h 1581769"/>
                  <a:gd name="connsiteX6" fmla="*/ 836434 w 4402111"/>
                  <a:gd name="connsiteY6" fmla="*/ 1544947 h 1581769"/>
                  <a:gd name="connsiteX7" fmla="*/ 110596 w 4402111"/>
                  <a:gd name="connsiteY7" fmla="*/ 1144929 h 1581769"/>
                  <a:gd name="connsiteX8" fmla="*/ 37023 w 4402111"/>
                  <a:gd name="connsiteY8" fmla="*/ 553879 h 1581769"/>
                  <a:gd name="connsiteX0" fmla="*/ 37023 w 4402111"/>
                  <a:gd name="connsiteY0" fmla="*/ 591783 h 1619673"/>
                  <a:gd name="connsiteX1" fmla="*/ 699798 w 4402111"/>
                  <a:gd name="connsiteY1" fmla="*/ 76153 h 1619673"/>
                  <a:gd name="connsiteX2" fmla="*/ 3718717 w 4402111"/>
                  <a:gd name="connsiteY2" fmla="*/ 118194 h 1619673"/>
                  <a:gd name="connsiteX3" fmla="*/ 4360474 w 4402111"/>
                  <a:gd name="connsiteY3" fmla="*/ 665356 h 1619673"/>
                  <a:gd name="connsiteX4" fmla="*/ 4276391 w 4402111"/>
                  <a:gd name="connsiteY4" fmla="*/ 1287937 h 1619673"/>
                  <a:gd name="connsiteX5" fmla="*/ 3645145 w 4402111"/>
                  <a:gd name="connsiteY5" fmla="*/ 1561831 h 1619673"/>
                  <a:gd name="connsiteX6" fmla="*/ 836434 w 4402111"/>
                  <a:gd name="connsiteY6" fmla="*/ 1582851 h 1619673"/>
                  <a:gd name="connsiteX7" fmla="*/ 110596 w 4402111"/>
                  <a:gd name="connsiteY7" fmla="*/ 1182833 h 1619673"/>
                  <a:gd name="connsiteX8" fmla="*/ 37023 w 4402111"/>
                  <a:gd name="connsiteY8" fmla="*/ 591783 h 1619673"/>
                  <a:gd name="connsiteX0" fmla="*/ 37023 w 4402111"/>
                  <a:gd name="connsiteY0" fmla="*/ 591783 h 1643826"/>
                  <a:gd name="connsiteX1" fmla="*/ 699798 w 4402111"/>
                  <a:gd name="connsiteY1" fmla="*/ 76153 h 1643826"/>
                  <a:gd name="connsiteX2" fmla="*/ 3718717 w 4402111"/>
                  <a:gd name="connsiteY2" fmla="*/ 118194 h 1643826"/>
                  <a:gd name="connsiteX3" fmla="*/ 4360474 w 4402111"/>
                  <a:gd name="connsiteY3" fmla="*/ 665356 h 1643826"/>
                  <a:gd name="connsiteX4" fmla="*/ 4276391 w 4402111"/>
                  <a:gd name="connsiteY4" fmla="*/ 1287937 h 1643826"/>
                  <a:gd name="connsiteX5" fmla="*/ 3645145 w 4402111"/>
                  <a:gd name="connsiteY5" fmla="*/ 1561831 h 1643826"/>
                  <a:gd name="connsiteX6" fmla="*/ 836434 w 4402111"/>
                  <a:gd name="connsiteY6" fmla="*/ 1582851 h 1643826"/>
                  <a:gd name="connsiteX7" fmla="*/ 110596 w 4402111"/>
                  <a:gd name="connsiteY7" fmla="*/ 1182833 h 1643826"/>
                  <a:gd name="connsiteX8" fmla="*/ 37023 w 4402111"/>
                  <a:gd name="connsiteY8" fmla="*/ 591783 h 164382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615734 h 1683317"/>
                  <a:gd name="connsiteX1" fmla="*/ 699798 w 4393475"/>
                  <a:gd name="connsiteY1" fmla="*/ 100104 h 1683317"/>
                  <a:gd name="connsiteX2" fmla="*/ 3718717 w 4393475"/>
                  <a:gd name="connsiteY2" fmla="*/ 142145 h 1683317"/>
                  <a:gd name="connsiteX3" fmla="*/ 4360474 w 4393475"/>
                  <a:gd name="connsiteY3" fmla="*/ 689307 h 1683317"/>
                  <a:gd name="connsiteX4" fmla="*/ 4265881 w 4393475"/>
                  <a:gd name="connsiteY4" fmla="*/ 1347192 h 1683317"/>
                  <a:gd name="connsiteX5" fmla="*/ 3624124 w 4393475"/>
                  <a:gd name="connsiteY5" fmla="*/ 1621086 h 1683317"/>
                  <a:gd name="connsiteX6" fmla="*/ 836434 w 4393475"/>
                  <a:gd name="connsiteY6" fmla="*/ 1606802 h 1683317"/>
                  <a:gd name="connsiteX7" fmla="*/ 110596 w 4393475"/>
                  <a:gd name="connsiteY7" fmla="*/ 1206784 h 1683317"/>
                  <a:gd name="connsiteX8" fmla="*/ 37023 w 4393475"/>
                  <a:gd name="connsiteY8" fmla="*/ 615734 h 16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fr-FR" altLang="fr-FR" sz="1300" dirty="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8420929-42F6-41FE-A94F-BC6F0536F52E}"/>
                  </a:ext>
                </a:extLst>
              </p:cNvPr>
              <p:cNvSpPr/>
              <p:nvPr/>
            </p:nvSpPr>
            <p:spPr>
              <a:xfrm>
                <a:off x="1371500" y="1638952"/>
                <a:ext cx="2545526" cy="8925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fr-FR" altLang="fr-FR" sz="13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Il </a:t>
                </a:r>
                <a:r>
                  <a:rPr lang="fr-FR" altLang="fr-FR" sz="1300" b="1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monosssido</a:t>
                </a:r>
                <a:r>
                  <a:rPr lang="fr-FR" altLang="fr-FR" sz="13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di </a:t>
                </a:r>
                <a:r>
                  <a:rPr lang="fr-FR" altLang="fr-FR" sz="1300" b="1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carbonio</a:t>
                </a:r>
                <a:r>
                  <a:rPr lang="fr-FR" altLang="fr-FR" sz="13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(CO) causa mal di testa e </a:t>
                </a:r>
                <a:r>
                  <a:rPr lang="fr-FR" altLang="fr-FR" sz="1300" b="1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vertigini</a:t>
                </a:r>
                <a:r>
                  <a:rPr lang="fr-FR" altLang="fr-FR" sz="13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: ad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alte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concentrazioni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può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essere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mortale</a:t>
                </a:r>
                <a:endPara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4B51BDB-4353-45CE-8D6B-F838B8C4AF3E}"/>
              </a:ext>
            </a:extLst>
          </p:cNvPr>
          <p:cNvGrpSpPr>
            <a:grpSpLocks/>
          </p:cNvGrpSpPr>
          <p:nvPr/>
        </p:nvGrpSpPr>
        <p:grpSpPr bwMode="auto">
          <a:xfrm>
            <a:off x="7123113" y="4259263"/>
            <a:ext cx="4003508" cy="2416189"/>
            <a:chOff x="7123113" y="4259263"/>
            <a:chExt cx="4003508" cy="2416189"/>
          </a:xfrm>
          <a:solidFill>
            <a:srgbClr val="FDE7FA"/>
          </a:solidFill>
        </p:grpSpPr>
        <p:sp>
          <p:nvSpPr>
            <p:cNvPr id="32802" name="ZoneTexte 57">
              <a:extLst>
                <a:ext uri="{FF2B5EF4-FFF2-40B4-BE49-F238E27FC236}">
                  <a16:creationId xmlns:a16="http://schemas.microsoft.com/office/drawing/2014/main" id="{1E8CED96-BF7F-4BAD-B5AB-FF4271E22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358" y="4259263"/>
              <a:ext cx="1922462" cy="276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IRRITAZIONI</a:t>
              </a:r>
            </a:p>
          </p:txBody>
        </p:sp>
        <p:sp>
          <p:nvSpPr>
            <p:cNvPr id="32803" name="ZoneTexte 57">
              <a:extLst>
                <a:ext uri="{FF2B5EF4-FFF2-40B4-BE49-F238E27FC236}">
                  <a16:creationId xmlns:a16="http://schemas.microsoft.com/office/drawing/2014/main" id="{E8F96416-BD26-4AE3-8111-AD3E35B8C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6338" y="5116430"/>
              <a:ext cx="2082800" cy="2762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IRRITATIONI, ASMA</a:t>
              </a:r>
            </a:p>
          </p:txBody>
        </p:sp>
        <p:sp>
          <p:nvSpPr>
            <p:cNvPr id="32804" name="ZoneTexte 90">
              <a:extLst>
                <a:ext uri="{FF2B5EF4-FFF2-40B4-BE49-F238E27FC236}">
                  <a16:creationId xmlns:a16="http://schemas.microsoft.com/office/drawing/2014/main" id="{7356AFCE-930F-4866-BFD0-F5BBA5818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3790" y="4571576"/>
              <a:ext cx="2109788" cy="4603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200" b="1" dirty="0">
                  <a:solidFill>
                    <a:srgbClr val="FF2E50"/>
                  </a:solidFill>
                </a:rPr>
                <a:t>MALATTIE CARDIO-VASCOLARI</a:t>
              </a:r>
            </a:p>
          </p:txBody>
        </p:sp>
        <p:grpSp>
          <p:nvGrpSpPr>
            <p:cNvPr id="32805" name="Groupe 91">
              <a:extLst>
                <a:ext uri="{FF2B5EF4-FFF2-40B4-BE49-F238E27FC236}">
                  <a16:creationId xmlns:a16="http://schemas.microsoft.com/office/drawing/2014/main" id="{0506C6FA-9DCD-4A73-9524-E727589F0F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3113" y="4525963"/>
              <a:ext cx="2649537" cy="873125"/>
              <a:chOff x="7062202" y="4587081"/>
              <a:chExt cx="2648744" cy="872873"/>
            </a:xfrm>
            <a:grpFill/>
          </p:grpSpPr>
          <p:cxnSp>
            <p:nvCxnSpPr>
              <p:cNvPr id="93" name="Connecteur droit avec flèche 92">
                <a:extLst>
                  <a:ext uri="{FF2B5EF4-FFF2-40B4-BE49-F238E27FC236}">
                    <a16:creationId xmlns:a16="http://schemas.microsoft.com/office/drawing/2014/main" id="{915D792C-CA49-4ABD-A198-989FB2FDF68A}"/>
                  </a:ext>
                </a:extLst>
              </p:cNvPr>
              <p:cNvCxnSpPr/>
              <p:nvPr/>
            </p:nvCxnSpPr>
            <p:spPr>
              <a:xfrm flipH="1">
                <a:off x="7178054" y="5045736"/>
                <a:ext cx="2288490" cy="19045"/>
              </a:xfrm>
              <a:prstGeom prst="straightConnector1">
                <a:avLst/>
              </a:prstGeom>
              <a:grpFill/>
              <a:ln w="38100">
                <a:solidFill>
                  <a:srgbClr val="771F4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D36EA6A8-8074-42CF-AB8C-079710B427EC}"/>
                  </a:ext>
                </a:extLst>
              </p:cNvPr>
              <p:cNvCxnSpPr/>
              <p:nvPr/>
            </p:nvCxnSpPr>
            <p:spPr>
              <a:xfrm flipH="1" flipV="1">
                <a:off x="9472892" y="5045736"/>
                <a:ext cx="238054" cy="398348"/>
              </a:xfrm>
              <a:prstGeom prst="line">
                <a:avLst/>
              </a:prstGeom>
              <a:grpFill/>
              <a:ln w="38100">
                <a:solidFill>
                  <a:srgbClr val="771F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>
                <a:extLst>
                  <a:ext uri="{FF2B5EF4-FFF2-40B4-BE49-F238E27FC236}">
                    <a16:creationId xmlns:a16="http://schemas.microsoft.com/office/drawing/2014/main" id="{BBDBBF26-3CC2-4916-BC78-D89F59A763F1}"/>
                  </a:ext>
                </a:extLst>
              </p:cNvPr>
              <p:cNvCxnSpPr/>
              <p:nvPr/>
            </p:nvCxnSpPr>
            <p:spPr>
              <a:xfrm flipH="1">
                <a:off x="8063614" y="4596603"/>
                <a:ext cx="1126788" cy="0"/>
              </a:xfrm>
              <a:prstGeom prst="straightConnector1">
                <a:avLst/>
              </a:prstGeom>
              <a:grpFill/>
              <a:ln w="38100">
                <a:solidFill>
                  <a:srgbClr val="771F4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>
                <a:extLst>
                  <a:ext uri="{FF2B5EF4-FFF2-40B4-BE49-F238E27FC236}">
                    <a16:creationId xmlns:a16="http://schemas.microsoft.com/office/drawing/2014/main" id="{513A4D83-70FB-4B28-95E0-8D9FA274A02F}"/>
                  </a:ext>
                </a:extLst>
              </p:cNvPr>
              <p:cNvCxnSpPr/>
              <p:nvPr/>
            </p:nvCxnSpPr>
            <p:spPr>
              <a:xfrm flipH="1">
                <a:off x="7062202" y="5444084"/>
                <a:ext cx="2648744" cy="15870"/>
              </a:xfrm>
              <a:prstGeom prst="straightConnector1">
                <a:avLst/>
              </a:prstGeom>
              <a:grpFill/>
              <a:ln w="38100">
                <a:solidFill>
                  <a:srgbClr val="771F4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FE27CCD1-D109-4AC9-9D8D-13D9A5E9F15E}"/>
                  </a:ext>
                </a:extLst>
              </p:cNvPr>
              <p:cNvCxnSpPr/>
              <p:nvPr/>
            </p:nvCxnSpPr>
            <p:spPr>
              <a:xfrm flipH="1" flipV="1">
                <a:off x="9190402" y="4587081"/>
                <a:ext cx="282490" cy="477699"/>
              </a:xfrm>
              <a:prstGeom prst="line">
                <a:avLst/>
              </a:prstGeom>
              <a:grpFill/>
              <a:ln w="38100">
                <a:solidFill>
                  <a:srgbClr val="771F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806" name="Groupe 110">
              <a:extLst>
                <a:ext uri="{FF2B5EF4-FFF2-40B4-BE49-F238E27FC236}">
                  <a16:creationId xmlns:a16="http://schemas.microsoft.com/office/drawing/2014/main" id="{07CA2B7E-0717-42F2-AECB-22D0C899F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15221" y="5400688"/>
              <a:ext cx="2311400" cy="1274764"/>
              <a:chOff x="8624823" y="5207864"/>
              <a:chExt cx="2312100" cy="1274622"/>
            </a:xfrm>
            <a:grpFill/>
          </p:grpSpPr>
          <p:sp>
            <p:nvSpPr>
              <p:cNvPr id="112" name="ZoneTexte 13">
                <a:extLst>
                  <a:ext uri="{FF2B5EF4-FFF2-40B4-BE49-F238E27FC236}">
                    <a16:creationId xmlns:a16="http://schemas.microsoft.com/office/drawing/2014/main" id="{01F0615A-FFCD-4E2F-B475-EAB7CE4D27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24823" y="5207864"/>
                <a:ext cx="2312100" cy="1274622"/>
              </a:xfrm>
              <a:custGeom>
                <a:avLst/>
                <a:gdLst>
                  <a:gd name="connsiteX0" fmla="*/ 0 w 4449575"/>
                  <a:gd name="connsiteY0" fmla="*/ 221342 h 1328023"/>
                  <a:gd name="connsiteX1" fmla="*/ 221342 w 4449575"/>
                  <a:gd name="connsiteY1" fmla="*/ 0 h 1328023"/>
                  <a:gd name="connsiteX2" fmla="*/ 4228233 w 4449575"/>
                  <a:gd name="connsiteY2" fmla="*/ 0 h 1328023"/>
                  <a:gd name="connsiteX3" fmla="*/ 4449575 w 4449575"/>
                  <a:gd name="connsiteY3" fmla="*/ 221342 h 1328023"/>
                  <a:gd name="connsiteX4" fmla="*/ 4449575 w 4449575"/>
                  <a:gd name="connsiteY4" fmla="*/ 1106681 h 1328023"/>
                  <a:gd name="connsiteX5" fmla="*/ 4228233 w 4449575"/>
                  <a:gd name="connsiteY5" fmla="*/ 1328023 h 1328023"/>
                  <a:gd name="connsiteX6" fmla="*/ 221342 w 4449575"/>
                  <a:gd name="connsiteY6" fmla="*/ 1328023 h 1328023"/>
                  <a:gd name="connsiteX7" fmla="*/ 0 w 4449575"/>
                  <a:gd name="connsiteY7" fmla="*/ 1106681 h 1328023"/>
                  <a:gd name="connsiteX8" fmla="*/ 0 w 4449575"/>
                  <a:gd name="connsiteY8" fmla="*/ 221342 h 1328023"/>
                  <a:gd name="connsiteX0" fmla="*/ 0 w 4449575"/>
                  <a:gd name="connsiteY0" fmla="*/ 294914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0 w 4449575"/>
                  <a:gd name="connsiteY8" fmla="*/ 294914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0 w 4418044"/>
                  <a:gd name="connsiteY0" fmla="*/ 452569 h 1401595"/>
                  <a:gd name="connsiteX1" fmla="*/ 715328 w 4418044"/>
                  <a:gd name="connsiteY1" fmla="*/ 0 h 1401595"/>
                  <a:gd name="connsiteX2" fmla="*/ 4196702 w 4418044"/>
                  <a:gd name="connsiteY2" fmla="*/ 73572 h 1401595"/>
                  <a:gd name="connsiteX3" fmla="*/ 4418044 w 4418044"/>
                  <a:gd name="connsiteY3" fmla="*/ 294914 h 1401595"/>
                  <a:gd name="connsiteX4" fmla="*/ 4418044 w 4418044"/>
                  <a:gd name="connsiteY4" fmla="*/ 1180253 h 1401595"/>
                  <a:gd name="connsiteX5" fmla="*/ 4196702 w 4418044"/>
                  <a:gd name="connsiteY5" fmla="*/ 1401595 h 1401595"/>
                  <a:gd name="connsiteX6" fmla="*/ 189811 w 4418044"/>
                  <a:gd name="connsiteY6" fmla="*/ 1401595 h 1401595"/>
                  <a:gd name="connsiteX7" fmla="*/ 63062 w 4418044"/>
                  <a:gd name="connsiteY7" fmla="*/ 1180253 h 1401595"/>
                  <a:gd name="connsiteX8" fmla="*/ 0 w 4418044"/>
                  <a:gd name="connsiteY8" fmla="*/ 452569 h 1401595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63062 w 4418044"/>
                  <a:gd name="connsiteY7" fmla="*/ 1180253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085659 h 1433126"/>
                  <a:gd name="connsiteX8" fmla="*/ 27791 w 4340731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117191 h 1433126"/>
                  <a:gd name="connsiteX8" fmla="*/ 27791 w 4340731"/>
                  <a:gd name="connsiteY8" fmla="*/ 442058 h 1433126"/>
                  <a:gd name="connsiteX0" fmla="*/ 41875 w 4354815"/>
                  <a:gd name="connsiteY0" fmla="*/ 442058 h 1433126"/>
                  <a:gd name="connsiteX1" fmla="*/ 652099 w 4354815"/>
                  <a:gd name="connsiteY1" fmla="*/ 0 h 1433126"/>
                  <a:gd name="connsiteX2" fmla="*/ 4133473 w 4354815"/>
                  <a:gd name="connsiteY2" fmla="*/ 73572 h 1433126"/>
                  <a:gd name="connsiteX3" fmla="*/ 4354815 w 4354815"/>
                  <a:gd name="connsiteY3" fmla="*/ 294914 h 1433126"/>
                  <a:gd name="connsiteX4" fmla="*/ 4354815 w 4354815"/>
                  <a:gd name="connsiteY4" fmla="*/ 1180253 h 1433126"/>
                  <a:gd name="connsiteX5" fmla="*/ 4133473 w 4354815"/>
                  <a:gd name="connsiteY5" fmla="*/ 1401595 h 1433126"/>
                  <a:gd name="connsiteX6" fmla="*/ 525975 w 4354815"/>
                  <a:gd name="connsiteY6" fmla="*/ 1433126 h 1433126"/>
                  <a:gd name="connsiteX7" fmla="*/ 73406 w 4354815"/>
                  <a:gd name="connsiteY7" fmla="*/ 1117191 h 1433126"/>
                  <a:gd name="connsiteX8" fmla="*/ 41875 w 4354815"/>
                  <a:gd name="connsiteY8" fmla="*/ 442058 h 1433126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65326"/>
                  <a:gd name="connsiteY0" fmla="*/ 463079 h 1454147"/>
                  <a:gd name="connsiteX1" fmla="*/ 652099 w 4365326"/>
                  <a:gd name="connsiteY1" fmla="*/ 21021 h 1454147"/>
                  <a:gd name="connsiteX2" fmla="*/ 4028369 w 4365326"/>
                  <a:gd name="connsiteY2" fmla="*/ 0 h 1454147"/>
                  <a:gd name="connsiteX3" fmla="*/ 4365326 w 4365326"/>
                  <a:gd name="connsiteY3" fmla="*/ 536652 h 1454147"/>
                  <a:gd name="connsiteX4" fmla="*/ 4354815 w 4365326"/>
                  <a:gd name="connsiteY4" fmla="*/ 1201274 h 1454147"/>
                  <a:gd name="connsiteX5" fmla="*/ 4133473 w 4365326"/>
                  <a:gd name="connsiteY5" fmla="*/ 1422616 h 1454147"/>
                  <a:gd name="connsiteX6" fmla="*/ 525975 w 4365326"/>
                  <a:gd name="connsiteY6" fmla="*/ 1454147 h 1454147"/>
                  <a:gd name="connsiteX7" fmla="*/ 73406 w 4365326"/>
                  <a:gd name="connsiteY7" fmla="*/ 1138212 h 1454147"/>
                  <a:gd name="connsiteX8" fmla="*/ 41875 w 4365326"/>
                  <a:gd name="connsiteY8" fmla="*/ 463079 h 1454147"/>
                  <a:gd name="connsiteX0" fmla="*/ 41875 w 4366699"/>
                  <a:gd name="connsiteY0" fmla="*/ 463079 h 1454147"/>
                  <a:gd name="connsiteX1" fmla="*/ 652099 w 4366699"/>
                  <a:gd name="connsiteY1" fmla="*/ 21021 h 1454147"/>
                  <a:gd name="connsiteX2" fmla="*/ 4028369 w 4366699"/>
                  <a:gd name="connsiteY2" fmla="*/ 0 h 1454147"/>
                  <a:gd name="connsiteX3" fmla="*/ 4365326 w 4366699"/>
                  <a:gd name="connsiteY3" fmla="*/ 536652 h 1454147"/>
                  <a:gd name="connsiteX4" fmla="*/ 4354815 w 4366699"/>
                  <a:gd name="connsiteY4" fmla="*/ 1201274 h 1454147"/>
                  <a:gd name="connsiteX5" fmla="*/ 4133473 w 4366699"/>
                  <a:gd name="connsiteY5" fmla="*/ 1422616 h 1454147"/>
                  <a:gd name="connsiteX6" fmla="*/ 525975 w 4366699"/>
                  <a:gd name="connsiteY6" fmla="*/ 1454147 h 1454147"/>
                  <a:gd name="connsiteX7" fmla="*/ 73406 w 4366699"/>
                  <a:gd name="connsiteY7" fmla="*/ 1138212 h 1454147"/>
                  <a:gd name="connsiteX8" fmla="*/ 41875 w 4366699"/>
                  <a:gd name="connsiteY8" fmla="*/ 463079 h 1454147"/>
                  <a:gd name="connsiteX0" fmla="*/ 41875 w 4365922"/>
                  <a:gd name="connsiteY0" fmla="*/ 494610 h 1485678"/>
                  <a:gd name="connsiteX1" fmla="*/ 652099 w 4365922"/>
                  <a:gd name="connsiteY1" fmla="*/ 52552 h 1485678"/>
                  <a:gd name="connsiteX2" fmla="*/ 3713059 w 4365922"/>
                  <a:gd name="connsiteY2" fmla="*/ 0 h 1485678"/>
                  <a:gd name="connsiteX3" fmla="*/ 4365326 w 4365922"/>
                  <a:gd name="connsiteY3" fmla="*/ 568183 h 1485678"/>
                  <a:gd name="connsiteX4" fmla="*/ 4354815 w 4365922"/>
                  <a:gd name="connsiteY4" fmla="*/ 1232805 h 1485678"/>
                  <a:gd name="connsiteX5" fmla="*/ 4133473 w 4365922"/>
                  <a:gd name="connsiteY5" fmla="*/ 1454147 h 1485678"/>
                  <a:gd name="connsiteX6" fmla="*/ 525975 w 4365922"/>
                  <a:gd name="connsiteY6" fmla="*/ 1485678 h 1485678"/>
                  <a:gd name="connsiteX7" fmla="*/ 73406 w 4365922"/>
                  <a:gd name="connsiteY7" fmla="*/ 1169743 h 1485678"/>
                  <a:gd name="connsiteX8" fmla="*/ 41875 w 4365922"/>
                  <a:gd name="connsiteY8" fmla="*/ 494610 h 1485678"/>
                  <a:gd name="connsiteX0" fmla="*/ 41875 w 4365934"/>
                  <a:gd name="connsiteY0" fmla="*/ 473589 h 1464657"/>
                  <a:gd name="connsiteX1" fmla="*/ 652099 w 4365934"/>
                  <a:gd name="connsiteY1" fmla="*/ 31531 h 1464657"/>
                  <a:gd name="connsiteX2" fmla="*/ 3723569 w 4365934"/>
                  <a:gd name="connsiteY2" fmla="*/ 0 h 1464657"/>
                  <a:gd name="connsiteX3" fmla="*/ 4365326 w 4365934"/>
                  <a:gd name="connsiteY3" fmla="*/ 547162 h 1464657"/>
                  <a:gd name="connsiteX4" fmla="*/ 4354815 w 4365934"/>
                  <a:gd name="connsiteY4" fmla="*/ 1211784 h 1464657"/>
                  <a:gd name="connsiteX5" fmla="*/ 4133473 w 4365934"/>
                  <a:gd name="connsiteY5" fmla="*/ 1433126 h 1464657"/>
                  <a:gd name="connsiteX6" fmla="*/ 525975 w 4365934"/>
                  <a:gd name="connsiteY6" fmla="*/ 1464657 h 1464657"/>
                  <a:gd name="connsiteX7" fmla="*/ 73406 w 4365934"/>
                  <a:gd name="connsiteY7" fmla="*/ 1148722 h 1464657"/>
                  <a:gd name="connsiteX8" fmla="*/ 41875 w 4365934"/>
                  <a:gd name="connsiteY8" fmla="*/ 473589 h 1464657"/>
                  <a:gd name="connsiteX0" fmla="*/ 41875 w 4365934"/>
                  <a:gd name="connsiteY0" fmla="*/ 524390 h 1515458"/>
                  <a:gd name="connsiteX1" fmla="*/ 652099 w 4365934"/>
                  <a:gd name="connsiteY1" fmla="*/ 82332 h 1515458"/>
                  <a:gd name="connsiteX2" fmla="*/ 3723569 w 4365934"/>
                  <a:gd name="connsiteY2" fmla="*/ 50801 h 1515458"/>
                  <a:gd name="connsiteX3" fmla="*/ 4365326 w 4365934"/>
                  <a:gd name="connsiteY3" fmla="*/ 597963 h 1515458"/>
                  <a:gd name="connsiteX4" fmla="*/ 4354815 w 4365934"/>
                  <a:gd name="connsiteY4" fmla="*/ 1262585 h 1515458"/>
                  <a:gd name="connsiteX5" fmla="*/ 4133473 w 4365934"/>
                  <a:gd name="connsiteY5" fmla="*/ 1483927 h 1515458"/>
                  <a:gd name="connsiteX6" fmla="*/ 525975 w 4365934"/>
                  <a:gd name="connsiteY6" fmla="*/ 1515458 h 1515458"/>
                  <a:gd name="connsiteX7" fmla="*/ 73406 w 4365934"/>
                  <a:gd name="connsiteY7" fmla="*/ 1199523 h 1515458"/>
                  <a:gd name="connsiteX8" fmla="*/ 41875 w 4365934"/>
                  <a:gd name="connsiteY8" fmla="*/ 524390 h 1515458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354815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291753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85061"/>
                  <a:gd name="connsiteY0" fmla="*/ 553879 h 1544947"/>
                  <a:gd name="connsiteX1" fmla="*/ 652099 w 4385061"/>
                  <a:gd name="connsiteY1" fmla="*/ 111821 h 1544947"/>
                  <a:gd name="connsiteX2" fmla="*/ 3723569 w 4385061"/>
                  <a:gd name="connsiteY2" fmla="*/ 80290 h 1544947"/>
                  <a:gd name="connsiteX3" fmla="*/ 4365326 w 4385061"/>
                  <a:gd name="connsiteY3" fmla="*/ 627452 h 1544947"/>
                  <a:gd name="connsiteX4" fmla="*/ 4291753 w 4385061"/>
                  <a:gd name="connsiteY4" fmla="*/ 1292074 h 1544947"/>
                  <a:gd name="connsiteX5" fmla="*/ 4133473 w 4385061"/>
                  <a:gd name="connsiteY5" fmla="*/ 1513416 h 1544947"/>
                  <a:gd name="connsiteX6" fmla="*/ 525975 w 4385061"/>
                  <a:gd name="connsiteY6" fmla="*/ 1544947 h 1544947"/>
                  <a:gd name="connsiteX7" fmla="*/ 73406 w 4385061"/>
                  <a:gd name="connsiteY7" fmla="*/ 1229012 h 1544947"/>
                  <a:gd name="connsiteX8" fmla="*/ 41875 w 4385061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61956"/>
                  <a:gd name="connsiteX1" fmla="*/ 652099 w 4411568"/>
                  <a:gd name="connsiteY1" fmla="*/ 111821 h 1561956"/>
                  <a:gd name="connsiteX2" fmla="*/ 3723569 w 4411568"/>
                  <a:gd name="connsiteY2" fmla="*/ 80290 h 1561956"/>
                  <a:gd name="connsiteX3" fmla="*/ 4365326 w 4411568"/>
                  <a:gd name="connsiteY3" fmla="*/ 627452 h 1561956"/>
                  <a:gd name="connsiteX4" fmla="*/ 4291753 w 4411568"/>
                  <a:gd name="connsiteY4" fmla="*/ 1292074 h 1561956"/>
                  <a:gd name="connsiteX5" fmla="*/ 3649997 w 4411568"/>
                  <a:gd name="connsiteY5" fmla="*/ 1523927 h 1561956"/>
                  <a:gd name="connsiteX6" fmla="*/ 841286 w 4411568"/>
                  <a:gd name="connsiteY6" fmla="*/ 1544947 h 1561956"/>
                  <a:gd name="connsiteX7" fmla="*/ 73406 w 4411568"/>
                  <a:gd name="connsiteY7" fmla="*/ 1229012 h 1561956"/>
                  <a:gd name="connsiteX8" fmla="*/ 41875 w 4411568"/>
                  <a:gd name="connsiteY8" fmla="*/ 553879 h 1561956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06963"/>
                  <a:gd name="connsiteY0" fmla="*/ 553879 h 1581769"/>
                  <a:gd name="connsiteX1" fmla="*/ 652099 w 4406963"/>
                  <a:gd name="connsiteY1" fmla="*/ 111821 h 1581769"/>
                  <a:gd name="connsiteX2" fmla="*/ 3723569 w 4406963"/>
                  <a:gd name="connsiteY2" fmla="*/ 80290 h 1581769"/>
                  <a:gd name="connsiteX3" fmla="*/ 4365326 w 4406963"/>
                  <a:gd name="connsiteY3" fmla="*/ 627452 h 1581769"/>
                  <a:gd name="connsiteX4" fmla="*/ 4281243 w 4406963"/>
                  <a:gd name="connsiteY4" fmla="*/ 1250033 h 1581769"/>
                  <a:gd name="connsiteX5" fmla="*/ 3649997 w 4406963"/>
                  <a:gd name="connsiteY5" fmla="*/ 1523927 h 1581769"/>
                  <a:gd name="connsiteX6" fmla="*/ 841286 w 4406963"/>
                  <a:gd name="connsiteY6" fmla="*/ 1544947 h 1581769"/>
                  <a:gd name="connsiteX7" fmla="*/ 73406 w 4406963"/>
                  <a:gd name="connsiteY7" fmla="*/ 1229012 h 1581769"/>
                  <a:gd name="connsiteX8" fmla="*/ 41875 w 4406963"/>
                  <a:gd name="connsiteY8" fmla="*/ 553879 h 1581769"/>
                  <a:gd name="connsiteX0" fmla="*/ 30475 w 4395563"/>
                  <a:gd name="connsiteY0" fmla="*/ 553879 h 1581769"/>
                  <a:gd name="connsiteX1" fmla="*/ 640699 w 4395563"/>
                  <a:gd name="connsiteY1" fmla="*/ 111821 h 1581769"/>
                  <a:gd name="connsiteX2" fmla="*/ 3712169 w 4395563"/>
                  <a:gd name="connsiteY2" fmla="*/ 80290 h 1581769"/>
                  <a:gd name="connsiteX3" fmla="*/ 4353926 w 4395563"/>
                  <a:gd name="connsiteY3" fmla="*/ 627452 h 1581769"/>
                  <a:gd name="connsiteX4" fmla="*/ 4269843 w 4395563"/>
                  <a:gd name="connsiteY4" fmla="*/ 1250033 h 1581769"/>
                  <a:gd name="connsiteX5" fmla="*/ 3638597 w 4395563"/>
                  <a:gd name="connsiteY5" fmla="*/ 1523927 h 1581769"/>
                  <a:gd name="connsiteX6" fmla="*/ 829886 w 4395563"/>
                  <a:gd name="connsiteY6" fmla="*/ 1544947 h 1581769"/>
                  <a:gd name="connsiteX7" fmla="*/ 104048 w 4395563"/>
                  <a:gd name="connsiteY7" fmla="*/ 1144929 h 1581769"/>
                  <a:gd name="connsiteX8" fmla="*/ 30475 w 4395563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37023 w 4402111"/>
                  <a:gd name="connsiteY0" fmla="*/ 553879 h 1581769"/>
                  <a:gd name="connsiteX1" fmla="*/ 647247 w 4402111"/>
                  <a:gd name="connsiteY1" fmla="*/ 111821 h 1581769"/>
                  <a:gd name="connsiteX2" fmla="*/ 3718717 w 4402111"/>
                  <a:gd name="connsiteY2" fmla="*/ 80290 h 1581769"/>
                  <a:gd name="connsiteX3" fmla="*/ 4360474 w 4402111"/>
                  <a:gd name="connsiteY3" fmla="*/ 627452 h 1581769"/>
                  <a:gd name="connsiteX4" fmla="*/ 4276391 w 4402111"/>
                  <a:gd name="connsiteY4" fmla="*/ 1250033 h 1581769"/>
                  <a:gd name="connsiteX5" fmla="*/ 3645145 w 4402111"/>
                  <a:gd name="connsiteY5" fmla="*/ 1523927 h 1581769"/>
                  <a:gd name="connsiteX6" fmla="*/ 836434 w 4402111"/>
                  <a:gd name="connsiteY6" fmla="*/ 1544947 h 1581769"/>
                  <a:gd name="connsiteX7" fmla="*/ 110596 w 4402111"/>
                  <a:gd name="connsiteY7" fmla="*/ 1144929 h 1581769"/>
                  <a:gd name="connsiteX8" fmla="*/ 37023 w 4402111"/>
                  <a:gd name="connsiteY8" fmla="*/ 553879 h 1581769"/>
                  <a:gd name="connsiteX0" fmla="*/ 37023 w 4402111"/>
                  <a:gd name="connsiteY0" fmla="*/ 591783 h 1619673"/>
                  <a:gd name="connsiteX1" fmla="*/ 699798 w 4402111"/>
                  <a:gd name="connsiteY1" fmla="*/ 76153 h 1619673"/>
                  <a:gd name="connsiteX2" fmla="*/ 3718717 w 4402111"/>
                  <a:gd name="connsiteY2" fmla="*/ 118194 h 1619673"/>
                  <a:gd name="connsiteX3" fmla="*/ 4360474 w 4402111"/>
                  <a:gd name="connsiteY3" fmla="*/ 665356 h 1619673"/>
                  <a:gd name="connsiteX4" fmla="*/ 4276391 w 4402111"/>
                  <a:gd name="connsiteY4" fmla="*/ 1287937 h 1619673"/>
                  <a:gd name="connsiteX5" fmla="*/ 3645145 w 4402111"/>
                  <a:gd name="connsiteY5" fmla="*/ 1561831 h 1619673"/>
                  <a:gd name="connsiteX6" fmla="*/ 836434 w 4402111"/>
                  <a:gd name="connsiteY6" fmla="*/ 1582851 h 1619673"/>
                  <a:gd name="connsiteX7" fmla="*/ 110596 w 4402111"/>
                  <a:gd name="connsiteY7" fmla="*/ 1182833 h 1619673"/>
                  <a:gd name="connsiteX8" fmla="*/ 37023 w 4402111"/>
                  <a:gd name="connsiteY8" fmla="*/ 591783 h 1619673"/>
                  <a:gd name="connsiteX0" fmla="*/ 37023 w 4402111"/>
                  <a:gd name="connsiteY0" fmla="*/ 591783 h 1643826"/>
                  <a:gd name="connsiteX1" fmla="*/ 699798 w 4402111"/>
                  <a:gd name="connsiteY1" fmla="*/ 76153 h 1643826"/>
                  <a:gd name="connsiteX2" fmla="*/ 3718717 w 4402111"/>
                  <a:gd name="connsiteY2" fmla="*/ 118194 h 1643826"/>
                  <a:gd name="connsiteX3" fmla="*/ 4360474 w 4402111"/>
                  <a:gd name="connsiteY3" fmla="*/ 665356 h 1643826"/>
                  <a:gd name="connsiteX4" fmla="*/ 4276391 w 4402111"/>
                  <a:gd name="connsiteY4" fmla="*/ 1287937 h 1643826"/>
                  <a:gd name="connsiteX5" fmla="*/ 3645145 w 4402111"/>
                  <a:gd name="connsiteY5" fmla="*/ 1561831 h 1643826"/>
                  <a:gd name="connsiteX6" fmla="*/ 836434 w 4402111"/>
                  <a:gd name="connsiteY6" fmla="*/ 1582851 h 1643826"/>
                  <a:gd name="connsiteX7" fmla="*/ 110596 w 4402111"/>
                  <a:gd name="connsiteY7" fmla="*/ 1182833 h 1643826"/>
                  <a:gd name="connsiteX8" fmla="*/ 37023 w 4402111"/>
                  <a:gd name="connsiteY8" fmla="*/ 591783 h 164382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615734 h 1683317"/>
                  <a:gd name="connsiteX1" fmla="*/ 699798 w 4393475"/>
                  <a:gd name="connsiteY1" fmla="*/ 100104 h 1683317"/>
                  <a:gd name="connsiteX2" fmla="*/ 3718717 w 4393475"/>
                  <a:gd name="connsiteY2" fmla="*/ 142145 h 1683317"/>
                  <a:gd name="connsiteX3" fmla="*/ 4360474 w 4393475"/>
                  <a:gd name="connsiteY3" fmla="*/ 689307 h 1683317"/>
                  <a:gd name="connsiteX4" fmla="*/ 4265881 w 4393475"/>
                  <a:gd name="connsiteY4" fmla="*/ 1347192 h 1683317"/>
                  <a:gd name="connsiteX5" fmla="*/ 3624124 w 4393475"/>
                  <a:gd name="connsiteY5" fmla="*/ 1621086 h 1683317"/>
                  <a:gd name="connsiteX6" fmla="*/ 836434 w 4393475"/>
                  <a:gd name="connsiteY6" fmla="*/ 1606802 h 1683317"/>
                  <a:gd name="connsiteX7" fmla="*/ 110596 w 4393475"/>
                  <a:gd name="connsiteY7" fmla="*/ 1206784 h 1683317"/>
                  <a:gd name="connsiteX8" fmla="*/ 37023 w 4393475"/>
                  <a:gd name="connsiteY8" fmla="*/ 615734 h 16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fr-FR" altLang="fr-FR" sz="1300" dirty="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ZoneTexte 13">
                <a:extLst>
                  <a:ext uri="{FF2B5EF4-FFF2-40B4-BE49-F238E27FC236}">
                    <a16:creationId xmlns:a16="http://schemas.microsoft.com/office/drawing/2014/main" id="{51506362-8F9B-4137-A9C1-025BBBEF44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011" y="5252296"/>
                <a:ext cx="2097722" cy="1006317"/>
              </a:xfrm>
              <a:custGeom>
                <a:avLst/>
                <a:gdLst>
                  <a:gd name="connsiteX0" fmla="*/ 0 w 4449575"/>
                  <a:gd name="connsiteY0" fmla="*/ 221342 h 1328023"/>
                  <a:gd name="connsiteX1" fmla="*/ 221342 w 4449575"/>
                  <a:gd name="connsiteY1" fmla="*/ 0 h 1328023"/>
                  <a:gd name="connsiteX2" fmla="*/ 4228233 w 4449575"/>
                  <a:gd name="connsiteY2" fmla="*/ 0 h 1328023"/>
                  <a:gd name="connsiteX3" fmla="*/ 4449575 w 4449575"/>
                  <a:gd name="connsiteY3" fmla="*/ 221342 h 1328023"/>
                  <a:gd name="connsiteX4" fmla="*/ 4449575 w 4449575"/>
                  <a:gd name="connsiteY4" fmla="*/ 1106681 h 1328023"/>
                  <a:gd name="connsiteX5" fmla="*/ 4228233 w 4449575"/>
                  <a:gd name="connsiteY5" fmla="*/ 1328023 h 1328023"/>
                  <a:gd name="connsiteX6" fmla="*/ 221342 w 4449575"/>
                  <a:gd name="connsiteY6" fmla="*/ 1328023 h 1328023"/>
                  <a:gd name="connsiteX7" fmla="*/ 0 w 4449575"/>
                  <a:gd name="connsiteY7" fmla="*/ 1106681 h 1328023"/>
                  <a:gd name="connsiteX8" fmla="*/ 0 w 4449575"/>
                  <a:gd name="connsiteY8" fmla="*/ 221342 h 1328023"/>
                  <a:gd name="connsiteX0" fmla="*/ 0 w 4449575"/>
                  <a:gd name="connsiteY0" fmla="*/ 294914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0 w 4449575"/>
                  <a:gd name="connsiteY8" fmla="*/ 294914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0 w 4418044"/>
                  <a:gd name="connsiteY0" fmla="*/ 452569 h 1401595"/>
                  <a:gd name="connsiteX1" fmla="*/ 715328 w 4418044"/>
                  <a:gd name="connsiteY1" fmla="*/ 0 h 1401595"/>
                  <a:gd name="connsiteX2" fmla="*/ 4196702 w 4418044"/>
                  <a:gd name="connsiteY2" fmla="*/ 73572 h 1401595"/>
                  <a:gd name="connsiteX3" fmla="*/ 4418044 w 4418044"/>
                  <a:gd name="connsiteY3" fmla="*/ 294914 h 1401595"/>
                  <a:gd name="connsiteX4" fmla="*/ 4418044 w 4418044"/>
                  <a:gd name="connsiteY4" fmla="*/ 1180253 h 1401595"/>
                  <a:gd name="connsiteX5" fmla="*/ 4196702 w 4418044"/>
                  <a:gd name="connsiteY5" fmla="*/ 1401595 h 1401595"/>
                  <a:gd name="connsiteX6" fmla="*/ 189811 w 4418044"/>
                  <a:gd name="connsiteY6" fmla="*/ 1401595 h 1401595"/>
                  <a:gd name="connsiteX7" fmla="*/ 63062 w 4418044"/>
                  <a:gd name="connsiteY7" fmla="*/ 1180253 h 1401595"/>
                  <a:gd name="connsiteX8" fmla="*/ 0 w 4418044"/>
                  <a:gd name="connsiteY8" fmla="*/ 452569 h 1401595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63062 w 4418044"/>
                  <a:gd name="connsiteY7" fmla="*/ 1180253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085659 h 1433126"/>
                  <a:gd name="connsiteX8" fmla="*/ 27791 w 4340731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117191 h 1433126"/>
                  <a:gd name="connsiteX8" fmla="*/ 27791 w 4340731"/>
                  <a:gd name="connsiteY8" fmla="*/ 442058 h 1433126"/>
                  <a:gd name="connsiteX0" fmla="*/ 41875 w 4354815"/>
                  <a:gd name="connsiteY0" fmla="*/ 442058 h 1433126"/>
                  <a:gd name="connsiteX1" fmla="*/ 652099 w 4354815"/>
                  <a:gd name="connsiteY1" fmla="*/ 0 h 1433126"/>
                  <a:gd name="connsiteX2" fmla="*/ 4133473 w 4354815"/>
                  <a:gd name="connsiteY2" fmla="*/ 73572 h 1433126"/>
                  <a:gd name="connsiteX3" fmla="*/ 4354815 w 4354815"/>
                  <a:gd name="connsiteY3" fmla="*/ 294914 h 1433126"/>
                  <a:gd name="connsiteX4" fmla="*/ 4354815 w 4354815"/>
                  <a:gd name="connsiteY4" fmla="*/ 1180253 h 1433126"/>
                  <a:gd name="connsiteX5" fmla="*/ 4133473 w 4354815"/>
                  <a:gd name="connsiteY5" fmla="*/ 1401595 h 1433126"/>
                  <a:gd name="connsiteX6" fmla="*/ 525975 w 4354815"/>
                  <a:gd name="connsiteY6" fmla="*/ 1433126 h 1433126"/>
                  <a:gd name="connsiteX7" fmla="*/ 73406 w 4354815"/>
                  <a:gd name="connsiteY7" fmla="*/ 1117191 h 1433126"/>
                  <a:gd name="connsiteX8" fmla="*/ 41875 w 4354815"/>
                  <a:gd name="connsiteY8" fmla="*/ 442058 h 1433126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65326"/>
                  <a:gd name="connsiteY0" fmla="*/ 463079 h 1454147"/>
                  <a:gd name="connsiteX1" fmla="*/ 652099 w 4365326"/>
                  <a:gd name="connsiteY1" fmla="*/ 21021 h 1454147"/>
                  <a:gd name="connsiteX2" fmla="*/ 4028369 w 4365326"/>
                  <a:gd name="connsiteY2" fmla="*/ 0 h 1454147"/>
                  <a:gd name="connsiteX3" fmla="*/ 4365326 w 4365326"/>
                  <a:gd name="connsiteY3" fmla="*/ 536652 h 1454147"/>
                  <a:gd name="connsiteX4" fmla="*/ 4354815 w 4365326"/>
                  <a:gd name="connsiteY4" fmla="*/ 1201274 h 1454147"/>
                  <a:gd name="connsiteX5" fmla="*/ 4133473 w 4365326"/>
                  <a:gd name="connsiteY5" fmla="*/ 1422616 h 1454147"/>
                  <a:gd name="connsiteX6" fmla="*/ 525975 w 4365326"/>
                  <a:gd name="connsiteY6" fmla="*/ 1454147 h 1454147"/>
                  <a:gd name="connsiteX7" fmla="*/ 73406 w 4365326"/>
                  <a:gd name="connsiteY7" fmla="*/ 1138212 h 1454147"/>
                  <a:gd name="connsiteX8" fmla="*/ 41875 w 4365326"/>
                  <a:gd name="connsiteY8" fmla="*/ 463079 h 1454147"/>
                  <a:gd name="connsiteX0" fmla="*/ 41875 w 4366699"/>
                  <a:gd name="connsiteY0" fmla="*/ 463079 h 1454147"/>
                  <a:gd name="connsiteX1" fmla="*/ 652099 w 4366699"/>
                  <a:gd name="connsiteY1" fmla="*/ 21021 h 1454147"/>
                  <a:gd name="connsiteX2" fmla="*/ 4028369 w 4366699"/>
                  <a:gd name="connsiteY2" fmla="*/ 0 h 1454147"/>
                  <a:gd name="connsiteX3" fmla="*/ 4365326 w 4366699"/>
                  <a:gd name="connsiteY3" fmla="*/ 536652 h 1454147"/>
                  <a:gd name="connsiteX4" fmla="*/ 4354815 w 4366699"/>
                  <a:gd name="connsiteY4" fmla="*/ 1201274 h 1454147"/>
                  <a:gd name="connsiteX5" fmla="*/ 4133473 w 4366699"/>
                  <a:gd name="connsiteY5" fmla="*/ 1422616 h 1454147"/>
                  <a:gd name="connsiteX6" fmla="*/ 525975 w 4366699"/>
                  <a:gd name="connsiteY6" fmla="*/ 1454147 h 1454147"/>
                  <a:gd name="connsiteX7" fmla="*/ 73406 w 4366699"/>
                  <a:gd name="connsiteY7" fmla="*/ 1138212 h 1454147"/>
                  <a:gd name="connsiteX8" fmla="*/ 41875 w 4366699"/>
                  <a:gd name="connsiteY8" fmla="*/ 463079 h 1454147"/>
                  <a:gd name="connsiteX0" fmla="*/ 41875 w 4365922"/>
                  <a:gd name="connsiteY0" fmla="*/ 494610 h 1485678"/>
                  <a:gd name="connsiteX1" fmla="*/ 652099 w 4365922"/>
                  <a:gd name="connsiteY1" fmla="*/ 52552 h 1485678"/>
                  <a:gd name="connsiteX2" fmla="*/ 3713059 w 4365922"/>
                  <a:gd name="connsiteY2" fmla="*/ 0 h 1485678"/>
                  <a:gd name="connsiteX3" fmla="*/ 4365326 w 4365922"/>
                  <a:gd name="connsiteY3" fmla="*/ 568183 h 1485678"/>
                  <a:gd name="connsiteX4" fmla="*/ 4354815 w 4365922"/>
                  <a:gd name="connsiteY4" fmla="*/ 1232805 h 1485678"/>
                  <a:gd name="connsiteX5" fmla="*/ 4133473 w 4365922"/>
                  <a:gd name="connsiteY5" fmla="*/ 1454147 h 1485678"/>
                  <a:gd name="connsiteX6" fmla="*/ 525975 w 4365922"/>
                  <a:gd name="connsiteY6" fmla="*/ 1485678 h 1485678"/>
                  <a:gd name="connsiteX7" fmla="*/ 73406 w 4365922"/>
                  <a:gd name="connsiteY7" fmla="*/ 1169743 h 1485678"/>
                  <a:gd name="connsiteX8" fmla="*/ 41875 w 4365922"/>
                  <a:gd name="connsiteY8" fmla="*/ 494610 h 1485678"/>
                  <a:gd name="connsiteX0" fmla="*/ 41875 w 4365934"/>
                  <a:gd name="connsiteY0" fmla="*/ 473589 h 1464657"/>
                  <a:gd name="connsiteX1" fmla="*/ 652099 w 4365934"/>
                  <a:gd name="connsiteY1" fmla="*/ 31531 h 1464657"/>
                  <a:gd name="connsiteX2" fmla="*/ 3723569 w 4365934"/>
                  <a:gd name="connsiteY2" fmla="*/ 0 h 1464657"/>
                  <a:gd name="connsiteX3" fmla="*/ 4365326 w 4365934"/>
                  <a:gd name="connsiteY3" fmla="*/ 547162 h 1464657"/>
                  <a:gd name="connsiteX4" fmla="*/ 4354815 w 4365934"/>
                  <a:gd name="connsiteY4" fmla="*/ 1211784 h 1464657"/>
                  <a:gd name="connsiteX5" fmla="*/ 4133473 w 4365934"/>
                  <a:gd name="connsiteY5" fmla="*/ 1433126 h 1464657"/>
                  <a:gd name="connsiteX6" fmla="*/ 525975 w 4365934"/>
                  <a:gd name="connsiteY6" fmla="*/ 1464657 h 1464657"/>
                  <a:gd name="connsiteX7" fmla="*/ 73406 w 4365934"/>
                  <a:gd name="connsiteY7" fmla="*/ 1148722 h 1464657"/>
                  <a:gd name="connsiteX8" fmla="*/ 41875 w 4365934"/>
                  <a:gd name="connsiteY8" fmla="*/ 473589 h 1464657"/>
                  <a:gd name="connsiteX0" fmla="*/ 41875 w 4365934"/>
                  <a:gd name="connsiteY0" fmla="*/ 524390 h 1515458"/>
                  <a:gd name="connsiteX1" fmla="*/ 652099 w 4365934"/>
                  <a:gd name="connsiteY1" fmla="*/ 82332 h 1515458"/>
                  <a:gd name="connsiteX2" fmla="*/ 3723569 w 4365934"/>
                  <a:gd name="connsiteY2" fmla="*/ 50801 h 1515458"/>
                  <a:gd name="connsiteX3" fmla="*/ 4365326 w 4365934"/>
                  <a:gd name="connsiteY3" fmla="*/ 597963 h 1515458"/>
                  <a:gd name="connsiteX4" fmla="*/ 4354815 w 4365934"/>
                  <a:gd name="connsiteY4" fmla="*/ 1262585 h 1515458"/>
                  <a:gd name="connsiteX5" fmla="*/ 4133473 w 4365934"/>
                  <a:gd name="connsiteY5" fmla="*/ 1483927 h 1515458"/>
                  <a:gd name="connsiteX6" fmla="*/ 525975 w 4365934"/>
                  <a:gd name="connsiteY6" fmla="*/ 1515458 h 1515458"/>
                  <a:gd name="connsiteX7" fmla="*/ 73406 w 4365934"/>
                  <a:gd name="connsiteY7" fmla="*/ 1199523 h 1515458"/>
                  <a:gd name="connsiteX8" fmla="*/ 41875 w 4365934"/>
                  <a:gd name="connsiteY8" fmla="*/ 524390 h 1515458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354815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291753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85061"/>
                  <a:gd name="connsiteY0" fmla="*/ 553879 h 1544947"/>
                  <a:gd name="connsiteX1" fmla="*/ 652099 w 4385061"/>
                  <a:gd name="connsiteY1" fmla="*/ 111821 h 1544947"/>
                  <a:gd name="connsiteX2" fmla="*/ 3723569 w 4385061"/>
                  <a:gd name="connsiteY2" fmla="*/ 80290 h 1544947"/>
                  <a:gd name="connsiteX3" fmla="*/ 4365326 w 4385061"/>
                  <a:gd name="connsiteY3" fmla="*/ 627452 h 1544947"/>
                  <a:gd name="connsiteX4" fmla="*/ 4291753 w 4385061"/>
                  <a:gd name="connsiteY4" fmla="*/ 1292074 h 1544947"/>
                  <a:gd name="connsiteX5" fmla="*/ 4133473 w 4385061"/>
                  <a:gd name="connsiteY5" fmla="*/ 1513416 h 1544947"/>
                  <a:gd name="connsiteX6" fmla="*/ 525975 w 4385061"/>
                  <a:gd name="connsiteY6" fmla="*/ 1544947 h 1544947"/>
                  <a:gd name="connsiteX7" fmla="*/ 73406 w 4385061"/>
                  <a:gd name="connsiteY7" fmla="*/ 1229012 h 1544947"/>
                  <a:gd name="connsiteX8" fmla="*/ 41875 w 4385061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61956"/>
                  <a:gd name="connsiteX1" fmla="*/ 652099 w 4411568"/>
                  <a:gd name="connsiteY1" fmla="*/ 111821 h 1561956"/>
                  <a:gd name="connsiteX2" fmla="*/ 3723569 w 4411568"/>
                  <a:gd name="connsiteY2" fmla="*/ 80290 h 1561956"/>
                  <a:gd name="connsiteX3" fmla="*/ 4365326 w 4411568"/>
                  <a:gd name="connsiteY3" fmla="*/ 627452 h 1561956"/>
                  <a:gd name="connsiteX4" fmla="*/ 4291753 w 4411568"/>
                  <a:gd name="connsiteY4" fmla="*/ 1292074 h 1561956"/>
                  <a:gd name="connsiteX5" fmla="*/ 3649997 w 4411568"/>
                  <a:gd name="connsiteY5" fmla="*/ 1523927 h 1561956"/>
                  <a:gd name="connsiteX6" fmla="*/ 841286 w 4411568"/>
                  <a:gd name="connsiteY6" fmla="*/ 1544947 h 1561956"/>
                  <a:gd name="connsiteX7" fmla="*/ 73406 w 4411568"/>
                  <a:gd name="connsiteY7" fmla="*/ 1229012 h 1561956"/>
                  <a:gd name="connsiteX8" fmla="*/ 41875 w 4411568"/>
                  <a:gd name="connsiteY8" fmla="*/ 553879 h 1561956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06963"/>
                  <a:gd name="connsiteY0" fmla="*/ 553879 h 1581769"/>
                  <a:gd name="connsiteX1" fmla="*/ 652099 w 4406963"/>
                  <a:gd name="connsiteY1" fmla="*/ 111821 h 1581769"/>
                  <a:gd name="connsiteX2" fmla="*/ 3723569 w 4406963"/>
                  <a:gd name="connsiteY2" fmla="*/ 80290 h 1581769"/>
                  <a:gd name="connsiteX3" fmla="*/ 4365326 w 4406963"/>
                  <a:gd name="connsiteY3" fmla="*/ 627452 h 1581769"/>
                  <a:gd name="connsiteX4" fmla="*/ 4281243 w 4406963"/>
                  <a:gd name="connsiteY4" fmla="*/ 1250033 h 1581769"/>
                  <a:gd name="connsiteX5" fmla="*/ 3649997 w 4406963"/>
                  <a:gd name="connsiteY5" fmla="*/ 1523927 h 1581769"/>
                  <a:gd name="connsiteX6" fmla="*/ 841286 w 4406963"/>
                  <a:gd name="connsiteY6" fmla="*/ 1544947 h 1581769"/>
                  <a:gd name="connsiteX7" fmla="*/ 73406 w 4406963"/>
                  <a:gd name="connsiteY7" fmla="*/ 1229012 h 1581769"/>
                  <a:gd name="connsiteX8" fmla="*/ 41875 w 4406963"/>
                  <a:gd name="connsiteY8" fmla="*/ 553879 h 1581769"/>
                  <a:gd name="connsiteX0" fmla="*/ 30475 w 4395563"/>
                  <a:gd name="connsiteY0" fmla="*/ 553879 h 1581769"/>
                  <a:gd name="connsiteX1" fmla="*/ 640699 w 4395563"/>
                  <a:gd name="connsiteY1" fmla="*/ 111821 h 1581769"/>
                  <a:gd name="connsiteX2" fmla="*/ 3712169 w 4395563"/>
                  <a:gd name="connsiteY2" fmla="*/ 80290 h 1581769"/>
                  <a:gd name="connsiteX3" fmla="*/ 4353926 w 4395563"/>
                  <a:gd name="connsiteY3" fmla="*/ 627452 h 1581769"/>
                  <a:gd name="connsiteX4" fmla="*/ 4269843 w 4395563"/>
                  <a:gd name="connsiteY4" fmla="*/ 1250033 h 1581769"/>
                  <a:gd name="connsiteX5" fmla="*/ 3638597 w 4395563"/>
                  <a:gd name="connsiteY5" fmla="*/ 1523927 h 1581769"/>
                  <a:gd name="connsiteX6" fmla="*/ 829886 w 4395563"/>
                  <a:gd name="connsiteY6" fmla="*/ 1544947 h 1581769"/>
                  <a:gd name="connsiteX7" fmla="*/ 104048 w 4395563"/>
                  <a:gd name="connsiteY7" fmla="*/ 1144929 h 1581769"/>
                  <a:gd name="connsiteX8" fmla="*/ 30475 w 4395563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37023 w 4402111"/>
                  <a:gd name="connsiteY0" fmla="*/ 553879 h 1581769"/>
                  <a:gd name="connsiteX1" fmla="*/ 647247 w 4402111"/>
                  <a:gd name="connsiteY1" fmla="*/ 111821 h 1581769"/>
                  <a:gd name="connsiteX2" fmla="*/ 3718717 w 4402111"/>
                  <a:gd name="connsiteY2" fmla="*/ 80290 h 1581769"/>
                  <a:gd name="connsiteX3" fmla="*/ 4360474 w 4402111"/>
                  <a:gd name="connsiteY3" fmla="*/ 627452 h 1581769"/>
                  <a:gd name="connsiteX4" fmla="*/ 4276391 w 4402111"/>
                  <a:gd name="connsiteY4" fmla="*/ 1250033 h 1581769"/>
                  <a:gd name="connsiteX5" fmla="*/ 3645145 w 4402111"/>
                  <a:gd name="connsiteY5" fmla="*/ 1523927 h 1581769"/>
                  <a:gd name="connsiteX6" fmla="*/ 836434 w 4402111"/>
                  <a:gd name="connsiteY6" fmla="*/ 1544947 h 1581769"/>
                  <a:gd name="connsiteX7" fmla="*/ 110596 w 4402111"/>
                  <a:gd name="connsiteY7" fmla="*/ 1144929 h 1581769"/>
                  <a:gd name="connsiteX8" fmla="*/ 37023 w 4402111"/>
                  <a:gd name="connsiteY8" fmla="*/ 553879 h 1581769"/>
                  <a:gd name="connsiteX0" fmla="*/ 37023 w 4402111"/>
                  <a:gd name="connsiteY0" fmla="*/ 591783 h 1619673"/>
                  <a:gd name="connsiteX1" fmla="*/ 699798 w 4402111"/>
                  <a:gd name="connsiteY1" fmla="*/ 76153 h 1619673"/>
                  <a:gd name="connsiteX2" fmla="*/ 3718717 w 4402111"/>
                  <a:gd name="connsiteY2" fmla="*/ 118194 h 1619673"/>
                  <a:gd name="connsiteX3" fmla="*/ 4360474 w 4402111"/>
                  <a:gd name="connsiteY3" fmla="*/ 665356 h 1619673"/>
                  <a:gd name="connsiteX4" fmla="*/ 4276391 w 4402111"/>
                  <a:gd name="connsiteY4" fmla="*/ 1287937 h 1619673"/>
                  <a:gd name="connsiteX5" fmla="*/ 3645145 w 4402111"/>
                  <a:gd name="connsiteY5" fmla="*/ 1561831 h 1619673"/>
                  <a:gd name="connsiteX6" fmla="*/ 836434 w 4402111"/>
                  <a:gd name="connsiteY6" fmla="*/ 1582851 h 1619673"/>
                  <a:gd name="connsiteX7" fmla="*/ 110596 w 4402111"/>
                  <a:gd name="connsiteY7" fmla="*/ 1182833 h 1619673"/>
                  <a:gd name="connsiteX8" fmla="*/ 37023 w 4402111"/>
                  <a:gd name="connsiteY8" fmla="*/ 591783 h 1619673"/>
                  <a:gd name="connsiteX0" fmla="*/ 37023 w 4402111"/>
                  <a:gd name="connsiteY0" fmla="*/ 591783 h 1643826"/>
                  <a:gd name="connsiteX1" fmla="*/ 699798 w 4402111"/>
                  <a:gd name="connsiteY1" fmla="*/ 76153 h 1643826"/>
                  <a:gd name="connsiteX2" fmla="*/ 3718717 w 4402111"/>
                  <a:gd name="connsiteY2" fmla="*/ 118194 h 1643826"/>
                  <a:gd name="connsiteX3" fmla="*/ 4360474 w 4402111"/>
                  <a:gd name="connsiteY3" fmla="*/ 665356 h 1643826"/>
                  <a:gd name="connsiteX4" fmla="*/ 4276391 w 4402111"/>
                  <a:gd name="connsiteY4" fmla="*/ 1287937 h 1643826"/>
                  <a:gd name="connsiteX5" fmla="*/ 3645145 w 4402111"/>
                  <a:gd name="connsiteY5" fmla="*/ 1561831 h 1643826"/>
                  <a:gd name="connsiteX6" fmla="*/ 836434 w 4402111"/>
                  <a:gd name="connsiteY6" fmla="*/ 1582851 h 1643826"/>
                  <a:gd name="connsiteX7" fmla="*/ 110596 w 4402111"/>
                  <a:gd name="connsiteY7" fmla="*/ 1182833 h 1643826"/>
                  <a:gd name="connsiteX8" fmla="*/ 37023 w 4402111"/>
                  <a:gd name="connsiteY8" fmla="*/ 591783 h 164382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615734 h 1683317"/>
                  <a:gd name="connsiteX1" fmla="*/ 699798 w 4393475"/>
                  <a:gd name="connsiteY1" fmla="*/ 100104 h 1683317"/>
                  <a:gd name="connsiteX2" fmla="*/ 3718717 w 4393475"/>
                  <a:gd name="connsiteY2" fmla="*/ 142145 h 1683317"/>
                  <a:gd name="connsiteX3" fmla="*/ 4360474 w 4393475"/>
                  <a:gd name="connsiteY3" fmla="*/ 689307 h 1683317"/>
                  <a:gd name="connsiteX4" fmla="*/ 4265881 w 4393475"/>
                  <a:gd name="connsiteY4" fmla="*/ 1347192 h 1683317"/>
                  <a:gd name="connsiteX5" fmla="*/ 3624124 w 4393475"/>
                  <a:gd name="connsiteY5" fmla="*/ 1621086 h 1683317"/>
                  <a:gd name="connsiteX6" fmla="*/ 836434 w 4393475"/>
                  <a:gd name="connsiteY6" fmla="*/ 1606802 h 1683317"/>
                  <a:gd name="connsiteX7" fmla="*/ 110596 w 4393475"/>
                  <a:gd name="connsiteY7" fmla="*/ 1206784 h 1683317"/>
                  <a:gd name="connsiteX8" fmla="*/ 37023 w 4393475"/>
                  <a:gd name="connsiteY8" fmla="*/ 615734 h 16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fr-FR" altLang="fr-FR" sz="14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Il </a:t>
                </a:r>
                <a:r>
                  <a:rPr lang="fr-FR" altLang="fr-FR" sz="1400" b="1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biossido</a:t>
                </a:r>
                <a:r>
                  <a:rPr lang="fr-FR" altLang="fr-FR" sz="14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di </a:t>
                </a:r>
                <a:r>
                  <a:rPr lang="fr-FR" altLang="fr-FR" sz="1400" b="1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zolfo</a:t>
                </a:r>
                <a:r>
                  <a:rPr lang="fr-FR" altLang="fr-FR" sz="1400" b="1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(SO₂) 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causa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irritazione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ai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bronchi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,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asma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e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dermatiti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. Fa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peggiorare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le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malattie</a:t>
                </a:r>
                <a:r>
                  <a:rPr lang="fr-FR" altLang="fr-FR" sz="1300" dirty="0">
                    <a:solidFill>
                      <a:srgbClr val="771F45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1300" dirty="0" err="1">
                    <a:solidFill>
                      <a:srgbClr val="771F45"/>
                    </a:solidFill>
                    <a:cs typeface="Arial" panose="020B0604020202020204" pitchFamily="34" charset="0"/>
                  </a:rPr>
                  <a:t>cardiovascolari</a:t>
                </a:r>
                <a:endParaRPr lang="fr-FR" altLang="fr-FR" sz="1300" dirty="0">
                  <a:solidFill>
                    <a:srgbClr val="771F45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Espace réservé du numéro de diapositive 1">
            <a:extLst>
              <a:ext uri="{FF2B5EF4-FFF2-40B4-BE49-F238E27FC236}">
                <a16:creationId xmlns:a16="http://schemas.microsoft.com/office/drawing/2014/main" id="{33AF2108-1A9C-48F1-A5A9-28DB01DE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39960" name="PictoVideo">
            <a:extLst>
              <a:ext uri="{FF2B5EF4-FFF2-40B4-BE49-F238E27FC236}">
                <a16:creationId xmlns:a16="http://schemas.microsoft.com/office/drawing/2014/main" id="{79CFF207-CE9D-4AE9-B7C4-EB70FCD29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ZtxtP-Info">
            <a:extLst>
              <a:ext uri="{FF2B5EF4-FFF2-40B4-BE49-F238E27FC236}">
                <a16:creationId xmlns:a16="http://schemas.microsoft.com/office/drawing/2014/main" id="{803E7FE7-017A-451C-8FEB-DD16EC88A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60" name="ZtxtP-Video">
            <a:extLst>
              <a:ext uri="{FF2B5EF4-FFF2-40B4-BE49-F238E27FC236}">
                <a16:creationId xmlns:a16="http://schemas.microsoft.com/office/drawing/2014/main" id="{DFA9CFBA-DF9F-4D8E-96D4-CE78E015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9963" name="PictoGuide">
            <a:extLst>
              <a:ext uri="{FF2B5EF4-FFF2-40B4-BE49-F238E27FC236}">
                <a16:creationId xmlns:a16="http://schemas.microsoft.com/office/drawing/2014/main" id="{FA94C15A-E915-4B24-A9A1-CB17DF1593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ZtxtP-Guide">
            <a:extLst>
              <a:ext uri="{FF2B5EF4-FFF2-40B4-BE49-F238E27FC236}">
                <a16:creationId xmlns:a16="http://schemas.microsoft.com/office/drawing/2014/main" id="{702A2752-517B-47D8-8829-FB4645FE9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9966" name="PictoVideo">
            <a:extLst>
              <a:ext uri="{FF2B5EF4-FFF2-40B4-BE49-F238E27FC236}">
                <a16:creationId xmlns:a16="http://schemas.microsoft.com/office/drawing/2014/main" id="{327CACBD-C580-4CC5-8FEA-9E71088282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7" name="Image 42">
            <a:extLst>
              <a:ext uri="{FF2B5EF4-FFF2-40B4-BE49-F238E27FC236}">
                <a16:creationId xmlns:a16="http://schemas.microsoft.com/office/drawing/2014/main" id="{559079A7-2AB8-48AF-A5EB-6EAA6A2D64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">
            <a:extLst>
              <a:ext uri="{FF2B5EF4-FFF2-40B4-BE49-F238E27FC236}">
                <a16:creationId xmlns:a16="http://schemas.microsoft.com/office/drawing/2014/main" id="{4C021E2F-C9EE-453A-9042-4A262ECB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532">
            <a:off x="3706813" y="1138238"/>
            <a:ext cx="6238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2" name="ZoneTexte 13">
            <a:extLst>
              <a:ext uri="{FF2B5EF4-FFF2-40B4-BE49-F238E27FC236}">
                <a16:creationId xmlns:a16="http://schemas.microsoft.com/office/drawing/2014/main" id="{B568F258-01D5-46A5-A5A5-45BB8C0F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25" y="4170363"/>
            <a:ext cx="2311400" cy="674031"/>
          </a:xfrm>
          <a:custGeom>
            <a:avLst/>
            <a:gdLst>
              <a:gd name="T0" fmla="*/ 5 w 4393475"/>
              <a:gd name="T1" fmla="*/ 548 h 1683317"/>
              <a:gd name="T2" fmla="*/ 87 w 4393475"/>
              <a:gd name="T3" fmla="*/ 89 h 1683317"/>
              <a:gd name="T4" fmla="*/ 463 w 4393475"/>
              <a:gd name="T5" fmla="*/ 127 h 1683317"/>
              <a:gd name="T6" fmla="*/ 542 w 4393475"/>
              <a:gd name="T7" fmla="*/ 614 h 1683317"/>
              <a:gd name="T8" fmla="*/ 531 w 4393475"/>
              <a:gd name="T9" fmla="*/ 1199 h 1683317"/>
              <a:gd name="T10" fmla="*/ 451 w 4393475"/>
              <a:gd name="T11" fmla="*/ 1443 h 1683317"/>
              <a:gd name="T12" fmla="*/ 104 w 4393475"/>
              <a:gd name="T13" fmla="*/ 1431 h 1683317"/>
              <a:gd name="T14" fmla="*/ 14 w 4393475"/>
              <a:gd name="T15" fmla="*/ 1075 h 1683317"/>
              <a:gd name="T16" fmla="*/ 5 w 4393475"/>
              <a:gd name="T17" fmla="*/ 548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Le 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polveri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fini e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ultrafini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: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causano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problemi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cardiovascolari</a:t>
            </a:r>
            <a:r>
              <a:rPr lang="fr-FR" altLang="fr-FR" sz="1400" b="1" dirty="0">
                <a:solidFill>
                  <a:srgbClr val="771F45"/>
                </a:solidFill>
                <a:cs typeface="Arial" panose="020B0604020202020204" pitchFamily="34" charset="0"/>
              </a:rPr>
              <a:t> e </a:t>
            </a:r>
            <a:r>
              <a:rPr lang="fr-FR" altLang="fr-FR" sz="1400" b="1" dirty="0" err="1">
                <a:solidFill>
                  <a:srgbClr val="771F45"/>
                </a:solidFill>
                <a:cs typeface="Arial" panose="020B0604020202020204" pitchFamily="34" charset="0"/>
              </a:rPr>
              <a:t>respiratori</a:t>
            </a:r>
            <a:endParaRPr lang="fr-FR" altLang="fr-FR" sz="13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pic>
        <p:nvPicPr>
          <p:cNvPr id="65" name="Image 1">
            <a:extLst>
              <a:ext uri="{FF2B5EF4-FFF2-40B4-BE49-F238E27FC236}">
                <a16:creationId xmlns:a16="http://schemas.microsoft.com/office/drawing/2014/main" id="{C93D3330-D4B4-406D-B161-D95A7E5BFB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42863"/>
            <a:ext cx="9683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ZtxtP-Video">
            <a:extLst>
              <a:ext uri="{FF2B5EF4-FFF2-40B4-BE49-F238E27FC236}">
                <a16:creationId xmlns:a16="http://schemas.microsoft.com/office/drawing/2014/main" id="{C7012178-4AE1-4BE8-AFB4-0A87ADB0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67" name="Immagine 38">
            <a:extLst>
              <a:ext uri="{FF2B5EF4-FFF2-40B4-BE49-F238E27FC236}">
                <a16:creationId xmlns:a16="http://schemas.microsoft.com/office/drawing/2014/main" id="{5A71CCEB-FAA7-47F0-8034-52AB96EC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79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483475" y="3248006"/>
            <a:ext cx="4467225" cy="2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Durante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una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crisi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d’asma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l’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apertura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dei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bronchi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ridotta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cosa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provoca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sovente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tosse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secca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difficoltà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respirare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,…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E’ come se un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asmatico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durante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la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crisi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respirasse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attraverso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una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cannuccia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652" name="Rectangle 2"/>
          <p:cNvSpPr txBox="1">
            <a:spLocks noChangeArrowheads="1"/>
          </p:cNvSpPr>
          <p:nvPr/>
        </p:nvSpPr>
        <p:spPr bwMode="auto">
          <a:xfrm>
            <a:off x="1919288" y="15875"/>
            <a:ext cx="9648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00206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 se passe-t-il lors d’une crise d’asthme ?</a:t>
            </a:r>
          </a:p>
        </p:txBody>
      </p:sp>
      <p:grpSp>
        <p:nvGrpSpPr>
          <p:cNvPr id="27653" name="Grp-Schéma"/>
          <p:cNvGrpSpPr>
            <a:grpSpLocks/>
          </p:cNvGrpSpPr>
          <p:nvPr/>
        </p:nvGrpSpPr>
        <p:grpSpPr bwMode="auto">
          <a:xfrm>
            <a:off x="2033588" y="923925"/>
            <a:ext cx="5449887" cy="5038724"/>
            <a:chOff x="-74896" y="1379458"/>
            <a:chExt cx="5448821" cy="5038890"/>
          </a:xfrm>
        </p:grpSpPr>
        <p:grpSp>
          <p:nvGrpSpPr>
            <p:cNvPr id="27663" name="Groupe 30"/>
            <p:cNvGrpSpPr>
              <a:grpSpLocks/>
            </p:cNvGrpSpPr>
            <p:nvPr/>
          </p:nvGrpSpPr>
          <p:grpSpPr bwMode="auto">
            <a:xfrm>
              <a:off x="-74896" y="1379458"/>
              <a:ext cx="5448821" cy="5038890"/>
              <a:chOff x="-74896" y="1379458"/>
              <a:chExt cx="5448821" cy="5038890"/>
            </a:xfrm>
          </p:grpSpPr>
          <p:pic>
            <p:nvPicPr>
              <p:cNvPr id="27666" name="Image 2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906" y="1379458"/>
                <a:ext cx="4927004" cy="4560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Connecteur droit avec flèche 5"/>
              <p:cNvCxnSpPr/>
              <p:nvPr/>
            </p:nvCxnSpPr>
            <p:spPr>
              <a:xfrm flipH="1">
                <a:off x="2680897" y="1746118"/>
                <a:ext cx="971360" cy="9525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68" name="Text Box 21"/>
              <p:cNvSpPr txBox="1">
                <a:spLocks noChangeArrowheads="1"/>
              </p:cNvSpPr>
              <p:nvPr/>
            </p:nvSpPr>
            <p:spPr bwMode="auto">
              <a:xfrm>
                <a:off x="3634792" y="1561609"/>
                <a:ext cx="1120922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Trachea</a:t>
                </a:r>
                <a:endParaRPr lang="fr-FR" altLang="fr-FR" sz="1800" b="1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7669" name="Text Box 21"/>
              <p:cNvSpPr txBox="1">
                <a:spLocks noChangeArrowheads="1"/>
              </p:cNvSpPr>
              <p:nvPr/>
            </p:nvSpPr>
            <p:spPr bwMode="auto">
              <a:xfrm>
                <a:off x="35496" y="1980129"/>
                <a:ext cx="1224136" cy="369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Bronchi</a:t>
                </a:r>
                <a:endParaRPr lang="fr-FR" altLang="fr-FR" sz="1800" b="1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7670" name="Text Box 21"/>
              <p:cNvSpPr txBox="1">
                <a:spLocks noChangeArrowheads="1"/>
              </p:cNvSpPr>
              <p:nvPr/>
            </p:nvSpPr>
            <p:spPr bwMode="auto">
              <a:xfrm>
                <a:off x="275938" y="5710394"/>
                <a:ext cx="1760959" cy="707909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 dirty="0" err="1">
                    <a:solidFill>
                      <a:srgbClr val="00B050"/>
                    </a:solidFill>
                    <a:cs typeface="Calibri" panose="020F0502020204030204" pitchFamily="34" charset="0"/>
                  </a:rPr>
                  <a:t>Bronchiolo</a:t>
                </a:r>
                <a:r>
                  <a:rPr lang="fr-FR" altLang="fr-FR" sz="2000" dirty="0">
                    <a:solidFill>
                      <a:srgbClr val="00B05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 err="1">
                    <a:solidFill>
                      <a:srgbClr val="00B050"/>
                    </a:solidFill>
                    <a:cs typeface="Calibri" panose="020F0502020204030204" pitchFamily="34" charset="0"/>
                  </a:rPr>
                  <a:t>sano</a:t>
                </a:r>
                <a:endParaRPr lang="fr-FR" altLang="fr-FR" sz="2000" dirty="0">
                  <a:solidFill>
                    <a:srgbClr val="00B05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7671" name="Text Box 21"/>
              <p:cNvSpPr txBox="1">
                <a:spLocks noChangeArrowheads="1"/>
              </p:cNvSpPr>
              <p:nvPr/>
            </p:nvSpPr>
            <p:spPr bwMode="auto">
              <a:xfrm>
                <a:off x="2628980" y="5710393"/>
                <a:ext cx="2264000" cy="707955"/>
              </a:xfrm>
              <a:prstGeom prst="rect">
                <a:avLst/>
              </a:prstGeom>
              <a:solidFill>
                <a:srgbClr val="FFFFFF">
                  <a:alpha val="50195"/>
                </a:srgb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2000" dirty="0" err="1">
                    <a:solidFill>
                      <a:srgbClr val="C00000"/>
                    </a:solidFill>
                    <a:cs typeface="Calibri" panose="020F0502020204030204" pitchFamily="34" charset="0"/>
                  </a:rPr>
                  <a:t>Bronchiolo</a:t>
                </a:r>
                <a:r>
                  <a:rPr lang="fr-FR" altLang="fr-FR" sz="20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 err="1">
                    <a:solidFill>
                      <a:srgbClr val="C00000"/>
                    </a:solidFill>
                    <a:cs typeface="Calibri" panose="020F0502020204030204" pitchFamily="34" charset="0"/>
                  </a:rPr>
                  <a:t>durante</a:t>
                </a:r>
                <a:r>
                  <a:rPr lang="fr-FR" altLang="fr-FR" sz="20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 err="1">
                    <a:solidFill>
                      <a:srgbClr val="C00000"/>
                    </a:solidFill>
                    <a:cs typeface="Calibri" panose="020F0502020204030204" pitchFamily="34" charset="0"/>
                  </a:rPr>
                  <a:t>una</a:t>
                </a:r>
                <a:r>
                  <a:rPr lang="fr-FR" altLang="fr-FR" sz="20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 err="1">
                    <a:solidFill>
                      <a:srgbClr val="C00000"/>
                    </a:solidFill>
                    <a:cs typeface="Calibri" panose="020F0502020204030204" pitchFamily="34" charset="0"/>
                  </a:rPr>
                  <a:t>crisi</a:t>
                </a:r>
                <a:r>
                  <a:rPr lang="fr-FR" altLang="fr-FR" sz="20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 err="1">
                    <a:solidFill>
                      <a:srgbClr val="C00000"/>
                    </a:solidFill>
                    <a:cs typeface="Calibri" panose="020F0502020204030204" pitchFamily="34" charset="0"/>
                  </a:rPr>
                  <a:t>d’asma</a:t>
                </a:r>
                <a:endParaRPr lang="fr-FR" altLang="fr-FR" sz="2000" dirty="0">
                  <a:solidFill>
                    <a:srgbClr val="C0000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7672" name="Text Box 21"/>
              <p:cNvSpPr txBox="1">
                <a:spLocks noChangeArrowheads="1"/>
              </p:cNvSpPr>
              <p:nvPr/>
            </p:nvSpPr>
            <p:spPr bwMode="auto">
              <a:xfrm>
                <a:off x="3771888" y="3012369"/>
                <a:ext cx="1602037" cy="646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Muscoli</a:t>
                </a:r>
                <a:r>
                  <a:rPr lang="fr-FR" altLang="fr-FR" sz="1800" b="1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contratti</a:t>
                </a:r>
                <a:endParaRPr lang="fr-FR" altLang="fr-FR" sz="1800" b="1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</p:txBody>
          </p:sp>
          <p:grpSp>
            <p:nvGrpSpPr>
              <p:cNvPr id="27673" name="Groupe 22"/>
              <p:cNvGrpSpPr>
                <a:grpSpLocks/>
              </p:cNvGrpSpPr>
              <p:nvPr/>
            </p:nvGrpSpPr>
            <p:grpSpPr bwMode="auto">
              <a:xfrm>
                <a:off x="1099850" y="2164621"/>
                <a:ext cx="720000" cy="663838"/>
                <a:chOff x="1099850" y="1885300"/>
                <a:chExt cx="720000" cy="663838"/>
              </a:xfrm>
            </p:grpSpPr>
            <p:cxnSp>
              <p:nvCxnSpPr>
                <p:cNvPr id="21" name="Connecteur droit avec flèche 20"/>
                <p:cNvCxnSpPr/>
                <p:nvPr/>
              </p:nvCxnSpPr>
              <p:spPr>
                <a:xfrm>
                  <a:off x="1099624" y="1885976"/>
                  <a:ext cx="720584" cy="0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/>
                <p:cNvCxnSpPr/>
                <p:nvPr/>
              </p:nvCxnSpPr>
              <p:spPr>
                <a:xfrm>
                  <a:off x="1458329" y="1901852"/>
                  <a:ext cx="201573" cy="296872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avec flèche 23"/>
                <p:cNvCxnSpPr/>
                <p:nvPr/>
              </p:nvCxnSpPr>
              <p:spPr>
                <a:xfrm>
                  <a:off x="1458329" y="1901852"/>
                  <a:ext cx="101580" cy="647721"/>
                </a:xfrm>
                <a:prstGeom prst="straightConnector1">
                  <a:avLst/>
                </a:prstGeom>
                <a:ln w="31750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74" name="Text Box 21"/>
              <p:cNvSpPr txBox="1">
                <a:spLocks noChangeArrowheads="1"/>
              </p:cNvSpPr>
              <p:nvPr/>
            </p:nvSpPr>
            <p:spPr bwMode="auto">
              <a:xfrm>
                <a:off x="-74896" y="2846230"/>
                <a:ext cx="1487602" cy="646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FontTx/>
                  <a:buNone/>
                </a:pP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Alveoli</a:t>
                </a:r>
                <a:r>
                  <a:rPr lang="fr-FR" altLang="fr-FR" sz="1800" b="1" dirty="0">
                    <a:solidFill>
                      <a:srgbClr val="7030A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1800" b="1" dirty="0" err="1">
                    <a:solidFill>
                      <a:srgbClr val="7030A0"/>
                    </a:solidFill>
                    <a:cs typeface="Calibri" panose="020F0502020204030204" pitchFamily="34" charset="0"/>
                  </a:rPr>
                  <a:t>polmonari</a:t>
                </a:r>
                <a:endParaRPr lang="fr-FR" altLang="fr-FR" sz="1800" b="1" dirty="0">
                  <a:solidFill>
                    <a:srgbClr val="7030A0"/>
                  </a:solidFill>
                  <a:cs typeface="Calibri" panose="020F0502020204030204" pitchFamily="34" charset="0"/>
                </a:endParaRPr>
              </a:p>
            </p:txBody>
          </p:sp>
          <p:cxnSp>
            <p:nvCxnSpPr>
              <p:cNvPr id="30" name="Connecteur droit avec flèche 29"/>
              <p:cNvCxnSpPr/>
              <p:nvPr/>
            </p:nvCxnSpPr>
            <p:spPr>
              <a:xfrm>
                <a:off x="198101" y="3435339"/>
                <a:ext cx="257125" cy="649308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3924822" y="3644896"/>
                <a:ext cx="215858" cy="639783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64" name="Text Box 21"/>
            <p:cNvSpPr txBox="1">
              <a:spLocks noChangeArrowheads="1"/>
            </p:cNvSpPr>
            <p:nvPr/>
          </p:nvSpPr>
          <p:spPr bwMode="auto">
            <a:xfrm>
              <a:off x="1611993" y="4393729"/>
              <a:ext cx="1618131" cy="36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FontTx/>
                <a:buNone/>
              </a:pPr>
              <a:r>
                <a:rPr lang="fr-FR" altLang="fr-FR" sz="1800" b="1" dirty="0" err="1">
                  <a:solidFill>
                    <a:srgbClr val="7030A0"/>
                  </a:solidFill>
                  <a:cs typeface="Calibri" panose="020F0502020204030204" pitchFamily="34" charset="0"/>
                </a:rPr>
                <a:t>Infiammazione</a:t>
              </a:r>
              <a:endParaRPr lang="fr-FR" altLang="fr-FR" sz="1800" b="1" dirty="0">
                <a:solidFill>
                  <a:srgbClr val="7030A0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2537618" y="4703793"/>
              <a:ext cx="602389" cy="471660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2">
            <a:extLst>
              <a:ext uri="{FF2B5EF4-FFF2-40B4-BE49-F238E27FC236}">
                <a16:creationId xmlns:a16="http://schemas.microsoft.com/office/drawing/2014/main" id="{DAB01D56-EB69-44D3-8215-AED1E23E944B}"/>
              </a:ext>
            </a:extLst>
          </p:cNvPr>
          <p:cNvSpPr/>
          <p:nvPr/>
        </p:nvSpPr>
        <p:spPr>
          <a:xfrm>
            <a:off x="925513" y="-55563"/>
            <a:ext cx="11318875" cy="1233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D2A75A83-BFC6-405E-897B-F290137A476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55054B-7792-4F67-96D7-6F57598A7943}"/>
              </a:ext>
            </a:extLst>
          </p:cNvPr>
          <p:cNvSpPr/>
          <p:nvPr/>
        </p:nvSpPr>
        <p:spPr>
          <a:xfrm>
            <a:off x="1330325" y="211138"/>
            <a:ext cx="1077595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Cosa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succede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durante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una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crisi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asmatica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</a:t>
            </a:r>
          </a:p>
        </p:txBody>
      </p:sp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33AF2108-1A9C-48F1-A5A9-28DB01DE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22</a:t>
            </a:r>
          </a:p>
        </p:txBody>
      </p:sp>
      <p:pic>
        <p:nvPicPr>
          <p:cNvPr id="43" name="PictoVideo">
            <a:extLst>
              <a:ext uri="{FF2B5EF4-FFF2-40B4-BE49-F238E27FC236}">
                <a16:creationId xmlns:a16="http://schemas.microsoft.com/office/drawing/2014/main" id="{79CFF207-CE9D-4AE9-B7C4-EB70FCD29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txtP-Info">
            <a:extLst>
              <a:ext uri="{FF2B5EF4-FFF2-40B4-BE49-F238E27FC236}">
                <a16:creationId xmlns:a16="http://schemas.microsoft.com/office/drawing/2014/main" id="{803E7FE7-017A-451C-8FEB-DD16EC88A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45" name="ZtxtP-Video">
            <a:extLst>
              <a:ext uri="{FF2B5EF4-FFF2-40B4-BE49-F238E27FC236}">
                <a16:creationId xmlns:a16="http://schemas.microsoft.com/office/drawing/2014/main" id="{DFA9CFBA-DF9F-4D8E-96D4-CE78E0151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46" name="PictoGuide">
            <a:extLst>
              <a:ext uri="{FF2B5EF4-FFF2-40B4-BE49-F238E27FC236}">
                <a16:creationId xmlns:a16="http://schemas.microsoft.com/office/drawing/2014/main" id="{FA94C15A-E915-4B24-A9A1-CB17DF159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txtP-Guide">
            <a:extLst>
              <a:ext uri="{FF2B5EF4-FFF2-40B4-BE49-F238E27FC236}">
                <a16:creationId xmlns:a16="http://schemas.microsoft.com/office/drawing/2014/main" id="{702A2752-517B-47D8-8829-FB4645FE9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49" name="PictoVideo">
            <a:extLst>
              <a:ext uri="{FF2B5EF4-FFF2-40B4-BE49-F238E27FC236}">
                <a16:creationId xmlns:a16="http://schemas.microsoft.com/office/drawing/2014/main" id="{327CACBD-C580-4CC5-8FEA-9E7108828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2">
            <a:extLst>
              <a:ext uri="{FF2B5EF4-FFF2-40B4-BE49-F238E27FC236}">
                <a16:creationId xmlns:a16="http://schemas.microsoft.com/office/drawing/2014/main" id="{559079A7-2AB8-48AF-A5EB-6EAA6A2D6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gEnfantAsthm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55" y="43996"/>
            <a:ext cx="19018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4739185B-D920-4F01-9547-A5A260645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DD4814B3-411F-47A9-9755-BE78783C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3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niveau 2">
            <a:extLst>
              <a:ext uri="{FF2B5EF4-FFF2-40B4-BE49-F238E27FC236}">
                <a16:creationId xmlns:a16="http://schemas.microsoft.com/office/drawing/2014/main" id="{43E574AD-F2EE-4976-9221-FC0FF3825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1695" y="4220103"/>
            <a:ext cx="1989137" cy="144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vache">
            <a:extLst>
              <a:ext uri="{FF2B5EF4-FFF2-40B4-BE49-F238E27FC236}">
                <a16:creationId xmlns:a16="http://schemas.microsoft.com/office/drawing/2014/main" id="{8FFEFD8B-0B6B-41C3-BC0A-76C8A98F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9361" y="1459578"/>
            <a:ext cx="2070119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Image 11">
            <a:extLst>
              <a:ext uri="{FF2B5EF4-FFF2-40B4-BE49-F238E27FC236}">
                <a16:creationId xmlns:a16="http://schemas.microsoft.com/office/drawing/2014/main" id="{52EF5BB6-670E-4949-85C2-D3EB86E257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8518" y="4302886"/>
            <a:ext cx="2314845" cy="167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age pollens">
            <a:extLst>
              <a:ext uri="{FF2B5EF4-FFF2-40B4-BE49-F238E27FC236}">
                <a16:creationId xmlns:a16="http://schemas.microsoft.com/office/drawing/2014/main" id="{1BF9B9CC-7999-4161-9E88-62A56DA7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1110" y="1850518"/>
            <a:ext cx="1816431" cy="16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0E2B79AC-75CB-45C2-ADA9-E40A78E04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2132013"/>
            <a:ext cx="269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lang="fr-FR" altLang="fr-FR" sz="440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2C85C9C7-8837-4110-BF43-F09F96799018}"/>
              </a:ext>
            </a:extLst>
          </p:cNvPr>
          <p:cNvSpPr/>
          <p:nvPr/>
        </p:nvSpPr>
        <p:spPr>
          <a:xfrm>
            <a:off x="871538" y="-12700"/>
            <a:ext cx="11320462" cy="17049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2" name="ZoneTexte 30">
            <a:extLst>
              <a:ext uri="{FF2B5EF4-FFF2-40B4-BE49-F238E27FC236}">
                <a16:creationId xmlns:a16="http://schemas.microsoft.com/office/drawing/2014/main" id="{A6B744B3-7557-443C-AB0E-DA7D110D5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1513" name="ZoneTexte 30">
            <a:extLst>
              <a:ext uri="{FF2B5EF4-FFF2-40B4-BE49-F238E27FC236}">
                <a16:creationId xmlns:a16="http://schemas.microsoft.com/office/drawing/2014/main" id="{0850796F-053E-4FF9-AA6C-0A9D14F0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1514" name="ZoneTexte 30">
            <a:extLst>
              <a:ext uri="{FF2B5EF4-FFF2-40B4-BE49-F238E27FC236}">
                <a16:creationId xmlns:a16="http://schemas.microsoft.com/office/drawing/2014/main" id="{1ECBE959-1503-4503-9DE6-16A1C4B2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9615E5AF-D4EB-4A97-A8E0-ADADB626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219876"/>
            <a:ext cx="6564313" cy="8821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Conosci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qualche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causa di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allergia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84664AD-B3CD-40AF-8127-0EE56E72842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1517" name="PictoVideo">
            <a:extLst>
              <a:ext uri="{FF2B5EF4-FFF2-40B4-BE49-F238E27FC236}">
                <a16:creationId xmlns:a16="http://schemas.microsoft.com/office/drawing/2014/main" id="{C81BD75A-E7BC-4803-B7EA-EA38EA7A9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Info">
            <a:extLst>
              <a:ext uri="{FF2B5EF4-FFF2-40B4-BE49-F238E27FC236}">
                <a16:creationId xmlns:a16="http://schemas.microsoft.com/office/drawing/2014/main" id="{E63AE331-933C-4032-A845-2A9BE9B52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49" name="ZtxtP-Video">
            <a:extLst>
              <a:ext uri="{FF2B5EF4-FFF2-40B4-BE49-F238E27FC236}">
                <a16:creationId xmlns:a16="http://schemas.microsoft.com/office/drawing/2014/main" id="{2FCB473F-C9B4-4F92-885C-5979444D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21520" name="PictoGuide">
            <a:extLst>
              <a:ext uri="{FF2B5EF4-FFF2-40B4-BE49-F238E27FC236}">
                <a16:creationId xmlns:a16="http://schemas.microsoft.com/office/drawing/2014/main" id="{BD50D3DE-869F-443C-9D64-141085F96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Guide">
            <a:extLst>
              <a:ext uri="{FF2B5EF4-FFF2-40B4-BE49-F238E27FC236}">
                <a16:creationId xmlns:a16="http://schemas.microsoft.com/office/drawing/2014/main" id="{B463D8EC-2169-49A5-98B8-16E5D49D5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21523" name="Image 42">
            <a:extLst>
              <a:ext uri="{FF2B5EF4-FFF2-40B4-BE49-F238E27FC236}">
                <a16:creationId xmlns:a16="http://schemas.microsoft.com/office/drawing/2014/main" id="{4E397191-FC34-429D-8400-D3C1F1855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oVideo">
            <a:extLst>
              <a:ext uri="{FF2B5EF4-FFF2-40B4-BE49-F238E27FC236}">
                <a16:creationId xmlns:a16="http://schemas.microsoft.com/office/drawing/2014/main" id="{C1D899EC-0F84-4458-8FF0-2DBC9A0FB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9" name="ZoneTexte 32">
            <a:extLst>
              <a:ext uri="{FF2B5EF4-FFF2-40B4-BE49-F238E27FC236}">
                <a16:creationId xmlns:a16="http://schemas.microsoft.com/office/drawing/2014/main" id="{B1746D6C-1D26-42A8-A4D6-5635EA9A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3367088"/>
            <a:ext cx="25781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Pollini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1" name="ZoneTexte 56">
            <a:extLst>
              <a:ext uri="{FF2B5EF4-FFF2-40B4-BE49-F238E27FC236}">
                <a16:creationId xmlns:a16="http://schemas.microsoft.com/office/drawing/2014/main" id="{F53D0697-1221-41BE-A76B-A3A6BB15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505" y="3353465"/>
            <a:ext cx="2339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Scarafaggi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2" name="ZoneTexte 57">
            <a:extLst>
              <a:ext uri="{FF2B5EF4-FFF2-40B4-BE49-F238E27FC236}">
                <a16:creationId xmlns:a16="http://schemas.microsoft.com/office/drawing/2014/main" id="{19764D4C-02E5-4E95-9AD2-452A10C9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5734050"/>
            <a:ext cx="31209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Alcuni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prodotti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chimici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3" name="ZoneTexte 58">
            <a:extLst>
              <a:ext uri="{FF2B5EF4-FFF2-40B4-BE49-F238E27FC236}">
                <a16:creationId xmlns:a16="http://schemas.microsoft.com/office/drawing/2014/main" id="{38AE225E-5EB2-42BF-99B2-BDBD84A0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013" y="5753100"/>
            <a:ext cx="2420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Prodotti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marci</a:t>
            </a:r>
            <a:r>
              <a:rPr lang="fr-FR" altLang="fr-FR" sz="2200" b="1" dirty="0">
                <a:solidFill>
                  <a:srgbClr val="771F45"/>
                </a:solidFill>
              </a:rPr>
              <a:t> o </a:t>
            </a:r>
            <a:r>
              <a:rPr lang="fr-FR" altLang="fr-FR" sz="2200" b="1" dirty="0" err="1">
                <a:solidFill>
                  <a:srgbClr val="771F45"/>
                </a:solidFill>
              </a:rPr>
              <a:t>ammuffiti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4" name="ZoneTexte 59">
            <a:extLst>
              <a:ext uri="{FF2B5EF4-FFF2-40B4-BE49-F238E27FC236}">
                <a16:creationId xmlns:a16="http://schemas.microsoft.com/office/drawing/2014/main" id="{E2586134-4AC2-4ABE-B703-81764086E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2" y="3374350"/>
            <a:ext cx="17589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Acari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grpSp>
        <p:nvGrpSpPr>
          <p:cNvPr id="62" name="4">
            <a:extLst>
              <a:ext uri="{FF2B5EF4-FFF2-40B4-BE49-F238E27FC236}">
                <a16:creationId xmlns:a16="http://schemas.microsoft.com/office/drawing/2014/main" id="{FA287450-DE0C-484B-AD70-C52A51159EB7}"/>
              </a:ext>
            </a:extLst>
          </p:cNvPr>
          <p:cNvGrpSpPr>
            <a:grpSpLocks/>
          </p:cNvGrpSpPr>
          <p:nvPr/>
        </p:nvGrpSpPr>
        <p:grpSpPr bwMode="auto">
          <a:xfrm>
            <a:off x="3030937" y="4616059"/>
            <a:ext cx="1015200" cy="1015200"/>
            <a:chOff x="5725569" y="950617"/>
            <a:chExt cx="2231490" cy="1391265"/>
          </a:xfrm>
          <a:solidFill>
            <a:srgbClr val="AF9F59"/>
          </a:solidFill>
        </p:grpSpPr>
        <p:sp>
          <p:nvSpPr>
            <p:cNvPr id="63" name="rond rouge">
              <a:extLst>
                <a:ext uri="{FF2B5EF4-FFF2-40B4-BE49-F238E27FC236}">
                  <a16:creationId xmlns:a16="http://schemas.microsoft.com/office/drawing/2014/main" id="{AE81663D-EE4F-4B5B-B97A-30BC8C01C908}"/>
                </a:ext>
              </a:extLst>
            </p:cNvPr>
            <p:cNvSpPr/>
            <p:nvPr/>
          </p:nvSpPr>
          <p:spPr>
            <a:xfrm>
              <a:off x="5725569" y="950617"/>
              <a:ext cx="2231490" cy="139126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4" name="? bleu">
              <a:extLst>
                <a:ext uri="{FF2B5EF4-FFF2-40B4-BE49-F238E27FC236}">
                  <a16:creationId xmlns:a16="http://schemas.microsoft.com/office/drawing/2014/main" id="{9E08BAFD-CDA5-4287-9ADF-542665E7A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901" y="1084770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65" name="2">
            <a:extLst>
              <a:ext uri="{FF2B5EF4-FFF2-40B4-BE49-F238E27FC236}">
                <a16:creationId xmlns:a16="http://schemas.microsoft.com/office/drawing/2014/main" id="{1B49FFFD-52A7-4B1D-B57D-32F5BF44B73E}"/>
              </a:ext>
            </a:extLst>
          </p:cNvPr>
          <p:cNvGrpSpPr>
            <a:grpSpLocks/>
          </p:cNvGrpSpPr>
          <p:nvPr/>
        </p:nvGrpSpPr>
        <p:grpSpPr bwMode="auto">
          <a:xfrm>
            <a:off x="6121006" y="2148688"/>
            <a:ext cx="1015200" cy="1015200"/>
            <a:chOff x="5477544" y="841070"/>
            <a:chExt cx="2579953" cy="1475218"/>
          </a:xfrm>
          <a:solidFill>
            <a:srgbClr val="AF9F59"/>
          </a:solidFill>
        </p:grpSpPr>
        <p:sp>
          <p:nvSpPr>
            <p:cNvPr id="66" name="rond rouge">
              <a:extLst>
                <a:ext uri="{FF2B5EF4-FFF2-40B4-BE49-F238E27FC236}">
                  <a16:creationId xmlns:a16="http://schemas.microsoft.com/office/drawing/2014/main" id="{8C98CD7A-D36D-4E28-A2EF-87711AD09B5E}"/>
                </a:ext>
              </a:extLst>
            </p:cNvPr>
            <p:cNvSpPr/>
            <p:nvPr/>
          </p:nvSpPr>
          <p:spPr>
            <a:xfrm>
              <a:off x="5477544" y="841070"/>
              <a:ext cx="2579953" cy="147521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7" name="? bleu">
              <a:extLst>
                <a:ext uri="{FF2B5EF4-FFF2-40B4-BE49-F238E27FC236}">
                  <a16:creationId xmlns:a16="http://schemas.microsoft.com/office/drawing/2014/main" id="{052FA678-1ADA-4217-897D-33B2F5A44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078" y="944424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68" name="5">
            <a:extLst>
              <a:ext uri="{FF2B5EF4-FFF2-40B4-BE49-F238E27FC236}">
                <a16:creationId xmlns:a16="http://schemas.microsoft.com/office/drawing/2014/main" id="{87F4C22E-0E72-4244-BA41-D3C11D6939C3}"/>
              </a:ext>
            </a:extLst>
          </p:cNvPr>
          <p:cNvGrpSpPr>
            <a:grpSpLocks/>
          </p:cNvGrpSpPr>
          <p:nvPr/>
        </p:nvGrpSpPr>
        <p:grpSpPr bwMode="auto">
          <a:xfrm>
            <a:off x="6171012" y="4554798"/>
            <a:ext cx="1015200" cy="1015200"/>
            <a:chOff x="5743308" y="936802"/>
            <a:chExt cx="1470025" cy="967759"/>
          </a:xfrm>
          <a:solidFill>
            <a:srgbClr val="AF9F59"/>
          </a:solidFill>
        </p:grpSpPr>
        <p:sp>
          <p:nvSpPr>
            <p:cNvPr id="69" name="rond rouge">
              <a:extLst>
                <a:ext uri="{FF2B5EF4-FFF2-40B4-BE49-F238E27FC236}">
                  <a16:creationId xmlns:a16="http://schemas.microsoft.com/office/drawing/2014/main" id="{CF51BFD8-9CC7-4A3E-9298-15C7BD9B0E61}"/>
                </a:ext>
              </a:extLst>
            </p:cNvPr>
            <p:cNvSpPr/>
            <p:nvPr/>
          </p:nvSpPr>
          <p:spPr>
            <a:xfrm>
              <a:off x="5743308" y="936802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0" name="? bleu">
              <a:extLst>
                <a:ext uri="{FF2B5EF4-FFF2-40B4-BE49-F238E27FC236}">
                  <a16:creationId xmlns:a16="http://schemas.microsoft.com/office/drawing/2014/main" id="{D10D219F-3B23-4410-96D3-52E7AF483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5467" y="943144"/>
              <a:ext cx="848766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grpSp>
        <p:nvGrpSpPr>
          <p:cNvPr id="71" name="3">
            <a:extLst>
              <a:ext uri="{FF2B5EF4-FFF2-40B4-BE49-F238E27FC236}">
                <a16:creationId xmlns:a16="http://schemas.microsoft.com/office/drawing/2014/main" id="{1AB9E8EE-7D20-47BE-9A9A-B0EC14A1750D}"/>
              </a:ext>
            </a:extLst>
          </p:cNvPr>
          <p:cNvGrpSpPr>
            <a:grpSpLocks/>
          </p:cNvGrpSpPr>
          <p:nvPr/>
        </p:nvGrpSpPr>
        <p:grpSpPr bwMode="auto">
          <a:xfrm>
            <a:off x="9582976" y="2100511"/>
            <a:ext cx="1015200" cy="1015200"/>
            <a:chOff x="5820409" y="866721"/>
            <a:chExt cx="1470025" cy="1077820"/>
          </a:xfrm>
          <a:solidFill>
            <a:srgbClr val="AF9F59"/>
          </a:solidFill>
        </p:grpSpPr>
        <p:sp>
          <p:nvSpPr>
            <p:cNvPr id="72" name="rond rouge">
              <a:extLst>
                <a:ext uri="{FF2B5EF4-FFF2-40B4-BE49-F238E27FC236}">
                  <a16:creationId xmlns:a16="http://schemas.microsoft.com/office/drawing/2014/main" id="{18ED7B5D-D14B-4F90-8783-0478BAD20792}"/>
                </a:ext>
              </a:extLst>
            </p:cNvPr>
            <p:cNvSpPr/>
            <p:nvPr/>
          </p:nvSpPr>
          <p:spPr>
            <a:xfrm>
              <a:off x="5820409" y="866721"/>
              <a:ext cx="1470025" cy="107782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3" name="? bleu">
              <a:extLst>
                <a:ext uri="{FF2B5EF4-FFF2-40B4-BE49-F238E27FC236}">
                  <a16:creationId xmlns:a16="http://schemas.microsoft.com/office/drawing/2014/main" id="{CD38E4D3-61C7-4913-8FBF-4819C5864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547" y="937522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21534" name="ZoneTexte 1">
            <a:extLst>
              <a:ext uri="{FF2B5EF4-FFF2-40B4-BE49-F238E27FC236}">
                <a16:creationId xmlns:a16="http://schemas.microsoft.com/office/drawing/2014/main" id="{3FBB5C4A-99E4-4D37-867E-00099D23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6440488"/>
            <a:ext cx="128235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fr-FR" sz="1600" b="1" dirty="0">
                <a:solidFill>
                  <a:srgbClr val="771F45"/>
                </a:solidFill>
                <a:cs typeface="Calibri" panose="020F0502020204030204" pitchFamily="34" charset="0"/>
              </a:rPr>
              <a:t>A.P.B.C.M.A</a:t>
            </a: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DB255549-7CE8-4292-B902-B5060F90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291" y="1016427"/>
            <a:ext cx="2268088" cy="22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6">
            <a:extLst>
              <a:ext uri="{FF2B5EF4-FFF2-40B4-BE49-F238E27FC236}">
                <a16:creationId xmlns:a16="http://schemas.microsoft.com/office/drawing/2014/main" id="{F8C617C9-09CE-4371-AB92-D004AAA30FC6}"/>
              </a:ext>
            </a:extLst>
          </p:cNvPr>
          <p:cNvGrpSpPr>
            <a:grpSpLocks/>
          </p:cNvGrpSpPr>
          <p:nvPr/>
        </p:nvGrpSpPr>
        <p:grpSpPr bwMode="auto">
          <a:xfrm>
            <a:off x="9638112" y="4490112"/>
            <a:ext cx="1015200" cy="1015201"/>
            <a:chOff x="6479127" y="727151"/>
            <a:chExt cx="1470025" cy="1109873"/>
          </a:xfrm>
          <a:solidFill>
            <a:srgbClr val="AF9F59"/>
          </a:solidFill>
        </p:grpSpPr>
        <p:sp>
          <p:nvSpPr>
            <p:cNvPr id="75" name="rond rouge">
              <a:extLst>
                <a:ext uri="{FF2B5EF4-FFF2-40B4-BE49-F238E27FC236}">
                  <a16:creationId xmlns:a16="http://schemas.microsoft.com/office/drawing/2014/main" id="{E84259F4-CD3C-4196-8CE3-35A30F3ADBF8}"/>
                </a:ext>
              </a:extLst>
            </p:cNvPr>
            <p:cNvSpPr/>
            <p:nvPr/>
          </p:nvSpPr>
          <p:spPr>
            <a:xfrm>
              <a:off x="6479127" y="727151"/>
              <a:ext cx="1470025" cy="110987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6" name="? bleu">
              <a:extLst>
                <a:ext uri="{FF2B5EF4-FFF2-40B4-BE49-F238E27FC236}">
                  <a16:creationId xmlns:a16="http://schemas.microsoft.com/office/drawing/2014/main" id="{50354D76-E1D2-4F0A-B9E3-6BD422EB7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808" y="782577"/>
              <a:ext cx="848766" cy="96141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grpSp>
        <p:nvGrpSpPr>
          <p:cNvPr id="77" name="1">
            <a:extLst>
              <a:ext uri="{FF2B5EF4-FFF2-40B4-BE49-F238E27FC236}">
                <a16:creationId xmlns:a16="http://schemas.microsoft.com/office/drawing/2014/main" id="{429A8765-4211-45F6-9980-96B579D3D810}"/>
              </a:ext>
            </a:extLst>
          </p:cNvPr>
          <p:cNvGrpSpPr>
            <a:grpSpLocks/>
          </p:cNvGrpSpPr>
          <p:nvPr/>
        </p:nvGrpSpPr>
        <p:grpSpPr bwMode="auto">
          <a:xfrm>
            <a:off x="2978150" y="2152396"/>
            <a:ext cx="1015200" cy="1015200"/>
            <a:chOff x="5587773" y="749761"/>
            <a:chExt cx="2417085" cy="1466474"/>
          </a:xfrm>
          <a:solidFill>
            <a:srgbClr val="AF9F59"/>
          </a:solidFill>
        </p:grpSpPr>
        <p:sp>
          <p:nvSpPr>
            <p:cNvPr id="78" name="rond rouge">
              <a:extLst>
                <a:ext uri="{FF2B5EF4-FFF2-40B4-BE49-F238E27FC236}">
                  <a16:creationId xmlns:a16="http://schemas.microsoft.com/office/drawing/2014/main" id="{7587B0AF-15DD-4285-B7D9-1B7CF8175833}"/>
                </a:ext>
              </a:extLst>
            </p:cNvPr>
            <p:cNvSpPr/>
            <p:nvPr/>
          </p:nvSpPr>
          <p:spPr>
            <a:xfrm>
              <a:off x="5587773" y="749761"/>
              <a:ext cx="2417085" cy="146647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8932F38F-3ADD-41F6-97D8-B1C10B82B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026" y="870463"/>
              <a:ext cx="848764" cy="12013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53" name="Espace réservé du numéro de diapositive 1">
            <a:extLst>
              <a:ext uri="{FF2B5EF4-FFF2-40B4-BE49-F238E27FC236}">
                <a16:creationId xmlns:a16="http://schemas.microsoft.com/office/drawing/2014/main" id="{8FE23985-C310-41FA-9C4C-C576665E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5" name="texte dans le carré">
            <a:extLst>
              <a:ext uri="{FF2B5EF4-FFF2-40B4-BE49-F238E27FC236}">
                <a16:creationId xmlns:a16="http://schemas.microsoft.com/office/drawing/2014/main" id="{946C7AD7-CB09-4624-8974-168918203898}"/>
              </a:ext>
            </a:extLst>
          </p:cNvPr>
          <p:cNvSpPr/>
          <p:nvPr/>
        </p:nvSpPr>
        <p:spPr bwMode="auto">
          <a:xfrm>
            <a:off x="10277475" y="3754339"/>
            <a:ext cx="1609725" cy="1195388"/>
          </a:xfrm>
          <a:prstGeom prst="wedgeRoundRectCallout">
            <a:avLst>
              <a:gd name="adj1" fmla="val -79142"/>
              <a:gd name="adj2" fmla="val -12628"/>
              <a:gd name="adj3" fmla="val 16667"/>
            </a:avLst>
          </a:prstGeom>
          <a:noFill/>
          <a:ln w="19050">
            <a:solidFill>
              <a:srgbClr val="771F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E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altri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ancora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come per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esempio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il pelo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degli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animali</a:t>
            </a:r>
            <a:endParaRPr lang="fr-FR" altLang="fr-FR" sz="1400" b="1" dirty="0">
              <a:solidFill>
                <a:srgbClr val="771F45"/>
              </a:solidFill>
              <a:cs typeface="Arial" charset="0"/>
            </a:endParaRPr>
          </a:p>
        </p:txBody>
      </p:sp>
      <p:pic>
        <p:nvPicPr>
          <p:cNvPr id="54" name="Image 1">
            <a:extLst>
              <a:ext uri="{FF2B5EF4-FFF2-40B4-BE49-F238E27FC236}">
                <a16:creationId xmlns:a16="http://schemas.microsoft.com/office/drawing/2014/main" id="{73699CFC-F0E9-4A45-8A86-87A49646A0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873500"/>
            <a:ext cx="2000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11">
            <a:extLst>
              <a:ext uri="{FF2B5EF4-FFF2-40B4-BE49-F238E27FC236}">
                <a16:creationId xmlns:a16="http://schemas.microsoft.com/office/drawing/2014/main" id="{52EF5BB6-670E-4949-85C2-D3EB86E257B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055" y="4158508"/>
            <a:ext cx="565950" cy="16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ZtxtP-Video">
            <a:extLst>
              <a:ext uri="{FF2B5EF4-FFF2-40B4-BE49-F238E27FC236}">
                <a16:creationId xmlns:a16="http://schemas.microsoft.com/office/drawing/2014/main" id="{74B72F3B-0A35-4234-B970-82E2E8FBD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52" name="Immagine 38">
            <a:extLst>
              <a:ext uri="{FF2B5EF4-FFF2-40B4-BE49-F238E27FC236}">
                <a16:creationId xmlns:a16="http://schemas.microsoft.com/office/drawing/2014/main" id="{D388684F-FCC0-494A-8CF6-0C7B01D4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4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4539" grpId="0"/>
      <p:bldP spid="64541" grpId="0"/>
      <p:bldP spid="64542" grpId="0"/>
      <p:bldP spid="64543" grpId="0"/>
      <p:bldP spid="64544" grpId="0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51">
            <a:extLst>
              <a:ext uri="{FF2B5EF4-FFF2-40B4-BE49-F238E27FC236}">
                <a16:creationId xmlns:a16="http://schemas.microsoft.com/office/drawing/2014/main" id="{ABEC71CF-F1EC-4097-93D9-5C4FEEF0F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6" t="2071" r="5952" b="3391"/>
          <a:stretch>
            <a:fillRect/>
          </a:stretch>
        </p:blipFill>
        <p:spPr bwMode="auto">
          <a:xfrm>
            <a:off x="9424988" y="1493838"/>
            <a:ext cx="10699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 7">
            <a:extLst>
              <a:ext uri="{FF2B5EF4-FFF2-40B4-BE49-F238E27FC236}">
                <a16:creationId xmlns:a16="http://schemas.microsoft.com/office/drawing/2014/main" id="{80738445-E28A-4668-968C-7777E2DFA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6" r="48917" b="8772"/>
          <a:stretch>
            <a:fillRect/>
          </a:stretch>
        </p:blipFill>
        <p:spPr bwMode="auto">
          <a:xfrm>
            <a:off x="2482850" y="1538288"/>
            <a:ext cx="163036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1AA80DD7-8A21-41A6-9D4C-0ED2F14C9AD4}"/>
              </a:ext>
            </a:extLst>
          </p:cNvPr>
          <p:cNvSpPr/>
          <p:nvPr/>
        </p:nvSpPr>
        <p:spPr>
          <a:xfrm>
            <a:off x="871538" y="-12700"/>
            <a:ext cx="11320462" cy="15763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1CB6A396-E59D-4D4C-8B98-A701CE80765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1990" name="ZoneTexte 30">
            <a:extLst>
              <a:ext uri="{FF2B5EF4-FFF2-40B4-BE49-F238E27FC236}">
                <a16:creationId xmlns:a16="http://schemas.microsoft.com/office/drawing/2014/main" id="{A5F5028D-AB0E-4952-AE6A-4E35CFF18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1991" name="ZoneTexte 30">
            <a:extLst>
              <a:ext uri="{FF2B5EF4-FFF2-40B4-BE49-F238E27FC236}">
                <a16:creationId xmlns:a16="http://schemas.microsoft.com/office/drawing/2014/main" id="{47FC8CD2-3F61-475D-8FB5-93B011FF1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1992" name="ZoneTexte 30">
            <a:extLst>
              <a:ext uri="{FF2B5EF4-FFF2-40B4-BE49-F238E27FC236}">
                <a16:creationId xmlns:a16="http://schemas.microsoft.com/office/drawing/2014/main" id="{E61501C5-45EB-4EE3-9CED-C5B47E0E4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41993" name="PictoVideo">
            <a:extLst>
              <a:ext uri="{FF2B5EF4-FFF2-40B4-BE49-F238E27FC236}">
                <a16:creationId xmlns:a16="http://schemas.microsoft.com/office/drawing/2014/main" id="{C7F91204-A788-47D6-A5CE-6D0807822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txtP-Info">
            <a:extLst>
              <a:ext uri="{FF2B5EF4-FFF2-40B4-BE49-F238E27FC236}">
                <a16:creationId xmlns:a16="http://schemas.microsoft.com/office/drawing/2014/main" id="{A1635AD5-0801-42DB-BCFD-3A8F1DE10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>
            <a:extLst>
              <a:ext uri="{FF2B5EF4-FFF2-40B4-BE49-F238E27FC236}">
                <a16:creationId xmlns:a16="http://schemas.microsoft.com/office/drawing/2014/main" id="{46666F4C-DF49-480C-A9A9-95978994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41996" name="PictoGuide">
            <a:extLst>
              <a:ext uri="{FF2B5EF4-FFF2-40B4-BE49-F238E27FC236}">
                <a16:creationId xmlns:a16="http://schemas.microsoft.com/office/drawing/2014/main" id="{F75F14FA-7FED-4E7A-8C24-7C87E9898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Guide">
            <a:extLst>
              <a:ext uri="{FF2B5EF4-FFF2-40B4-BE49-F238E27FC236}">
                <a16:creationId xmlns:a16="http://schemas.microsoft.com/office/drawing/2014/main" id="{DF64EA2E-BF72-495D-878B-6D44ABFB4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3343274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41999" name="Image 42">
            <a:extLst>
              <a:ext uri="{FF2B5EF4-FFF2-40B4-BE49-F238E27FC236}">
                <a16:creationId xmlns:a16="http://schemas.microsoft.com/office/drawing/2014/main" id="{63126AFB-307E-47A3-8372-75931ACB2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oVideo">
            <a:extLst>
              <a:ext uri="{FF2B5EF4-FFF2-40B4-BE49-F238E27FC236}">
                <a16:creationId xmlns:a16="http://schemas.microsoft.com/office/drawing/2014/main" id="{39CE9E29-5100-43F2-BED4-E800272A9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2">
            <a:extLst>
              <a:ext uri="{FF2B5EF4-FFF2-40B4-BE49-F238E27FC236}">
                <a16:creationId xmlns:a16="http://schemas.microsoft.com/office/drawing/2014/main" id="{99C4CF3B-5E79-4673-A1F0-BE18AF13C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185738"/>
            <a:ext cx="9475788" cy="9001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Quali sono 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persone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che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risentono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 di più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834" name="ZoneTexte 1">
            <a:extLst>
              <a:ext uri="{FF2B5EF4-FFF2-40B4-BE49-F238E27FC236}">
                <a16:creationId xmlns:a16="http://schemas.microsoft.com/office/drawing/2014/main" id="{4CB81676-4FDE-4F39-8B9C-79567B7B8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50" y="3575050"/>
            <a:ext cx="39862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200" b="1" dirty="0">
                <a:solidFill>
                  <a:srgbClr val="771F45"/>
                </a:solidFill>
              </a:rPr>
              <a:t>I </a:t>
            </a:r>
            <a:r>
              <a:rPr lang="fr-FR" altLang="fr-FR" sz="2200" b="1" dirty="0" err="1">
                <a:solidFill>
                  <a:srgbClr val="771F45"/>
                </a:solidFill>
              </a:rPr>
              <a:t>neonati</a:t>
            </a:r>
            <a:r>
              <a:rPr lang="fr-FR" altLang="fr-FR" sz="2200" b="1" dirty="0">
                <a:solidFill>
                  <a:srgbClr val="771F45"/>
                </a:solidFill>
              </a:rPr>
              <a:t> e i </a:t>
            </a:r>
            <a:r>
              <a:rPr lang="fr-FR" altLang="fr-FR" sz="2200" b="1" dirty="0" err="1">
                <a:solidFill>
                  <a:srgbClr val="771F45"/>
                </a:solidFill>
              </a:rPr>
              <a:t>bambini</a:t>
            </a:r>
            <a:endParaRPr lang="fr-FR" altLang="fr-FR" sz="2200" b="1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b="1" dirty="0">
              <a:solidFill>
                <a:srgbClr val="771F45"/>
              </a:solidFill>
            </a:endParaRPr>
          </a:p>
        </p:txBody>
      </p:sp>
      <p:sp>
        <p:nvSpPr>
          <p:cNvPr id="34835" name="ZoneTexte 32">
            <a:extLst>
              <a:ext uri="{FF2B5EF4-FFF2-40B4-BE49-F238E27FC236}">
                <a16:creationId xmlns:a16="http://schemas.microsoft.com/office/drawing/2014/main" id="{840B8AE4-8D6B-4BA4-94FA-14BAB56E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75" y="3581400"/>
            <a:ext cx="3387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Gli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anziani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DD2A2EB-85B7-493D-A698-88533379B728}"/>
              </a:ext>
            </a:extLst>
          </p:cNvPr>
          <p:cNvGrpSpPr>
            <a:grpSpLocks/>
          </p:cNvGrpSpPr>
          <p:nvPr/>
        </p:nvGrpSpPr>
        <p:grpSpPr bwMode="auto">
          <a:xfrm>
            <a:off x="3167063" y="4341813"/>
            <a:ext cx="3632200" cy="2154237"/>
            <a:chOff x="8559800" y="1841236"/>
            <a:chExt cx="3632200" cy="2154502"/>
          </a:xfrm>
        </p:grpSpPr>
        <p:pic>
          <p:nvPicPr>
            <p:cNvPr id="42019" name="Image 2">
              <a:extLst>
                <a:ext uri="{FF2B5EF4-FFF2-40B4-BE49-F238E27FC236}">
                  <a16:creationId xmlns:a16="http://schemas.microsoft.com/office/drawing/2014/main" id="{016F6AAD-F453-4F75-AD59-6D37F5AD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5" r="60010" b="37106"/>
            <a:stretch>
              <a:fillRect/>
            </a:stretch>
          </p:blipFill>
          <p:spPr bwMode="auto">
            <a:xfrm>
              <a:off x="9256653" y="1841236"/>
              <a:ext cx="1262062" cy="176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20" name="ZoneTexte 56">
              <a:extLst>
                <a:ext uri="{FF2B5EF4-FFF2-40B4-BE49-F238E27FC236}">
                  <a16:creationId xmlns:a16="http://schemas.microsoft.com/office/drawing/2014/main" id="{48AAEEE7-15DA-422C-99FA-FAD54C959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9800" y="3563938"/>
              <a:ext cx="36322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200" b="1" dirty="0">
                  <a:solidFill>
                    <a:srgbClr val="771F45"/>
                  </a:solidFill>
                </a:rPr>
                <a:t>Le donne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incinte</a:t>
              </a:r>
              <a:endParaRPr lang="fr-FR" altLang="fr-FR" sz="2200" b="1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B28AB67-F544-4F79-A45B-C09A6DF5305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736726"/>
            <a:ext cx="3986213" cy="2606529"/>
            <a:chOff x="1216157" y="4043363"/>
            <a:chExt cx="3986569" cy="2606031"/>
          </a:xfrm>
        </p:grpSpPr>
        <p:pic>
          <p:nvPicPr>
            <p:cNvPr id="42017" name="Image 2">
              <a:extLst>
                <a:ext uri="{FF2B5EF4-FFF2-40B4-BE49-F238E27FC236}">
                  <a16:creationId xmlns:a16="http://schemas.microsoft.com/office/drawing/2014/main" id="{59C52D04-B2A9-48DC-BF76-E70AE4C2A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05" r="53972" b="8527"/>
            <a:stretch>
              <a:fillRect/>
            </a:stretch>
          </p:blipFill>
          <p:spPr bwMode="auto">
            <a:xfrm>
              <a:off x="2876550" y="4043363"/>
              <a:ext cx="1011238" cy="187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8" name="ZoneTexte 57">
              <a:extLst>
                <a:ext uri="{FF2B5EF4-FFF2-40B4-BE49-F238E27FC236}">
                  <a16:creationId xmlns:a16="http://schemas.microsoft.com/office/drawing/2014/main" id="{4ECEDAA9-8D91-4F8C-95F0-96773BADE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157" y="5880100"/>
              <a:ext cx="3986569" cy="76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200" b="1" dirty="0">
                  <a:solidFill>
                    <a:srgbClr val="771F45"/>
                  </a:solidFill>
                </a:rPr>
                <a:t>Le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persone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asmatiche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o con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problemi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cardiaci</a:t>
              </a:r>
              <a:endParaRPr lang="fr-FR" altLang="fr-FR" sz="2200" b="1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F352C9F-7B49-4623-B799-56AB3CB805D3}"/>
              </a:ext>
            </a:extLst>
          </p:cNvPr>
          <p:cNvGrpSpPr>
            <a:grpSpLocks/>
          </p:cNvGrpSpPr>
          <p:nvPr/>
        </p:nvGrpSpPr>
        <p:grpSpPr bwMode="auto">
          <a:xfrm>
            <a:off x="7011988" y="4211638"/>
            <a:ext cx="3092450" cy="2601593"/>
            <a:chOff x="8427320" y="3940175"/>
            <a:chExt cx="3092450" cy="2602630"/>
          </a:xfrm>
        </p:grpSpPr>
        <p:pic>
          <p:nvPicPr>
            <p:cNvPr id="42015" name="Image 51">
              <a:extLst>
                <a:ext uri="{FF2B5EF4-FFF2-40B4-BE49-F238E27FC236}">
                  <a16:creationId xmlns:a16="http://schemas.microsoft.com/office/drawing/2014/main" id="{5749F2C7-224B-4011-8510-263542E4C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9" r="10362" b="7024"/>
            <a:stretch>
              <a:fillRect/>
            </a:stretch>
          </p:blipFill>
          <p:spPr bwMode="auto">
            <a:xfrm>
              <a:off x="9423400" y="3940175"/>
              <a:ext cx="1012825" cy="187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16" name="ZoneTexte 59">
              <a:extLst>
                <a:ext uri="{FF2B5EF4-FFF2-40B4-BE49-F238E27FC236}">
                  <a16:creationId xmlns:a16="http://schemas.microsoft.com/office/drawing/2014/main" id="{1E0E1336-8013-4B33-887E-56F9ECC71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7320" y="5773057"/>
              <a:ext cx="3092450" cy="76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200" b="1" dirty="0" err="1">
                  <a:solidFill>
                    <a:srgbClr val="771F45"/>
                  </a:solidFill>
                </a:rPr>
                <a:t>Alcune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categorie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di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lavoratori</a:t>
              </a:r>
              <a:r>
                <a:rPr lang="fr-FR" altLang="fr-FR" sz="22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200" b="1" dirty="0" err="1">
                  <a:solidFill>
                    <a:srgbClr val="771F45"/>
                  </a:solidFill>
                </a:rPr>
                <a:t>esposti</a:t>
              </a:r>
              <a:endParaRPr lang="fr-FR" altLang="fr-FR" sz="2200" b="1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73" name="4">
            <a:extLst>
              <a:ext uri="{FF2B5EF4-FFF2-40B4-BE49-F238E27FC236}">
                <a16:creationId xmlns:a16="http://schemas.microsoft.com/office/drawing/2014/main" id="{69F0A375-9015-4EC4-82DE-0CFFD81CD1BC}"/>
              </a:ext>
            </a:extLst>
          </p:cNvPr>
          <p:cNvGrpSpPr>
            <a:grpSpLocks/>
          </p:cNvGrpSpPr>
          <p:nvPr/>
        </p:nvGrpSpPr>
        <p:grpSpPr bwMode="auto">
          <a:xfrm>
            <a:off x="6519367" y="2177596"/>
            <a:ext cx="668777" cy="830997"/>
            <a:chOff x="6005690" y="846434"/>
            <a:chExt cx="1470025" cy="1138826"/>
          </a:xfrm>
          <a:solidFill>
            <a:srgbClr val="AF9F59"/>
          </a:solidFill>
        </p:grpSpPr>
        <p:sp>
          <p:nvSpPr>
            <p:cNvPr id="74" name="rond rouge">
              <a:extLst>
                <a:ext uri="{FF2B5EF4-FFF2-40B4-BE49-F238E27FC236}">
                  <a16:creationId xmlns:a16="http://schemas.microsoft.com/office/drawing/2014/main" id="{C94953F1-E247-4A0A-80AB-E3F5EFDEB5A5}"/>
                </a:ext>
              </a:extLst>
            </p:cNvPr>
            <p:cNvSpPr/>
            <p:nvPr/>
          </p:nvSpPr>
          <p:spPr>
            <a:xfrm>
              <a:off x="6005690" y="97464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5" name="? bleu">
              <a:extLst>
                <a:ext uri="{FF2B5EF4-FFF2-40B4-BE49-F238E27FC236}">
                  <a16:creationId xmlns:a16="http://schemas.microsoft.com/office/drawing/2014/main" id="{2B1CBD3A-5835-401F-9026-77E30364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449" y="846434"/>
              <a:ext cx="1092999" cy="11388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76" name="2">
            <a:extLst>
              <a:ext uri="{FF2B5EF4-FFF2-40B4-BE49-F238E27FC236}">
                <a16:creationId xmlns:a16="http://schemas.microsoft.com/office/drawing/2014/main" id="{7B435738-A6A3-4312-A9F7-80C8DCBCD057}"/>
              </a:ext>
            </a:extLst>
          </p:cNvPr>
          <p:cNvGrpSpPr>
            <a:grpSpLocks/>
          </p:cNvGrpSpPr>
          <p:nvPr/>
        </p:nvGrpSpPr>
        <p:grpSpPr bwMode="auto">
          <a:xfrm>
            <a:off x="9822266" y="2108863"/>
            <a:ext cx="672805" cy="830997"/>
            <a:chOff x="5993381" y="888615"/>
            <a:chExt cx="1470025" cy="1207546"/>
          </a:xfrm>
          <a:solidFill>
            <a:srgbClr val="AF9F59"/>
          </a:solidFill>
        </p:grpSpPr>
        <p:sp>
          <p:nvSpPr>
            <p:cNvPr id="78" name="rond rouge">
              <a:extLst>
                <a:ext uri="{FF2B5EF4-FFF2-40B4-BE49-F238E27FC236}">
                  <a16:creationId xmlns:a16="http://schemas.microsoft.com/office/drawing/2014/main" id="{B46B135A-7AC8-47E8-AB60-DF3D7EEDF41D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C22AF670-0069-4924-9AAC-3BF235DED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338" y="888615"/>
              <a:ext cx="755995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83" name="3">
            <a:extLst>
              <a:ext uri="{FF2B5EF4-FFF2-40B4-BE49-F238E27FC236}">
                <a16:creationId xmlns:a16="http://schemas.microsoft.com/office/drawing/2014/main" id="{315EE3C7-57DC-4B2B-8CFC-736FD584DA2B}"/>
              </a:ext>
            </a:extLst>
          </p:cNvPr>
          <p:cNvGrpSpPr>
            <a:grpSpLocks/>
          </p:cNvGrpSpPr>
          <p:nvPr/>
        </p:nvGrpSpPr>
        <p:grpSpPr bwMode="auto">
          <a:xfrm>
            <a:off x="4226921" y="4683724"/>
            <a:ext cx="688657" cy="830997"/>
            <a:chOff x="6013589" y="898332"/>
            <a:chExt cx="1470025" cy="1196054"/>
          </a:xfrm>
          <a:solidFill>
            <a:srgbClr val="AF9F59"/>
          </a:solidFill>
        </p:grpSpPr>
        <p:sp>
          <p:nvSpPr>
            <p:cNvPr id="84" name="rond rouge">
              <a:extLst>
                <a:ext uri="{FF2B5EF4-FFF2-40B4-BE49-F238E27FC236}">
                  <a16:creationId xmlns:a16="http://schemas.microsoft.com/office/drawing/2014/main" id="{3054EC2A-703C-4D94-ACE3-BDAE9A0CBC67}"/>
                </a:ext>
              </a:extLst>
            </p:cNvPr>
            <p:cNvSpPr/>
            <p:nvPr/>
          </p:nvSpPr>
          <p:spPr>
            <a:xfrm>
              <a:off x="6013589" y="1060470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85" name="? bleu">
              <a:extLst>
                <a:ext uri="{FF2B5EF4-FFF2-40B4-BE49-F238E27FC236}">
                  <a16:creationId xmlns:a16="http://schemas.microsoft.com/office/drawing/2014/main" id="{E306924D-977D-4CAA-B208-87F58877F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482" y="898332"/>
              <a:ext cx="1061447" cy="1196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86" name="6">
            <a:extLst>
              <a:ext uri="{FF2B5EF4-FFF2-40B4-BE49-F238E27FC236}">
                <a16:creationId xmlns:a16="http://schemas.microsoft.com/office/drawing/2014/main" id="{210C24BC-C6CE-47B8-AF14-B76AFA31DF95}"/>
              </a:ext>
            </a:extLst>
          </p:cNvPr>
          <p:cNvGrpSpPr>
            <a:grpSpLocks/>
          </p:cNvGrpSpPr>
          <p:nvPr/>
        </p:nvGrpSpPr>
        <p:grpSpPr bwMode="auto">
          <a:xfrm>
            <a:off x="8278636" y="4683725"/>
            <a:ext cx="679466" cy="830997"/>
            <a:chOff x="6659261" y="783852"/>
            <a:chExt cx="1470025" cy="1251447"/>
          </a:xfrm>
          <a:solidFill>
            <a:srgbClr val="AF9F59"/>
          </a:solidFill>
        </p:grpSpPr>
        <p:sp>
          <p:nvSpPr>
            <p:cNvPr id="87" name="rond rouge">
              <a:extLst>
                <a:ext uri="{FF2B5EF4-FFF2-40B4-BE49-F238E27FC236}">
                  <a16:creationId xmlns:a16="http://schemas.microsoft.com/office/drawing/2014/main" id="{BB3494AE-88F8-4EFA-B53B-1B625FDA800A}"/>
                </a:ext>
              </a:extLst>
            </p:cNvPr>
            <p:cNvSpPr/>
            <p:nvPr/>
          </p:nvSpPr>
          <p:spPr>
            <a:xfrm>
              <a:off x="6659261" y="978042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88" name="? bleu">
              <a:extLst>
                <a:ext uri="{FF2B5EF4-FFF2-40B4-BE49-F238E27FC236}">
                  <a16:creationId xmlns:a16="http://schemas.microsoft.com/office/drawing/2014/main" id="{F6CCC084-E448-49D5-BEF0-FBE5BC1C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988" y="783852"/>
              <a:ext cx="1075805" cy="125144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sp>
        <p:nvSpPr>
          <p:cNvPr id="56" name="Espace réservé du numéro de diapositive 1">
            <a:extLst>
              <a:ext uri="{FF2B5EF4-FFF2-40B4-BE49-F238E27FC236}">
                <a16:creationId xmlns:a16="http://schemas.microsoft.com/office/drawing/2014/main" id="{63CCD2AD-F285-412B-979C-0F15DB1B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73788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24</a:t>
            </a:r>
          </a:p>
        </p:txBody>
      </p:sp>
      <p:grpSp>
        <p:nvGrpSpPr>
          <p:cNvPr id="48" name="1">
            <a:extLst>
              <a:ext uri="{FF2B5EF4-FFF2-40B4-BE49-F238E27FC236}">
                <a16:creationId xmlns:a16="http://schemas.microsoft.com/office/drawing/2014/main" id="{FC517CC4-1872-4E5B-9102-17FF08C747DC}"/>
              </a:ext>
            </a:extLst>
          </p:cNvPr>
          <p:cNvGrpSpPr>
            <a:grpSpLocks/>
          </p:cNvGrpSpPr>
          <p:nvPr/>
        </p:nvGrpSpPr>
        <p:grpSpPr bwMode="auto">
          <a:xfrm>
            <a:off x="3103810" y="2182751"/>
            <a:ext cx="718890" cy="756570"/>
            <a:chOff x="5993381" y="870463"/>
            <a:chExt cx="1470025" cy="1093786"/>
          </a:xfrm>
          <a:solidFill>
            <a:srgbClr val="AF9F59"/>
          </a:solidFill>
        </p:grpSpPr>
        <p:sp>
          <p:nvSpPr>
            <p:cNvPr id="49" name="rond rouge">
              <a:extLst>
                <a:ext uri="{FF2B5EF4-FFF2-40B4-BE49-F238E27FC236}">
                  <a16:creationId xmlns:a16="http://schemas.microsoft.com/office/drawing/2014/main" id="{B53E2F72-984B-41FE-8912-3ACB793171BC}"/>
                </a:ext>
              </a:extLst>
            </p:cNvPr>
            <p:cNvSpPr/>
            <p:nvPr/>
          </p:nvSpPr>
          <p:spPr>
            <a:xfrm>
              <a:off x="5993381" y="1048566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1" name="? bleu">
              <a:extLst>
                <a:ext uri="{FF2B5EF4-FFF2-40B4-BE49-F238E27FC236}">
                  <a16:creationId xmlns:a16="http://schemas.microsoft.com/office/drawing/2014/main" id="{B6C4EDC6-2131-41A8-B035-72C5E185D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031" y="870463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47" name="ZtxtP-Video">
            <a:extLst>
              <a:ext uri="{FF2B5EF4-FFF2-40B4-BE49-F238E27FC236}">
                <a16:creationId xmlns:a16="http://schemas.microsoft.com/office/drawing/2014/main" id="{3F2917C8-A451-4600-A536-5E840D012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6" name="Immagine 38">
            <a:extLst>
              <a:ext uri="{FF2B5EF4-FFF2-40B4-BE49-F238E27FC236}">
                <a16:creationId xmlns:a16="http://schemas.microsoft.com/office/drawing/2014/main" id="{C4949485-6FA6-426E-9305-F7403F7F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4834" grpId="0"/>
      <p:bldP spid="348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>
            <a:extLst>
              <a:ext uri="{FF2B5EF4-FFF2-40B4-BE49-F238E27FC236}">
                <a16:creationId xmlns:a16="http://schemas.microsoft.com/office/drawing/2014/main" id="{88D1C310-E2A1-4C45-94FD-08832B1F71C8}"/>
              </a:ext>
            </a:extLst>
          </p:cNvPr>
          <p:cNvSpPr/>
          <p:nvPr/>
        </p:nvSpPr>
        <p:spPr>
          <a:xfrm>
            <a:off x="871538" y="-12700"/>
            <a:ext cx="11320462" cy="10302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771F45"/>
              </a:solidFill>
            </a:endParaRPr>
          </a:p>
        </p:txBody>
      </p:sp>
      <p:sp>
        <p:nvSpPr>
          <p:cNvPr id="70660" name="ZoneTexte 30">
            <a:extLst>
              <a:ext uri="{FF2B5EF4-FFF2-40B4-BE49-F238E27FC236}">
                <a16:creationId xmlns:a16="http://schemas.microsoft.com/office/drawing/2014/main" id="{D7813FD9-53B5-4D15-8B61-74775EAB6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0661" name="ZoneTexte 30">
            <a:extLst>
              <a:ext uri="{FF2B5EF4-FFF2-40B4-BE49-F238E27FC236}">
                <a16:creationId xmlns:a16="http://schemas.microsoft.com/office/drawing/2014/main" id="{4DE824C4-4117-4819-8477-E84F5496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0662" name="ZoneTexte 30">
            <a:extLst>
              <a:ext uri="{FF2B5EF4-FFF2-40B4-BE49-F238E27FC236}">
                <a16:creationId xmlns:a16="http://schemas.microsoft.com/office/drawing/2014/main" id="{1CF12855-3CA5-4567-A9C8-7DC5BF534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7E7E64D6-2711-4A46-8775-641BE3E35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-157163"/>
            <a:ext cx="9186862" cy="10953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Il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fumo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di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sigaretta</a:t>
            </a:r>
            <a:endParaRPr lang="fr-FR" altLang="fr-FR" sz="3000" b="1" dirty="0">
              <a:solidFill>
                <a:srgbClr val="771F45"/>
              </a:solidFill>
              <a:latin typeface="+mn-lt"/>
              <a:cs typeface="Arial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C5DA2F62-E7B7-477C-A9B1-8B5E507B14B1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70665" name="PictoVideo">
            <a:extLst>
              <a:ext uri="{FF2B5EF4-FFF2-40B4-BE49-F238E27FC236}">
                <a16:creationId xmlns:a16="http://schemas.microsoft.com/office/drawing/2014/main" id="{DB88982C-CEE4-448A-8232-E7AF83830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Info">
            <a:extLst>
              <a:ext uri="{FF2B5EF4-FFF2-40B4-BE49-F238E27FC236}">
                <a16:creationId xmlns:a16="http://schemas.microsoft.com/office/drawing/2014/main" id="{B5C99725-E83F-4CC3-B791-8712F1959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49" name="ZtxtP-Video">
            <a:extLst>
              <a:ext uri="{FF2B5EF4-FFF2-40B4-BE49-F238E27FC236}">
                <a16:creationId xmlns:a16="http://schemas.microsoft.com/office/drawing/2014/main" id="{5A161F50-0BA9-4F90-8A06-6385BDDB8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70668" name="PictoGuide">
            <a:extLst>
              <a:ext uri="{FF2B5EF4-FFF2-40B4-BE49-F238E27FC236}">
                <a16:creationId xmlns:a16="http://schemas.microsoft.com/office/drawing/2014/main" id="{09006A81-A4E0-47DF-87A0-B82C71ED5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Guide">
            <a:extLst>
              <a:ext uri="{FF2B5EF4-FFF2-40B4-BE49-F238E27FC236}">
                <a16:creationId xmlns:a16="http://schemas.microsoft.com/office/drawing/2014/main" id="{99D03F2C-58F0-4BFC-A4DC-5AC7C952C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70671" name="Image 42">
            <a:extLst>
              <a:ext uri="{FF2B5EF4-FFF2-40B4-BE49-F238E27FC236}">
                <a16:creationId xmlns:a16="http://schemas.microsoft.com/office/drawing/2014/main" id="{F848559E-5DCC-4741-9CA6-74D39B490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oVideo">
            <a:extLst>
              <a:ext uri="{FF2B5EF4-FFF2-40B4-BE49-F238E27FC236}">
                <a16:creationId xmlns:a16="http://schemas.microsoft.com/office/drawing/2014/main" id="{185C9251-11A7-4954-B1B2-9171AD685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3" name="Rectangle 16">
            <a:extLst>
              <a:ext uri="{FF2B5EF4-FFF2-40B4-BE49-F238E27FC236}">
                <a16:creationId xmlns:a16="http://schemas.microsoft.com/office/drawing/2014/main" id="{5AA3D292-CCC5-48AE-B9A8-625115675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600" y="2255838"/>
            <a:ext cx="2000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771F45"/>
              </a:solidFill>
            </a:endParaRPr>
          </a:p>
        </p:txBody>
      </p:sp>
      <p:sp>
        <p:nvSpPr>
          <p:cNvPr id="22" name="Espace réservé du numéro de diapositive 1">
            <a:extLst>
              <a:ext uri="{FF2B5EF4-FFF2-40B4-BE49-F238E27FC236}">
                <a16:creationId xmlns:a16="http://schemas.microsoft.com/office/drawing/2014/main" id="{EF693EEB-A8D7-44DE-B8E5-661CE5FA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70676" name="Image 2" descr="Une image contenant jouet, poupée, table, gâteau&#10;&#10;Description générée automatiquement">
            <a:extLst>
              <a:ext uri="{FF2B5EF4-FFF2-40B4-BE49-F238E27FC236}">
                <a16:creationId xmlns:a16="http://schemas.microsoft.com/office/drawing/2014/main" id="{820F4FA5-BF6C-4BF0-9C18-3868E1B4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997279"/>
            <a:ext cx="392236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6">
            <a:extLst>
              <a:ext uri="{FF2B5EF4-FFF2-40B4-BE49-F238E27FC236}">
                <a16:creationId xmlns:a16="http://schemas.microsoft.com/office/drawing/2014/main" id="{08B0E298-3DB9-4891-8AAB-0D0EB88B5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627" y="6175087"/>
            <a:ext cx="356440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Sorgente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: OMS, 2019.</a:t>
            </a:r>
          </a:p>
        </p:txBody>
      </p:sp>
      <p:sp>
        <p:nvSpPr>
          <p:cNvPr id="24" name="ZoneTexte 26">
            <a:extLst>
              <a:ext uri="{FF2B5EF4-FFF2-40B4-BE49-F238E27FC236}">
                <a16:creationId xmlns:a16="http://schemas.microsoft.com/office/drawing/2014/main" id="{6CCD5377-7659-42CE-AB06-D140BFEB3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46" y="6559551"/>
            <a:ext cx="2820987" cy="231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Etude baromètre cancer 2015 – Tabac et cancer</a:t>
            </a:r>
            <a:endParaRPr lang="fr-FR" altLang="fr-F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73F9F54-AEC0-442B-8BC6-32C52EE0465D}"/>
              </a:ext>
            </a:extLst>
          </p:cNvPr>
          <p:cNvSpPr txBox="1"/>
          <p:nvPr/>
        </p:nvSpPr>
        <p:spPr>
          <a:xfrm>
            <a:off x="5885793" y="1030665"/>
            <a:ext cx="600299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71F45"/>
                </a:solidFill>
              </a:rPr>
              <a:t>Il fumo è una delle principali cause di bronchite acuta che spesso poi si trasforma in bronchite cronica ed enfisema. Fumare fa aumentare per incidenza e gravità gli episodi asmatici e le infezioni respiratorie. Gli Idrocarburi Policiclici Aromatici contenuti nel "catrame" e il Polonio 210 sono invece i principali responsabili dello sviluppo di tumori, polmonari e non solo. Si stima che il fumo sia responsabile in Italia del 91% di tutte le morti per cancro al polmone negli uomini e del 55% nelle donne, per un totale di circa 30.000 morti l’anno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4E7DEB-6730-4FB9-B5AD-27535216F65E}"/>
              </a:ext>
            </a:extLst>
          </p:cNvPr>
          <p:cNvSpPr txBox="1"/>
          <p:nvPr/>
        </p:nvSpPr>
        <p:spPr>
          <a:xfrm>
            <a:off x="1633538" y="4830236"/>
            <a:ext cx="82504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771F45"/>
                </a:solidFill>
              </a:rPr>
              <a:t>L'assunzione costante e prolungata di tabacco è in grado di incidere sulla durata della vita media oltre che sulla qualità della stessa: 20 sigarette al giorno riducono di circa 4,6 anni la vita media di un giovane che inizia a fumare a 25 anni. </a:t>
            </a:r>
          </a:p>
        </p:txBody>
      </p:sp>
      <p:sp>
        <p:nvSpPr>
          <p:cNvPr id="25" name="ZtxtP-Video">
            <a:extLst>
              <a:ext uri="{FF2B5EF4-FFF2-40B4-BE49-F238E27FC236}">
                <a16:creationId xmlns:a16="http://schemas.microsoft.com/office/drawing/2014/main" id="{5C91C107-857D-426D-9B19-96D6BA1D1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6" name="Immagine 38">
            <a:extLst>
              <a:ext uri="{FF2B5EF4-FFF2-40B4-BE49-F238E27FC236}">
                <a16:creationId xmlns:a16="http://schemas.microsoft.com/office/drawing/2014/main" id="{77CFE567-51B6-43FF-B15C-613C31D3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6D5F5B06-DBD9-478B-9296-FF5FB2BC3DF1}"/>
              </a:ext>
            </a:extLst>
          </p:cNvPr>
          <p:cNvSpPr/>
          <p:nvPr/>
        </p:nvSpPr>
        <p:spPr>
          <a:xfrm>
            <a:off x="871538" y="-12700"/>
            <a:ext cx="11320462" cy="9382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F7AC5B37-CEE9-41FE-A164-2492A0A30F2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86ECBA-9327-4D52-856D-091721D84CAA}"/>
              </a:ext>
            </a:extLst>
          </p:cNvPr>
          <p:cNvSpPr/>
          <p:nvPr/>
        </p:nvSpPr>
        <p:spPr>
          <a:xfrm>
            <a:off x="895350" y="123825"/>
            <a:ext cx="11039475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dei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pesticidi</a:t>
            </a:r>
            <a:endParaRPr lang="fr-FR" altLang="fr-FR" sz="3000" b="1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65541" name="Rectangle 1">
            <a:extLst>
              <a:ext uri="{FF2B5EF4-FFF2-40B4-BE49-F238E27FC236}">
                <a16:creationId xmlns:a16="http://schemas.microsoft.com/office/drawing/2014/main" id="{384A0D8D-8559-4CC0-8E2F-0D6BF825F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pic>
        <p:nvPicPr>
          <p:cNvPr id="65542" name="PictoVideo">
            <a:extLst>
              <a:ext uri="{FF2B5EF4-FFF2-40B4-BE49-F238E27FC236}">
                <a16:creationId xmlns:a16="http://schemas.microsoft.com/office/drawing/2014/main" id="{7A88D281-792D-4F79-91CA-C1C955AFC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D53409F2-3590-4CAF-8769-24E88E99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9F03D585-7D67-467A-8CC0-2B646642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65545" name="PictoGuide">
            <a:extLst>
              <a:ext uri="{FF2B5EF4-FFF2-40B4-BE49-F238E27FC236}">
                <a16:creationId xmlns:a16="http://schemas.microsoft.com/office/drawing/2014/main" id="{543B5ED4-F67C-494F-9578-9C69601AA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4178A67F-AEA0-49CA-A505-6379B9EC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65548" name="Image 42">
            <a:extLst>
              <a:ext uri="{FF2B5EF4-FFF2-40B4-BE49-F238E27FC236}">
                <a16:creationId xmlns:a16="http://schemas.microsoft.com/office/drawing/2014/main" id="{5FB78F5D-01A8-4B4C-9548-FBA8FDF73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oVideo">
            <a:extLst>
              <a:ext uri="{FF2B5EF4-FFF2-40B4-BE49-F238E27FC236}">
                <a16:creationId xmlns:a16="http://schemas.microsoft.com/office/drawing/2014/main" id="{039F3661-B5B5-47E7-B868-CF3836D9B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Image pesticide">
            <a:extLst>
              <a:ext uri="{FF2B5EF4-FFF2-40B4-BE49-F238E27FC236}">
                <a16:creationId xmlns:a16="http://schemas.microsoft.com/office/drawing/2014/main" id="{E4D888CD-4471-41F4-A7D5-87B92EC50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9479" r="18333" b="10878"/>
          <a:stretch>
            <a:fillRect/>
          </a:stretch>
        </p:blipFill>
        <p:spPr bwMode="auto">
          <a:xfrm>
            <a:off x="1257300" y="2035969"/>
            <a:ext cx="3203575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9" name="Rectangle 5">
            <a:extLst>
              <a:ext uri="{FF2B5EF4-FFF2-40B4-BE49-F238E27FC236}">
                <a16:creationId xmlns:a16="http://schemas.microsoft.com/office/drawing/2014/main" id="{640BD348-B03E-4F50-976E-5C7C7EDE4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297" y="1265238"/>
            <a:ext cx="7116763" cy="40093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defRPr/>
            </a:pPr>
            <a:r>
              <a:rPr lang="fr-FR" sz="2200" b="1" dirty="0" err="1">
                <a:solidFill>
                  <a:srgbClr val="771F45"/>
                </a:solidFill>
              </a:rPr>
              <a:t>Intossicazioni</a:t>
            </a:r>
            <a:r>
              <a:rPr lang="fr-FR" sz="2200" b="1" dirty="0">
                <a:solidFill>
                  <a:srgbClr val="771F45"/>
                </a:solidFill>
              </a:rPr>
              <a:t> acute</a:t>
            </a:r>
          </a:p>
          <a:p>
            <a:pPr>
              <a:buNone/>
              <a:defRPr/>
            </a:pPr>
            <a:r>
              <a:rPr lang="it-IT" sz="2000" dirty="0">
                <a:solidFill>
                  <a:srgbClr val="771F45"/>
                </a:solidFill>
              </a:rPr>
              <a:t>Provocano principalmente disturbi dermatologici e respiratori (irritazione, ustioni, difficoltà di respirazione), problemi digestivi (vomito, dolori di stomaco) e problemi neuromuscolari (mal di testa, disturbi visivi, vertigini) ...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sz="2000" dirty="0">
              <a:solidFill>
                <a:srgbClr val="771F45"/>
              </a:solidFill>
            </a:endParaRPr>
          </a:p>
          <a:p>
            <a:pPr marL="342900" indent="-342900">
              <a:defRPr/>
            </a:pPr>
            <a:r>
              <a:rPr lang="fr-FR" sz="2200" b="1" dirty="0" err="1">
                <a:solidFill>
                  <a:srgbClr val="771F45"/>
                </a:solidFill>
              </a:rPr>
              <a:t>Tossicità</a:t>
            </a:r>
            <a:r>
              <a:rPr lang="fr-FR" sz="2200" b="1" dirty="0">
                <a:solidFill>
                  <a:srgbClr val="771F45"/>
                </a:solidFill>
              </a:rPr>
              <a:t> </a:t>
            </a:r>
            <a:r>
              <a:rPr lang="fr-FR" sz="2200" b="1" dirty="0" err="1">
                <a:solidFill>
                  <a:srgbClr val="771F45"/>
                </a:solidFill>
              </a:rPr>
              <a:t>cronica</a:t>
            </a:r>
            <a:r>
              <a:rPr lang="fr-FR" sz="2200" b="1" dirty="0">
                <a:solidFill>
                  <a:srgbClr val="771F45"/>
                </a:solidFill>
              </a:rPr>
              <a:t>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000" dirty="0" err="1">
                <a:solidFill>
                  <a:srgbClr val="771F45"/>
                </a:solidFill>
              </a:rPr>
              <a:t>Provoca</a:t>
            </a:r>
            <a:r>
              <a:rPr lang="fr-FR" sz="2000" dirty="0">
                <a:solidFill>
                  <a:srgbClr val="771F45"/>
                </a:solidFill>
              </a:rPr>
              <a:t> </a:t>
            </a:r>
            <a:r>
              <a:rPr lang="fr-FR" sz="2000" dirty="0" err="1">
                <a:solidFill>
                  <a:srgbClr val="771F45"/>
                </a:solidFill>
              </a:rPr>
              <a:t>cancro</a:t>
            </a:r>
            <a:r>
              <a:rPr lang="fr-FR" sz="2000" dirty="0">
                <a:solidFill>
                  <a:srgbClr val="771F45"/>
                </a:solidFill>
              </a:rPr>
              <a:t>, </a:t>
            </a:r>
            <a:r>
              <a:rPr lang="fr-FR" sz="2000" dirty="0" err="1">
                <a:solidFill>
                  <a:srgbClr val="771F45"/>
                </a:solidFill>
              </a:rPr>
              <a:t>malattie</a:t>
            </a:r>
            <a:r>
              <a:rPr lang="fr-FR" sz="2000" dirty="0">
                <a:solidFill>
                  <a:srgbClr val="771F45"/>
                </a:solidFill>
              </a:rPr>
              <a:t> </a:t>
            </a:r>
            <a:r>
              <a:rPr lang="fr-FR" sz="2000" dirty="0" err="1">
                <a:solidFill>
                  <a:srgbClr val="771F45"/>
                </a:solidFill>
              </a:rPr>
              <a:t>neurologiche</a:t>
            </a:r>
            <a:r>
              <a:rPr lang="fr-FR" sz="2000" dirty="0">
                <a:solidFill>
                  <a:srgbClr val="771F45"/>
                </a:solidFill>
              </a:rPr>
              <a:t>, calo </a:t>
            </a:r>
            <a:r>
              <a:rPr lang="fr-FR" sz="2000" dirty="0" err="1">
                <a:solidFill>
                  <a:srgbClr val="771F45"/>
                </a:solidFill>
              </a:rPr>
              <a:t>della</a:t>
            </a:r>
            <a:r>
              <a:rPr lang="fr-FR" sz="2000" dirty="0">
                <a:solidFill>
                  <a:srgbClr val="771F45"/>
                </a:solidFill>
              </a:rPr>
              <a:t> </a:t>
            </a:r>
            <a:r>
              <a:rPr lang="fr-FR" sz="2000" dirty="0" err="1">
                <a:solidFill>
                  <a:srgbClr val="771F45"/>
                </a:solidFill>
              </a:rPr>
              <a:t>fertilità</a:t>
            </a:r>
            <a:endParaRPr lang="fr-FR" sz="2000" dirty="0">
              <a:solidFill>
                <a:srgbClr val="771F45"/>
              </a:solidFill>
            </a:endParaRPr>
          </a:p>
          <a:p>
            <a:r>
              <a:rPr lang="fr-FR" sz="1800" dirty="0" err="1"/>
              <a:t>Aumento</a:t>
            </a:r>
            <a:r>
              <a:rPr lang="fr-FR" sz="1800" dirty="0"/>
              <a:t> pari a </a:t>
            </a:r>
            <a:r>
              <a:rPr lang="it-IT" sz="1800" dirty="0">
                <a:latin typeface="Calibri" panose="020F0502020204030204" pitchFamily="34" charset="0"/>
              </a:rPr>
              <a:t>27 volte di casi di infertilità</a:t>
            </a:r>
          </a:p>
          <a:p>
            <a:r>
              <a:rPr lang="it-IT" sz="1800" dirty="0">
                <a:latin typeface="Calibri" panose="020F0502020204030204" pitchFamily="34" charset="0"/>
              </a:rPr>
              <a:t>Aumento pari a 2 volte di casi di leucemia nei bambini esposti</a:t>
            </a:r>
          </a:p>
          <a:p>
            <a:r>
              <a:rPr lang="it-IT" sz="1800" dirty="0">
                <a:latin typeface="Calibri" panose="020F0502020204030204" pitchFamily="34" charset="0"/>
              </a:rPr>
              <a:t> Aumento pari a 5 volte dei casi di morbo di Parkinson</a:t>
            </a:r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Espace réservé du numéro de diapositive 1">
            <a:extLst>
              <a:ext uri="{FF2B5EF4-FFF2-40B4-BE49-F238E27FC236}">
                <a16:creationId xmlns:a16="http://schemas.microsoft.com/office/drawing/2014/main" id="{5150F74A-AA7D-43A3-9596-EEA7E5D6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5555" name="Rectangle 7">
            <a:extLst>
              <a:ext uri="{FF2B5EF4-FFF2-40B4-BE49-F238E27FC236}">
                <a16:creationId xmlns:a16="http://schemas.microsoft.com/office/drawing/2014/main" id="{1DF0B7BB-693C-4211-938A-A0A7962AB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297" y="5672137"/>
            <a:ext cx="782454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rgbClr val="771F45"/>
                </a:solidFill>
              </a:rPr>
              <a:t>I </a:t>
            </a:r>
            <a:r>
              <a:rPr lang="fr-FR" altLang="fr-FR" sz="2200" b="1" dirty="0" err="1">
                <a:solidFill>
                  <a:srgbClr val="771F45"/>
                </a:solidFill>
              </a:rPr>
              <a:t>pesticidi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danneggiano</a:t>
            </a:r>
            <a:r>
              <a:rPr lang="fr-FR" altLang="fr-FR" sz="2200" b="1" dirty="0">
                <a:solidFill>
                  <a:srgbClr val="771F45"/>
                </a:solidFill>
              </a:rPr>
              <a:t> anche la flora e la </a:t>
            </a:r>
            <a:r>
              <a:rPr lang="fr-FR" altLang="fr-FR" sz="2200" b="1" dirty="0" err="1">
                <a:solidFill>
                  <a:srgbClr val="771F45"/>
                </a:solidFill>
              </a:rPr>
              <a:t>fauna</a:t>
            </a:r>
            <a:r>
              <a:rPr lang="fr-FR" altLang="fr-FR" sz="2200" b="1" dirty="0">
                <a:solidFill>
                  <a:srgbClr val="771F45"/>
                </a:solidFill>
              </a:rPr>
              <a:t> !</a:t>
            </a:r>
          </a:p>
        </p:txBody>
      </p:sp>
      <p:sp>
        <p:nvSpPr>
          <p:cNvPr id="20" name="ZtxtP-Video">
            <a:extLst>
              <a:ext uri="{FF2B5EF4-FFF2-40B4-BE49-F238E27FC236}">
                <a16:creationId xmlns:a16="http://schemas.microsoft.com/office/drawing/2014/main" id="{D744217C-4E7E-406A-93B7-6A990D142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1" name="Immagine 38">
            <a:extLst>
              <a:ext uri="{FF2B5EF4-FFF2-40B4-BE49-F238E27FC236}">
                <a16:creationId xmlns:a16="http://schemas.microsoft.com/office/drawing/2014/main" id="{289A9B3C-564B-4EE1-B19C-6287ABFD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3E7D57C7-483C-4E8E-BBA1-1548A2BCED05}"/>
              </a:ext>
            </a:extLst>
          </p:cNvPr>
          <p:cNvSpPr/>
          <p:nvPr/>
        </p:nvSpPr>
        <p:spPr>
          <a:xfrm>
            <a:off x="1047750" y="-22225"/>
            <a:ext cx="11320463" cy="11826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03F5626-3A39-4E0F-B4F4-13263885FD0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5300" name="Rectangle 1">
            <a:extLst>
              <a:ext uri="{FF2B5EF4-FFF2-40B4-BE49-F238E27FC236}">
                <a16:creationId xmlns:a16="http://schemas.microsoft.com/office/drawing/2014/main" id="{8B29D2BC-028C-4443-A23E-8FDBD5800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133350"/>
            <a:ext cx="1103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chemeClr val="bg1"/>
                </a:solidFill>
              </a:rPr>
              <a:t>Cosa sono i </a:t>
            </a:r>
            <a:r>
              <a:rPr lang="fr-FR" altLang="fr-FR" sz="3200" b="1" dirty="0" err="1">
                <a:solidFill>
                  <a:schemeClr val="bg1"/>
                </a:solidFill>
              </a:rPr>
              <a:t>metalli</a:t>
            </a:r>
            <a:r>
              <a:rPr lang="fr-FR" altLang="fr-FR" sz="3200" b="1" dirty="0">
                <a:solidFill>
                  <a:schemeClr val="bg1"/>
                </a:solidFill>
              </a:rPr>
              <a:t> in </a:t>
            </a:r>
            <a:r>
              <a:rPr lang="fr-FR" altLang="fr-FR" sz="3200" b="1" dirty="0" err="1">
                <a:solidFill>
                  <a:schemeClr val="bg1"/>
                </a:solidFill>
              </a:rPr>
              <a:t>traccia</a:t>
            </a:r>
            <a:r>
              <a:rPr lang="fr-FR" altLang="fr-FR" sz="32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55301" name="PictoVideo">
            <a:extLst>
              <a:ext uri="{FF2B5EF4-FFF2-40B4-BE49-F238E27FC236}">
                <a16:creationId xmlns:a16="http://schemas.microsoft.com/office/drawing/2014/main" id="{7FA8BEA8-F9A7-4FF5-A767-AD7EC6340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3AAB86E0-A2AD-4317-9B0E-C88EBE34B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7A67C3FE-7DC7-4D4F-A5F8-3F380AB2E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55304" name="PictoGuide">
            <a:extLst>
              <a:ext uri="{FF2B5EF4-FFF2-40B4-BE49-F238E27FC236}">
                <a16:creationId xmlns:a16="http://schemas.microsoft.com/office/drawing/2014/main" id="{5AC33EF4-8D5A-4BBA-B452-C4BC9A010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3E532159-E4A4-4921-850A-ABAA66706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55307" name="PictoVideo">
            <a:extLst>
              <a:ext uri="{FF2B5EF4-FFF2-40B4-BE49-F238E27FC236}">
                <a16:creationId xmlns:a16="http://schemas.microsoft.com/office/drawing/2014/main" id="{6A5730E1-50A2-4BE0-86FB-E1EC7D113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42">
            <a:extLst>
              <a:ext uri="{FF2B5EF4-FFF2-40B4-BE49-F238E27FC236}">
                <a16:creationId xmlns:a16="http://schemas.microsoft.com/office/drawing/2014/main" id="{6E791F9A-EE66-4284-8856-300707AEB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10" name="Rectangle 2">
            <a:extLst>
              <a:ext uri="{FF2B5EF4-FFF2-40B4-BE49-F238E27FC236}">
                <a16:creationId xmlns:a16="http://schemas.microsoft.com/office/drawing/2014/main" id="{3403A7A8-7572-485A-BA39-3EE7A4B7C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575" y="3835241"/>
            <a:ext cx="51752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 dirty="0" err="1">
                <a:solidFill>
                  <a:srgbClr val="3A3A3A"/>
                </a:solidFill>
                <a:cs typeface="Calibri" panose="020F0502020204030204" pitchFamily="34" charset="0"/>
              </a:rPr>
              <a:t>Tavola</a:t>
            </a:r>
            <a:r>
              <a:rPr lang="fr-FR" altLang="fr-FR" sz="1000" dirty="0">
                <a:solidFill>
                  <a:srgbClr val="3A3A3A"/>
                </a:solidFill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srgbClr val="3A3A3A"/>
                </a:solidFill>
                <a:cs typeface="Calibri" panose="020F0502020204030204" pitchFamily="34" charset="0"/>
              </a:rPr>
              <a:t>periodica</a:t>
            </a:r>
            <a:r>
              <a:rPr lang="fr-FR" altLang="fr-FR" sz="1000" dirty="0">
                <a:solidFill>
                  <a:srgbClr val="3A3A3A"/>
                </a:solidFill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srgbClr val="3A3A3A"/>
                </a:solidFill>
                <a:cs typeface="Calibri" panose="020F0502020204030204" pitchFamily="34" charset="0"/>
              </a:rPr>
              <a:t>degli</a:t>
            </a:r>
            <a:r>
              <a:rPr lang="fr-FR" altLang="fr-FR" sz="1000" dirty="0">
                <a:solidFill>
                  <a:srgbClr val="3A3A3A"/>
                </a:solidFill>
                <a:cs typeface="Calibri" panose="020F0502020204030204" pitchFamily="34" charset="0"/>
              </a:rPr>
              <a:t> </a:t>
            </a:r>
            <a:r>
              <a:rPr lang="fr-FR" altLang="fr-FR" sz="1000" dirty="0" err="1">
                <a:solidFill>
                  <a:srgbClr val="3A3A3A"/>
                </a:solidFill>
                <a:cs typeface="Calibri" panose="020F0502020204030204" pitchFamily="34" charset="0"/>
              </a:rPr>
              <a:t>elementi</a:t>
            </a:r>
            <a:endParaRPr lang="fr-FR" altLang="fr-FR" sz="1000" dirty="0">
              <a:cs typeface="Calibri" panose="020F0502020204030204" pitchFamily="34" charset="0"/>
            </a:endParaRPr>
          </a:p>
        </p:txBody>
      </p:sp>
      <p:grpSp>
        <p:nvGrpSpPr>
          <p:cNvPr id="49172" name="Groupe 4">
            <a:extLst>
              <a:ext uri="{FF2B5EF4-FFF2-40B4-BE49-F238E27FC236}">
                <a16:creationId xmlns:a16="http://schemas.microsoft.com/office/drawing/2014/main" id="{CA6B3F79-E4AA-4ADB-8168-4CBC7FF0652A}"/>
              </a:ext>
            </a:extLst>
          </p:cNvPr>
          <p:cNvGrpSpPr>
            <a:grpSpLocks/>
          </p:cNvGrpSpPr>
          <p:nvPr/>
        </p:nvGrpSpPr>
        <p:grpSpPr bwMode="auto">
          <a:xfrm>
            <a:off x="7413242" y="4960075"/>
            <a:ext cx="2000250" cy="879475"/>
            <a:chOff x="7405985" y="4851082"/>
            <a:chExt cx="2000250" cy="879475"/>
          </a:xfrm>
        </p:grpSpPr>
        <p:sp>
          <p:nvSpPr>
            <p:cNvPr id="72" name="Ellipse 3">
              <a:extLst>
                <a:ext uri="{FF2B5EF4-FFF2-40B4-BE49-F238E27FC236}">
                  <a16:creationId xmlns:a16="http://schemas.microsoft.com/office/drawing/2014/main" id="{9A71F32C-D852-41E7-BB0F-4D4D6B862C59}"/>
                </a:ext>
              </a:extLst>
            </p:cNvPr>
            <p:cNvSpPr/>
            <p:nvPr/>
          </p:nvSpPr>
          <p:spPr bwMode="auto">
            <a:xfrm>
              <a:off x="7405985" y="4851082"/>
              <a:ext cx="1879600" cy="87947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prstClr val="white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5341" name="Rectangle 16">
              <a:extLst>
                <a:ext uri="{FF2B5EF4-FFF2-40B4-BE49-F238E27FC236}">
                  <a16:creationId xmlns:a16="http://schemas.microsoft.com/office/drawing/2014/main" id="{CC0F67AE-CD41-4892-8965-1C6B725FF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85" y="4908232"/>
              <a:ext cx="200025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100" b="1" dirty="0">
                  <a:solidFill>
                    <a:srgbClr val="771F45"/>
                  </a:solidFill>
                </a:rPr>
                <a:t>Quali sono i più </a:t>
              </a:r>
              <a:r>
                <a:rPr lang="fr-FR" altLang="fr-FR" sz="2100" b="1" dirty="0" err="1">
                  <a:solidFill>
                    <a:srgbClr val="771F45"/>
                  </a:solidFill>
                </a:rPr>
                <a:t>pericolosi</a:t>
              </a:r>
              <a:r>
                <a:rPr lang="fr-FR" altLang="fr-FR" sz="2100" b="1" dirty="0">
                  <a:solidFill>
                    <a:srgbClr val="771F45"/>
                  </a:solidFill>
                </a:rPr>
                <a:t>?</a:t>
              </a:r>
              <a:endParaRPr lang="fr-FR" altLang="fr-FR" sz="2100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49173" name="Groupe 2">
            <a:extLst>
              <a:ext uri="{FF2B5EF4-FFF2-40B4-BE49-F238E27FC236}">
                <a16:creationId xmlns:a16="http://schemas.microsoft.com/office/drawing/2014/main" id="{F53D3F7D-111F-4B30-BB4A-76177E0BF784}"/>
              </a:ext>
            </a:extLst>
          </p:cNvPr>
          <p:cNvGrpSpPr>
            <a:grpSpLocks/>
          </p:cNvGrpSpPr>
          <p:nvPr/>
        </p:nvGrpSpPr>
        <p:grpSpPr bwMode="auto">
          <a:xfrm>
            <a:off x="6792747" y="2442268"/>
            <a:ext cx="5407188" cy="1208890"/>
            <a:chOff x="2750466" y="4085029"/>
            <a:chExt cx="4168998" cy="1671055"/>
          </a:xfrm>
        </p:grpSpPr>
        <p:sp>
          <p:nvSpPr>
            <p:cNvPr id="71" name="Ellipse 3">
              <a:extLst>
                <a:ext uri="{FF2B5EF4-FFF2-40B4-BE49-F238E27FC236}">
                  <a16:creationId xmlns:a16="http://schemas.microsoft.com/office/drawing/2014/main" id="{2C34BB40-91E8-4B4D-8CCE-D1287B0256BB}"/>
                </a:ext>
              </a:extLst>
            </p:cNvPr>
            <p:cNvSpPr/>
            <p:nvPr/>
          </p:nvSpPr>
          <p:spPr bwMode="auto">
            <a:xfrm>
              <a:off x="2750466" y="4085029"/>
              <a:ext cx="4168998" cy="167105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ED778B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5339" name="Rectangle 2">
              <a:extLst>
                <a:ext uri="{FF2B5EF4-FFF2-40B4-BE49-F238E27FC236}">
                  <a16:creationId xmlns:a16="http://schemas.microsoft.com/office/drawing/2014/main" id="{39083CAC-E046-4078-A976-0424FE6B4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0492" y="4340179"/>
              <a:ext cx="3938985" cy="140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L’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esposizione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a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concentrazioni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massicce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può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causare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molte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gravi </a:t>
              </a:r>
              <a:r>
                <a:rPr lang="fr-FR" altLang="fr-FR" sz="20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patologie</a:t>
              </a: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all’uomo</a:t>
              </a:r>
              <a:r>
                <a:rPr lang="fr-FR" altLang="fr-FR" sz="20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e </a:t>
              </a:r>
              <a:r>
                <a:rPr lang="fr-FR" altLang="fr-FR" sz="20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agli</a:t>
              </a:r>
              <a:r>
                <a:rPr lang="fr-FR" altLang="fr-FR" sz="20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esseri</a:t>
              </a:r>
              <a:r>
                <a:rPr lang="fr-FR" altLang="fr-FR" sz="20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viventi</a:t>
              </a:r>
              <a:r>
                <a:rPr lang="fr-FR" altLang="fr-FR" sz="20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 in </a:t>
              </a:r>
              <a:r>
                <a:rPr lang="fr-FR" altLang="fr-FR" sz="2000" b="1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generale</a:t>
              </a:r>
              <a:r>
                <a:rPr lang="fr-FR" altLang="fr-FR" sz="20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138F6A-AFA9-4E57-A277-3A3EF3201AD9}"/>
              </a:ext>
            </a:extLst>
          </p:cNvPr>
          <p:cNvGrpSpPr>
            <a:grpSpLocks/>
          </p:cNvGrpSpPr>
          <p:nvPr/>
        </p:nvGrpSpPr>
        <p:grpSpPr bwMode="auto">
          <a:xfrm>
            <a:off x="9348405" y="5060087"/>
            <a:ext cx="1887537" cy="466725"/>
            <a:chOff x="3754438" y="5370513"/>
            <a:chExt cx="1887537" cy="466725"/>
          </a:xfrm>
        </p:grpSpPr>
        <p:sp>
          <p:nvSpPr>
            <p:cNvPr id="69" name="Ellipse 3">
              <a:extLst>
                <a:ext uri="{FF2B5EF4-FFF2-40B4-BE49-F238E27FC236}">
                  <a16:creationId xmlns:a16="http://schemas.microsoft.com/office/drawing/2014/main" id="{4A8FBE84-18C1-4356-A752-F924F6CAF49D}"/>
                </a:ext>
              </a:extLst>
            </p:cNvPr>
            <p:cNvSpPr/>
            <p:nvPr/>
          </p:nvSpPr>
          <p:spPr bwMode="auto">
            <a:xfrm>
              <a:off x="3963988" y="5370513"/>
              <a:ext cx="1457325" cy="45402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/>
                <a:t>Il </a:t>
              </a:r>
              <a:r>
                <a:rPr lang="fr-FR" sz="1600" b="1" dirty="0" err="1"/>
                <a:t>plombo</a:t>
              </a:r>
              <a:endParaRPr lang="fr-FR" sz="1600" b="1" dirty="0"/>
            </a:p>
          </p:txBody>
        </p:sp>
        <p:sp>
          <p:nvSpPr>
            <p:cNvPr id="76" name="Flèche droite 75">
              <a:extLst>
                <a:ext uri="{FF2B5EF4-FFF2-40B4-BE49-F238E27FC236}">
                  <a16:creationId xmlns:a16="http://schemas.microsoft.com/office/drawing/2014/main" id="{3829FF4B-7F88-44C1-BC27-449FDEAB1674}"/>
                </a:ext>
              </a:extLst>
            </p:cNvPr>
            <p:cNvSpPr/>
            <p:nvPr/>
          </p:nvSpPr>
          <p:spPr bwMode="auto">
            <a:xfrm>
              <a:off x="3754438" y="5497513"/>
              <a:ext cx="284162" cy="225425"/>
            </a:xfrm>
            <a:prstGeom prst="rightArrow">
              <a:avLst/>
            </a:prstGeom>
            <a:solidFill>
              <a:srgbClr val="771F45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fr-FR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55337" name="+ effets">
              <a:hlinkClick r:id="rId7" action="ppaction://hlinksldjump"/>
              <a:extLst>
                <a:ext uri="{FF2B5EF4-FFF2-40B4-BE49-F238E27FC236}">
                  <a16:creationId xmlns:a16="http://schemas.microsoft.com/office/drawing/2014/main" id="{EEFDBFAE-92A3-4D34-86D9-7EA459CEB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163" y="5438775"/>
              <a:ext cx="404812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07E140-38B3-42CD-B29E-9E63BA1AEF65}"/>
              </a:ext>
            </a:extLst>
          </p:cNvPr>
          <p:cNvGrpSpPr>
            <a:grpSpLocks/>
          </p:cNvGrpSpPr>
          <p:nvPr/>
        </p:nvGrpSpPr>
        <p:grpSpPr bwMode="auto">
          <a:xfrm>
            <a:off x="9346817" y="4560025"/>
            <a:ext cx="1866900" cy="476250"/>
            <a:chOff x="3752850" y="4870450"/>
            <a:chExt cx="1866900" cy="476250"/>
          </a:xfrm>
        </p:grpSpPr>
        <p:sp>
          <p:nvSpPr>
            <p:cNvPr id="70" name="Ellipse 3">
              <a:extLst>
                <a:ext uri="{FF2B5EF4-FFF2-40B4-BE49-F238E27FC236}">
                  <a16:creationId xmlns:a16="http://schemas.microsoft.com/office/drawing/2014/main" id="{F783AF04-2182-4767-8905-9A8EA5E99D0F}"/>
                </a:ext>
              </a:extLst>
            </p:cNvPr>
            <p:cNvSpPr/>
            <p:nvPr/>
          </p:nvSpPr>
          <p:spPr bwMode="auto">
            <a:xfrm>
              <a:off x="3963988" y="4870450"/>
              <a:ext cx="1457325" cy="45402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/>
                <a:t>Il </a:t>
              </a:r>
              <a:r>
                <a:rPr lang="fr-FR" sz="1600" b="1" dirty="0" err="1"/>
                <a:t>mercurio</a:t>
              </a:r>
              <a:endParaRPr lang="fr-FR" sz="1600" b="1" dirty="0"/>
            </a:p>
          </p:txBody>
        </p:sp>
        <p:sp>
          <p:nvSpPr>
            <p:cNvPr id="75" name="Flèche droite 74">
              <a:extLst>
                <a:ext uri="{FF2B5EF4-FFF2-40B4-BE49-F238E27FC236}">
                  <a16:creationId xmlns:a16="http://schemas.microsoft.com/office/drawing/2014/main" id="{919BA222-C8AA-4D75-8EC4-062ADE422420}"/>
                </a:ext>
              </a:extLst>
            </p:cNvPr>
            <p:cNvSpPr/>
            <p:nvPr/>
          </p:nvSpPr>
          <p:spPr bwMode="auto">
            <a:xfrm>
              <a:off x="3752850" y="5038725"/>
              <a:ext cx="284163" cy="223837"/>
            </a:xfrm>
            <a:prstGeom prst="rightArrow">
              <a:avLst/>
            </a:prstGeom>
            <a:solidFill>
              <a:srgbClr val="771F45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fr-FR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55334" name="+ effets">
              <a:hlinkClick r:id="rId9" action="ppaction://hlinksldjump"/>
              <a:extLst>
                <a:ext uri="{FF2B5EF4-FFF2-40B4-BE49-F238E27FC236}">
                  <a16:creationId xmlns:a16="http://schemas.microsoft.com/office/drawing/2014/main" id="{F6278CB8-A6AB-493A-98CA-7911AD9C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38" y="4948238"/>
              <a:ext cx="404812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4F01FB8-A39F-43A4-A7D5-804C145149DD}"/>
              </a:ext>
            </a:extLst>
          </p:cNvPr>
          <p:cNvGrpSpPr>
            <a:grpSpLocks/>
          </p:cNvGrpSpPr>
          <p:nvPr/>
        </p:nvGrpSpPr>
        <p:grpSpPr bwMode="auto">
          <a:xfrm>
            <a:off x="9346817" y="5574437"/>
            <a:ext cx="1911350" cy="454025"/>
            <a:chOff x="3752850" y="5884863"/>
            <a:chExt cx="1911350" cy="454025"/>
          </a:xfrm>
        </p:grpSpPr>
        <p:sp>
          <p:nvSpPr>
            <p:cNvPr id="68" name="Ellipse 3">
              <a:extLst>
                <a:ext uri="{FF2B5EF4-FFF2-40B4-BE49-F238E27FC236}">
                  <a16:creationId xmlns:a16="http://schemas.microsoft.com/office/drawing/2014/main" id="{2619F22A-FB92-469D-8D67-FFA651440870}"/>
                </a:ext>
              </a:extLst>
            </p:cNvPr>
            <p:cNvSpPr/>
            <p:nvPr/>
          </p:nvSpPr>
          <p:spPr bwMode="auto">
            <a:xfrm>
              <a:off x="3963988" y="5884863"/>
              <a:ext cx="1457325" cy="45402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b="1" dirty="0"/>
                <a:t>il </a:t>
              </a:r>
              <a:r>
                <a:rPr lang="fr-FR" sz="1600" b="1" dirty="0" err="1"/>
                <a:t>cadmio</a:t>
              </a:r>
              <a:endParaRPr lang="fr-FR" sz="1600" b="1" dirty="0"/>
            </a:p>
          </p:txBody>
        </p:sp>
        <p:sp>
          <p:nvSpPr>
            <p:cNvPr id="77" name="Flèche droite 76">
              <a:extLst>
                <a:ext uri="{FF2B5EF4-FFF2-40B4-BE49-F238E27FC236}">
                  <a16:creationId xmlns:a16="http://schemas.microsoft.com/office/drawing/2014/main" id="{A0C73C5D-6655-4D81-BF6C-E2D3154D3041}"/>
                </a:ext>
              </a:extLst>
            </p:cNvPr>
            <p:cNvSpPr/>
            <p:nvPr/>
          </p:nvSpPr>
          <p:spPr bwMode="auto">
            <a:xfrm>
              <a:off x="3752850" y="5994401"/>
              <a:ext cx="284163" cy="223837"/>
            </a:xfrm>
            <a:prstGeom prst="rightArrow">
              <a:avLst/>
            </a:prstGeom>
            <a:solidFill>
              <a:srgbClr val="771F45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fr-FR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55331" name="+ effets">
              <a:hlinkClick r:id="rId10" action="ppaction://hlinksldjump"/>
              <a:extLst>
                <a:ext uri="{FF2B5EF4-FFF2-40B4-BE49-F238E27FC236}">
                  <a16:creationId xmlns:a16="http://schemas.microsoft.com/office/drawing/2014/main" id="{D31980B7-3CCE-4A8B-A864-80065A63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388" y="5929313"/>
              <a:ext cx="404812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16" name="Groupe 4">
            <a:extLst>
              <a:ext uri="{FF2B5EF4-FFF2-40B4-BE49-F238E27FC236}">
                <a16:creationId xmlns:a16="http://schemas.microsoft.com/office/drawing/2014/main" id="{4B09560D-0A25-4395-BFB0-7125A4772E13}"/>
              </a:ext>
            </a:extLst>
          </p:cNvPr>
          <p:cNvGrpSpPr>
            <a:grpSpLocks/>
          </p:cNvGrpSpPr>
          <p:nvPr/>
        </p:nvGrpSpPr>
        <p:grpSpPr bwMode="auto">
          <a:xfrm>
            <a:off x="1465812" y="985838"/>
            <a:ext cx="5175250" cy="2763837"/>
            <a:chOff x="1848583" y="1054159"/>
            <a:chExt cx="4687154" cy="2573465"/>
          </a:xfrm>
        </p:grpSpPr>
        <p:pic>
          <p:nvPicPr>
            <p:cNvPr id="55327" name="Image 2">
              <a:extLst>
                <a:ext uri="{FF2B5EF4-FFF2-40B4-BE49-F238E27FC236}">
                  <a16:creationId xmlns:a16="http://schemas.microsoft.com/office/drawing/2014/main" id="{50835F92-DE7B-4D1E-89BB-9C5B859AA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583" y="1054159"/>
              <a:ext cx="4687154" cy="2573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0C6657-63C7-4EC3-80CE-F81605B899D2}"/>
                </a:ext>
              </a:extLst>
            </p:cNvPr>
            <p:cNvSpPr/>
            <p:nvPr/>
          </p:nvSpPr>
          <p:spPr bwMode="auto">
            <a:xfrm>
              <a:off x="5455967" y="1244840"/>
              <a:ext cx="1006444" cy="181813"/>
            </a:xfrm>
            <a:prstGeom prst="rect">
              <a:avLst/>
            </a:prstGeom>
            <a:solidFill>
              <a:srgbClr val="1D1D1D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fr-FR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53269" name="Rectangle 5">
            <a:extLst>
              <a:ext uri="{FF2B5EF4-FFF2-40B4-BE49-F238E27FC236}">
                <a16:creationId xmlns:a16="http://schemas.microsoft.com/office/drawing/2014/main" id="{590B9B71-D3D4-4EEE-A508-2537F4DE6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461" y="895880"/>
            <a:ext cx="5106987" cy="141577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150" dirty="0">
                <a:solidFill>
                  <a:srgbClr val="771F45"/>
                </a:solidFill>
              </a:rPr>
              <a:t>Sono </a:t>
            </a:r>
            <a:r>
              <a:rPr lang="fr-FR" altLang="fr-FR" sz="2150" dirty="0" err="1">
                <a:solidFill>
                  <a:srgbClr val="771F45"/>
                </a:solidFill>
              </a:rPr>
              <a:t>metalli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presenti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naturalmente</a:t>
            </a:r>
            <a:r>
              <a:rPr lang="fr-FR" altLang="fr-FR" sz="2150" dirty="0">
                <a:solidFill>
                  <a:srgbClr val="771F45"/>
                </a:solidFill>
              </a:rPr>
              <a:t> in </a:t>
            </a:r>
            <a:r>
              <a:rPr lang="fr-FR" altLang="fr-FR" sz="2150" dirty="0" err="1">
                <a:solidFill>
                  <a:srgbClr val="771F45"/>
                </a:solidFill>
              </a:rPr>
              <a:t>natura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che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vengono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utilizzati</a:t>
            </a:r>
            <a:r>
              <a:rPr lang="fr-FR" altLang="fr-FR" sz="2150" dirty="0">
                <a:solidFill>
                  <a:srgbClr val="771F45"/>
                </a:solidFill>
              </a:rPr>
              <a:t> per </a:t>
            </a:r>
            <a:r>
              <a:rPr lang="fr-FR" altLang="fr-FR" sz="2150" dirty="0" err="1">
                <a:solidFill>
                  <a:srgbClr val="771F45"/>
                </a:solidFill>
              </a:rPr>
              <a:t>alcune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lavorazioni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industriali</a:t>
            </a:r>
            <a:r>
              <a:rPr lang="fr-FR" altLang="fr-FR" sz="2150" dirty="0">
                <a:solidFill>
                  <a:srgbClr val="771F45"/>
                </a:solidFill>
              </a:rPr>
              <a:t> allo </a:t>
            </a:r>
            <a:r>
              <a:rPr lang="fr-FR" altLang="fr-FR" sz="2150" dirty="0" err="1">
                <a:solidFill>
                  <a:srgbClr val="771F45"/>
                </a:solidFill>
              </a:rPr>
              <a:t>stato</a:t>
            </a:r>
            <a:r>
              <a:rPr lang="fr-FR" altLang="fr-FR" sz="2150" dirty="0">
                <a:solidFill>
                  <a:srgbClr val="771F45"/>
                </a:solidFill>
              </a:rPr>
              <a:t> di </a:t>
            </a:r>
            <a:r>
              <a:rPr lang="fr-FR" altLang="fr-FR" sz="2150" dirty="0" err="1">
                <a:solidFill>
                  <a:srgbClr val="771F45"/>
                </a:solidFill>
              </a:rPr>
              <a:t>polveri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finissime</a:t>
            </a:r>
            <a:r>
              <a:rPr lang="fr-FR" altLang="fr-FR" sz="2150" dirty="0">
                <a:solidFill>
                  <a:srgbClr val="771F45"/>
                </a:solidFill>
              </a:rPr>
              <a:t>.</a:t>
            </a:r>
            <a:endParaRPr lang="fr-FR" altLang="fr-FR" sz="2150" b="1" dirty="0">
              <a:solidFill>
                <a:srgbClr val="771F45"/>
              </a:solidFill>
            </a:endParaRPr>
          </a:p>
        </p:txBody>
      </p:sp>
      <p:sp>
        <p:nvSpPr>
          <p:cNvPr id="46" name="Ellipse 3">
            <a:extLst>
              <a:ext uri="{FF2B5EF4-FFF2-40B4-BE49-F238E27FC236}">
                <a16:creationId xmlns:a16="http://schemas.microsoft.com/office/drawing/2014/main" id="{14A253DB-875D-4143-B85C-62A6F712245A}"/>
              </a:ext>
            </a:extLst>
          </p:cNvPr>
          <p:cNvSpPr/>
          <p:nvPr/>
        </p:nvSpPr>
        <p:spPr bwMode="auto">
          <a:xfrm>
            <a:off x="9561130" y="6063387"/>
            <a:ext cx="1457325" cy="45402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/>
              <a:t>il nickel</a:t>
            </a:r>
          </a:p>
        </p:txBody>
      </p:sp>
      <p:sp>
        <p:nvSpPr>
          <p:cNvPr id="47" name="Flèche droite 46">
            <a:extLst>
              <a:ext uri="{FF2B5EF4-FFF2-40B4-BE49-F238E27FC236}">
                <a16:creationId xmlns:a16="http://schemas.microsoft.com/office/drawing/2014/main" id="{A72AEFD4-8D6D-4AFF-8BAF-E0ABE7893141}"/>
              </a:ext>
            </a:extLst>
          </p:cNvPr>
          <p:cNvSpPr/>
          <p:nvPr/>
        </p:nvSpPr>
        <p:spPr bwMode="auto">
          <a:xfrm>
            <a:off x="9346817" y="6177687"/>
            <a:ext cx="284163" cy="223838"/>
          </a:xfrm>
          <a:prstGeom prst="rightArrow">
            <a:avLst/>
          </a:prstGeom>
          <a:solidFill>
            <a:srgbClr val="771F45"/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0991AE94-97C7-487F-B2F2-0FB979A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50" name="image pollens">
            <a:extLst>
              <a:ext uri="{FF2B5EF4-FFF2-40B4-BE49-F238E27FC236}">
                <a16:creationId xmlns:a16="http://schemas.microsoft.com/office/drawing/2014/main" id="{4B81D514-259D-445E-9D7C-C8CF7B54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51" y="4069090"/>
            <a:ext cx="3077999" cy="27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ZtxtP-Video">
            <a:extLst>
              <a:ext uri="{FF2B5EF4-FFF2-40B4-BE49-F238E27FC236}">
                <a16:creationId xmlns:a16="http://schemas.microsoft.com/office/drawing/2014/main" id="{DDEEE358-BFD3-4570-83DD-1297F7C1C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2" name="Immagine 38">
            <a:extLst>
              <a:ext uri="{FF2B5EF4-FFF2-40B4-BE49-F238E27FC236}">
                <a16:creationId xmlns:a16="http://schemas.microsoft.com/office/drawing/2014/main" id="{D79BCAA5-94E3-4A2A-BA94-997876A9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/>
      <p:bldP spid="53269" grpId="0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46E12C63-920C-49A6-AC36-78CC22AD7C0B}"/>
              </a:ext>
            </a:extLst>
          </p:cNvPr>
          <p:cNvSpPr/>
          <p:nvPr/>
        </p:nvSpPr>
        <p:spPr>
          <a:xfrm>
            <a:off x="973138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A9AD7FE-8D6F-4CAB-A68D-4AB15DC8933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6" name="Explications">
            <a:extLst>
              <a:ext uri="{FF2B5EF4-FFF2-40B4-BE49-F238E27FC236}">
                <a16:creationId xmlns:a16="http://schemas.microsoft.com/office/drawing/2014/main" id="{1356EA73-DF71-4932-89E1-166F97335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407" y="4117975"/>
            <a:ext cx="8411506" cy="21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Il </a:t>
            </a:r>
            <a:r>
              <a:rPr lang="fr-FR" altLang="fr-FR" sz="2200" dirty="0" err="1">
                <a:solidFill>
                  <a:srgbClr val="771F45"/>
                </a:solidFill>
              </a:rPr>
              <a:t>mercurio</a:t>
            </a:r>
            <a:r>
              <a:rPr lang="fr-FR" altLang="fr-FR" sz="2200" dirty="0">
                <a:solidFill>
                  <a:srgbClr val="771F45"/>
                </a:solidFill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</a:rPr>
              <a:t>tossico</a:t>
            </a:r>
            <a:r>
              <a:rPr lang="fr-FR" altLang="fr-FR" sz="2200" dirty="0">
                <a:solidFill>
                  <a:srgbClr val="771F45"/>
                </a:solidFill>
              </a:rPr>
              <a:t> per le vie </a:t>
            </a:r>
            <a:r>
              <a:rPr lang="fr-FR" altLang="fr-FR" sz="2200" dirty="0" err="1">
                <a:solidFill>
                  <a:srgbClr val="771F45"/>
                </a:solidFill>
              </a:rPr>
              <a:t>respiratorie</a:t>
            </a:r>
            <a:r>
              <a:rPr lang="fr-FR" altLang="fr-FR" sz="2200" dirty="0">
                <a:solidFill>
                  <a:srgbClr val="771F45"/>
                </a:solidFill>
              </a:rPr>
              <a:t>, per i </a:t>
            </a:r>
            <a:r>
              <a:rPr lang="fr-FR" altLang="fr-FR" sz="2200" dirty="0" err="1">
                <a:solidFill>
                  <a:srgbClr val="771F45"/>
                </a:solidFill>
              </a:rPr>
              <a:t>reni</a:t>
            </a:r>
            <a:r>
              <a:rPr lang="fr-FR" altLang="fr-FR" sz="2200" dirty="0">
                <a:solidFill>
                  <a:srgbClr val="771F45"/>
                </a:solidFill>
              </a:rPr>
              <a:t>, per il </a:t>
            </a:r>
            <a:r>
              <a:rPr lang="fr-FR" altLang="fr-FR" sz="2200" dirty="0" err="1">
                <a:solidFill>
                  <a:srgbClr val="771F45"/>
                </a:solidFill>
              </a:rPr>
              <a:t>cervello</a:t>
            </a:r>
            <a:r>
              <a:rPr lang="fr-FR" altLang="fr-FR" sz="2200" dirty="0">
                <a:solidFill>
                  <a:srgbClr val="771F45"/>
                </a:solidFill>
              </a:rPr>
              <a:t>, per il </a:t>
            </a:r>
            <a:r>
              <a:rPr lang="fr-FR" altLang="fr-FR" sz="2200" dirty="0" err="1">
                <a:solidFill>
                  <a:srgbClr val="771F45"/>
                </a:solidFill>
              </a:rPr>
              <a:t>fegato</a:t>
            </a:r>
            <a:r>
              <a:rPr lang="fr-FR" altLang="fr-FR" sz="2200" dirty="0">
                <a:solidFill>
                  <a:srgbClr val="771F45"/>
                </a:solidFill>
              </a:rPr>
              <a:t>, per il </a:t>
            </a:r>
            <a:r>
              <a:rPr lang="fr-FR" altLang="fr-FR" sz="2200" dirty="0" err="1">
                <a:solidFill>
                  <a:srgbClr val="771F45"/>
                </a:solidFill>
              </a:rPr>
              <a:t>sistema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nervoso</a:t>
            </a:r>
            <a:r>
              <a:rPr lang="fr-FR" altLang="fr-FR" sz="2200" b="1" dirty="0">
                <a:solidFill>
                  <a:srgbClr val="771F45"/>
                </a:solidFill>
              </a:rPr>
              <a:t>. 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Nelle donne </a:t>
            </a:r>
            <a:r>
              <a:rPr lang="fr-FR" altLang="fr-FR" sz="2200" dirty="0" err="1">
                <a:solidFill>
                  <a:srgbClr val="771F45"/>
                </a:solidFill>
              </a:rPr>
              <a:t>incinte</a:t>
            </a:r>
            <a:r>
              <a:rPr lang="fr-FR" altLang="fr-FR" sz="2200" dirty="0">
                <a:solidFill>
                  <a:srgbClr val="771F45"/>
                </a:solidFill>
              </a:rPr>
              <a:t> è in </a:t>
            </a:r>
            <a:r>
              <a:rPr lang="fr-FR" altLang="fr-FR" sz="2200" dirty="0" err="1">
                <a:solidFill>
                  <a:srgbClr val="771F45"/>
                </a:solidFill>
              </a:rPr>
              <a:t>grado</a:t>
            </a:r>
            <a:r>
              <a:rPr lang="fr-FR" altLang="fr-FR" sz="2200" dirty="0">
                <a:solidFill>
                  <a:srgbClr val="771F45"/>
                </a:solidFill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</a:rPr>
              <a:t>attraversare</a:t>
            </a:r>
            <a:r>
              <a:rPr lang="fr-FR" altLang="fr-FR" sz="2200" dirty="0">
                <a:solidFill>
                  <a:srgbClr val="771F45"/>
                </a:solidFill>
              </a:rPr>
              <a:t> la placenta e </a:t>
            </a:r>
            <a:r>
              <a:rPr lang="fr-FR" altLang="fr-FR" sz="2200" dirty="0" err="1">
                <a:solidFill>
                  <a:srgbClr val="771F45"/>
                </a:solidFill>
              </a:rPr>
              <a:t>raggiungere</a:t>
            </a:r>
            <a:r>
              <a:rPr lang="fr-FR" altLang="fr-FR" sz="2200" dirty="0">
                <a:solidFill>
                  <a:srgbClr val="771F45"/>
                </a:solidFill>
              </a:rPr>
              <a:t> il </a:t>
            </a:r>
            <a:r>
              <a:rPr lang="fr-FR" altLang="fr-FR" sz="2200" dirty="0" err="1">
                <a:solidFill>
                  <a:srgbClr val="771F45"/>
                </a:solidFill>
              </a:rPr>
              <a:t>feto</a:t>
            </a:r>
            <a:r>
              <a:rPr lang="fr-FR" altLang="fr-FR" sz="2200" dirty="0">
                <a:solidFill>
                  <a:srgbClr val="771F45"/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200" b="1" dirty="0">
                <a:solidFill>
                  <a:srgbClr val="771F45"/>
                </a:solidFill>
              </a:rPr>
              <a:t>L’</a:t>
            </a:r>
            <a:r>
              <a:rPr lang="fr-FR" altLang="fr-FR" sz="2200" b="1" dirty="0" err="1">
                <a:solidFill>
                  <a:srgbClr val="771F45"/>
                </a:solidFill>
              </a:rPr>
              <a:t>alimentazione</a:t>
            </a:r>
            <a:r>
              <a:rPr lang="fr-FR" altLang="fr-FR" sz="2200" b="1" dirty="0">
                <a:solidFill>
                  <a:srgbClr val="771F45"/>
                </a:solidFill>
              </a:rPr>
              <a:t> è la principale fonte di </a:t>
            </a:r>
            <a:r>
              <a:rPr lang="fr-FR" altLang="fr-FR" sz="2200" b="1" dirty="0" err="1">
                <a:solidFill>
                  <a:srgbClr val="771F45"/>
                </a:solidFill>
              </a:rPr>
              <a:t>contaminazione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ed</a:t>
            </a:r>
            <a:r>
              <a:rPr lang="fr-FR" altLang="fr-FR" sz="2200" b="1" dirty="0">
                <a:solidFill>
                  <a:srgbClr val="771F45"/>
                </a:solidFill>
              </a:rPr>
              <a:t> è </a:t>
            </a:r>
            <a:r>
              <a:rPr lang="fr-FR" altLang="fr-FR" sz="2200" b="1" dirty="0" err="1">
                <a:solidFill>
                  <a:srgbClr val="771F45"/>
                </a:solidFill>
              </a:rPr>
              <a:t>legata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soprattutto</a:t>
            </a:r>
            <a:r>
              <a:rPr lang="fr-FR" altLang="fr-FR" sz="2200" b="1" dirty="0">
                <a:solidFill>
                  <a:srgbClr val="771F45"/>
                </a:solidFill>
              </a:rPr>
              <a:t> al </a:t>
            </a:r>
            <a:r>
              <a:rPr lang="fr-FR" altLang="fr-FR" sz="2200" b="1" dirty="0" err="1">
                <a:solidFill>
                  <a:srgbClr val="771F45"/>
                </a:solidFill>
              </a:rPr>
              <a:t>consumo</a:t>
            </a:r>
            <a:r>
              <a:rPr lang="fr-FR" altLang="fr-FR" sz="2200" b="1" dirty="0">
                <a:solidFill>
                  <a:srgbClr val="771F45"/>
                </a:solidFill>
              </a:rPr>
              <a:t> di </a:t>
            </a:r>
            <a:r>
              <a:rPr lang="fr-FR" altLang="fr-FR" sz="2200" b="1" dirty="0" err="1">
                <a:solidFill>
                  <a:srgbClr val="771F45"/>
                </a:solidFill>
              </a:rPr>
              <a:t>pesci</a:t>
            </a:r>
            <a:r>
              <a:rPr lang="fr-FR" altLang="fr-FR" sz="2200" b="1" dirty="0">
                <a:solidFill>
                  <a:srgbClr val="771F45"/>
                </a:solidFill>
              </a:rPr>
              <a:t> quale i </a:t>
            </a:r>
            <a:r>
              <a:rPr lang="fr-FR" altLang="fr-FR" sz="2200" b="1" dirty="0" err="1">
                <a:solidFill>
                  <a:srgbClr val="771F45"/>
                </a:solidFill>
              </a:rPr>
              <a:t>tonni</a:t>
            </a:r>
            <a:r>
              <a:rPr lang="fr-FR" altLang="fr-FR" sz="2200" b="1" dirty="0">
                <a:solidFill>
                  <a:srgbClr val="771F45"/>
                </a:solidFill>
              </a:rPr>
              <a:t>, i </a:t>
            </a:r>
            <a:r>
              <a:rPr lang="fr-FR" altLang="fr-FR" sz="2200" b="1" dirty="0" err="1">
                <a:solidFill>
                  <a:srgbClr val="771F45"/>
                </a:solidFill>
              </a:rPr>
              <a:t>pesce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spada</a:t>
            </a:r>
            <a:r>
              <a:rPr lang="fr-FR" altLang="fr-FR" sz="2200" b="1" dirty="0">
                <a:solidFill>
                  <a:srgbClr val="771F45"/>
                </a:solidFill>
              </a:rPr>
              <a:t>, </a:t>
            </a:r>
            <a:r>
              <a:rPr lang="fr-FR" altLang="fr-FR" sz="2200" b="1" dirty="0" err="1">
                <a:solidFill>
                  <a:srgbClr val="771F45"/>
                </a:solidFill>
              </a:rPr>
              <a:t>ecc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</a:p>
        </p:txBody>
      </p:sp>
      <p:pic>
        <p:nvPicPr>
          <p:cNvPr id="57349" name="Image pétrole">
            <a:extLst>
              <a:ext uri="{FF2B5EF4-FFF2-40B4-BE49-F238E27FC236}">
                <a16:creationId xmlns:a16="http://schemas.microsoft.com/office/drawing/2014/main" id="{CE26BF28-5CA4-46DC-B55A-025F5C016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1668463"/>
            <a:ext cx="320833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5">
            <a:extLst>
              <a:ext uri="{FF2B5EF4-FFF2-40B4-BE49-F238E27FC236}">
                <a16:creationId xmlns:a16="http://schemas.microsoft.com/office/drawing/2014/main" id="{845D53EF-655A-4D28-9050-02A7B2C0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1281113"/>
            <a:ext cx="4770437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E’ </a:t>
            </a:r>
            <a:r>
              <a:rPr lang="fr-FR" altLang="fr-FR" sz="2200" dirty="0" err="1">
                <a:solidFill>
                  <a:srgbClr val="771F45"/>
                </a:solidFill>
              </a:rPr>
              <a:t>riconosciuto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dall’OMS</a:t>
            </a:r>
            <a:r>
              <a:rPr lang="fr-FR" altLang="fr-FR" sz="2200" dirty="0">
                <a:solidFill>
                  <a:srgbClr val="771F45"/>
                </a:solidFill>
              </a:rPr>
              <a:t> come </a:t>
            </a:r>
            <a:r>
              <a:rPr lang="fr-FR" altLang="fr-FR" sz="2200" dirty="0" err="1">
                <a:solidFill>
                  <a:srgbClr val="771F45"/>
                </a:solidFill>
              </a:rPr>
              <a:t>uno</a:t>
            </a:r>
            <a:r>
              <a:rPr lang="fr-FR" altLang="fr-FR" sz="2200" dirty="0">
                <a:solidFill>
                  <a:srgbClr val="771F45"/>
                </a:solidFill>
              </a:rPr>
              <a:t> delle </a:t>
            </a:r>
            <a:r>
              <a:rPr lang="fr-FR" altLang="fr-FR" sz="2200" dirty="0" err="1">
                <a:solidFill>
                  <a:srgbClr val="771F45"/>
                </a:solidFill>
              </a:rPr>
              <a:t>dieci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chimiche</a:t>
            </a:r>
            <a:r>
              <a:rPr lang="fr-FR" altLang="fr-FR" sz="2200" dirty="0">
                <a:solidFill>
                  <a:srgbClr val="771F45"/>
                </a:solidFill>
              </a:rPr>
              <a:t> più </a:t>
            </a:r>
            <a:r>
              <a:rPr lang="fr-FR" altLang="fr-FR" sz="2200" dirty="0" err="1">
                <a:solidFill>
                  <a:srgbClr val="771F45"/>
                </a:solidFill>
              </a:rPr>
              <a:t>pericolose</a:t>
            </a:r>
            <a:r>
              <a:rPr lang="fr-FR" altLang="fr-FR" sz="2200" dirty="0">
                <a:solidFill>
                  <a:srgbClr val="771F45"/>
                </a:solidFill>
              </a:rPr>
              <a:t> per la </a:t>
            </a:r>
            <a:r>
              <a:rPr lang="fr-FR" altLang="fr-FR" sz="2200" dirty="0" err="1">
                <a:solidFill>
                  <a:srgbClr val="771F45"/>
                </a:solidFill>
              </a:rPr>
              <a:t>salute</a:t>
            </a:r>
            <a:r>
              <a:rPr lang="fr-FR" altLang="fr-FR" sz="2200" dirty="0">
                <a:solidFill>
                  <a:srgbClr val="771F45"/>
                </a:solidFill>
              </a:rPr>
              <a:t>. </a:t>
            </a:r>
          </a:p>
        </p:txBody>
      </p:sp>
      <p:pic>
        <p:nvPicPr>
          <p:cNvPr id="57351" name="Image charbon">
            <a:extLst>
              <a:ext uri="{FF2B5EF4-FFF2-40B4-BE49-F238E27FC236}">
                <a16:creationId xmlns:a16="http://schemas.microsoft.com/office/drawing/2014/main" id="{55F831A4-6F60-4DE4-A9C4-C65C3FC3B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516188"/>
            <a:ext cx="17764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Image 2">
            <a:extLst>
              <a:ext uri="{FF2B5EF4-FFF2-40B4-BE49-F238E27FC236}">
                <a16:creationId xmlns:a16="http://schemas.microsoft.com/office/drawing/2014/main" id="{2F1B39FA-1F51-409F-B36C-EAC1387C4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r="60010" b="37106"/>
          <a:stretch>
            <a:fillRect/>
          </a:stretch>
        </p:blipFill>
        <p:spPr bwMode="auto">
          <a:xfrm>
            <a:off x="317500" y="2309813"/>
            <a:ext cx="319405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Rectangle 15">
            <a:extLst>
              <a:ext uri="{FF2B5EF4-FFF2-40B4-BE49-F238E27FC236}">
                <a16:creationId xmlns:a16="http://schemas.microsoft.com/office/drawing/2014/main" id="{CBF08D74-1A26-41C1-923B-A7BA8F739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69863"/>
            <a:ext cx="90185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Il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mercurio</a:t>
            </a:r>
            <a:endParaRPr lang="fr-FR" altLang="fr-FR" sz="30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57355" name="Image 24">
            <a:extLst>
              <a:ext uri="{FF2B5EF4-FFF2-40B4-BE49-F238E27FC236}">
                <a16:creationId xmlns:a16="http://schemas.microsoft.com/office/drawing/2014/main" id="{E29FA24D-3811-4FA2-8DCD-99FE8773B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7A65E4F6-BAAC-4E13-873F-1860A8BE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57359" name="PictoVideo">
            <a:extLst>
              <a:ext uri="{FF2B5EF4-FFF2-40B4-BE49-F238E27FC236}">
                <a16:creationId xmlns:a16="http://schemas.microsoft.com/office/drawing/2014/main" id="{F84C7D83-FB20-473E-AA86-43F7F2E30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Info">
            <a:extLst>
              <a:ext uri="{FF2B5EF4-FFF2-40B4-BE49-F238E27FC236}">
                <a16:creationId xmlns:a16="http://schemas.microsoft.com/office/drawing/2014/main" id="{9F906420-B3A6-4865-86D3-84BAE91D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9" name="ZtxtP-Video">
            <a:extLst>
              <a:ext uri="{FF2B5EF4-FFF2-40B4-BE49-F238E27FC236}">
                <a16:creationId xmlns:a16="http://schemas.microsoft.com/office/drawing/2014/main" id="{B199D586-4805-47D7-BA7C-E19B20751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57362" name="PictoGuide">
            <a:extLst>
              <a:ext uri="{FF2B5EF4-FFF2-40B4-BE49-F238E27FC236}">
                <a16:creationId xmlns:a16="http://schemas.microsoft.com/office/drawing/2014/main" id="{31862520-82EA-4989-B54D-9CE271A86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txtP-Guide">
            <a:extLst>
              <a:ext uri="{FF2B5EF4-FFF2-40B4-BE49-F238E27FC236}">
                <a16:creationId xmlns:a16="http://schemas.microsoft.com/office/drawing/2014/main" id="{31498D76-A0D3-43CD-9C9E-6FE9DB1B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57365" name="PictoVideo">
            <a:extLst>
              <a:ext uri="{FF2B5EF4-FFF2-40B4-BE49-F238E27FC236}">
                <a16:creationId xmlns:a16="http://schemas.microsoft.com/office/drawing/2014/main" id="{7572A533-F242-4603-AA8D-D6E0C28D8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6" name="Image 42">
            <a:extLst>
              <a:ext uri="{FF2B5EF4-FFF2-40B4-BE49-F238E27FC236}">
                <a16:creationId xmlns:a16="http://schemas.microsoft.com/office/drawing/2014/main" id="{73110549-A939-4928-AE10-D40C7F766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txtP-Video">
            <a:extLst>
              <a:ext uri="{FF2B5EF4-FFF2-40B4-BE49-F238E27FC236}">
                <a16:creationId xmlns:a16="http://schemas.microsoft.com/office/drawing/2014/main" id="{03097750-EE3E-409C-9E5F-3D7C3B192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3" name="Immagine 38">
            <a:extLst>
              <a:ext uri="{FF2B5EF4-FFF2-40B4-BE49-F238E27FC236}">
                <a16:creationId xmlns:a16="http://schemas.microsoft.com/office/drawing/2014/main" id="{04E99B3A-8E53-400E-98E9-129F4BB1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73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>
            <a:extLst>
              <a:ext uri="{FF2B5EF4-FFF2-40B4-BE49-F238E27FC236}">
                <a16:creationId xmlns:a16="http://schemas.microsoft.com/office/drawing/2014/main" id="{58A895B5-D5DD-4290-A6E1-266710F7C253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6" name="Explications">
            <a:extLst>
              <a:ext uri="{FF2B5EF4-FFF2-40B4-BE49-F238E27FC236}">
                <a16:creationId xmlns:a16="http://schemas.microsoft.com/office/drawing/2014/main" id="{88224733-59B4-40AD-85BE-9CA35004E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5011738"/>
            <a:ext cx="8689975" cy="9856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fr-FR" altLang="fr-FR" sz="2150" dirty="0">
                <a:solidFill>
                  <a:srgbClr val="771F45"/>
                </a:solidFill>
              </a:rPr>
              <a:t>Il </a:t>
            </a:r>
            <a:r>
              <a:rPr lang="fr-FR" altLang="fr-FR" sz="2150" dirty="0" err="1">
                <a:solidFill>
                  <a:srgbClr val="771F45"/>
                </a:solidFill>
              </a:rPr>
              <a:t>piombo</a:t>
            </a:r>
            <a:r>
              <a:rPr lang="fr-FR" altLang="fr-FR" sz="2150" dirty="0">
                <a:solidFill>
                  <a:srgbClr val="771F45"/>
                </a:solidFill>
              </a:rPr>
              <a:t> si accumula </a:t>
            </a:r>
            <a:r>
              <a:rPr lang="fr-FR" altLang="fr-FR" sz="2150" dirty="0" err="1">
                <a:solidFill>
                  <a:srgbClr val="771F45"/>
                </a:solidFill>
              </a:rPr>
              <a:t>nell’organismo</a:t>
            </a:r>
            <a:r>
              <a:rPr lang="fr-FR" altLang="fr-FR" sz="2150" dirty="0">
                <a:solidFill>
                  <a:srgbClr val="771F45"/>
                </a:solidFill>
              </a:rPr>
              <a:t> e </a:t>
            </a:r>
            <a:r>
              <a:rPr lang="fr-FR" altLang="fr-FR" sz="2150" dirty="0" err="1">
                <a:solidFill>
                  <a:srgbClr val="771F45"/>
                </a:solidFill>
              </a:rPr>
              <a:t>danneggia</a:t>
            </a:r>
            <a:r>
              <a:rPr lang="fr-FR" altLang="fr-FR" sz="2150" dirty="0">
                <a:solidFill>
                  <a:srgbClr val="771F45"/>
                </a:solidFill>
              </a:rPr>
              <a:t> i </a:t>
            </a:r>
            <a:r>
              <a:rPr lang="fr-FR" altLang="fr-FR" sz="2150" dirty="0" err="1">
                <a:solidFill>
                  <a:srgbClr val="771F45"/>
                </a:solidFill>
              </a:rPr>
              <a:t>nostri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organi</a:t>
            </a:r>
            <a:r>
              <a:rPr lang="fr-FR" altLang="fr-FR" sz="2150" dirty="0">
                <a:solidFill>
                  <a:srgbClr val="771F45"/>
                </a:solidFill>
              </a:rPr>
              <a:t>. E’ </a:t>
            </a:r>
            <a:r>
              <a:rPr lang="fr-FR" altLang="fr-FR" sz="2150" dirty="0" err="1">
                <a:solidFill>
                  <a:srgbClr val="771F45"/>
                </a:solidFill>
              </a:rPr>
              <a:t>particolarmente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tossico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nei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bambini</a:t>
            </a:r>
            <a:r>
              <a:rPr lang="fr-FR" altLang="fr-FR" sz="2150" dirty="0">
                <a:solidFill>
                  <a:srgbClr val="771F45"/>
                </a:solidFill>
              </a:rPr>
              <a:t>. Il </a:t>
            </a:r>
            <a:r>
              <a:rPr lang="fr-FR" altLang="fr-FR" sz="2150" dirty="0" err="1">
                <a:solidFill>
                  <a:srgbClr val="771F45"/>
                </a:solidFill>
              </a:rPr>
              <a:t>piombo</a:t>
            </a:r>
            <a:r>
              <a:rPr lang="fr-FR" altLang="fr-FR" sz="2150" dirty="0">
                <a:solidFill>
                  <a:srgbClr val="771F45"/>
                </a:solidFill>
              </a:rPr>
              <a:t> si </a:t>
            </a:r>
            <a:r>
              <a:rPr lang="fr-FR" altLang="fr-FR" sz="2150" dirty="0" err="1">
                <a:solidFill>
                  <a:srgbClr val="771F45"/>
                </a:solidFill>
              </a:rPr>
              <a:t>diffonde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nell’organismo</a:t>
            </a:r>
            <a:r>
              <a:rPr lang="fr-FR" altLang="fr-FR" sz="2150" dirty="0">
                <a:solidFill>
                  <a:srgbClr val="771F45"/>
                </a:solidFill>
              </a:rPr>
              <a:t> e </a:t>
            </a:r>
            <a:r>
              <a:rPr lang="fr-FR" altLang="fr-FR" sz="2150" dirty="0" err="1">
                <a:solidFill>
                  <a:srgbClr val="771F45"/>
                </a:solidFill>
              </a:rPr>
              <a:t>raggiunge</a:t>
            </a:r>
            <a:r>
              <a:rPr lang="fr-FR" altLang="fr-FR" sz="2150" dirty="0">
                <a:solidFill>
                  <a:srgbClr val="771F45"/>
                </a:solidFill>
              </a:rPr>
              <a:t> il </a:t>
            </a:r>
            <a:r>
              <a:rPr lang="fr-FR" altLang="fr-FR" sz="2150" dirty="0" err="1">
                <a:solidFill>
                  <a:srgbClr val="771F45"/>
                </a:solidFill>
              </a:rPr>
              <a:t>cervello</a:t>
            </a:r>
            <a:r>
              <a:rPr lang="fr-FR" altLang="fr-FR" sz="2150" dirty="0">
                <a:solidFill>
                  <a:srgbClr val="771F45"/>
                </a:solidFill>
              </a:rPr>
              <a:t>, il </a:t>
            </a:r>
            <a:r>
              <a:rPr lang="fr-FR" altLang="fr-FR" sz="2150" dirty="0" err="1">
                <a:solidFill>
                  <a:srgbClr val="771F45"/>
                </a:solidFill>
              </a:rPr>
              <a:t>fegato</a:t>
            </a:r>
            <a:r>
              <a:rPr lang="fr-FR" altLang="fr-FR" sz="2150" dirty="0">
                <a:solidFill>
                  <a:srgbClr val="771F45"/>
                </a:solidFill>
              </a:rPr>
              <a:t>, i </a:t>
            </a:r>
            <a:r>
              <a:rPr lang="fr-FR" altLang="fr-FR" sz="2150" dirty="0" err="1">
                <a:solidFill>
                  <a:srgbClr val="771F45"/>
                </a:solidFill>
              </a:rPr>
              <a:t>reni</a:t>
            </a:r>
            <a:r>
              <a:rPr lang="fr-FR" altLang="fr-FR" sz="2150" dirty="0">
                <a:solidFill>
                  <a:srgbClr val="771F45"/>
                </a:solidFill>
              </a:rPr>
              <a:t> e le </a:t>
            </a:r>
            <a:r>
              <a:rPr lang="fr-FR" altLang="fr-FR" sz="2150" dirty="0" err="1">
                <a:solidFill>
                  <a:srgbClr val="771F45"/>
                </a:solidFill>
              </a:rPr>
              <a:t>ossa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dove</a:t>
            </a:r>
            <a:r>
              <a:rPr lang="fr-FR" altLang="fr-FR" sz="2150" dirty="0">
                <a:solidFill>
                  <a:srgbClr val="771F45"/>
                </a:solidFill>
              </a:rPr>
              <a:t> si accumula </a:t>
            </a:r>
            <a:r>
              <a:rPr lang="fr-FR" altLang="fr-FR" sz="2150" dirty="0" err="1">
                <a:solidFill>
                  <a:srgbClr val="771F45"/>
                </a:solidFill>
              </a:rPr>
              <a:t>nel</a:t>
            </a:r>
            <a:r>
              <a:rPr lang="fr-FR" altLang="fr-FR" sz="2150" dirty="0">
                <a:solidFill>
                  <a:srgbClr val="771F45"/>
                </a:solidFill>
              </a:rPr>
              <a:t> tempo.   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680AAD3-1CFB-4293-BA2E-0652E6AAD19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DF453BDD-89F4-4C92-B6C7-B6DCF64B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0" y="1704975"/>
            <a:ext cx="4856163" cy="326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200" dirty="0" err="1">
                <a:solidFill>
                  <a:srgbClr val="771F45"/>
                </a:solidFill>
              </a:rPr>
              <a:t>Secondo</a:t>
            </a:r>
            <a:r>
              <a:rPr lang="fr-FR" altLang="fr-FR" sz="2200" dirty="0">
                <a:solidFill>
                  <a:srgbClr val="771F45"/>
                </a:solidFill>
              </a:rPr>
              <a:t> l’OMS, il </a:t>
            </a:r>
            <a:r>
              <a:rPr lang="fr-FR" altLang="fr-FR" sz="2200" dirty="0" err="1">
                <a:solidFill>
                  <a:srgbClr val="771F45"/>
                </a:solidFill>
              </a:rPr>
              <a:t>piombo</a:t>
            </a:r>
            <a:r>
              <a:rPr lang="fr-FR" altLang="fr-FR" sz="2200" dirty="0">
                <a:solidFill>
                  <a:srgbClr val="771F45"/>
                </a:solidFill>
              </a:rPr>
              <a:t> è tra le  </a:t>
            </a:r>
            <a:r>
              <a:rPr lang="fr-FR" altLang="fr-FR" sz="2200" dirty="0" err="1">
                <a:solidFill>
                  <a:srgbClr val="771F45"/>
                </a:solidFill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</a:rPr>
              <a:t> più </a:t>
            </a:r>
            <a:r>
              <a:rPr lang="fr-FR" altLang="fr-FR" sz="2200" dirty="0" err="1">
                <a:solidFill>
                  <a:srgbClr val="771F45"/>
                </a:solidFill>
              </a:rPr>
              <a:t>pericolose</a:t>
            </a:r>
            <a:r>
              <a:rPr lang="fr-FR" altLang="fr-FR" sz="2200" dirty="0">
                <a:solidFill>
                  <a:srgbClr val="771F45"/>
                </a:solidFill>
              </a:rPr>
              <a:t> per la </a:t>
            </a:r>
            <a:r>
              <a:rPr lang="fr-FR" altLang="fr-FR" sz="2200" dirty="0" err="1">
                <a:solidFill>
                  <a:srgbClr val="771F45"/>
                </a:solidFill>
              </a:rPr>
              <a:t>salute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umana</a:t>
            </a:r>
            <a:r>
              <a:rPr lang="fr-FR" altLang="fr-FR" sz="2200" dirty="0">
                <a:solidFill>
                  <a:srgbClr val="771F45"/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Le </a:t>
            </a:r>
            <a:r>
              <a:rPr lang="fr-FR" altLang="fr-FR" sz="2200" dirty="0" err="1">
                <a:solidFill>
                  <a:srgbClr val="771F45"/>
                </a:solidFill>
              </a:rPr>
              <a:t>vernici</a:t>
            </a:r>
            <a:r>
              <a:rPr lang="fr-FR" altLang="fr-FR" sz="2200" dirty="0">
                <a:solidFill>
                  <a:srgbClr val="771F45"/>
                </a:solidFill>
              </a:rPr>
              <a:t> al </a:t>
            </a:r>
            <a:r>
              <a:rPr lang="fr-FR" altLang="fr-FR" sz="2200" dirty="0" err="1">
                <a:solidFill>
                  <a:srgbClr val="771F45"/>
                </a:solidFill>
              </a:rPr>
              <a:t>piombo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continuano</a:t>
            </a:r>
            <a:r>
              <a:rPr lang="fr-FR" altLang="fr-FR" sz="2200" dirty="0">
                <a:solidFill>
                  <a:srgbClr val="771F45"/>
                </a:solidFill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</a:rPr>
              <a:t>rimanere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una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sorgente</a:t>
            </a:r>
            <a:r>
              <a:rPr lang="fr-FR" altLang="fr-FR" sz="2200" dirty="0">
                <a:solidFill>
                  <a:srgbClr val="771F45"/>
                </a:solidFill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</a:rPr>
              <a:t>esposizione</a:t>
            </a:r>
            <a:r>
              <a:rPr lang="fr-FR" altLang="fr-FR" sz="2200" dirty="0">
                <a:solidFill>
                  <a:srgbClr val="771F45"/>
                </a:solidFill>
              </a:rPr>
              <a:t> in </a:t>
            </a:r>
            <a:r>
              <a:rPr lang="fr-FR" altLang="fr-FR" sz="2200" dirty="0" err="1">
                <a:solidFill>
                  <a:srgbClr val="771F45"/>
                </a:solidFill>
              </a:rPr>
              <a:t>numerosi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Stati</a:t>
            </a:r>
            <a:r>
              <a:rPr lang="fr-FR" altLang="fr-FR" sz="2200" dirty="0">
                <a:solidFill>
                  <a:srgbClr val="771F45"/>
                </a:solidFill>
              </a:rPr>
              <a:t>. L’OMS e il Programma delle  </a:t>
            </a:r>
            <a:r>
              <a:rPr lang="fr-FR" altLang="fr-FR" sz="2200" dirty="0" err="1">
                <a:solidFill>
                  <a:srgbClr val="771F45"/>
                </a:solidFill>
              </a:rPr>
              <a:t>Nazioni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Unite</a:t>
            </a:r>
            <a:r>
              <a:rPr lang="fr-FR" altLang="fr-FR" sz="2200" dirty="0">
                <a:solidFill>
                  <a:srgbClr val="771F45"/>
                </a:solidFill>
              </a:rPr>
              <a:t> per l’</a:t>
            </a:r>
            <a:r>
              <a:rPr lang="fr-FR" altLang="fr-FR" sz="2200" dirty="0" err="1">
                <a:solidFill>
                  <a:srgbClr val="771F45"/>
                </a:solidFill>
              </a:rPr>
              <a:t>Ambiente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hanno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unito</a:t>
            </a:r>
            <a:r>
              <a:rPr lang="fr-FR" altLang="fr-FR" sz="2200" dirty="0">
                <a:solidFill>
                  <a:srgbClr val="771F45"/>
                </a:solidFill>
              </a:rPr>
              <a:t> le </a:t>
            </a:r>
            <a:r>
              <a:rPr lang="fr-FR" altLang="fr-FR" sz="2200" dirty="0" err="1">
                <a:solidFill>
                  <a:srgbClr val="771F45"/>
                </a:solidFill>
              </a:rPr>
              <a:t>loro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forze</a:t>
            </a:r>
            <a:r>
              <a:rPr lang="fr-FR" altLang="fr-FR" sz="2200" dirty="0">
                <a:solidFill>
                  <a:srgbClr val="771F45"/>
                </a:solidFill>
              </a:rPr>
              <a:t> per </a:t>
            </a:r>
            <a:r>
              <a:rPr lang="fr-FR" altLang="fr-FR" sz="2200" dirty="0" err="1">
                <a:solidFill>
                  <a:srgbClr val="771F45"/>
                </a:solidFill>
              </a:rPr>
              <a:t>creare</a:t>
            </a:r>
            <a:r>
              <a:rPr lang="fr-FR" altLang="fr-FR" sz="2200" dirty="0">
                <a:solidFill>
                  <a:srgbClr val="771F45"/>
                </a:solidFill>
              </a:rPr>
              <a:t> un’ </a:t>
            </a:r>
            <a:r>
              <a:rPr lang="fr-FR" altLang="fr-FR" sz="2200" dirty="0" err="1">
                <a:solidFill>
                  <a:srgbClr val="771F45"/>
                </a:solidFill>
              </a:rPr>
              <a:t>Alleanza</a:t>
            </a:r>
            <a:r>
              <a:rPr lang="fr-FR" altLang="fr-FR" sz="2200" dirty="0">
                <a:solidFill>
                  <a:srgbClr val="771F45"/>
                </a:solidFill>
              </a:rPr>
              <a:t> mondiale per </a:t>
            </a:r>
            <a:r>
              <a:rPr lang="fr-FR" altLang="fr-FR" sz="2200" b="1" dirty="0" err="1">
                <a:solidFill>
                  <a:srgbClr val="771F45"/>
                </a:solidFill>
              </a:rPr>
              <a:t>eliminare</a:t>
            </a:r>
            <a:r>
              <a:rPr lang="fr-FR" altLang="fr-FR" sz="2200" b="1" dirty="0">
                <a:solidFill>
                  <a:srgbClr val="771F45"/>
                </a:solidFill>
              </a:rPr>
              <a:t> le </a:t>
            </a:r>
            <a:r>
              <a:rPr lang="fr-FR" altLang="fr-FR" sz="2200" b="1" dirty="0" err="1">
                <a:solidFill>
                  <a:srgbClr val="771F45"/>
                </a:solidFill>
              </a:rPr>
              <a:t>vernici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che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lo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contengono</a:t>
            </a:r>
            <a:r>
              <a:rPr lang="fr-FR" altLang="fr-FR" sz="2200" b="1" dirty="0">
                <a:solidFill>
                  <a:srgbClr val="771F45"/>
                </a:solidFill>
              </a:rPr>
              <a:t> dal mercato.</a:t>
            </a:r>
            <a:endParaRPr lang="fr-FR" altLang="fr-FR" sz="2200" dirty="0">
              <a:solidFill>
                <a:srgbClr val="771F45"/>
              </a:solidFill>
            </a:endParaRPr>
          </a:p>
        </p:txBody>
      </p:sp>
      <p:pic>
        <p:nvPicPr>
          <p:cNvPr id="59398" name="Img1">
            <a:extLst>
              <a:ext uri="{FF2B5EF4-FFF2-40B4-BE49-F238E27FC236}">
                <a16:creationId xmlns:a16="http://schemas.microsoft.com/office/drawing/2014/main" id="{88F5940E-96FC-4F00-A5BF-9CE654E49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836613"/>
            <a:ext cx="41687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15">
            <a:extLst>
              <a:ext uri="{FF2B5EF4-FFF2-40B4-BE49-F238E27FC236}">
                <a16:creationId xmlns:a16="http://schemas.microsoft.com/office/drawing/2014/main" id="{0E62745D-0AB2-4C16-840C-7622B4C2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69863"/>
            <a:ext cx="90185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Il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piombo</a:t>
            </a:r>
            <a:endParaRPr lang="fr-FR" altLang="fr-FR" sz="30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7E84D6C-C136-4563-B344-803B3412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59404" name="PictoVideo">
            <a:extLst>
              <a:ext uri="{FF2B5EF4-FFF2-40B4-BE49-F238E27FC236}">
                <a16:creationId xmlns:a16="http://schemas.microsoft.com/office/drawing/2014/main" id="{FCC25BA5-8749-4390-B4D5-79BFBDC51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95B059D1-A37B-444B-B8D8-5CAE5A24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A5205EC5-8F8C-404F-9C12-C7E4DC0C6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59407" name="PictoGuide">
            <a:extLst>
              <a:ext uri="{FF2B5EF4-FFF2-40B4-BE49-F238E27FC236}">
                <a16:creationId xmlns:a16="http://schemas.microsoft.com/office/drawing/2014/main" id="{062B63EB-FE15-4CFE-B81A-C0CAA2C2E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>
            <a:extLst>
              <a:ext uri="{FF2B5EF4-FFF2-40B4-BE49-F238E27FC236}">
                <a16:creationId xmlns:a16="http://schemas.microsoft.com/office/drawing/2014/main" id="{E72E6503-E4BF-4AF3-999A-9355CC3A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59410" name="PictoVideo">
            <a:extLst>
              <a:ext uri="{FF2B5EF4-FFF2-40B4-BE49-F238E27FC236}">
                <a16:creationId xmlns:a16="http://schemas.microsoft.com/office/drawing/2014/main" id="{3F329EC4-5433-4A7E-A97C-B4BA0F547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1" name="Image 42">
            <a:extLst>
              <a:ext uri="{FF2B5EF4-FFF2-40B4-BE49-F238E27FC236}">
                <a16:creationId xmlns:a16="http://schemas.microsoft.com/office/drawing/2014/main" id="{E14BD429-DD30-4677-9070-C10FA2075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txtP-Video">
            <a:extLst>
              <a:ext uri="{FF2B5EF4-FFF2-40B4-BE49-F238E27FC236}">
                <a16:creationId xmlns:a16="http://schemas.microsoft.com/office/drawing/2014/main" id="{E92BBD83-46C3-497A-A58C-10BAD04D5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" name="Immagine 38">
            <a:extLst>
              <a:ext uri="{FF2B5EF4-FFF2-40B4-BE49-F238E27FC236}">
                <a16:creationId xmlns:a16="http://schemas.microsoft.com/office/drawing/2014/main" id="{E6976708-B830-4C03-BC42-3CD37C4E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93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xplications">
            <a:extLst>
              <a:ext uri="{FF2B5EF4-FFF2-40B4-BE49-F238E27FC236}">
                <a16:creationId xmlns:a16="http://schemas.microsoft.com/office/drawing/2014/main" id="{411E46F9-AED6-4005-8E98-2640F617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405313"/>
            <a:ext cx="976788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200" b="1" dirty="0">
                <a:solidFill>
                  <a:srgbClr val="771F45"/>
                </a:solidFill>
              </a:rPr>
              <a:t>E’ molto </a:t>
            </a:r>
            <a:r>
              <a:rPr lang="fr-FR" altLang="fr-FR" sz="2200" b="1" dirty="0" err="1">
                <a:solidFill>
                  <a:srgbClr val="771F45"/>
                </a:solidFill>
              </a:rPr>
              <a:t>tossico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quando</a:t>
            </a:r>
            <a:r>
              <a:rPr lang="fr-FR" altLang="fr-FR" sz="2200" b="1" dirty="0">
                <a:solidFill>
                  <a:srgbClr val="771F45"/>
                </a:solidFill>
              </a:rPr>
              <a:t> entra </a:t>
            </a:r>
            <a:r>
              <a:rPr lang="fr-FR" altLang="fr-FR" sz="2200" b="1" dirty="0" err="1">
                <a:solidFill>
                  <a:srgbClr val="771F45"/>
                </a:solidFill>
              </a:rPr>
              <a:t>nel</a:t>
            </a:r>
            <a:r>
              <a:rPr lang="fr-FR" altLang="fr-FR" sz="2200" b="1" dirty="0">
                <a:solidFill>
                  <a:srgbClr val="771F45"/>
                </a:solidFill>
              </a:rPr>
              <a:t> corpo per </a:t>
            </a:r>
            <a:r>
              <a:rPr lang="fr-FR" altLang="fr-FR" sz="2200" b="1" dirty="0" err="1">
                <a:solidFill>
                  <a:srgbClr val="771F45"/>
                </a:solidFill>
              </a:rPr>
              <a:t>ingestione</a:t>
            </a:r>
            <a:r>
              <a:rPr lang="fr-FR" altLang="fr-FR" sz="2200" b="1" dirty="0">
                <a:solidFill>
                  <a:srgbClr val="771F45"/>
                </a:solidFill>
              </a:rPr>
              <a:t> o </a:t>
            </a:r>
            <a:r>
              <a:rPr lang="fr-FR" altLang="fr-FR" sz="2200" b="1" dirty="0" err="1">
                <a:solidFill>
                  <a:srgbClr val="771F45"/>
                </a:solidFill>
              </a:rPr>
              <a:t>inalazione</a:t>
            </a:r>
            <a:r>
              <a:rPr lang="fr-FR" altLang="fr-FR" sz="2200" b="1" dirty="0">
                <a:solidFill>
                  <a:srgbClr val="771F45"/>
                </a:solidFill>
              </a:rPr>
              <a:t>. </a:t>
            </a:r>
            <a:r>
              <a:rPr lang="fr-FR" altLang="fr-FR" sz="2200" b="1" dirty="0" err="1">
                <a:solidFill>
                  <a:srgbClr val="771F45"/>
                </a:solidFill>
              </a:rPr>
              <a:t>Successivamente</a:t>
            </a:r>
            <a:r>
              <a:rPr lang="fr-FR" altLang="fr-FR" sz="2200" b="1" dirty="0">
                <a:solidFill>
                  <a:srgbClr val="771F45"/>
                </a:solidFill>
              </a:rPr>
              <a:t>, entra </a:t>
            </a:r>
            <a:r>
              <a:rPr lang="fr-FR" altLang="fr-FR" sz="2200" b="1" dirty="0" err="1">
                <a:solidFill>
                  <a:srgbClr val="771F45"/>
                </a:solidFill>
              </a:rPr>
              <a:t>nel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sangue</a:t>
            </a:r>
            <a:r>
              <a:rPr lang="fr-FR" altLang="fr-FR" sz="2200" b="1" dirty="0">
                <a:solidFill>
                  <a:srgbClr val="771F45"/>
                </a:solidFill>
              </a:rPr>
              <a:t> e si accumula </a:t>
            </a:r>
            <a:r>
              <a:rPr lang="fr-FR" altLang="fr-FR" sz="2200" b="1" dirty="0" err="1">
                <a:solidFill>
                  <a:srgbClr val="771F45"/>
                </a:solidFill>
              </a:rPr>
              <a:t>nel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fegato</a:t>
            </a:r>
            <a:r>
              <a:rPr lang="fr-FR" altLang="fr-FR" sz="2200" b="1" dirty="0">
                <a:solidFill>
                  <a:srgbClr val="771F45"/>
                </a:solidFill>
              </a:rPr>
              <a:t> e </a:t>
            </a:r>
            <a:r>
              <a:rPr lang="fr-FR" altLang="fr-FR" sz="2200" b="1" dirty="0" err="1">
                <a:solidFill>
                  <a:srgbClr val="771F45"/>
                </a:solidFill>
              </a:rPr>
              <a:t>nei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reni</a:t>
            </a:r>
            <a:r>
              <a:rPr lang="fr-FR" altLang="fr-FR" sz="2200" b="1" dirty="0">
                <a:solidFill>
                  <a:srgbClr val="771F45"/>
                </a:solidFill>
              </a:rPr>
              <a:t>. </a:t>
            </a:r>
            <a:r>
              <a:rPr lang="fr-FR" altLang="fr-FR" sz="2200" dirty="0" err="1">
                <a:solidFill>
                  <a:srgbClr val="771F45"/>
                </a:solidFill>
              </a:rPr>
              <a:t>Simile</a:t>
            </a:r>
            <a:r>
              <a:rPr lang="fr-FR" altLang="fr-FR" sz="2200" dirty="0">
                <a:solidFill>
                  <a:srgbClr val="771F45"/>
                </a:solidFill>
              </a:rPr>
              <a:t> ad </a:t>
            </a:r>
            <a:r>
              <a:rPr lang="fr-FR" altLang="fr-FR" sz="2200" dirty="0" err="1">
                <a:solidFill>
                  <a:srgbClr val="771F45"/>
                </a:solidFill>
              </a:rPr>
              <a:t>esso</a:t>
            </a:r>
            <a:r>
              <a:rPr lang="fr-FR" altLang="fr-FR" sz="2200" dirty="0">
                <a:solidFill>
                  <a:srgbClr val="771F45"/>
                </a:solidFill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</a:rPr>
              <a:t>può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interagire</a:t>
            </a:r>
            <a:r>
              <a:rPr lang="fr-FR" altLang="fr-FR" sz="2200" dirty="0">
                <a:solidFill>
                  <a:srgbClr val="771F45"/>
                </a:solidFill>
              </a:rPr>
              <a:t> con il Calcio </a:t>
            </a:r>
            <a:r>
              <a:rPr lang="fr-FR" altLang="fr-FR" sz="2200" dirty="0" err="1">
                <a:solidFill>
                  <a:srgbClr val="771F45"/>
                </a:solidFill>
              </a:rPr>
              <a:t>contenuto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nelle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ossa</a:t>
            </a:r>
            <a:r>
              <a:rPr lang="fr-FR" altLang="fr-FR" sz="2200" dirty="0">
                <a:solidFill>
                  <a:srgbClr val="771F45"/>
                </a:solidFill>
              </a:rPr>
              <a:t> e </a:t>
            </a:r>
            <a:r>
              <a:rPr lang="fr-FR" altLang="fr-FR" sz="2200" dirty="0" err="1">
                <a:solidFill>
                  <a:srgbClr val="771F45"/>
                </a:solidFill>
              </a:rPr>
              <a:t>causare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osteoporosi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nonchè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deformazioni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ossee</a:t>
            </a:r>
            <a:r>
              <a:rPr lang="fr-FR" altLang="fr-FR" sz="2200" dirty="0">
                <a:solidFill>
                  <a:srgbClr val="771F45"/>
                </a:solidFill>
              </a:rPr>
              <a:t>.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EA38EA42-7E0A-4E90-B148-1C5754290DB4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142F94CE-3175-4D1C-8E0C-A1FC39FA08E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61445" name="Img1">
            <a:extLst>
              <a:ext uri="{FF2B5EF4-FFF2-40B4-BE49-F238E27FC236}">
                <a16:creationId xmlns:a16="http://schemas.microsoft.com/office/drawing/2014/main" id="{986A1032-B329-4C78-8C3F-6F55FB3D2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277">
            <a:off x="6330950" y="795338"/>
            <a:ext cx="4733925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5">
            <a:extLst>
              <a:ext uri="{FF2B5EF4-FFF2-40B4-BE49-F238E27FC236}">
                <a16:creationId xmlns:a16="http://schemas.microsoft.com/office/drawing/2014/main" id="{06654165-C10F-47CD-9C64-A5B7971C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743075"/>
            <a:ext cx="426243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altLang="fr-FR" sz="2200" dirty="0">
                <a:solidFill>
                  <a:srgbClr val="771F45"/>
                </a:solidFill>
              </a:rPr>
              <a:t>Il </a:t>
            </a:r>
            <a:r>
              <a:rPr lang="fr-FR" altLang="fr-FR" sz="2200" dirty="0" err="1">
                <a:solidFill>
                  <a:srgbClr val="771F45"/>
                </a:solidFill>
              </a:rPr>
              <a:t>cadmio</a:t>
            </a:r>
            <a:r>
              <a:rPr lang="fr-FR" altLang="fr-FR" sz="2200" dirty="0">
                <a:solidFill>
                  <a:srgbClr val="771F45"/>
                </a:solidFill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</a:rPr>
              <a:t>cancerogeno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soprattutto</a:t>
            </a:r>
            <a:r>
              <a:rPr lang="fr-FR" altLang="fr-FR" sz="2200" dirty="0">
                <a:solidFill>
                  <a:srgbClr val="771F45"/>
                </a:solidFill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</a:rPr>
              <a:t>livello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polmonare</a:t>
            </a:r>
            <a:r>
              <a:rPr lang="fr-FR" altLang="fr-FR" sz="2200" dirty="0">
                <a:solidFill>
                  <a:srgbClr val="771F45"/>
                </a:solidFill>
              </a:rPr>
              <a:t>. Il </a:t>
            </a:r>
            <a:r>
              <a:rPr lang="fr-FR" altLang="fr-FR" sz="2200" dirty="0" err="1">
                <a:solidFill>
                  <a:srgbClr val="771F45"/>
                </a:solidFill>
              </a:rPr>
              <a:t>suo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assorbimento</a:t>
            </a:r>
            <a:r>
              <a:rPr lang="fr-FR" altLang="fr-FR" sz="2200" dirty="0">
                <a:solidFill>
                  <a:srgbClr val="771F45"/>
                </a:solidFill>
              </a:rPr>
              <a:t> è </a:t>
            </a:r>
            <a:r>
              <a:rPr lang="fr-FR" altLang="fr-FR" sz="2200" dirty="0" err="1">
                <a:solidFill>
                  <a:srgbClr val="771F45"/>
                </a:solidFill>
              </a:rPr>
              <a:t>principalmente</a:t>
            </a:r>
            <a:r>
              <a:rPr lang="fr-FR" altLang="fr-FR" sz="2200" dirty="0">
                <a:solidFill>
                  <a:srgbClr val="771F45"/>
                </a:solidFill>
              </a:rPr>
              <a:t> legato al </a:t>
            </a:r>
            <a:r>
              <a:rPr lang="fr-FR" altLang="fr-FR" sz="2200" dirty="0" err="1">
                <a:solidFill>
                  <a:srgbClr val="771F45"/>
                </a:solidFill>
              </a:rPr>
              <a:t>fumo</a:t>
            </a:r>
            <a:r>
              <a:rPr lang="fr-FR" altLang="fr-FR" sz="2200" dirty="0">
                <a:solidFill>
                  <a:srgbClr val="771F45"/>
                </a:solidFill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</a:rPr>
              <a:t>sigarette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edi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tabacco</a:t>
            </a:r>
            <a:r>
              <a:rPr lang="fr-FR" altLang="fr-FR" sz="2200" dirty="0">
                <a:solidFill>
                  <a:srgbClr val="771F45"/>
                </a:solidFill>
              </a:rPr>
              <a:t>.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1447" name="Rectangle 15">
            <a:extLst>
              <a:ext uri="{FF2B5EF4-FFF2-40B4-BE49-F238E27FC236}">
                <a16:creationId xmlns:a16="http://schemas.microsoft.com/office/drawing/2014/main" id="{D107EA89-07F5-4EFC-8CF2-3D5DA6D81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69863"/>
            <a:ext cx="90185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Il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cadmio</a:t>
            </a:r>
            <a:endParaRPr lang="fr-FR" altLang="fr-FR" sz="30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499EFDD9-3D81-4A73-BF29-BF313D15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61452" name="PictoVideo">
            <a:extLst>
              <a:ext uri="{FF2B5EF4-FFF2-40B4-BE49-F238E27FC236}">
                <a16:creationId xmlns:a16="http://schemas.microsoft.com/office/drawing/2014/main" id="{9A05EC6A-07F7-42B8-893E-6E8E9BB7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10AA57DD-EF62-4BBC-A17E-BD9A3D71C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9A481924-561C-4777-B970-B01F3EBFC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61455" name="PictoGuide">
            <a:extLst>
              <a:ext uri="{FF2B5EF4-FFF2-40B4-BE49-F238E27FC236}">
                <a16:creationId xmlns:a16="http://schemas.microsoft.com/office/drawing/2014/main" id="{0690FCAE-1B51-4725-8BAB-859A0F019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txtP-Guide">
            <a:extLst>
              <a:ext uri="{FF2B5EF4-FFF2-40B4-BE49-F238E27FC236}">
                <a16:creationId xmlns:a16="http://schemas.microsoft.com/office/drawing/2014/main" id="{0742B10A-5B6B-465D-9061-09B1E24F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61458" name="PictoVideo">
            <a:extLst>
              <a:ext uri="{FF2B5EF4-FFF2-40B4-BE49-F238E27FC236}">
                <a16:creationId xmlns:a16="http://schemas.microsoft.com/office/drawing/2014/main" id="{3070D27B-142A-4B9A-B363-973AA7504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Image 42">
            <a:extLst>
              <a:ext uri="{FF2B5EF4-FFF2-40B4-BE49-F238E27FC236}">
                <a16:creationId xmlns:a16="http://schemas.microsoft.com/office/drawing/2014/main" id="{0D6D983E-EAA8-4447-97A6-55BF1F08A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0" name="Rectangle 1">
            <a:extLst>
              <a:ext uri="{FF2B5EF4-FFF2-40B4-BE49-F238E27FC236}">
                <a16:creationId xmlns:a16="http://schemas.microsoft.com/office/drawing/2014/main" id="{A187B94D-1B32-4224-934C-CC813E698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6519863"/>
            <a:ext cx="324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/>
              <a:t>*Centre International de Recherche sur le Cancer</a:t>
            </a:r>
          </a:p>
        </p:txBody>
      </p:sp>
      <p:sp>
        <p:nvSpPr>
          <p:cNvPr id="22" name="ZtxtP-Video">
            <a:extLst>
              <a:ext uri="{FF2B5EF4-FFF2-40B4-BE49-F238E27FC236}">
                <a16:creationId xmlns:a16="http://schemas.microsoft.com/office/drawing/2014/main" id="{C9C904D2-3510-46E8-93FA-7456CB81D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" name="Immagine 38">
            <a:extLst>
              <a:ext uri="{FF2B5EF4-FFF2-40B4-BE49-F238E27FC236}">
                <a16:creationId xmlns:a16="http://schemas.microsoft.com/office/drawing/2014/main" id="{DD1F1B97-51D5-46B6-9049-5B13B949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14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A25892-F9D9-401A-84AC-C0E3097F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793875"/>
            <a:ext cx="6831013" cy="457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B5ED6210-80A5-4016-AB31-B909B40F6E95}"/>
              </a:ext>
            </a:extLst>
          </p:cNvPr>
          <p:cNvSpPr/>
          <p:nvPr/>
        </p:nvSpPr>
        <p:spPr>
          <a:xfrm>
            <a:off x="947738" y="-53975"/>
            <a:ext cx="11320462" cy="125095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222DA41-9D06-4C68-A181-D0CDBD46E4A0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7413" name="PictoVideo">
            <a:extLst>
              <a:ext uri="{FF2B5EF4-FFF2-40B4-BE49-F238E27FC236}">
                <a16:creationId xmlns:a16="http://schemas.microsoft.com/office/drawing/2014/main" id="{3A4B8CE6-6AC1-4C27-8330-CC41B9918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txtP-Info">
            <a:extLst>
              <a:ext uri="{FF2B5EF4-FFF2-40B4-BE49-F238E27FC236}">
                <a16:creationId xmlns:a16="http://schemas.microsoft.com/office/drawing/2014/main" id="{2B8CE96B-29C8-48B0-AE62-0F7F4935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2" name="ZtxtP-Video">
            <a:extLst>
              <a:ext uri="{FF2B5EF4-FFF2-40B4-BE49-F238E27FC236}">
                <a16:creationId xmlns:a16="http://schemas.microsoft.com/office/drawing/2014/main" id="{DF90964C-A09E-49F6-B0E8-905CDAEA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7416" name="PictoGuide">
            <a:extLst>
              <a:ext uri="{FF2B5EF4-FFF2-40B4-BE49-F238E27FC236}">
                <a16:creationId xmlns:a16="http://schemas.microsoft.com/office/drawing/2014/main" id="{0835EB67-FDC6-42C6-9E85-3A145047F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Guide">
            <a:extLst>
              <a:ext uri="{FF2B5EF4-FFF2-40B4-BE49-F238E27FC236}">
                <a16:creationId xmlns:a16="http://schemas.microsoft.com/office/drawing/2014/main" id="{970FE87B-5691-4BA7-8E3E-C3AFD06EC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5" name="ZtxtP-Video">
            <a:extLst>
              <a:ext uri="{FF2B5EF4-FFF2-40B4-BE49-F238E27FC236}">
                <a16:creationId xmlns:a16="http://schemas.microsoft.com/office/drawing/2014/main" id="{5960F338-426D-4860-AF72-595E36D0B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ES.</a:t>
            </a:r>
          </a:p>
        </p:txBody>
      </p:sp>
      <p:pic>
        <p:nvPicPr>
          <p:cNvPr id="17419" name="Image 42">
            <a:extLst>
              <a:ext uri="{FF2B5EF4-FFF2-40B4-BE49-F238E27FC236}">
                <a16:creationId xmlns:a16="http://schemas.microsoft.com/office/drawing/2014/main" id="{E909C5A5-0C6F-42EB-A389-F8677D1B0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oVideo">
            <a:extLst>
              <a:ext uri="{FF2B5EF4-FFF2-40B4-BE49-F238E27FC236}">
                <a16:creationId xmlns:a16="http://schemas.microsoft.com/office/drawing/2014/main" id="{EB35E4CA-C7B8-4336-9066-9C787CEF3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ZoneTexte 30">
            <a:extLst>
              <a:ext uri="{FF2B5EF4-FFF2-40B4-BE49-F238E27FC236}">
                <a16:creationId xmlns:a16="http://schemas.microsoft.com/office/drawing/2014/main" id="{8641BA25-1E20-49AD-B33C-8A689A2D6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7422" name="ZoneTexte 30">
            <a:extLst>
              <a:ext uri="{FF2B5EF4-FFF2-40B4-BE49-F238E27FC236}">
                <a16:creationId xmlns:a16="http://schemas.microsoft.com/office/drawing/2014/main" id="{363112A9-C6C8-443A-8581-6D0D920EB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95B2C-867F-4F0C-AF87-ACAE2C67C0F1}"/>
              </a:ext>
            </a:extLst>
          </p:cNvPr>
          <p:cNvSpPr/>
          <p:nvPr/>
        </p:nvSpPr>
        <p:spPr>
          <a:xfrm>
            <a:off x="1485900" y="-31171"/>
            <a:ext cx="10706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Quale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evento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ha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paralizzato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tutta l’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economia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e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impedito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agli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aerei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 di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volare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nei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cieli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dell’Europa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nel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2010 ? 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17424" name="ZoneTexte 5">
            <a:extLst>
              <a:ext uri="{FF2B5EF4-FFF2-40B4-BE49-F238E27FC236}">
                <a16:creationId xmlns:a16="http://schemas.microsoft.com/office/drawing/2014/main" id="{A3BBC899-2456-4512-BE6C-DC85AA641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6542088"/>
            <a:ext cx="5213350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Sénat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5D4109-F75A-4E6A-A7E4-B5BD1B5909C2}"/>
              </a:ext>
            </a:extLst>
          </p:cNvPr>
          <p:cNvSpPr/>
          <p:nvPr/>
        </p:nvSpPr>
        <p:spPr>
          <a:xfrm>
            <a:off x="7913688" y="3076575"/>
            <a:ext cx="38862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Annullamento</a:t>
            </a:r>
            <a:r>
              <a:rPr 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16 000 </a:t>
            </a:r>
            <a:r>
              <a:rPr 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voli</a:t>
            </a:r>
            <a:r>
              <a:rPr 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aerei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: 1,7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miliardi</a:t>
            </a:r>
            <a:r>
              <a:rPr lang="fr-FR" sz="22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di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dollari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stanziati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per le compagnie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aeree</a:t>
            </a:r>
            <a:endParaRPr 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r-FR" altLang="fr-FR" sz="2200" b="1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Istituzione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unità</a:t>
            </a:r>
            <a:r>
              <a:rPr 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crisi</a:t>
            </a:r>
            <a:r>
              <a:rPr 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: 40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milioni</a:t>
            </a:r>
            <a:r>
              <a:rPr 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dollari</a:t>
            </a:r>
            <a:endParaRPr 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Equipe di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ricerca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 : ½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milione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dollari</a:t>
            </a:r>
            <a:endParaRPr lang="fr-FR" alt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3B829A63-3D42-4401-829C-2EA2F647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3D49D4-147C-430E-A66A-88A62BCCA651}"/>
              </a:ext>
            </a:extLst>
          </p:cNvPr>
          <p:cNvGrpSpPr>
            <a:grpSpLocks/>
          </p:cNvGrpSpPr>
          <p:nvPr/>
        </p:nvGrpSpPr>
        <p:grpSpPr bwMode="auto">
          <a:xfrm>
            <a:off x="4535488" y="1079500"/>
            <a:ext cx="5248951" cy="1818779"/>
            <a:chOff x="297114" y="1973714"/>
            <a:chExt cx="6631432" cy="2166038"/>
          </a:xfrm>
          <a:solidFill>
            <a:srgbClr val="ED778B"/>
          </a:solidFill>
        </p:grpSpPr>
        <p:sp>
          <p:nvSpPr>
            <p:cNvPr id="33" name="Ellipse 3">
              <a:extLst>
                <a:ext uri="{FF2B5EF4-FFF2-40B4-BE49-F238E27FC236}">
                  <a16:creationId xmlns:a16="http://schemas.microsoft.com/office/drawing/2014/main" id="{4E278648-C83B-49AD-BB01-5463D1189DB7}"/>
                </a:ext>
              </a:extLst>
            </p:cNvPr>
            <p:cNvSpPr/>
            <p:nvPr/>
          </p:nvSpPr>
          <p:spPr>
            <a:xfrm>
              <a:off x="297114" y="1973714"/>
              <a:ext cx="6631432" cy="216603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458804AF-18AB-444E-954B-A9D5765B2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79" y="2302549"/>
              <a:ext cx="5504880" cy="17227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Nel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2010, l’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eruzione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del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vulcano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Eyjafjöl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in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Islanda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ha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paralizzato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tutta l’Europa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causando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un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vero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e proprio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disastro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i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economico</a:t>
              </a:r>
              <a:r>
                <a:rPr lang="fr-FR" altLang="fr-FR" sz="2200" i="1" dirty="0">
                  <a:solidFill>
                    <a:schemeClr val="bg1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7429" name="Image 2">
            <a:hlinkClick r:id="rId8" action="ppaction://hlinksldjump"/>
            <a:extLst>
              <a:ext uri="{FF2B5EF4-FFF2-40B4-BE49-F238E27FC236}">
                <a16:creationId xmlns:a16="http://schemas.microsoft.com/office/drawing/2014/main" id="{D2D61EB4-AD96-4DBD-A520-D850CDA8B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13" y="2393950"/>
            <a:ext cx="62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0" name="Rectangle 1">
            <a:extLst>
              <a:ext uri="{FF2B5EF4-FFF2-40B4-BE49-F238E27FC236}">
                <a16:creationId xmlns:a16="http://schemas.microsoft.com/office/drawing/2014/main" id="{3C2C17D8-EC57-48BA-8157-270CE1BC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6118225"/>
            <a:ext cx="6675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900">
                <a:solidFill>
                  <a:schemeClr val="bg1"/>
                </a:solidFill>
              </a:rPr>
              <a:t>https://commons.wikimedia.org/wiki/File:Eyjafjallaj%C3%B6kull_major_eruption_20100510.jpg</a:t>
            </a:r>
          </a:p>
        </p:txBody>
      </p:sp>
      <p:pic>
        <p:nvPicPr>
          <p:cNvPr id="26" name="Immagine 38">
            <a:extLst>
              <a:ext uri="{FF2B5EF4-FFF2-40B4-BE49-F238E27FC236}">
                <a16:creationId xmlns:a16="http://schemas.microsoft.com/office/drawing/2014/main" id="{9EA2A4FB-DBFB-4F5A-AFFF-6BFABB81C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" y="-2402"/>
            <a:ext cx="144709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FFD1F89E-E4D9-4097-8171-9BEE0BB5D31E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3491" name="Rectangle 15">
            <a:extLst>
              <a:ext uri="{FF2B5EF4-FFF2-40B4-BE49-F238E27FC236}">
                <a16:creationId xmlns:a16="http://schemas.microsoft.com/office/drawing/2014/main" id="{C4CCBA5B-3003-49EB-ADB6-59D917F12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69863"/>
            <a:ext cx="90185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Cos’è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il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bioaccumulo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06270B14-4BB9-4013-9D01-4D8AE6F185D1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3494" name="ZoneTexte 30">
            <a:extLst>
              <a:ext uri="{FF2B5EF4-FFF2-40B4-BE49-F238E27FC236}">
                <a16:creationId xmlns:a16="http://schemas.microsoft.com/office/drawing/2014/main" id="{47AC338B-44AF-43F4-8FD6-546CCB33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3495" name="ZoneTexte 30">
            <a:extLst>
              <a:ext uri="{FF2B5EF4-FFF2-40B4-BE49-F238E27FC236}">
                <a16:creationId xmlns:a16="http://schemas.microsoft.com/office/drawing/2014/main" id="{BA94C9E8-6BF3-42DA-8B76-A1A77B1CA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3496" name="ZoneTexte 30">
            <a:extLst>
              <a:ext uri="{FF2B5EF4-FFF2-40B4-BE49-F238E27FC236}">
                <a16:creationId xmlns:a16="http://schemas.microsoft.com/office/drawing/2014/main" id="{A4742E4A-0B7B-4BAE-88B1-95970679D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3497" name="?">
            <a:extLst>
              <a:ext uri="{FF2B5EF4-FFF2-40B4-BE49-F238E27FC236}">
                <a16:creationId xmlns:a16="http://schemas.microsoft.com/office/drawing/2014/main" id="{30DA261B-A31E-4129-84E7-6D8619291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5" y="3135313"/>
            <a:ext cx="5397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6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7907" name="Rectangle 22">
            <a:extLst>
              <a:ext uri="{FF2B5EF4-FFF2-40B4-BE49-F238E27FC236}">
                <a16:creationId xmlns:a16="http://schemas.microsoft.com/office/drawing/2014/main" id="{C1CC0F75-0CE1-48F3-9215-E69F350D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6" y="1209675"/>
            <a:ext cx="3890962" cy="46474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 err="1">
                <a:solidFill>
                  <a:srgbClr val="771F45"/>
                </a:solidFill>
              </a:rPr>
              <a:t>Alcuni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organismi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assorbono</a:t>
            </a:r>
            <a:r>
              <a:rPr lang="fr-FR" altLang="fr-FR" sz="2200" dirty="0">
                <a:solidFill>
                  <a:srgbClr val="771F45"/>
                </a:solidFill>
              </a:rPr>
              <a:t> le </a:t>
            </a:r>
            <a:r>
              <a:rPr lang="fr-FR" altLang="fr-FR" sz="2200" dirty="0" err="1">
                <a:solidFill>
                  <a:srgbClr val="771F45"/>
                </a:solidFill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tossiche</a:t>
            </a:r>
            <a:r>
              <a:rPr lang="fr-FR" altLang="fr-FR" sz="2200" dirty="0">
                <a:solidFill>
                  <a:srgbClr val="771F45"/>
                </a:solidFill>
              </a:rPr>
              <a:t> e le </a:t>
            </a:r>
            <a:r>
              <a:rPr lang="fr-FR" altLang="fr-FR" sz="2200" dirty="0" err="1">
                <a:solidFill>
                  <a:srgbClr val="771F45"/>
                </a:solidFill>
              </a:rPr>
              <a:t>concentrano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nel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loro</a:t>
            </a:r>
            <a:r>
              <a:rPr lang="fr-FR" altLang="fr-FR" sz="2200" dirty="0">
                <a:solidFill>
                  <a:srgbClr val="771F45"/>
                </a:solidFill>
              </a:rPr>
              <a:t> corpo: si </a:t>
            </a:r>
            <a:r>
              <a:rPr lang="fr-FR" altLang="fr-FR" sz="2200" dirty="0" err="1">
                <a:solidFill>
                  <a:srgbClr val="771F45"/>
                </a:solidFill>
              </a:rPr>
              <a:t>tratta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del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cosiddetto</a:t>
            </a:r>
            <a:r>
              <a:rPr lang="fr-FR" altLang="fr-FR" sz="2200" dirty="0">
                <a:solidFill>
                  <a:srgbClr val="771F45"/>
                </a:solidFill>
              </a:rPr>
              <a:t> « </a:t>
            </a:r>
            <a:r>
              <a:rPr lang="fr-FR" altLang="fr-FR" sz="2200" b="1" dirty="0" err="1">
                <a:solidFill>
                  <a:srgbClr val="771F45"/>
                </a:solidFill>
              </a:rPr>
              <a:t>bioaccumulo</a:t>
            </a:r>
            <a:r>
              <a:rPr lang="fr-FR" altLang="fr-FR" sz="2200" b="1" dirty="0">
                <a:solidFill>
                  <a:srgbClr val="771F45"/>
                </a:solidFill>
              </a:rPr>
              <a:t> ».</a:t>
            </a:r>
            <a:endParaRPr lang="fr-FR" altLang="fr-FR" sz="2200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fr-FR" sz="2200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fr-FR" sz="2200" dirty="0">
                <a:solidFill>
                  <a:srgbClr val="771F45"/>
                </a:solidFill>
              </a:rPr>
              <a:t>I </a:t>
            </a:r>
            <a:r>
              <a:rPr lang="fr-FR" sz="2200" dirty="0" err="1">
                <a:solidFill>
                  <a:srgbClr val="771F45"/>
                </a:solidFill>
              </a:rPr>
              <a:t>predatori</a:t>
            </a:r>
            <a:r>
              <a:rPr lang="fr-FR" sz="2200" dirty="0">
                <a:solidFill>
                  <a:srgbClr val="771F45"/>
                </a:solidFill>
              </a:rPr>
              <a:t> in </a:t>
            </a:r>
            <a:r>
              <a:rPr lang="fr-FR" sz="2200" dirty="0" err="1">
                <a:solidFill>
                  <a:srgbClr val="771F45"/>
                </a:solidFill>
              </a:rPr>
              <a:t>cima</a:t>
            </a:r>
            <a:r>
              <a:rPr lang="fr-FR" sz="2200" dirty="0">
                <a:solidFill>
                  <a:srgbClr val="771F45"/>
                </a:solidFill>
              </a:rPr>
              <a:t> alla </a:t>
            </a:r>
            <a:r>
              <a:rPr lang="fr-FR" sz="2200" dirty="0" err="1">
                <a:solidFill>
                  <a:srgbClr val="771F45"/>
                </a:solidFill>
              </a:rPr>
              <a:t>catena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alimentare</a:t>
            </a:r>
            <a:r>
              <a:rPr lang="fr-FR" sz="2200" dirty="0">
                <a:solidFill>
                  <a:srgbClr val="771F45"/>
                </a:solidFill>
              </a:rPr>
              <a:t> sono </a:t>
            </a:r>
            <a:r>
              <a:rPr lang="fr-FR" sz="2200" dirty="0" err="1">
                <a:solidFill>
                  <a:srgbClr val="771F45"/>
                </a:solidFill>
              </a:rPr>
              <a:t>quelli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che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possono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contenere</a:t>
            </a:r>
            <a:r>
              <a:rPr lang="fr-FR" sz="2200" dirty="0">
                <a:solidFill>
                  <a:srgbClr val="771F45"/>
                </a:solidFill>
              </a:rPr>
              <a:t> più </a:t>
            </a:r>
            <a:r>
              <a:rPr lang="fr-FR" sz="2200" dirty="0" err="1">
                <a:solidFill>
                  <a:srgbClr val="771F45"/>
                </a:solidFill>
              </a:rPr>
              <a:t>sostanze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inquinanti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bioaccumulate</a:t>
            </a:r>
            <a:r>
              <a:rPr lang="fr-FR" sz="2200" dirty="0">
                <a:solidFill>
                  <a:srgbClr val="771F45"/>
                </a:solidFill>
              </a:rPr>
              <a:t>. Un </a:t>
            </a:r>
            <a:r>
              <a:rPr lang="fr-FR" sz="2200" dirty="0" err="1">
                <a:solidFill>
                  <a:srgbClr val="771F45"/>
                </a:solidFill>
              </a:rPr>
              <a:t>esempio</a:t>
            </a:r>
            <a:r>
              <a:rPr lang="fr-FR" sz="2200" dirty="0">
                <a:solidFill>
                  <a:srgbClr val="771F45"/>
                </a:solidFill>
              </a:rPr>
              <a:t> è </a:t>
            </a:r>
            <a:r>
              <a:rPr lang="fr-FR" sz="2200" dirty="0" err="1">
                <a:solidFill>
                  <a:srgbClr val="771F45"/>
                </a:solidFill>
              </a:rPr>
              <a:t>rappresentato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dai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salmoni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che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spesso</a:t>
            </a:r>
            <a:r>
              <a:rPr lang="fr-FR" sz="2200" dirty="0">
                <a:solidFill>
                  <a:srgbClr val="771F45"/>
                </a:solidFill>
              </a:rPr>
              <a:t> </a:t>
            </a:r>
            <a:r>
              <a:rPr lang="fr-FR" sz="2200" dirty="0" err="1">
                <a:solidFill>
                  <a:srgbClr val="771F45"/>
                </a:solidFill>
              </a:rPr>
              <a:t>contegono</a:t>
            </a:r>
            <a:r>
              <a:rPr lang="fr-FR" sz="2200" dirty="0">
                <a:solidFill>
                  <a:srgbClr val="771F45"/>
                </a:solidFill>
              </a:rPr>
              <a:t> molto </a:t>
            </a:r>
            <a:r>
              <a:rPr lang="fr-FR" sz="2200" dirty="0" err="1">
                <a:solidFill>
                  <a:srgbClr val="771F45"/>
                </a:solidFill>
              </a:rPr>
              <a:t>mercurio</a:t>
            </a:r>
            <a:r>
              <a:rPr lang="fr-FR" sz="2200" dirty="0">
                <a:solidFill>
                  <a:srgbClr val="771F45"/>
                </a:solidFill>
              </a:rPr>
              <a:t>. </a:t>
            </a:r>
            <a:endParaRPr lang="fr-FR" sz="2150" dirty="0">
              <a:solidFill>
                <a:srgbClr val="771F45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D8FBE67-356B-458E-B4C0-3D3C381BB9AF}"/>
              </a:ext>
            </a:extLst>
          </p:cNvPr>
          <p:cNvGrpSpPr>
            <a:grpSpLocks/>
          </p:cNvGrpSpPr>
          <p:nvPr/>
        </p:nvGrpSpPr>
        <p:grpSpPr bwMode="auto">
          <a:xfrm>
            <a:off x="85725" y="1392238"/>
            <a:ext cx="1790700" cy="3868737"/>
            <a:chOff x="85725" y="1392238"/>
            <a:chExt cx="1790700" cy="3869309"/>
          </a:xfrm>
        </p:grpSpPr>
        <p:pic>
          <p:nvPicPr>
            <p:cNvPr id="63504" name="Picture 19">
              <a:extLst>
                <a:ext uri="{FF2B5EF4-FFF2-40B4-BE49-F238E27FC236}">
                  <a16:creationId xmlns:a16="http://schemas.microsoft.com/office/drawing/2014/main" id="{3E730630-63AF-4BDB-9BF0-288C8E3F8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3" y="1392238"/>
              <a:ext cx="1512887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Carré corné Info">
              <a:extLst>
                <a:ext uri="{FF2B5EF4-FFF2-40B4-BE49-F238E27FC236}">
                  <a16:creationId xmlns:a16="http://schemas.microsoft.com/office/drawing/2014/main" id="{367F31CA-A727-4ECD-BE06-7D1AFA201415}"/>
                </a:ext>
              </a:extLst>
            </p:cNvPr>
            <p:cNvSpPr/>
            <p:nvPr/>
          </p:nvSpPr>
          <p:spPr>
            <a:xfrm>
              <a:off x="85725" y="3186379"/>
              <a:ext cx="1790700" cy="2075169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5AC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altLang="fr-FR" sz="1200" dirty="0" err="1">
                  <a:solidFill>
                    <a:schemeClr val="tx1"/>
                  </a:solidFill>
                </a:rPr>
                <a:t>Alcuni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organismi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noti</a:t>
              </a:r>
              <a:r>
                <a:rPr lang="fr-FR" altLang="fr-FR" sz="1200" dirty="0">
                  <a:solidFill>
                    <a:schemeClr val="tx1"/>
                  </a:solidFill>
                </a:rPr>
                <a:t> per la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loro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capacità</a:t>
              </a:r>
              <a:r>
                <a:rPr lang="fr-FR" altLang="fr-FR" sz="1200" dirty="0">
                  <a:solidFill>
                    <a:schemeClr val="tx1"/>
                  </a:solidFill>
                </a:rPr>
                <a:t> di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bioaccumulare</a:t>
              </a:r>
              <a:r>
                <a:rPr lang="fr-FR" altLang="fr-FR" sz="1200" dirty="0">
                  <a:solidFill>
                    <a:schemeClr val="tx1"/>
                  </a:solidFill>
                </a:rPr>
                <a:t> le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sostanze</a:t>
              </a:r>
              <a:r>
                <a:rPr lang="fr-FR" altLang="fr-FR" sz="1200" dirty="0">
                  <a:solidFill>
                    <a:schemeClr val="tx1"/>
                  </a:solidFill>
                </a:rPr>
                <a:t> sono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utilizzati</a:t>
              </a:r>
              <a:r>
                <a:rPr lang="fr-FR" altLang="fr-FR" sz="1200" dirty="0">
                  <a:solidFill>
                    <a:schemeClr val="tx1"/>
                  </a:solidFill>
                </a:rPr>
                <a:t> come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biomarker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dell’inquinamento</a:t>
              </a:r>
              <a:r>
                <a:rPr lang="fr-FR" altLang="fr-FR" sz="1200" dirty="0">
                  <a:solidFill>
                    <a:schemeClr val="tx1"/>
                  </a:solidFill>
                </a:rPr>
                <a:t>, ad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esempio</a:t>
              </a:r>
              <a:r>
                <a:rPr lang="fr-FR" altLang="fr-FR" sz="1200" dirty="0">
                  <a:solidFill>
                    <a:schemeClr val="tx1"/>
                  </a:solidFill>
                </a:rPr>
                <a:t> i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licheni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che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accumulano</a:t>
              </a:r>
              <a:r>
                <a:rPr lang="fr-FR" altLang="fr-FR" sz="1200" dirty="0">
                  <a:solidFill>
                    <a:schemeClr val="tx1"/>
                  </a:solidFill>
                </a:rPr>
                <a:t>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mercurio</a:t>
              </a:r>
              <a:r>
                <a:rPr lang="fr-FR" altLang="fr-FR" sz="1200" dirty="0">
                  <a:solidFill>
                    <a:schemeClr val="tx1"/>
                  </a:solidFill>
                </a:rPr>
                <a:t>,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piombo</a:t>
              </a:r>
              <a:r>
                <a:rPr lang="fr-FR" altLang="fr-FR" sz="1200" dirty="0">
                  <a:solidFill>
                    <a:schemeClr val="tx1"/>
                  </a:solidFill>
                </a:rPr>
                <a:t>,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nichel</a:t>
              </a:r>
              <a:r>
                <a:rPr lang="fr-FR" altLang="fr-FR" sz="1200" dirty="0">
                  <a:solidFill>
                    <a:schemeClr val="tx1"/>
                  </a:solidFill>
                </a:rPr>
                <a:t> e </a:t>
              </a:r>
              <a:r>
                <a:rPr lang="fr-FR" altLang="fr-FR" sz="1200" dirty="0" err="1">
                  <a:solidFill>
                    <a:schemeClr val="tx1"/>
                  </a:solidFill>
                </a:rPr>
                <a:t>cadmio</a:t>
              </a:r>
              <a:r>
                <a:rPr lang="fr-FR" altLang="fr-FR" sz="1200" dirty="0">
                  <a:solidFill>
                    <a:schemeClr val="tx1"/>
                  </a:solidFill>
                </a:rPr>
                <a:t>. 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3500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2D7DC13C-FD31-40DC-9450-882B520E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95153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Image 2">
            <a:extLst>
              <a:ext uri="{FF2B5EF4-FFF2-40B4-BE49-F238E27FC236}">
                <a16:creationId xmlns:a16="http://schemas.microsoft.com/office/drawing/2014/main" id="{2DB9D0CE-90E8-437E-B734-E111BD7F4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930400"/>
            <a:ext cx="61420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B4DF1DAA-7D58-4E9C-890A-6796A77E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6EA63D21-DA5B-4063-BB3A-9E0B32E26632}"/>
              </a:ext>
            </a:extLst>
          </p:cNvPr>
          <p:cNvSpPr/>
          <p:nvPr/>
        </p:nvSpPr>
        <p:spPr>
          <a:xfrm>
            <a:off x="0" y="5641974"/>
            <a:ext cx="1212850" cy="12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0" name="Immagine 38">
            <a:extLst>
              <a:ext uri="{FF2B5EF4-FFF2-40B4-BE49-F238E27FC236}">
                <a16:creationId xmlns:a16="http://schemas.microsoft.com/office/drawing/2014/main" id="{21EBC855-C31A-4D90-98A0-2540F898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6AF4C3D-E941-42C9-ACE6-01B890A3B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39" y="1884477"/>
            <a:ext cx="7213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inquinamento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fa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aumentare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le allergie ai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pollini</a:t>
            </a:r>
            <a:endParaRPr lang="fr-FR" alt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2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Si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stima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nel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2050, la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metà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della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popolazione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mondiale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soffrirà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una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qualche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allergia</a:t>
            </a:r>
            <a:endParaRPr lang="fr-FR" altLang="fr-FR" sz="22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FD6B56-C243-4148-A4DB-3FD0C51D43FF}"/>
              </a:ext>
            </a:extLst>
          </p:cNvPr>
          <p:cNvSpPr/>
          <p:nvPr/>
        </p:nvSpPr>
        <p:spPr>
          <a:xfrm>
            <a:off x="881063" y="0"/>
            <a:ext cx="11320462" cy="13112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1CF1635-1BE2-4868-87BB-64C7531AF940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7588" name="PictoVideo">
            <a:extLst>
              <a:ext uri="{FF2B5EF4-FFF2-40B4-BE49-F238E27FC236}">
                <a16:creationId xmlns:a16="http://schemas.microsoft.com/office/drawing/2014/main" id="{76ABE3CF-5A6C-42D0-915D-D542849DA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txtP-Info">
            <a:extLst>
              <a:ext uri="{FF2B5EF4-FFF2-40B4-BE49-F238E27FC236}">
                <a16:creationId xmlns:a16="http://schemas.microsoft.com/office/drawing/2014/main" id="{4DE1AA7E-7EEB-4FC3-8228-04C0E2E8B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8" name="ZtxtP-Video">
            <a:extLst>
              <a:ext uri="{FF2B5EF4-FFF2-40B4-BE49-F238E27FC236}">
                <a16:creationId xmlns:a16="http://schemas.microsoft.com/office/drawing/2014/main" id="{61FE2B30-0718-46E2-AC14-EC4CEF906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67591" name="PictoGuide">
            <a:extLst>
              <a:ext uri="{FF2B5EF4-FFF2-40B4-BE49-F238E27FC236}">
                <a16:creationId xmlns:a16="http://schemas.microsoft.com/office/drawing/2014/main" id="{75BAE0B7-52C9-45B9-B99B-7EA114E2D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txtP-Guide">
            <a:extLst>
              <a:ext uri="{FF2B5EF4-FFF2-40B4-BE49-F238E27FC236}">
                <a16:creationId xmlns:a16="http://schemas.microsoft.com/office/drawing/2014/main" id="{19D1D724-AD1E-4EC3-9A1F-D17EF6BE1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67594" name="Image 42">
            <a:extLst>
              <a:ext uri="{FF2B5EF4-FFF2-40B4-BE49-F238E27FC236}">
                <a16:creationId xmlns:a16="http://schemas.microsoft.com/office/drawing/2014/main" id="{8502C36C-FBD4-4EB1-AE84-513E7EFB1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5" name="PictoVideo">
            <a:extLst>
              <a:ext uri="{FF2B5EF4-FFF2-40B4-BE49-F238E27FC236}">
                <a16:creationId xmlns:a16="http://schemas.microsoft.com/office/drawing/2014/main" id="{609427D6-AD93-4522-91D9-7E65757F77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7" name="Rectangle 14">
            <a:extLst>
              <a:ext uri="{FF2B5EF4-FFF2-40B4-BE49-F238E27FC236}">
                <a16:creationId xmlns:a16="http://schemas.microsoft.com/office/drawing/2014/main" id="{0E3BB070-6345-480D-8790-42B64349E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15900"/>
            <a:ext cx="9937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inquinamento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favorisce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le allergie? </a:t>
            </a:r>
          </a:p>
        </p:txBody>
      </p:sp>
      <p:grpSp>
        <p:nvGrpSpPr>
          <p:cNvPr id="16" name="1">
            <a:extLst>
              <a:ext uri="{FF2B5EF4-FFF2-40B4-BE49-F238E27FC236}">
                <a16:creationId xmlns:a16="http://schemas.microsoft.com/office/drawing/2014/main" id="{4C07A20B-50F1-43DC-AA49-4AF693435818}"/>
              </a:ext>
            </a:extLst>
          </p:cNvPr>
          <p:cNvGrpSpPr>
            <a:grpSpLocks/>
          </p:cNvGrpSpPr>
          <p:nvPr/>
        </p:nvGrpSpPr>
        <p:grpSpPr bwMode="auto">
          <a:xfrm>
            <a:off x="2066378" y="2179202"/>
            <a:ext cx="1015200" cy="1015199"/>
            <a:chOff x="5552842" y="770847"/>
            <a:chExt cx="2026407" cy="1371150"/>
          </a:xfrm>
          <a:solidFill>
            <a:srgbClr val="AF9F59"/>
          </a:solidFill>
        </p:grpSpPr>
        <p:sp>
          <p:nvSpPr>
            <p:cNvPr id="17" name="rond rouge">
              <a:extLst>
                <a:ext uri="{FF2B5EF4-FFF2-40B4-BE49-F238E27FC236}">
                  <a16:creationId xmlns:a16="http://schemas.microsoft.com/office/drawing/2014/main" id="{94D204B5-CDD0-4E96-9192-3251E44C2C78}"/>
                </a:ext>
              </a:extLst>
            </p:cNvPr>
            <p:cNvSpPr/>
            <p:nvPr/>
          </p:nvSpPr>
          <p:spPr>
            <a:xfrm>
              <a:off x="5552842" y="770847"/>
              <a:ext cx="2026407" cy="137115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8" name="? bleu">
              <a:extLst>
                <a:ext uri="{FF2B5EF4-FFF2-40B4-BE49-F238E27FC236}">
                  <a16:creationId xmlns:a16="http://schemas.microsoft.com/office/drawing/2014/main" id="{A948476F-330D-4C52-BB92-8D0109497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207" y="845974"/>
              <a:ext cx="918580" cy="112236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9" name="2">
            <a:extLst>
              <a:ext uri="{FF2B5EF4-FFF2-40B4-BE49-F238E27FC236}">
                <a16:creationId xmlns:a16="http://schemas.microsoft.com/office/drawing/2014/main" id="{DC28DF38-3012-48EA-87CD-F6E77D153286}"/>
              </a:ext>
            </a:extLst>
          </p:cNvPr>
          <p:cNvGrpSpPr>
            <a:grpSpLocks/>
          </p:cNvGrpSpPr>
          <p:nvPr/>
        </p:nvGrpSpPr>
        <p:grpSpPr bwMode="auto">
          <a:xfrm>
            <a:off x="2065337" y="3850359"/>
            <a:ext cx="1015200" cy="1015200"/>
            <a:chOff x="5993381" y="1048565"/>
            <a:chExt cx="1995637" cy="1368661"/>
          </a:xfrm>
          <a:solidFill>
            <a:srgbClr val="AF9F59"/>
          </a:solidFill>
        </p:grpSpPr>
        <p:sp>
          <p:nvSpPr>
            <p:cNvPr id="20" name="rond rouge">
              <a:extLst>
                <a:ext uri="{FF2B5EF4-FFF2-40B4-BE49-F238E27FC236}">
                  <a16:creationId xmlns:a16="http://schemas.microsoft.com/office/drawing/2014/main" id="{E5CBAF17-2BD3-435F-A46F-9F65C0A5369C}"/>
                </a:ext>
              </a:extLst>
            </p:cNvPr>
            <p:cNvSpPr/>
            <p:nvPr/>
          </p:nvSpPr>
          <p:spPr>
            <a:xfrm>
              <a:off x="5993381" y="1048565"/>
              <a:ext cx="1995637" cy="136866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1" name="? bleu">
              <a:extLst>
                <a:ext uri="{FF2B5EF4-FFF2-40B4-BE49-F238E27FC236}">
                  <a16:creationId xmlns:a16="http://schemas.microsoft.com/office/drawing/2014/main" id="{4BA053D9-93A7-4A1A-833E-C30B272AE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775" y="1099024"/>
              <a:ext cx="817496" cy="96141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ED407BF-5E4D-4E07-A8C0-7F6E0026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2316162"/>
            <a:ext cx="5068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</a:rPr>
              <a:t>Si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4D3FE98-1B48-47E5-8ABA-8BB04DBED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59" y="4042840"/>
            <a:ext cx="72167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</a:rPr>
              <a:t>No</a:t>
            </a:r>
          </a:p>
        </p:txBody>
      </p:sp>
      <p:pic>
        <p:nvPicPr>
          <p:cNvPr id="30" name="Image 37">
            <a:extLst>
              <a:ext uri="{FF2B5EF4-FFF2-40B4-BE49-F238E27FC236}">
                <a16:creationId xmlns:a16="http://schemas.microsoft.com/office/drawing/2014/main" id="{1A44B570-32BA-478B-A5F8-CA5B1CCB0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779318" y="-254793"/>
            <a:ext cx="130333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014D387-2F2B-4B8B-A921-4EAA2C162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4865559"/>
            <a:ext cx="31083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5" name="ZoneTexte 1">
            <a:extLst>
              <a:ext uri="{FF2B5EF4-FFF2-40B4-BE49-F238E27FC236}">
                <a16:creationId xmlns:a16="http://schemas.microsoft.com/office/drawing/2014/main" id="{FA27324F-DA6E-4E0D-A4BF-9F8D7C4B0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175" y="2982913"/>
            <a:ext cx="130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Oui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Non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40DAF3-45AB-4E24-9ED1-B2A34EEF6D2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938000" y="0"/>
            <a:ext cx="254000" cy="254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7607" name="Image 5" descr="1">
            <a:extLst>
              <a:ext uri="{FF2B5EF4-FFF2-40B4-BE49-F238E27FC236}">
                <a16:creationId xmlns:a16="http://schemas.microsoft.com/office/drawing/2014/main" id="{9AB6E862-D4EC-442D-9329-09CFAC10CF2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475" y="3025775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C8020E42-3A29-43E4-8BE4-337862FA65C6}"/>
              </a:ext>
            </a:extLst>
          </p:cNvPr>
          <p:cNvSpPr txBox="1">
            <a:spLocks/>
          </p:cNvSpPr>
          <p:nvPr/>
        </p:nvSpPr>
        <p:spPr bwMode="auto">
          <a:xfrm>
            <a:off x="11222038" y="6102350"/>
            <a:ext cx="977900" cy="365125"/>
          </a:xfrm>
          <a:prstGeom prst="rect">
            <a:avLst/>
          </a:prstGeom>
          <a:solidFill>
            <a:srgbClr val="ED778B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35" name="ZoneTexte 26">
            <a:extLst>
              <a:ext uri="{FF2B5EF4-FFF2-40B4-BE49-F238E27FC236}">
                <a16:creationId xmlns:a16="http://schemas.microsoft.com/office/drawing/2014/main" id="{692EDA4C-276D-431F-A444-F7941EE5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25" y="6551613"/>
            <a:ext cx="3786188" cy="2778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Organisation mondiale de la santé (OMS), 2019.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AD50297-1622-405D-9934-D3D3B842C4B7}"/>
              </a:ext>
            </a:extLst>
          </p:cNvPr>
          <p:cNvSpPr/>
          <p:nvPr/>
        </p:nvSpPr>
        <p:spPr bwMode="auto">
          <a:xfrm>
            <a:off x="1924049" y="2132763"/>
            <a:ext cx="2406889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txtP-Video">
            <a:extLst>
              <a:ext uri="{FF2B5EF4-FFF2-40B4-BE49-F238E27FC236}">
                <a16:creationId xmlns:a16="http://schemas.microsoft.com/office/drawing/2014/main" id="{79C7C612-0844-4908-BE16-9D0FB2CE1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3" name="Immagine 38">
            <a:extLst>
              <a:ext uri="{FF2B5EF4-FFF2-40B4-BE49-F238E27FC236}">
                <a16:creationId xmlns:a16="http://schemas.microsoft.com/office/drawing/2014/main" id="{DE3E1381-162E-4123-9601-7D87B5C67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2" grpId="1"/>
      <p:bldP spid="23" grpId="0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effets">
            <a:extLst>
              <a:ext uri="{FF2B5EF4-FFF2-40B4-BE49-F238E27FC236}">
                <a16:creationId xmlns:a16="http://schemas.microsoft.com/office/drawing/2014/main" id="{28EA3FCD-6B3A-4CE6-ADEB-5C9B1763EAE9}"/>
              </a:ext>
            </a:extLst>
          </p:cNvPr>
          <p:cNvGrpSpPr>
            <a:grpSpLocks/>
          </p:cNvGrpSpPr>
          <p:nvPr/>
        </p:nvGrpSpPr>
        <p:grpSpPr bwMode="auto">
          <a:xfrm>
            <a:off x="6356647" y="4005723"/>
            <a:ext cx="3130207" cy="1960297"/>
            <a:chOff x="7248430" y="4623452"/>
            <a:chExt cx="3220156" cy="1853259"/>
          </a:xfrm>
          <a:solidFill>
            <a:srgbClr val="ED778B"/>
          </a:solidFill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73D3437A-ACC2-4B91-A389-06FC3BECFBE7}"/>
                </a:ext>
              </a:extLst>
            </p:cNvPr>
            <p:cNvSpPr/>
            <p:nvPr/>
          </p:nvSpPr>
          <p:spPr bwMode="auto">
            <a:xfrm>
              <a:off x="7330999" y="4623452"/>
              <a:ext cx="2874827" cy="185325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69667" name="ZoneTexte 45">
              <a:extLst>
                <a:ext uri="{FF2B5EF4-FFF2-40B4-BE49-F238E27FC236}">
                  <a16:creationId xmlns:a16="http://schemas.microsoft.com/office/drawing/2014/main" id="{81B12D5E-FCE6-433C-9E8D-184D552C4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430" y="4796138"/>
              <a:ext cx="3220156" cy="12511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u="sng" dirty="0">
                  <a:solidFill>
                    <a:srgbClr val="FFFFFF"/>
                  </a:solidFill>
                  <a:cs typeface="Calibri" panose="020F0502020204030204" pitchFamily="34" charset="0"/>
                </a:rPr>
                <a:t>Le </a:t>
              </a:r>
              <a:r>
                <a:rPr lang="fr-FR" altLang="fr-FR" sz="2000" b="1" u="sng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pollinosi</a:t>
              </a:r>
              <a:r>
                <a:rPr lang="fr-FR" altLang="fr-FR" sz="2000" b="1" u="sng" dirty="0">
                  <a:solidFill>
                    <a:srgbClr val="FFFFFF"/>
                  </a:solidFill>
                  <a:cs typeface="Calibri" panose="020F0502020204030204" pitchFamily="34" charset="0"/>
                </a:rPr>
                <a:t> si </a:t>
              </a:r>
              <a:r>
                <a:rPr lang="fr-FR" altLang="fr-FR" sz="2000" b="1" u="sng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manifestano</a:t>
              </a:r>
              <a:r>
                <a:rPr lang="fr-FR" altLang="fr-FR" sz="2000" b="1" u="sng" dirty="0">
                  <a:solidFill>
                    <a:srgbClr val="FFFFFF"/>
                  </a:solidFill>
                  <a:cs typeface="Calibri" panose="020F0502020204030204" pitchFamily="34" charset="0"/>
                </a:rPr>
                <a:t> come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Patologie</a:t>
              </a:r>
              <a:r>
                <a:rPr lang="fr-FR" altLang="fr-FR" sz="20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b="1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respiratorie</a:t>
              </a:r>
              <a:r>
                <a:rPr lang="fr-FR" altLang="fr-FR" sz="20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 e/o </a:t>
              </a:r>
              <a:r>
                <a:rPr lang="fr-FR" altLang="fr-FR" sz="2000" b="1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Patologie</a:t>
              </a:r>
              <a:r>
                <a:rPr lang="fr-FR" altLang="fr-FR" sz="20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b="1" dirty="0" err="1">
                  <a:solidFill>
                    <a:srgbClr val="FFFFFF"/>
                  </a:solidFill>
                  <a:cs typeface="Calibri" panose="020F0502020204030204" pitchFamily="34" charset="0"/>
                </a:rPr>
                <a:t>cutanee</a:t>
              </a:r>
              <a:endParaRPr lang="fr-FR" altLang="fr-FR" sz="1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C8603FB-98A6-4AE8-B565-5B549F0F41BA}"/>
              </a:ext>
            </a:extLst>
          </p:cNvPr>
          <p:cNvSpPr/>
          <p:nvPr/>
        </p:nvSpPr>
        <p:spPr>
          <a:xfrm>
            <a:off x="942975" y="-23814"/>
            <a:ext cx="11320463" cy="14382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84720AE-0DFD-4183-A425-197D2545579D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8613" name="Rectangle 4">
            <a:extLst>
              <a:ext uri="{FF2B5EF4-FFF2-40B4-BE49-F238E27FC236}">
                <a16:creationId xmlns:a16="http://schemas.microsoft.com/office/drawing/2014/main" id="{434782A5-330B-413F-814E-6AAF6ABA4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147638"/>
            <a:ext cx="102298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</a:rPr>
              <a:t>PERCHE’ L’INQUINAMENTO DELL’ARIA FAVORISCE LE ALLERGIE AI POLLINI ? </a:t>
            </a:r>
          </a:p>
        </p:txBody>
      </p:sp>
      <p:sp>
        <p:nvSpPr>
          <p:cNvPr id="68614" name="Rectangle 1">
            <a:extLst>
              <a:ext uri="{FF2B5EF4-FFF2-40B4-BE49-F238E27FC236}">
                <a16:creationId xmlns:a16="http://schemas.microsoft.com/office/drawing/2014/main" id="{538D0D51-2E78-42FA-B19D-7AA0E785A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497" y="4620652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pic>
        <p:nvPicPr>
          <p:cNvPr id="68615" name="PictoVideo">
            <a:extLst>
              <a:ext uri="{FF2B5EF4-FFF2-40B4-BE49-F238E27FC236}">
                <a16:creationId xmlns:a16="http://schemas.microsoft.com/office/drawing/2014/main" id="{9512AE21-281F-4162-BBE9-320BAAF50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txtP-Info">
            <a:extLst>
              <a:ext uri="{FF2B5EF4-FFF2-40B4-BE49-F238E27FC236}">
                <a16:creationId xmlns:a16="http://schemas.microsoft.com/office/drawing/2014/main" id="{64060B47-DE8B-4229-9256-FE429BAB5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0" name="ZtxtP-Video">
            <a:extLst>
              <a:ext uri="{FF2B5EF4-FFF2-40B4-BE49-F238E27FC236}">
                <a16:creationId xmlns:a16="http://schemas.microsoft.com/office/drawing/2014/main" id="{6DA764F0-BD3D-48B0-B4B5-5304BE151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68618" name="PictoGuide">
            <a:extLst>
              <a:ext uri="{FF2B5EF4-FFF2-40B4-BE49-F238E27FC236}">
                <a16:creationId xmlns:a16="http://schemas.microsoft.com/office/drawing/2014/main" id="{5C52340F-A585-4670-9365-BC476E7EF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txtP-Guide">
            <a:extLst>
              <a:ext uri="{FF2B5EF4-FFF2-40B4-BE49-F238E27FC236}">
                <a16:creationId xmlns:a16="http://schemas.microsoft.com/office/drawing/2014/main" id="{2745E522-FABC-4A02-8A67-6DC5BFFDF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68621" name="Image 42">
            <a:extLst>
              <a:ext uri="{FF2B5EF4-FFF2-40B4-BE49-F238E27FC236}">
                <a16:creationId xmlns:a16="http://schemas.microsoft.com/office/drawing/2014/main" id="{8A68E2D4-7C46-44C3-8B2B-8EE0DE553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oVideo">
            <a:extLst>
              <a:ext uri="{FF2B5EF4-FFF2-40B4-BE49-F238E27FC236}">
                <a16:creationId xmlns:a16="http://schemas.microsoft.com/office/drawing/2014/main" id="{DFB3D4D2-6819-48FC-80E7-B5E735E34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1" name="Explications">
            <a:extLst>
              <a:ext uri="{FF2B5EF4-FFF2-40B4-BE49-F238E27FC236}">
                <a16:creationId xmlns:a16="http://schemas.microsoft.com/office/drawing/2014/main" id="{2F818C8C-F4C9-4721-A605-CB807D60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422" y="1164689"/>
            <a:ext cx="7227888" cy="2893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fr-FR" sz="2150" b="1" dirty="0">
                <a:solidFill>
                  <a:srgbClr val="771F45"/>
                </a:solidFill>
              </a:rPr>
              <a:t>I </a:t>
            </a:r>
            <a:r>
              <a:rPr lang="fr-FR" sz="2150" b="1" dirty="0" err="1">
                <a:solidFill>
                  <a:srgbClr val="771F45"/>
                </a:solidFill>
              </a:rPr>
              <a:t>motivi</a:t>
            </a:r>
            <a:r>
              <a:rPr lang="fr-FR" sz="2150" b="1" dirty="0">
                <a:solidFill>
                  <a:srgbClr val="771F45"/>
                </a:solidFill>
              </a:rPr>
              <a:t> sono i </a:t>
            </a:r>
            <a:r>
              <a:rPr lang="fr-FR" sz="2150" b="1" dirty="0" err="1">
                <a:solidFill>
                  <a:srgbClr val="771F45"/>
                </a:solidFill>
              </a:rPr>
              <a:t>seguenti</a:t>
            </a:r>
            <a:r>
              <a:rPr lang="fr-FR" sz="2150" b="1" dirty="0">
                <a:solidFill>
                  <a:srgbClr val="771F45"/>
                </a:solidFill>
              </a:rPr>
              <a:t>:</a:t>
            </a:r>
            <a:endParaRPr lang="fr-FR" altLang="fr-FR" sz="2150" b="1" dirty="0">
              <a:solidFill>
                <a:srgbClr val="771F45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2150" dirty="0">
                <a:solidFill>
                  <a:srgbClr val="771F45"/>
                </a:solidFill>
              </a:rPr>
              <a:t>A causa dei </a:t>
            </a:r>
            <a:r>
              <a:rPr lang="fr-FR" altLang="fr-FR" sz="2150" dirty="0" err="1">
                <a:solidFill>
                  <a:srgbClr val="771F45"/>
                </a:solidFill>
              </a:rPr>
              <a:t>cambiamenti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climatici</a:t>
            </a:r>
            <a:r>
              <a:rPr lang="fr-FR" altLang="fr-FR" sz="2150" dirty="0">
                <a:solidFill>
                  <a:srgbClr val="771F45"/>
                </a:solidFill>
              </a:rPr>
              <a:t> (</a:t>
            </a:r>
            <a:r>
              <a:rPr lang="fr-FR" altLang="fr-FR" sz="2150" dirty="0" err="1">
                <a:solidFill>
                  <a:srgbClr val="771F45"/>
                </a:solidFill>
              </a:rPr>
              <a:t>riscaldamento</a:t>
            </a:r>
            <a:r>
              <a:rPr lang="fr-FR" altLang="fr-FR" sz="2150" dirty="0">
                <a:solidFill>
                  <a:srgbClr val="771F45"/>
                </a:solidFill>
              </a:rPr>
              <a:t>, </a:t>
            </a:r>
            <a:r>
              <a:rPr lang="fr-FR" altLang="fr-FR" sz="2150" dirty="0" err="1">
                <a:solidFill>
                  <a:srgbClr val="771F45"/>
                </a:solidFill>
              </a:rPr>
              <a:t>aumento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dell’umidità</a:t>
            </a:r>
            <a:r>
              <a:rPr lang="fr-FR" altLang="fr-FR" sz="2150" dirty="0">
                <a:solidFill>
                  <a:srgbClr val="771F45"/>
                </a:solidFill>
              </a:rPr>
              <a:t>) </a:t>
            </a:r>
            <a:r>
              <a:rPr lang="fr-FR" altLang="fr-FR" sz="2150" dirty="0" err="1">
                <a:solidFill>
                  <a:srgbClr val="771F45"/>
                </a:solidFill>
              </a:rPr>
              <a:t>che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favoriscono</a:t>
            </a:r>
            <a:r>
              <a:rPr lang="fr-FR" altLang="fr-FR" sz="2150" dirty="0">
                <a:solidFill>
                  <a:srgbClr val="771F45"/>
                </a:solidFill>
              </a:rPr>
              <a:t> la </a:t>
            </a:r>
            <a:r>
              <a:rPr lang="fr-FR" altLang="fr-FR" sz="2150" dirty="0" err="1">
                <a:solidFill>
                  <a:srgbClr val="771F45"/>
                </a:solidFill>
              </a:rPr>
              <a:t>produzione</a:t>
            </a:r>
            <a:r>
              <a:rPr lang="fr-FR" altLang="fr-FR" sz="2150" dirty="0">
                <a:solidFill>
                  <a:srgbClr val="771F45"/>
                </a:solidFill>
              </a:rPr>
              <a:t> di </a:t>
            </a:r>
            <a:r>
              <a:rPr lang="fr-FR" altLang="fr-FR" sz="2150" dirty="0" err="1">
                <a:solidFill>
                  <a:srgbClr val="771F45"/>
                </a:solidFill>
              </a:rPr>
              <a:t>pollini</a:t>
            </a:r>
            <a:r>
              <a:rPr lang="fr-FR" altLang="fr-FR" sz="2150" dirty="0">
                <a:solidFill>
                  <a:srgbClr val="771F45"/>
                </a:solidFill>
              </a:rPr>
              <a:t> dalla </a:t>
            </a:r>
            <a:r>
              <a:rPr lang="fr-FR" altLang="fr-FR" sz="2150" dirty="0" err="1">
                <a:solidFill>
                  <a:srgbClr val="771F45"/>
                </a:solidFill>
              </a:rPr>
              <a:t>piante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2150" dirty="0">
                <a:solidFill>
                  <a:srgbClr val="771F45"/>
                </a:solidFill>
              </a:rPr>
              <a:t>A causa </a:t>
            </a:r>
            <a:r>
              <a:rPr lang="fr-FR" altLang="fr-FR" sz="2150" dirty="0" err="1">
                <a:solidFill>
                  <a:srgbClr val="771F45"/>
                </a:solidFill>
              </a:rPr>
              <a:t>degli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inquinanti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atmosferici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che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rompono</a:t>
            </a:r>
            <a:r>
              <a:rPr lang="fr-FR" altLang="fr-FR" sz="2150" dirty="0">
                <a:solidFill>
                  <a:srgbClr val="771F45"/>
                </a:solidFill>
              </a:rPr>
              <a:t> i </a:t>
            </a:r>
            <a:r>
              <a:rPr lang="fr-FR" altLang="fr-FR" sz="2150" dirty="0" err="1">
                <a:solidFill>
                  <a:srgbClr val="771F45"/>
                </a:solidFill>
              </a:rPr>
              <a:t>granuli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pollinici</a:t>
            </a:r>
            <a:r>
              <a:rPr lang="fr-FR" altLang="fr-FR" sz="2150" dirty="0">
                <a:solidFill>
                  <a:srgbClr val="771F45"/>
                </a:solidFill>
              </a:rPr>
              <a:t>, </a:t>
            </a:r>
            <a:r>
              <a:rPr lang="fr-FR" altLang="fr-FR" sz="2150" dirty="0" err="1">
                <a:solidFill>
                  <a:srgbClr val="771F45"/>
                </a:solidFill>
              </a:rPr>
              <a:t>causando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così</a:t>
            </a:r>
            <a:r>
              <a:rPr lang="fr-FR" altLang="fr-FR" sz="2150" dirty="0">
                <a:solidFill>
                  <a:srgbClr val="771F45"/>
                </a:solidFill>
              </a:rPr>
              <a:t> la </a:t>
            </a:r>
            <a:r>
              <a:rPr lang="fr-FR" altLang="fr-FR" sz="2150" dirty="0" err="1">
                <a:solidFill>
                  <a:srgbClr val="771F45"/>
                </a:solidFill>
              </a:rPr>
              <a:t>liberazione</a:t>
            </a:r>
            <a:r>
              <a:rPr lang="fr-FR" altLang="fr-FR" sz="2150" dirty="0">
                <a:solidFill>
                  <a:srgbClr val="771F45"/>
                </a:solidFill>
              </a:rPr>
              <a:t> di più </a:t>
            </a:r>
            <a:r>
              <a:rPr lang="fr-FR" altLang="fr-FR" sz="2150" dirty="0" err="1">
                <a:solidFill>
                  <a:srgbClr val="771F45"/>
                </a:solidFill>
              </a:rPr>
              <a:t>allergeni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2150" dirty="0" err="1">
                <a:solidFill>
                  <a:srgbClr val="771F45"/>
                </a:solidFill>
              </a:rPr>
              <a:t>Perchè</a:t>
            </a:r>
            <a:r>
              <a:rPr lang="fr-FR" altLang="fr-FR" sz="2150" dirty="0">
                <a:solidFill>
                  <a:srgbClr val="771F45"/>
                </a:solidFill>
              </a:rPr>
              <a:t> l’</a:t>
            </a:r>
            <a:r>
              <a:rPr lang="fr-FR" altLang="fr-FR" sz="2150" dirty="0" err="1">
                <a:solidFill>
                  <a:srgbClr val="771F45"/>
                </a:solidFill>
              </a:rPr>
              <a:t>inquinamento</a:t>
            </a:r>
            <a:r>
              <a:rPr lang="fr-FR" altLang="fr-FR" sz="2150" dirty="0">
                <a:solidFill>
                  <a:srgbClr val="771F45"/>
                </a:solidFill>
              </a:rPr>
              <a:t> rende più </a:t>
            </a:r>
            <a:r>
              <a:rPr lang="fr-FR" altLang="fr-FR" sz="2150" dirty="0" err="1">
                <a:solidFill>
                  <a:srgbClr val="771F45"/>
                </a:solidFill>
              </a:rPr>
              <a:t>vulnerabili</a:t>
            </a:r>
            <a:r>
              <a:rPr lang="fr-FR" altLang="fr-FR" sz="2150" dirty="0">
                <a:solidFill>
                  <a:srgbClr val="771F45"/>
                </a:solidFill>
              </a:rPr>
              <a:t> i </a:t>
            </a:r>
            <a:r>
              <a:rPr lang="fr-FR" altLang="fr-FR" sz="2150" dirty="0" err="1">
                <a:solidFill>
                  <a:srgbClr val="771F45"/>
                </a:solidFill>
              </a:rPr>
              <a:t>soggetti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già</a:t>
            </a:r>
            <a:r>
              <a:rPr lang="fr-FR" altLang="fr-FR" sz="2150" dirty="0">
                <a:solidFill>
                  <a:srgbClr val="771F45"/>
                </a:solidFill>
              </a:rPr>
              <a:t> </a:t>
            </a:r>
            <a:r>
              <a:rPr lang="fr-FR" altLang="fr-FR" sz="2150" dirty="0" err="1">
                <a:solidFill>
                  <a:srgbClr val="771F45"/>
                </a:solidFill>
              </a:rPr>
              <a:t>predisposti</a:t>
            </a:r>
            <a:r>
              <a:rPr lang="fr-FR" altLang="fr-FR" sz="2150" dirty="0">
                <a:solidFill>
                  <a:srgbClr val="771F45"/>
                </a:solidFill>
              </a:rPr>
              <a:t> allo </a:t>
            </a:r>
            <a:r>
              <a:rPr lang="fr-FR" altLang="fr-FR" sz="2150" dirty="0" err="1">
                <a:solidFill>
                  <a:srgbClr val="771F45"/>
                </a:solidFill>
              </a:rPr>
              <a:t>sviluppo</a:t>
            </a:r>
            <a:r>
              <a:rPr lang="fr-FR" altLang="fr-FR" sz="2150" dirty="0">
                <a:solidFill>
                  <a:srgbClr val="771F45"/>
                </a:solidFill>
              </a:rPr>
              <a:t> di allergie</a:t>
            </a:r>
          </a:p>
        </p:txBody>
      </p:sp>
      <p:pic>
        <p:nvPicPr>
          <p:cNvPr id="68624" name="image pollens">
            <a:extLst>
              <a:ext uri="{FF2B5EF4-FFF2-40B4-BE49-F238E27FC236}">
                <a16:creationId xmlns:a16="http://schemas.microsoft.com/office/drawing/2014/main" id="{739E64D3-D4FB-458D-BDB6-10572611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0" y="519113"/>
            <a:ext cx="3440113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" name="Quels effets">
            <a:extLst>
              <a:ext uri="{FF2B5EF4-FFF2-40B4-BE49-F238E27FC236}">
                <a16:creationId xmlns:a16="http://schemas.microsoft.com/office/drawing/2014/main" id="{86A1CB19-7AF1-4B2E-A519-90A298785EE5}"/>
              </a:ext>
            </a:extLst>
          </p:cNvPr>
          <p:cNvGrpSpPr>
            <a:grpSpLocks/>
          </p:cNvGrpSpPr>
          <p:nvPr/>
        </p:nvGrpSpPr>
        <p:grpSpPr bwMode="auto">
          <a:xfrm>
            <a:off x="2550397" y="2404032"/>
            <a:ext cx="5811961" cy="3156953"/>
            <a:chOff x="1219898" y="2205528"/>
            <a:chExt cx="5812226" cy="3157047"/>
          </a:xfrm>
          <a:solidFill>
            <a:srgbClr val="ED778B"/>
          </a:solidFill>
        </p:grpSpPr>
        <p:grpSp>
          <p:nvGrpSpPr>
            <p:cNvPr id="69662" name="Groupe 53">
              <a:extLst>
                <a:ext uri="{FF2B5EF4-FFF2-40B4-BE49-F238E27FC236}">
                  <a16:creationId xmlns:a16="http://schemas.microsoft.com/office/drawing/2014/main" id="{C1E19D43-5022-4B93-8CE3-1F16955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9898" y="2205528"/>
              <a:ext cx="2278892" cy="1130334"/>
              <a:chOff x="4697474" y="2502092"/>
              <a:chExt cx="2101261" cy="1130334"/>
            </a:xfrm>
            <a:grpFill/>
          </p:grpSpPr>
          <p:sp>
            <p:nvSpPr>
              <p:cNvPr id="55" name="Ellipse 3">
                <a:extLst>
                  <a:ext uri="{FF2B5EF4-FFF2-40B4-BE49-F238E27FC236}">
                    <a16:creationId xmlns:a16="http://schemas.microsoft.com/office/drawing/2014/main" id="{1B4E3CC6-7741-4176-B003-572BC3944EFC}"/>
                  </a:ext>
                </a:extLst>
              </p:cNvPr>
              <p:cNvSpPr/>
              <p:nvPr/>
            </p:nvSpPr>
            <p:spPr bwMode="auto">
              <a:xfrm>
                <a:off x="4697474" y="2502092"/>
                <a:ext cx="1941035" cy="1130334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665" name="ZoneTexte 55">
                <a:extLst>
                  <a:ext uri="{FF2B5EF4-FFF2-40B4-BE49-F238E27FC236}">
                    <a16:creationId xmlns:a16="http://schemas.microsoft.com/office/drawing/2014/main" id="{D0B26CDE-F0F9-4E40-8438-113FB5AC0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75726" y="2650613"/>
                <a:ext cx="2023009" cy="7079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000" b="1" dirty="0" err="1">
                    <a:solidFill>
                      <a:srgbClr val="FFFFFF"/>
                    </a:solidFill>
                    <a:cs typeface="Calibri" panose="020F0502020204030204" pitchFamily="34" charset="0"/>
                  </a:rPr>
                  <a:t>Queli</a:t>
                </a:r>
                <a:r>
                  <a:rPr lang="fr-FR" altLang="fr-FR" sz="2000" b="1" dirty="0">
                    <a:solidFill>
                      <a:srgbClr val="FFFFFF"/>
                    </a:solidFill>
                    <a:cs typeface="Calibri" panose="020F0502020204030204" pitchFamily="34" charset="0"/>
                  </a:rPr>
                  <a:t> sono </a:t>
                </a:r>
                <a:r>
                  <a:rPr lang="fr-FR" altLang="fr-FR" sz="2000" b="1" dirty="0" err="1">
                    <a:solidFill>
                      <a:srgbClr val="FFFFFF"/>
                    </a:solidFill>
                    <a:cs typeface="Calibri" panose="020F0502020204030204" pitchFamily="34" charset="0"/>
                  </a:rPr>
                  <a:t>gli</a:t>
                </a:r>
                <a:r>
                  <a:rPr lang="fr-FR" altLang="fr-FR" sz="2000" b="1" dirty="0">
                    <a:solidFill>
                      <a:srgbClr val="FFFFFF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b="1" dirty="0" err="1">
                    <a:solidFill>
                      <a:srgbClr val="FFFFFF"/>
                    </a:solidFill>
                    <a:cs typeface="Calibri" panose="020F0502020204030204" pitchFamily="34" charset="0"/>
                  </a:rPr>
                  <a:t>effetti</a:t>
                </a:r>
                <a:r>
                  <a:rPr lang="fr-FR" altLang="fr-FR" sz="2000" b="1" dirty="0">
                    <a:solidFill>
                      <a:srgbClr val="FFFFFF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b="1" dirty="0" err="1">
                    <a:solidFill>
                      <a:srgbClr val="FFFFFF"/>
                    </a:solidFill>
                    <a:cs typeface="Calibri" panose="020F0502020204030204" pitchFamily="34" charset="0"/>
                  </a:rPr>
                  <a:t>sulla</a:t>
                </a:r>
                <a:r>
                  <a:rPr lang="fr-FR" altLang="fr-FR" sz="2000" b="1" dirty="0">
                    <a:solidFill>
                      <a:srgbClr val="FFFFFF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b="1" dirty="0" err="1">
                    <a:solidFill>
                      <a:srgbClr val="FFFFFF"/>
                    </a:solidFill>
                    <a:cs typeface="Calibri" panose="020F0502020204030204" pitchFamily="34" charset="0"/>
                  </a:rPr>
                  <a:t>salute</a:t>
                </a:r>
                <a:r>
                  <a:rPr lang="fr-FR" altLang="fr-FR" sz="2000" b="1" dirty="0">
                    <a:solidFill>
                      <a:srgbClr val="FFFFFF"/>
                    </a:solidFill>
                    <a:cs typeface="Calibri" panose="020F0502020204030204" pitchFamily="34" charset="0"/>
                  </a:rPr>
                  <a:t>?  </a:t>
                </a:r>
                <a:endParaRPr lang="fr-FR" altLang="fr-FR" sz="18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9663" name="+ effets">
              <a:extLst>
                <a:ext uri="{FF2B5EF4-FFF2-40B4-BE49-F238E27FC236}">
                  <a16:creationId xmlns:a16="http://schemas.microsoft.com/office/drawing/2014/main" id="{E411B095-556A-410B-8068-D81BA23D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27311" y="4964113"/>
              <a:ext cx="404813" cy="398462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8626" name="Groupe 65">
            <a:extLst>
              <a:ext uri="{FF2B5EF4-FFF2-40B4-BE49-F238E27FC236}">
                <a16:creationId xmlns:a16="http://schemas.microsoft.com/office/drawing/2014/main" id="{70B06A59-64FD-4080-AA67-5C2324E2F830}"/>
              </a:ext>
            </a:extLst>
          </p:cNvPr>
          <p:cNvGrpSpPr>
            <a:grpSpLocks/>
          </p:cNvGrpSpPr>
          <p:nvPr/>
        </p:nvGrpSpPr>
        <p:grpSpPr bwMode="auto">
          <a:xfrm>
            <a:off x="1490663" y="4273550"/>
            <a:ext cx="3536950" cy="2507993"/>
            <a:chOff x="6685755" y="4095173"/>
            <a:chExt cx="3537072" cy="2506761"/>
          </a:xfrm>
        </p:grpSpPr>
        <p:pic>
          <p:nvPicPr>
            <p:cNvPr id="68632" name="Image 61">
              <a:extLst>
                <a:ext uri="{FF2B5EF4-FFF2-40B4-BE49-F238E27FC236}">
                  <a16:creationId xmlns:a16="http://schemas.microsoft.com/office/drawing/2014/main" id="{8428B9AF-922D-422E-AD4F-E277568A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755" y="4397375"/>
              <a:ext cx="3343742" cy="196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3" name="ZoneTexte 62">
              <a:extLst>
                <a:ext uri="{FF2B5EF4-FFF2-40B4-BE49-F238E27FC236}">
                  <a16:creationId xmlns:a16="http://schemas.microsoft.com/office/drawing/2014/main" id="{EE0CF2F4-7E64-4A0E-B77D-7AEA5AD57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5755" y="4095173"/>
              <a:ext cx="32237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 dirty="0" err="1">
                  <a:solidFill>
                    <a:srgbClr val="000000"/>
                  </a:solidFill>
                </a:rPr>
                <a:t>Durata</a:t>
              </a:r>
              <a:r>
                <a:rPr lang="fr-FR" altLang="fr-FR" sz="1800" b="1" dirty="0">
                  <a:solidFill>
                    <a:srgbClr val="00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000000"/>
                  </a:solidFill>
                </a:rPr>
                <a:t>della</a:t>
              </a:r>
              <a:r>
                <a:rPr lang="fr-FR" altLang="fr-FR" sz="1800" b="1" dirty="0">
                  <a:solidFill>
                    <a:srgbClr val="00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000000"/>
                  </a:solidFill>
                </a:rPr>
                <a:t>stagione</a:t>
              </a:r>
              <a:r>
                <a:rPr lang="fr-FR" altLang="fr-FR" sz="1800" b="1" dirty="0">
                  <a:solidFill>
                    <a:srgbClr val="000000"/>
                  </a:solidFill>
                </a:rPr>
                <a:t> </a:t>
              </a:r>
              <a:r>
                <a:rPr lang="fr-FR" altLang="fr-FR" sz="1800" b="1" dirty="0" err="1">
                  <a:solidFill>
                    <a:srgbClr val="000000"/>
                  </a:solidFill>
                </a:rPr>
                <a:t>pollinica</a:t>
              </a:r>
              <a:r>
                <a:rPr lang="fr-FR" altLang="fr-FR" sz="1800" b="1" dirty="0">
                  <a:solidFill>
                    <a:srgbClr val="000000"/>
                  </a:solidFill>
                </a:rPr>
                <a:t>:</a:t>
              </a:r>
            </a:p>
          </p:txBody>
        </p:sp>
        <p:sp>
          <p:nvSpPr>
            <p:cNvPr id="68634" name="ZoneTexte 63">
              <a:extLst>
                <a:ext uri="{FF2B5EF4-FFF2-40B4-BE49-F238E27FC236}">
                  <a16:creationId xmlns:a16="http://schemas.microsoft.com/office/drawing/2014/main" id="{381840B3-B51E-4E67-BCB1-FA987E018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1322" y="5846665"/>
              <a:ext cx="28915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 err="1">
                  <a:solidFill>
                    <a:srgbClr val="000000"/>
                  </a:solidFill>
                </a:rPr>
                <a:t>Stagione</a:t>
              </a:r>
              <a:r>
                <a:rPr lang="fr-FR" altLang="fr-FR" sz="1400" dirty="0">
                  <a:solidFill>
                    <a:srgbClr val="000000"/>
                  </a:solidFill>
                </a:rPr>
                <a:t> </a:t>
              </a:r>
              <a:r>
                <a:rPr lang="fr-FR" altLang="fr-FR" sz="1400" dirty="0" err="1">
                  <a:solidFill>
                    <a:srgbClr val="000000"/>
                  </a:solidFill>
                </a:rPr>
                <a:t>regolare</a:t>
              </a:r>
              <a:endParaRPr lang="fr-FR" altLang="fr-FR" sz="1400" dirty="0">
                <a:solidFill>
                  <a:srgbClr val="000000"/>
                </a:solidFill>
              </a:endParaRPr>
            </a:p>
          </p:txBody>
        </p:sp>
        <p:sp>
          <p:nvSpPr>
            <p:cNvPr id="68635" name="ZoneTexte 64">
              <a:extLst>
                <a:ext uri="{FF2B5EF4-FFF2-40B4-BE49-F238E27FC236}">
                  <a16:creationId xmlns:a16="http://schemas.microsoft.com/office/drawing/2014/main" id="{B85C9A66-3576-47C5-BB26-D62AA3E04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1322" y="6078971"/>
              <a:ext cx="2578222" cy="52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 err="1">
                  <a:solidFill>
                    <a:srgbClr val="000000"/>
                  </a:solidFill>
                </a:rPr>
                <a:t>Stagione</a:t>
              </a:r>
              <a:r>
                <a:rPr lang="fr-FR" altLang="fr-FR" sz="1400" dirty="0">
                  <a:solidFill>
                    <a:srgbClr val="000000"/>
                  </a:solidFill>
                </a:rPr>
                <a:t> </a:t>
              </a:r>
              <a:r>
                <a:rPr lang="fr-FR" altLang="fr-FR" sz="1400" dirty="0" err="1">
                  <a:solidFill>
                    <a:srgbClr val="000000"/>
                  </a:solidFill>
                </a:rPr>
                <a:t>allungata</a:t>
              </a:r>
              <a:r>
                <a:rPr lang="fr-FR" altLang="fr-FR" sz="1400" dirty="0">
                  <a:solidFill>
                    <a:srgbClr val="000000"/>
                  </a:solidFill>
                </a:rPr>
                <a:t> per il </a:t>
              </a:r>
              <a:r>
                <a:rPr lang="fr-FR" altLang="fr-FR" sz="1400" dirty="0" err="1">
                  <a:solidFill>
                    <a:srgbClr val="000000"/>
                  </a:solidFill>
                </a:rPr>
                <a:t>cambiamento</a:t>
              </a:r>
              <a:r>
                <a:rPr lang="fr-FR" altLang="fr-FR" sz="1400" dirty="0">
                  <a:solidFill>
                    <a:srgbClr val="000000"/>
                  </a:solidFill>
                </a:rPr>
                <a:t> </a:t>
              </a:r>
              <a:r>
                <a:rPr lang="fr-FR" altLang="fr-FR" sz="1400" dirty="0" err="1">
                  <a:solidFill>
                    <a:srgbClr val="000000"/>
                  </a:solidFill>
                </a:rPr>
                <a:t>climatico</a:t>
              </a:r>
              <a:endParaRPr lang="fr-FR" altLang="fr-FR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8630" name="Groupe 1">
            <a:extLst>
              <a:ext uri="{FF2B5EF4-FFF2-40B4-BE49-F238E27FC236}">
                <a16:creationId xmlns:a16="http://schemas.microsoft.com/office/drawing/2014/main" id="{2C34663E-5C88-456F-9309-B4AD18228E73}"/>
              </a:ext>
            </a:extLst>
          </p:cNvPr>
          <p:cNvGrpSpPr>
            <a:grpSpLocks/>
          </p:cNvGrpSpPr>
          <p:nvPr/>
        </p:nvGrpSpPr>
        <p:grpSpPr bwMode="auto">
          <a:xfrm rot="203299">
            <a:off x="9620476" y="4285758"/>
            <a:ext cx="2056028" cy="1716087"/>
            <a:chOff x="1660500" y="3069069"/>
            <a:chExt cx="1700073" cy="2009571"/>
          </a:xfrm>
          <a:solidFill>
            <a:srgbClr val="FDE7FA"/>
          </a:solidFill>
        </p:grpSpPr>
        <p:sp>
          <p:nvSpPr>
            <p:cNvPr id="72" name="Ellipse 3">
              <a:extLst>
                <a:ext uri="{FF2B5EF4-FFF2-40B4-BE49-F238E27FC236}">
                  <a16:creationId xmlns:a16="http://schemas.microsoft.com/office/drawing/2014/main" id="{E7A6E457-5210-4F6D-98BE-2C952ECCCC74}"/>
                </a:ext>
              </a:extLst>
            </p:cNvPr>
            <p:cNvSpPr/>
            <p:nvPr/>
          </p:nvSpPr>
          <p:spPr>
            <a:xfrm>
              <a:off x="1660500" y="3069069"/>
              <a:ext cx="1692000" cy="200957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9657" name="texte complémentaire">
              <a:extLst>
                <a:ext uri="{FF2B5EF4-FFF2-40B4-BE49-F238E27FC236}">
                  <a16:creationId xmlns:a16="http://schemas.microsoft.com/office/drawing/2014/main" id="{C168BD23-F001-46AD-AB33-E5961EA4B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594458">
              <a:off x="1729217" y="3635379"/>
              <a:ext cx="1631356" cy="40005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8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Alcuni</a:t>
              </a:r>
              <a:r>
                <a:rPr lang="fr-FR" altLang="fr-FR" sz="1800" b="1" dirty="0">
                  <a:solidFill>
                    <a:srgbClr val="771F45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800" b="1" dirty="0" err="1">
                  <a:solidFill>
                    <a:srgbClr val="771F45"/>
                  </a:solidFill>
                  <a:cs typeface="Arial" panose="020B0604020202020204" pitchFamily="34" charset="0"/>
                </a:rPr>
                <a:t>pollini</a:t>
              </a:r>
              <a:endParaRPr lang="fr-FR" altLang="fr-FR" sz="1800" b="1" dirty="0">
                <a:solidFill>
                  <a:srgbClr val="771F45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8628" name="Clic photo">
            <a:hlinkClick r:id="rId9" action="ppaction://hlinksldjump"/>
            <a:extLst>
              <a:ext uri="{FF2B5EF4-FFF2-40B4-BE49-F238E27FC236}">
                <a16:creationId xmlns:a16="http://schemas.microsoft.com/office/drawing/2014/main" id="{54D3FA80-7329-4970-BC72-316662B8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832">
            <a:off x="10467975" y="5416550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29" name="Clic photo">
            <a:hlinkClick r:id="rId11" action="ppaction://hlinksldjump"/>
            <a:extLst>
              <a:ext uri="{FF2B5EF4-FFF2-40B4-BE49-F238E27FC236}">
                <a16:creationId xmlns:a16="http://schemas.microsoft.com/office/drawing/2014/main" id="{59774A72-B602-4012-A33A-5F4789F3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832">
            <a:off x="3053440" y="2089150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Espace réservé du numéro de diapositive 1">
            <a:extLst>
              <a:ext uri="{FF2B5EF4-FFF2-40B4-BE49-F238E27FC236}">
                <a16:creationId xmlns:a16="http://schemas.microsoft.com/office/drawing/2014/main" id="{8AD8EE9D-F8FF-4D91-96DC-9160974E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8" name="ZtxtP-Video">
            <a:extLst>
              <a:ext uri="{FF2B5EF4-FFF2-40B4-BE49-F238E27FC236}">
                <a16:creationId xmlns:a16="http://schemas.microsoft.com/office/drawing/2014/main" id="{13067F3A-2090-49B3-AAF8-7F3CCB00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CE72C51-562F-4257-841A-5713CB94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hlinkClick r:id="rId2" action="ppaction://hlinksldjump"/>
            <a:extLst>
              <a:ext uri="{FF2B5EF4-FFF2-40B4-BE49-F238E27FC236}">
                <a16:creationId xmlns:a16="http://schemas.microsoft.com/office/drawing/2014/main" id="{C179AE09-D6FF-47F3-A769-561E8A437AAC}"/>
              </a:ext>
            </a:extLst>
          </p:cNvPr>
          <p:cNvSpPr/>
          <p:nvPr/>
        </p:nvSpPr>
        <p:spPr>
          <a:xfrm>
            <a:off x="874713" y="0"/>
            <a:ext cx="11317287" cy="6874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7E1936D4-EFCE-4F75-B8C4-54BA9345F5E6}"/>
              </a:ext>
            </a:extLst>
          </p:cNvPr>
          <p:cNvSpPr/>
          <p:nvPr/>
        </p:nvSpPr>
        <p:spPr>
          <a:xfrm>
            <a:off x="874713" y="12346"/>
            <a:ext cx="11461750" cy="130748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D6DA78-BB57-4080-B42D-A9B14BA494DD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69637" name="Groupe 25">
            <a:extLst>
              <a:ext uri="{FF2B5EF4-FFF2-40B4-BE49-F238E27FC236}">
                <a16:creationId xmlns:a16="http://schemas.microsoft.com/office/drawing/2014/main" id="{376AF236-569F-4F7A-BED3-425459D27C4A}"/>
              </a:ext>
            </a:extLst>
          </p:cNvPr>
          <p:cNvGrpSpPr>
            <a:grpSpLocks/>
          </p:cNvGrpSpPr>
          <p:nvPr/>
        </p:nvGrpSpPr>
        <p:grpSpPr bwMode="auto">
          <a:xfrm>
            <a:off x="3700462" y="1244076"/>
            <a:ext cx="2551095" cy="1318190"/>
            <a:chOff x="2124111" y="1789226"/>
            <a:chExt cx="2014896" cy="822862"/>
          </a:xfrm>
        </p:grpSpPr>
        <p:sp>
          <p:nvSpPr>
            <p:cNvPr id="17" name="Ellipse 3">
              <a:extLst>
                <a:ext uri="{FF2B5EF4-FFF2-40B4-BE49-F238E27FC236}">
                  <a16:creationId xmlns:a16="http://schemas.microsoft.com/office/drawing/2014/main" id="{26BC5D12-124A-453E-A90F-E0955BE58DC0}"/>
                </a:ext>
              </a:extLst>
            </p:cNvPr>
            <p:cNvSpPr/>
            <p:nvPr/>
          </p:nvSpPr>
          <p:spPr bwMode="auto">
            <a:xfrm>
              <a:off x="2294003" y="1789226"/>
              <a:ext cx="1698928" cy="66144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899D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prstClr val="white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69681" name="ZoneTexte 24">
              <a:extLst>
                <a:ext uri="{FF2B5EF4-FFF2-40B4-BE49-F238E27FC236}">
                  <a16:creationId xmlns:a16="http://schemas.microsoft.com/office/drawing/2014/main" id="{C444926B-5374-46B1-8D53-ACF696CB6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111" y="1904786"/>
              <a:ext cx="2014896" cy="707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QUELLI DI QUESTI  ALBERI</a:t>
              </a:r>
              <a:endParaRPr lang="fr-FR" altLang="fr-FR" sz="1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638" name="effets">
            <a:extLst>
              <a:ext uri="{FF2B5EF4-FFF2-40B4-BE49-F238E27FC236}">
                <a16:creationId xmlns:a16="http://schemas.microsoft.com/office/drawing/2014/main" id="{C86AC328-851B-4BAA-92FF-17BC7CE0A414}"/>
              </a:ext>
            </a:extLst>
          </p:cNvPr>
          <p:cNvGrpSpPr>
            <a:grpSpLocks/>
          </p:cNvGrpSpPr>
          <p:nvPr/>
        </p:nvGrpSpPr>
        <p:grpSpPr bwMode="auto">
          <a:xfrm>
            <a:off x="8906940" y="877913"/>
            <a:ext cx="3224718" cy="1074051"/>
            <a:chOff x="6370019" y="4509161"/>
            <a:chExt cx="2511152" cy="619141"/>
          </a:xfrm>
        </p:grpSpPr>
        <p:sp>
          <p:nvSpPr>
            <p:cNvPr id="20" name="Ellipse 3">
              <a:extLst>
                <a:ext uri="{FF2B5EF4-FFF2-40B4-BE49-F238E27FC236}">
                  <a16:creationId xmlns:a16="http://schemas.microsoft.com/office/drawing/2014/main" id="{4710B850-D0E8-405B-837A-CB9005320FF1}"/>
                </a:ext>
              </a:extLst>
            </p:cNvPr>
            <p:cNvSpPr/>
            <p:nvPr/>
          </p:nvSpPr>
          <p:spPr bwMode="auto">
            <a:xfrm>
              <a:off x="6466530" y="4509161"/>
              <a:ext cx="2414641" cy="61072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69679" name="ZoneTexte 45">
              <a:extLst>
                <a:ext uri="{FF2B5EF4-FFF2-40B4-BE49-F238E27FC236}">
                  <a16:creationId xmlns:a16="http://schemas.microsoft.com/office/drawing/2014/main" id="{FEA1A93A-43C0-4444-971C-3304EC16F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0019" y="4720238"/>
              <a:ext cx="2414641" cy="408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QUELLI DI QUESTE PIANTE ERBACEE</a:t>
              </a:r>
              <a:endParaRPr lang="fr-FR" altLang="fr-FR" sz="1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E0D6FD7-9C9A-41CC-943D-206844916CC1}"/>
              </a:ext>
            </a:extLst>
          </p:cNvPr>
          <p:cNvGrpSpPr>
            <a:grpSpLocks/>
          </p:cNvGrpSpPr>
          <p:nvPr/>
        </p:nvGrpSpPr>
        <p:grpSpPr bwMode="auto">
          <a:xfrm>
            <a:off x="1436688" y="1947866"/>
            <a:ext cx="6630987" cy="4659309"/>
            <a:chOff x="1436688" y="1947866"/>
            <a:chExt cx="6630987" cy="4659309"/>
          </a:xfrm>
        </p:grpSpPr>
        <p:pic>
          <p:nvPicPr>
            <p:cNvPr id="69658" name="Image 1">
              <a:extLst>
                <a:ext uri="{FF2B5EF4-FFF2-40B4-BE49-F238E27FC236}">
                  <a16:creationId xmlns:a16="http://schemas.microsoft.com/office/drawing/2014/main" id="{16B1FC86-F185-4B0A-921C-1EB46C4CE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300" y="2111375"/>
              <a:ext cx="1754188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59" name="Pourquoi ?">
              <a:extLst>
                <a:ext uri="{FF2B5EF4-FFF2-40B4-BE49-F238E27FC236}">
                  <a16:creationId xmlns:a16="http://schemas.microsoft.com/office/drawing/2014/main" id="{430F77ED-F7F0-4C92-8AA5-BB4710143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6688" y="1947866"/>
              <a:ext cx="1349375" cy="706437"/>
              <a:chOff x="4312486" y="3295514"/>
              <a:chExt cx="1281388" cy="374224"/>
            </a:xfrm>
          </p:grpSpPr>
          <p:sp>
            <p:nvSpPr>
              <p:cNvPr id="25" name="Ellipse 3">
                <a:extLst>
                  <a:ext uri="{FF2B5EF4-FFF2-40B4-BE49-F238E27FC236}">
                    <a16:creationId xmlns:a16="http://schemas.microsoft.com/office/drawing/2014/main" id="{219196E5-593B-405E-96F6-61BA958AA13A}"/>
                  </a:ext>
                </a:extLst>
              </p:cNvPr>
              <p:cNvSpPr/>
              <p:nvPr/>
            </p:nvSpPr>
            <p:spPr bwMode="auto">
              <a:xfrm>
                <a:off x="4389369" y="3295514"/>
                <a:ext cx="1089934" cy="374224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DE7FA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69677" name="Rectangle 25">
                <a:extLst>
                  <a:ext uri="{FF2B5EF4-FFF2-40B4-BE49-F238E27FC236}">
                    <a16:creationId xmlns:a16="http://schemas.microsoft.com/office/drawing/2014/main" id="{EA38F046-E853-4EC9-9BF6-1B7434570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486" y="3311208"/>
                <a:ext cx="1281388" cy="309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Cipresso</a:t>
                </a:r>
                <a:r>
                  <a:rPr lang="fr-FR" altLang="fr-FR" sz="1600" b="1" dirty="0">
                    <a:solidFill>
                      <a:srgbClr val="771F45"/>
                    </a:solidFill>
                  </a:rPr>
                  <a:t> </a:t>
                </a: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comune</a:t>
                </a:r>
                <a:endParaRPr lang="fr-FR" altLang="fr-FR" sz="1600" dirty="0">
                  <a:solidFill>
                    <a:srgbClr val="771F45"/>
                  </a:solidFill>
                </a:endParaRPr>
              </a:p>
            </p:txBody>
          </p:sp>
        </p:grpSp>
        <p:pic>
          <p:nvPicPr>
            <p:cNvPr id="69660" name="Image 5">
              <a:extLst>
                <a:ext uri="{FF2B5EF4-FFF2-40B4-BE49-F238E27FC236}">
                  <a16:creationId xmlns:a16="http://schemas.microsoft.com/office/drawing/2014/main" id="{3F139D58-AC01-4D47-B9C1-A9813A8F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6" r="12309"/>
            <a:stretch>
              <a:fillRect/>
            </a:stretch>
          </p:blipFill>
          <p:spPr bwMode="auto">
            <a:xfrm>
              <a:off x="2511425" y="4710113"/>
              <a:ext cx="1979613" cy="189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61" name="Pourquoi ?">
              <a:extLst>
                <a:ext uri="{FF2B5EF4-FFF2-40B4-BE49-F238E27FC236}">
                  <a16:creationId xmlns:a16="http://schemas.microsoft.com/office/drawing/2014/main" id="{A7517476-0BF4-4366-B100-1E15BB294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7888" y="4627563"/>
              <a:ext cx="1349375" cy="479425"/>
              <a:chOff x="4303840" y="3295514"/>
              <a:chExt cx="1281388" cy="374089"/>
            </a:xfrm>
          </p:grpSpPr>
          <p:sp>
            <p:nvSpPr>
              <p:cNvPr id="32" name="Ellipse 3">
                <a:extLst>
                  <a:ext uri="{FF2B5EF4-FFF2-40B4-BE49-F238E27FC236}">
                    <a16:creationId xmlns:a16="http://schemas.microsoft.com/office/drawing/2014/main" id="{77B04E2D-48D1-4DBB-966A-EE4044456035}"/>
                  </a:ext>
                </a:extLst>
              </p:cNvPr>
              <p:cNvSpPr/>
              <p:nvPr/>
            </p:nvSpPr>
            <p:spPr bwMode="auto">
              <a:xfrm>
                <a:off x="4389768" y="3295514"/>
                <a:ext cx="1088426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DE7FA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69675" name="Rectangle 32">
                <a:extLst>
                  <a:ext uri="{FF2B5EF4-FFF2-40B4-BE49-F238E27FC236}">
                    <a16:creationId xmlns:a16="http://schemas.microsoft.com/office/drawing/2014/main" id="{58EC471E-29F9-4169-BF4E-C0BC0389F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3840" y="3351665"/>
                <a:ext cx="1281388" cy="264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Quercie</a:t>
                </a:r>
                <a:endParaRPr lang="fr-FR" altLang="fr-FR" sz="1600" dirty="0">
                  <a:solidFill>
                    <a:srgbClr val="771F45"/>
                  </a:solidFill>
                </a:endParaRPr>
              </a:p>
            </p:txBody>
          </p:sp>
        </p:grpSp>
        <p:pic>
          <p:nvPicPr>
            <p:cNvPr id="69662" name="Image 6">
              <a:extLst>
                <a:ext uri="{FF2B5EF4-FFF2-40B4-BE49-F238E27FC236}">
                  <a16:creationId xmlns:a16="http://schemas.microsoft.com/office/drawing/2014/main" id="{B93F410B-6A02-4CC1-860A-B0FD5F79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900" y="2111375"/>
              <a:ext cx="1755775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63" name="Pourquoi ?">
              <a:extLst>
                <a:ext uri="{FF2B5EF4-FFF2-40B4-BE49-F238E27FC236}">
                  <a16:creationId xmlns:a16="http://schemas.microsoft.com/office/drawing/2014/main" id="{39A498FE-0BF0-4FCC-B2A3-B4D6F0DFA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1063" y="1981200"/>
              <a:ext cx="1349375" cy="479425"/>
              <a:chOff x="4315793" y="3295514"/>
              <a:chExt cx="1281388" cy="374089"/>
            </a:xfrm>
          </p:grpSpPr>
          <p:sp>
            <p:nvSpPr>
              <p:cNvPr id="36" name="Ellipse 3">
                <a:extLst>
                  <a:ext uri="{FF2B5EF4-FFF2-40B4-BE49-F238E27FC236}">
                    <a16:creationId xmlns:a16="http://schemas.microsoft.com/office/drawing/2014/main" id="{52792F8E-46A9-4136-88DB-77D88E0FEDC0}"/>
                  </a:ext>
                </a:extLst>
              </p:cNvPr>
              <p:cNvSpPr/>
              <p:nvPr/>
            </p:nvSpPr>
            <p:spPr bwMode="auto">
              <a:xfrm>
                <a:off x="4385139" y="3289321"/>
                <a:ext cx="1089933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DE7FA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69673" name="Rectangle 36">
                <a:extLst>
                  <a:ext uri="{FF2B5EF4-FFF2-40B4-BE49-F238E27FC236}">
                    <a16:creationId xmlns:a16="http://schemas.microsoft.com/office/drawing/2014/main" id="{0AC7569B-44DC-4405-A05A-058A1CEA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793" y="3353996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Frassino</a:t>
                </a:r>
                <a:endParaRPr lang="fr-FR" altLang="fr-FR" sz="1600" dirty="0">
                  <a:solidFill>
                    <a:srgbClr val="771F45"/>
                  </a:solidFill>
                </a:endParaRPr>
              </a:p>
            </p:txBody>
          </p:sp>
        </p:grpSp>
        <p:pic>
          <p:nvPicPr>
            <p:cNvPr id="69664" name="Image 7">
              <a:extLst>
                <a:ext uri="{FF2B5EF4-FFF2-40B4-BE49-F238E27FC236}">
                  <a16:creationId xmlns:a16="http://schemas.microsoft.com/office/drawing/2014/main" id="{0DCC852E-0EBE-4E0D-93F7-1BE0F215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175" y="4851400"/>
              <a:ext cx="2339975" cy="175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Image 10">
              <a:extLst>
                <a:ext uri="{FF2B5EF4-FFF2-40B4-BE49-F238E27FC236}">
                  <a16:creationId xmlns:a16="http://schemas.microsoft.com/office/drawing/2014/main" id="{CBF247AE-8920-47B8-B5C3-F8F10620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463" y="2700338"/>
              <a:ext cx="2339975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666" name="Pourquoi ?">
              <a:extLst>
                <a:ext uri="{FF2B5EF4-FFF2-40B4-BE49-F238E27FC236}">
                  <a16:creationId xmlns:a16="http://schemas.microsoft.com/office/drawing/2014/main" id="{AD2B6F9C-DA1D-4082-ADC2-1840BE6BA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5038" y="2433638"/>
              <a:ext cx="1349375" cy="479425"/>
              <a:chOff x="4301033" y="3295514"/>
              <a:chExt cx="1281388" cy="374089"/>
            </a:xfrm>
          </p:grpSpPr>
          <p:sp>
            <p:nvSpPr>
              <p:cNvPr id="44" name="Ellipse 3">
                <a:extLst>
                  <a:ext uri="{FF2B5EF4-FFF2-40B4-BE49-F238E27FC236}">
                    <a16:creationId xmlns:a16="http://schemas.microsoft.com/office/drawing/2014/main" id="{5A941997-541E-46BE-9D20-07B4FA919A58}"/>
                  </a:ext>
                </a:extLst>
              </p:cNvPr>
              <p:cNvSpPr/>
              <p:nvPr/>
            </p:nvSpPr>
            <p:spPr bwMode="auto">
              <a:xfrm>
                <a:off x="4389976" y="3295514"/>
                <a:ext cx="1088426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DE7FA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69671" name="Rectangle 44">
                <a:extLst>
                  <a:ext uri="{FF2B5EF4-FFF2-40B4-BE49-F238E27FC236}">
                    <a16:creationId xmlns:a16="http://schemas.microsoft.com/office/drawing/2014/main" id="{4B3204DB-6D12-49E1-A717-66FB78349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1033" y="3349737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Platano</a:t>
                </a:r>
                <a:endParaRPr lang="fr-FR" altLang="fr-FR" sz="1600" dirty="0">
                  <a:solidFill>
                    <a:srgbClr val="771F45"/>
                  </a:solidFill>
                </a:endParaRPr>
              </a:p>
            </p:txBody>
          </p:sp>
        </p:grpSp>
        <p:grpSp>
          <p:nvGrpSpPr>
            <p:cNvPr id="69667" name="Pourquoi ?">
              <a:extLst>
                <a:ext uri="{FF2B5EF4-FFF2-40B4-BE49-F238E27FC236}">
                  <a16:creationId xmlns:a16="http://schemas.microsoft.com/office/drawing/2014/main" id="{8D0E7823-29F0-4A1E-B5F9-610EC263A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5688" y="4679950"/>
              <a:ext cx="1350962" cy="479425"/>
              <a:chOff x="4301033" y="3281888"/>
              <a:chExt cx="1281388" cy="374089"/>
            </a:xfrm>
          </p:grpSpPr>
          <p:sp>
            <p:nvSpPr>
              <p:cNvPr id="47" name="Ellipse 3">
                <a:extLst>
                  <a:ext uri="{FF2B5EF4-FFF2-40B4-BE49-F238E27FC236}">
                    <a16:creationId xmlns:a16="http://schemas.microsoft.com/office/drawing/2014/main" id="{4EAEB645-2B57-4A78-A513-12DE10359082}"/>
                  </a:ext>
                </a:extLst>
              </p:cNvPr>
              <p:cNvSpPr/>
              <p:nvPr/>
            </p:nvSpPr>
            <p:spPr bwMode="auto">
              <a:xfrm>
                <a:off x="4400774" y="3281888"/>
                <a:ext cx="1088654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DE7FA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69669" name="Rectangle 47">
                <a:extLst>
                  <a:ext uri="{FF2B5EF4-FFF2-40B4-BE49-F238E27FC236}">
                    <a16:creationId xmlns:a16="http://schemas.microsoft.com/office/drawing/2014/main" id="{9DFEF0F7-C280-4DD9-8694-3D6978CB4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1033" y="3349737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771F45"/>
                    </a:solidFill>
                  </a:rPr>
                  <a:t>Olivi</a:t>
                </a:r>
                <a:endParaRPr lang="fr-FR" altLang="fr-FR" sz="1600" dirty="0">
                  <a:solidFill>
                    <a:srgbClr val="771F45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6B1337C-984E-4163-A27D-E816770065C0}"/>
              </a:ext>
            </a:extLst>
          </p:cNvPr>
          <p:cNvGrpSpPr>
            <a:grpSpLocks/>
          </p:cNvGrpSpPr>
          <p:nvPr/>
        </p:nvGrpSpPr>
        <p:grpSpPr bwMode="auto">
          <a:xfrm>
            <a:off x="8328025" y="2020888"/>
            <a:ext cx="3662363" cy="4586287"/>
            <a:chOff x="8328230" y="2021040"/>
            <a:chExt cx="3662158" cy="4586135"/>
          </a:xfrm>
        </p:grpSpPr>
        <p:pic>
          <p:nvPicPr>
            <p:cNvPr id="69652" name="Image 13">
              <a:extLst>
                <a:ext uri="{FF2B5EF4-FFF2-40B4-BE49-F238E27FC236}">
                  <a16:creationId xmlns:a16="http://schemas.microsoft.com/office/drawing/2014/main" id="{505ED27F-35DD-4290-958C-128C18A09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725" y="2152650"/>
              <a:ext cx="2339975" cy="175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Image 14">
              <a:extLst>
                <a:ext uri="{FF2B5EF4-FFF2-40B4-BE49-F238E27FC236}">
                  <a16:creationId xmlns:a16="http://schemas.microsoft.com/office/drawing/2014/main" id="{B19E8210-EE53-482E-81D4-609C38F07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938" y="4267200"/>
              <a:ext cx="1754187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4" name="Image 29">
              <a:extLst>
                <a:ext uri="{FF2B5EF4-FFF2-40B4-BE49-F238E27FC236}">
                  <a16:creationId xmlns:a16="http://schemas.microsoft.com/office/drawing/2014/main" id="{E6D0F7AF-325A-4057-8F60-B48BDF6A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50" y="4267200"/>
              <a:ext cx="1316038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Pourquoi ?">
              <a:extLst>
                <a:ext uri="{FF2B5EF4-FFF2-40B4-BE49-F238E27FC236}">
                  <a16:creationId xmlns:a16="http://schemas.microsoft.com/office/drawing/2014/main" id="{B4BBDD20-3404-44C8-992E-02950D4250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70210" y="2021040"/>
              <a:ext cx="1349800" cy="478485"/>
              <a:chOff x="4294330" y="3295514"/>
              <a:chExt cx="1281388" cy="374089"/>
            </a:xfrm>
            <a:solidFill>
              <a:srgbClr val="CFEDEF"/>
            </a:solidFill>
          </p:grpSpPr>
          <p:sp>
            <p:nvSpPr>
              <p:cNvPr id="50" name="Ellipse 3">
                <a:extLst>
                  <a:ext uri="{FF2B5EF4-FFF2-40B4-BE49-F238E27FC236}">
                    <a16:creationId xmlns:a16="http://schemas.microsoft.com/office/drawing/2014/main" id="{4B0AD778-4B87-4677-AE64-A363A8516DBD}"/>
                  </a:ext>
                </a:extLst>
              </p:cNvPr>
              <p:cNvSpPr/>
              <p:nvPr/>
            </p:nvSpPr>
            <p:spPr bwMode="auto">
              <a:xfrm>
                <a:off x="4389614" y="3295514"/>
                <a:ext cx="1089235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0744807-9F26-4FED-B9CD-3D7676F1C024}"/>
                  </a:ext>
                </a:extLst>
              </p:cNvPr>
              <p:cNvSpPr/>
              <p:nvPr/>
            </p:nvSpPr>
            <p:spPr>
              <a:xfrm>
                <a:off x="4294330" y="3347051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 err="1">
                    <a:solidFill>
                      <a:srgbClr val="00B0F0"/>
                    </a:solidFill>
                    <a:latin typeface="Calibri"/>
                  </a:rPr>
                  <a:t>Ambroisia</a:t>
                </a:r>
                <a:endParaRPr lang="fr-FR" sz="1600" dirty="0">
                  <a:solidFill>
                    <a:srgbClr val="00B0F0"/>
                  </a:solidFill>
                  <a:latin typeface="Calibri"/>
                </a:endParaRPr>
              </a:p>
            </p:txBody>
          </p:sp>
        </p:grpSp>
        <p:grpSp>
          <p:nvGrpSpPr>
            <p:cNvPr id="52" name="Pourquoi ?">
              <a:extLst>
                <a:ext uri="{FF2B5EF4-FFF2-40B4-BE49-F238E27FC236}">
                  <a16:creationId xmlns:a16="http://schemas.microsoft.com/office/drawing/2014/main" id="{19B0A2B0-97B0-4129-B1DE-CE7AB77839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8230" y="4153576"/>
              <a:ext cx="1349800" cy="478485"/>
              <a:chOff x="4294330" y="3295514"/>
              <a:chExt cx="1281388" cy="374089"/>
            </a:xfrm>
            <a:solidFill>
              <a:srgbClr val="CFEDEF"/>
            </a:solidFill>
          </p:grpSpPr>
          <p:sp>
            <p:nvSpPr>
              <p:cNvPr id="53" name="Ellipse 3">
                <a:extLst>
                  <a:ext uri="{FF2B5EF4-FFF2-40B4-BE49-F238E27FC236}">
                    <a16:creationId xmlns:a16="http://schemas.microsoft.com/office/drawing/2014/main" id="{BD743CF1-A387-4B23-862F-A04318C262D3}"/>
                  </a:ext>
                </a:extLst>
              </p:cNvPr>
              <p:cNvSpPr/>
              <p:nvPr/>
            </p:nvSpPr>
            <p:spPr bwMode="auto">
              <a:xfrm>
                <a:off x="4389614" y="3295514"/>
                <a:ext cx="1089235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77D29E1-5021-41A7-8F2F-B36255ECE89D}"/>
                  </a:ext>
                </a:extLst>
              </p:cNvPr>
              <p:cNvSpPr/>
              <p:nvPr/>
            </p:nvSpPr>
            <p:spPr>
              <a:xfrm>
                <a:off x="4294330" y="3347051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 err="1">
                    <a:solidFill>
                      <a:srgbClr val="00B0F0"/>
                    </a:solidFill>
                    <a:latin typeface="Calibri"/>
                  </a:rPr>
                  <a:t>Graminacee</a:t>
                </a:r>
                <a:endParaRPr lang="fr-FR" sz="1600" dirty="0">
                  <a:solidFill>
                    <a:srgbClr val="00B0F0"/>
                  </a:solidFill>
                  <a:latin typeface="Calibri"/>
                </a:endParaRPr>
              </a:p>
            </p:txBody>
          </p:sp>
        </p:grpSp>
        <p:grpSp>
          <p:nvGrpSpPr>
            <p:cNvPr id="55" name="Pourquoi ?">
              <a:extLst>
                <a:ext uri="{FF2B5EF4-FFF2-40B4-BE49-F238E27FC236}">
                  <a16:creationId xmlns:a16="http://schemas.microsoft.com/office/drawing/2014/main" id="{330C2DCE-5C4E-4B38-BEFD-87E9649756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32877" y="4133294"/>
              <a:ext cx="1349800" cy="478485"/>
              <a:chOff x="4294330" y="3295514"/>
              <a:chExt cx="1281388" cy="374089"/>
            </a:xfrm>
            <a:solidFill>
              <a:srgbClr val="CFEDEF"/>
            </a:solidFill>
          </p:grpSpPr>
          <p:sp>
            <p:nvSpPr>
              <p:cNvPr id="56" name="Ellipse 3">
                <a:extLst>
                  <a:ext uri="{FF2B5EF4-FFF2-40B4-BE49-F238E27FC236}">
                    <a16:creationId xmlns:a16="http://schemas.microsoft.com/office/drawing/2014/main" id="{76FF2FA9-0E33-41C6-8AF3-9C280DEB17BE}"/>
                  </a:ext>
                </a:extLst>
              </p:cNvPr>
              <p:cNvSpPr/>
              <p:nvPr/>
            </p:nvSpPr>
            <p:spPr bwMode="auto">
              <a:xfrm>
                <a:off x="4389614" y="3295514"/>
                <a:ext cx="1089235" cy="374089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000" dirty="0">
                  <a:solidFill>
                    <a:prstClr val="white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1F5C38F-F1C0-46B8-9106-ED07E072FF84}"/>
                  </a:ext>
                </a:extLst>
              </p:cNvPr>
              <p:cNvSpPr/>
              <p:nvPr/>
            </p:nvSpPr>
            <p:spPr>
              <a:xfrm>
                <a:off x="4294330" y="3347051"/>
                <a:ext cx="1281388" cy="264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 err="1">
                    <a:solidFill>
                      <a:srgbClr val="00B0F0"/>
                    </a:solidFill>
                    <a:latin typeface="Calibri"/>
                  </a:rPr>
                  <a:t>Parietaria</a:t>
                </a:r>
                <a:endParaRPr lang="fr-FR" sz="1600" dirty="0">
                  <a:solidFill>
                    <a:srgbClr val="00B0F0"/>
                  </a:solidFill>
                  <a:latin typeface="Calibri"/>
                </a:endParaRPr>
              </a:p>
            </p:txBody>
          </p:sp>
        </p:grpSp>
      </p:grpSp>
      <p:sp>
        <p:nvSpPr>
          <p:cNvPr id="69642" name="Rectangle 47">
            <a:extLst>
              <a:ext uri="{FF2B5EF4-FFF2-40B4-BE49-F238E27FC236}">
                <a16:creationId xmlns:a16="http://schemas.microsoft.com/office/drawing/2014/main" id="{CF8EBD25-E317-4387-B0B0-EFD3070C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384" y="22091"/>
            <a:ext cx="107426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Quali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sono i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pollini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più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allergizzanti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9643" name="PictoVideo">
            <a:extLst>
              <a:ext uri="{FF2B5EF4-FFF2-40B4-BE49-F238E27FC236}">
                <a16:creationId xmlns:a16="http://schemas.microsoft.com/office/drawing/2014/main" id="{96DE133B-6FE0-4570-8079-010B4B58D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txtP-Info">
            <a:extLst>
              <a:ext uri="{FF2B5EF4-FFF2-40B4-BE49-F238E27FC236}">
                <a16:creationId xmlns:a16="http://schemas.microsoft.com/office/drawing/2014/main" id="{79412FF7-F7EF-471F-B79C-713E7E59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9" name="ZtxtP-Video">
            <a:extLst>
              <a:ext uri="{FF2B5EF4-FFF2-40B4-BE49-F238E27FC236}">
                <a16:creationId xmlns:a16="http://schemas.microsoft.com/office/drawing/2014/main" id="{1C9BC59E-29FE-41AE-8911-B0793E08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69646" name="PictoGuide">
            <a:extLst>
              <a:ext uri="{FF2B5EF4-FFF2-40B4-BE49-F238E27FC236}">
                <a16:creationId xmlns:a16="http://schemas.microsoft.com/office/drawing/2014/main" id="{795A1858-50F9-4187-8B43-B09A51018F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txtP-Guide">
            <a:extLst>
              <a:ext uri="{FF2B5EF4-FFF2-40B4-BE49-F238E27FC236}">
                <a16:creationId xmlns:a16="http://schemas.microsoft.com/office/drawing/2014/main" id="{1BB922A7-CFA4-4567-BE44-2133C8D8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3437334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69649" name="PictoVideo">
            <a:extLst>
              <a:ext uri="{FF2B5EF4-FFF2-40B4-BE49-F238E27FC236}">
                <a16:creationId xmlns:a16="http://schemas.microsoft.com/office/drawing/2014/main" id="{610B8CD4-54DE-4613-A62F-C5DF596FFA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0" name="Image 42">
            <a:extLst>
              <a:ext uri="{FF2B5EF4-FFF2-40B4-BE49-F238E27FC236}">
                <a16:creationId xmlns:a16="http://schemas.microsoft.com/office/drawing/2014/main" id="{1601F3A2-383C-4EB0-B89D-E6EC24C642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Espace réservé du numéro de diapositive 1">
            <a:extLst>
              <a:ext uri="{FF2B5EF4-FFF2-40B4-BE49-F238E27FC236}">
                <a16:creationId xmlns:a16="http://schemas.microsoft.com/office/drawing/2014/main" id="{CB6231C2-92B1-46C1-98D1-FAB4EBA3B188}"/>
              </a:ext>
            </a:extLst>
          </p:cNvPr>
          <p:cNvSpPr txBox="1">
            <a:spLocks/>
          </p:cNvSpPr>
          <p:nvPr/>
        </p:nvSpPr>
        <p:spPr bwMode="auto">
          <a:xfrm>
            <a:off x="11214100" y="6230938"/>
            <a:ext cx="977900" cy="365125"/>
          </a:xfrm>
          <a:prstGeom prst="rect">
            <a:avLst/>
          </a:prstGeom>
          <a:solidFill>
            <a:srgbClr val="ED778B"/>
          </a:solidFill>
        </p:spPr>
        <p:txBody>
          <a:bodyPr anchor="ctr"/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5" name="ZtxtP-Video">
            <a:extLst>
              <a:ext uri="{FF2B5EF4-FFF2-40B4-BE49-F238E27FC236}">
                <a16:creationId xmlns:a16="http://schemas.microsoft.com/office/drawing/2014/main" id="{F209DC87-FA75-48C0-AD39-BE1221B9E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62" name="Immagine 38">
            <a:extLst>
              <a:ext uri="{FF2B5EF4-FFF2-40B4-BE49-F238E27FC236}">
                <a16:creationId xmlns:a16="http://schemas.microsoft.com/office/drawing/2014/main" id="{2CDF0DCF-DBCF-40AD-85C2-EE15C187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">
            <a:extLst>
              <a:ext uri="{FF2B5EF4-FFF2-40B4-BE49-F238E27FC236}">
                <a16:creationId xmlns:a16="http://schemas.microsoft.com/office/drawing/2014/main" id="{0679EB92-4539-443B-A0BF-862AED0EC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0" y="1166813"/>
            <a:ext cx="87122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120-D5E8-40A0-8BA8-54ACCDE21AD9}"/>
              </a:ext>
            </a:extLst>
          </p:cNvPr>
          <p:cNvSpPr/>
          <p:nvPr/>
        </p:nvSpPr>
        <p:spPr>
          <a:xfrm>
            <a:off x="881063" y="0"/>
            <a:ext cx="11320462" cy="13112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E75DF6-A319-4328-936E-EAD889E86AE6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4756" name="PictoVideo">
            <a:extLst>
              <a:ext uri="{FF2B5EF4-FFF2-40B4-BE49-F238E27FC236}">
                <a16:creationId xmlns:a16="http://schemas.microsoft.com/office/drawing/2014/main" id="{CC432719-4EF4-4289-BB0B-86F2A4E71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3490119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txtP-Info">
            <a:extLst>
              <a:ext uri="{FF2B5EF4-FFF2-40B4-BE49-F238E27FC236}">
                <a16:creationId xmlns:a16="http://schemas.microsoft.com/office/drawing/2014/main" id="{38C8559D-7370-40F7-8710-F76D725A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8" name="ZtxtP-Video">
            <a:extLst>
              <a:ext uri="{FF2B5EF4-FFF2-40B4-BE49-F238E27FC236}">
                <a16:creationId xmlns:a16="http://schemas.microsoft.com/office/drawing/2014/main" id="{292CDFA4-5077-4AD7-92E2-BCF396252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74759" name="PictoGuide">
            <a:extLst>
              <a:ext uri="{FF2B5EF4-FFF2-40B4-BE49-F238E27FC236}">
                <a16:creationId xmlns:a16="http://schemas.microsoft.com/office/drawing/2014/main" id="{CCBDEDC6-BA13-44B2-904D-7201AB616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txtP-Guide">
            <a:extLst>
              <a:ext uri="{FF2B5EF4-FFF2-40B4-BE49-F238E27FC236}">
                <a16:creationId xmlns:a16="http://schemas.microsoft.com/office/drawing/2014/main" id="{F85EAB72-5EB6-41F1-A777-93EDA50B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44546A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74762" name="Image 42">
            <a:extLst>
              <a:ext uri="{FF2B5EF4-FFF2-40B4-BE49-F238E27FC236}">
                <a16:creationId xmlns:a16="http://schemas.microsoft.com/office/drawing/2014/main" id="{FA61BA6D-C841-4AAA-8C68-4BAB67055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oVideo">
            <a:extLst>
              <a:ext uri="{FF2B5EF4-FFF2-40B4-BE49-F238E27FC236}">
                <a16:creationId xmlns:a16="http://schemas.microsoft.com/office/drawing/2014/main" id="{FB9AD6A3-207F-426C-BCCD-D926DBD020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Rectangle 14">
            <a:extLst>
              <a:ext uri="{FF2B5EF4-FFF2-40B4-BE49-F238E27FC236}">
                <a16:creationId xmlns:a16="http://schemas.microsoft.com/office/drawing/2014/main" id="{677DF454-EDEF-437C-A6DA-3D765D3E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460" y="215900"/>
            <a:ext cx="9531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Cos’è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il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cosiddetto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« 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effetto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cocktail »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Calibri" panose="020F0502020204030204" pitchFamily="34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cs typeface="Calibri" panose="020F0502020204030204" pitchFamily="34" charset="0"/>
              </a:rPr>
              <a:t> ?  </a:t>
            </a:r>
          </a:p>
        </p:txBody>
      </p:sp>
      <p:grpSp>
        <p:nvGrpSpPr>
          <p:cNvPr id="16" name="1">
            <a:extLst>
              <a:ext uri="{FF2B5EF4-FFF2-40B4-BE49-F238E27FC236}">
                <a16:creationId xmlns:a16="http://schemas.microsoft.com/office/drawing/2014/main" id="{82C00B29-082E-4F0B-A268-3D82A91B3858}"/>
              </a:ext>
            </a:extLst>
          </p:cNvPr>
          <p:cNvGrpSpPr>
            <a:grpSpLocks/>
          </p:cNvGrpSpPr>
          <p:nvPr/>
        </p:nvGrpSpPr>
        <p:grpSpPr bwMode="auto">
          <a:xfrm>
            <a:off x="6223423" y="2530022"/>
            <a:ext cx="1015200" cy="1015199"/>
            <a:chOff x="5552842" y="770847"/>
            <a:chExt cx="2026407" cy="1371150"/>
          </a:xfrm>
          <a:solidFill>
            <a:srgbClr val="AF9F59"/>
          </a:solidFill>
        </p:grpSpPr>
        <p:sp>
          <p:nvSpPr>
            <p:cNvPr id="17" name="rond rouge">
              <a:extLst>
                <a:ext uri="{FF2B5EF4-FFF2-40B4-BE49-F238E27FC236}">
                  <a16:creationId xmlns:a16="http://schemas.microsoft.com/office/drawing/2014/main" id="{8E8680EC-FFC3-4231-84F0-4E9C90DEB492}"/>
                </a:ext>
              </a:extLst>
            </p:cNvPr>
            <p:cNvSpPr/>
            <p:nvPr/>
          </p:nvSpPr>
          <p:spPr>
            <a:xfrm>
              <a:off x="5552842" y="770847"/>
              <a:ext cx="2026407" cy="137115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8" name="? bleu">
              <a:extLst>
                <a:ext uri="{FF2B5EF4-FFF2-40B4-BE49-F238E27FC236}">
                  <a16:creationId xmlns:a16="http://schemas.microsoft.com/office/drawing/2014/main" id="{79B7F45F-6574-4C86-8FC0-2A167CF8D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942" y="812655"/>
              <a:ext cx="918580" cy="112236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9" name="2">
            <a:extLst>
              <a:ext uri="{FF2B5EF4-FFF2-40B4-BE49-F238E27FC236}">
                <a16:creationId xmlns:a16="http://schemas.microsoft.com/office/drawing/2014/main" id="{F74A98CD-B621-417B-9C48-FCA966DCE58E}"/>
              </a:ext>
            </a:extLst>
          </p:cNvPr>
          <p:cNvGrpSpPr>
            <a:grpSpLocks/>
          </p:cNvGrpSpPr>
          <p:nvPr/>
        </p:nvGrpSpPr>
        <p:grpSpPr bwMode="auto">
          <a:xfrm>
            <a:off x="6230321" y="5212758"/>
            <a:ext cx="1015200" cy="1015200"/>
            <a:chOff x="5993381" y="1048565"/>
            <a:chExt cx="1995637" cy="1368661"/>
          </a:xfrm>
          <a:solidFill>
            <a:srgbClr val="AF9F59"/>
          </a:solidFill>
        </p:grpSpPr>
        <p:sp>
          <p:nvSpPr>
            <p:cNvPr id="20" name="rond rouge">
              <a:extLst>
                <a:ext uri="{FF2B5EF4-FFF2-40B4-BE49-F238E27FC236}">
                  <a16:creationId xmlns:a16="http://schemas.microsoft.com/office/drawing/2014/main" id="{73C6EF1D-C350-42D8-B24C-B296A681812D}"/>
                </a:ext>
              </a:extLst>
            </p:cNvPr>
            <p:cNvSpPr/>
            <p:nvPr/>
          </p:nvSpPr>
          <p:spPr>
            <a:xfrm>
              <a:off x="5993381" y="1048565"/>
              <a:ext cx="1995637" cy="136866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1" name="? bleu">
              <a:extLst>
                <a:ext uri="{FF2B5EF4-FFF2-40B4-BE49-F238E27FC236}">
                  <a16:creationId xmlns:a16="http://schemas.microsoft.com/office/drawing/2014/main" id="{098608B6-A203-4124-9DCB-E6523B609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208" y="1076355"/>
              <a:ext cx="817496" cy="96141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B78CB26-F4BC-40E3-BD52-FE5D00C0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123" y="2324285"/>
            <a:ext cx="46767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L’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effetto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sulla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salute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dovuto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a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un’esposizione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a più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sostanze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chimiche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200" b="1" dirty="0" err="1">
                <a:solidFill>
                  <a:srgbClr val="771F45"/>
                </a:solidFill>
                <a:cs typeface="Calibri" panose="020F0502020204030204" pitchFamily="34" charset="0"/>
              </a:rPr>
              <a:t>contemporaneamente</a:t>
            </a:r>
            <a:r>
              <a:rPr lang="fr-FR" altLang="fr-FR" sz="3200" b="1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18E285-AF20-4E6E-AF2D-330AC51F3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284" y="5150991"/>
            <a:ext cx="3257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b="1" dirty="0">
                <a:solidFill>
                  <a:srgbClr val="771F45"/>
                </a:solidFill>
              </a:rPr>
              <a:t>La </a:t>
            </a:r>
            <a:r>
              <a:rPr lang="fr-FR" altLang="fr-FR" sz="3200" b="1" dirty="0" err="1">
                <a:solidFill>
                  <a:srgbClr val="771F45"/>
                </a:solidFill>
              </a:rPr>
              <a:t>presenza</a:t>
            </a:r>
            <a:r>
              <a:rPr lang="fr-FR" altLang="fr-FR" sz="3200" b="1" dirty="0">
                <a:solidFill>
                  <a:srgbClr val="771F45"/>
                </a:solidFill>
              </a:rPr>
              <a:t> di alcool </a:t>
            </a:r>
            <a:r>
              <a:rPr lang="fr-FR" altLang="fr-FR" sz="3200" b="1" dirty="0" err="1">
                <a:solidFill>
                  <a:srgbClr val="771F45"/>
                </a:solidFill>
              </a:rPr>
              <a:t>nell’aria</a:t>
            </a:r>
            <a:endParaRPr lang="fr-FR" altLang="fr-FR" sz="3200" b="1" dirty="0">
              <a:solidFill>
                <a:srgbClr val="771F45"/>
              </a:solidFill>
            </a:endParaRPr>
          </a:p>
        </p:txBody>
      </p:sp>
      <p:pic>
        <p:nvPicPr>
          <p:cNvPr id="30" name="Image 37">
            <a:extLst>
              <a:ext uri="{FF2B5EF4-FFF2-40B4-BE49-F238E27FC236}">
                <a16:creationId xmlns:a16="http://schemas.microsoft.com/office/drawing/2014/main" id="{95F62B42-CC44-4AB2-975F-81E27F182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041505" y="583136"/>
            <a:ext cx="130333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183FC37-538F-4708-99AC-E90C4DEEA2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85" y="1329595"/>
            <a:ext cx="310832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1" name="ZoneTexte 1">
            <a:extLst>
              <a:ext uri="{FF2B5EF4-FFF2-40B4-BE49-F238E27FC236}">
                <a16:creationId xmlns:a16="http://schemas.microsoft.com/office/drawing/2014/main" id="{E559E816-C2F9-4C7C-A144-EACD9E2E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175" y="2982913"/>
            <a:ext cx="130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Oui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Non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C0FE0-01C5-4136-92A3-2AEDE4C4622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1938000" y="0"/>
            <a:ext cx="254000" cy="25400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4773" name="Image 5" descr="1">
            <a:extLst>
              <a:ext uri="{FF2B5EF4-FFF2-40B4-BE49-F238E27FC236}">
                <a16:creationId xmlns:a16="http://schemas.microsoft.com/office/drawing/2014/main" id="{2346AEA4-10DC-405B-83EF-B3E5A78A35C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475" y="3025775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95E0C4F7-FC33-47A9-80EE-CFD45E6938CC}"/>
              </a:ext>
            </a:extLst>
          </p:cNvPr>
          <p:cNvSpPr txBox="1">
            <a:spLocks/>
          </p:cNvSpPr>
          <p:nvPr/>
        </p:nvSpPr>
        <p:spPr bwMode="auto">
          <a:xfrm>
            <a:off x="11222038" y="6102350"/>
            <a:ext cx="977900" cy="365125"/>
          </a:xfrm>
          <a:prstGeom prst="rect">
            <a:avLst/>
          </a:prstGeom>
          <a:solidFill>
            <a:srgbClr val="ED778B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34</a:t>
            </a:r>
          </a:p>
        </p:txBody>
      </p:sp>
      <p:pic>
        <p:nvPicPr>
          <p:cNvPr id="35" name="Picture 19">
            <a:extLst>
              <a:ext uri="{FF2B5EF4-FFF2-40B4-BE49-F238E27FC236}">
                <a16:creationId xmlns:a16="http://schemas.microsoft.com/office/drawing/2014/main" id="{4CD18CAD-9E1B-49AE-8C2F-C2FA69A8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1573213"/>
            <a:ext cx="1512888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Carré corné Info">
            <a:extLst>
              <a:ext uri="{FF2B5EF4-FFF2-40B4-BE49-F238E27FC236}">
                <a16:creationId xmlns:a16="http://schemas.microsoft.com/office/drawing/2014/main" id="{35108765-6EA1-4017-B734-C4A096012617}"/>
              </a:ext>
            </a:extLst>
          </p:cNvPr>
          <p:cNvSpPr/>
          <p:nvPr/>
        </p:nvSpPr>
        <p:spPr bwMode="auto">
          <a:xfrm>
            <a:off x="593270" y="4126769"/>
            <a:ext cx="1760898" cy="2471612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5A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altLang="fr-FR" sz="1200" dirty="0">
                <a:solidFill>
                  <a:srgbClr val="771F45"/>
                </a:solidFill>
              </a:rPr>
              <a:t>Anche se si </a:t>
            </a:r>
            <a:r>
              <a:rPr lang="fr-FR" altLang="fr-FR" sz="1200" dirty="0" err="1">
                <a:solidFill>
                  <a:srgbClr val="771F45"/>
                </a:solidFill>
              </a:rPr>
              <a:t>attribuiscono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certi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problemi</a:t>
            </a:r>
            <a:r>
              <a:rPr lang="fr-FR" altLang="fr-FR" sz="1200" dirty="0">
                <a:solidFill>
                  <a:srgbClr val="771F45"/>
                </a:solidFill>
              </a:rPr>
              <a:t> di </a:t>
            </a:r>
            <a:r>
              <a:rPr lang="fr-FR" altLang="fr-FR" sz="1200" dirty="0" err="1">
                <a:solidFill>
                  <a:srgbClr val="771F45"/>
                </a:solidFill>
              </a:rPr>
              <a:t>salute</a:t>
            </a:r>
            <a:r>
              <a:rPr lang="fr-FR" altLang="fr-FR" sz="1200" dirty="0">
                <a:solidFill>
                  <a:srgbClr val="771F45"/>
                </a:solidFill>
              </a:rPr>
              <a:t> ad un </a:t>
            </a:r>
            <a:r>
              <a:rPr lang="fr-FR" altLang="fr-FR" sz="1200" dirty="0" err="1">
                <a:solidFill>
                  <a:srgbClr val="771F45"/>
                </a:solidFill>
              </a:rPr>
              <a:t>inquinante</a:t>
            </a:r>
            <a:r>
              <a:rPr lang="fr-FR" altLang="fr-FR" sz="1200" dirty="0">
                <a:solidFill>
                  <a:srgbClr val="771F45"/>
                </a:solidFill>
              </a:rPr>
              <a:t> in </a:t>
            </a:r>
            <a:r>
              <a:rPr lang="fr-FR" altLang="fr-FR" sz="1200" dirty="0" err="1">
                <a:solidFill>
                  <a:srgbClr val="771F45"/>
                </a:solidFill>
              </a:rPr>
              <a:t>particolare</a:t>
            </a:r>
            <a:r>
              <a:rPr lang="fr-FR" altLang="fr-FR" sz="1200" dirty="0">
                <a:solidFill>
                  <a:srgbClr val="771F45"/>
                </a:solidFill>
              </a:rPr>
              <a:t>, in </a:t>
            </a:r>
            <a:r>
              <a:rPr lang="fr-FR" altLang="fr-FR" sz="1200" dirty="0" err="1">
                <a:solidFill>
                  <a:srgbClr val="771F45"/>
                </a:solidFill>
              </a:rPr>
              <a:t>realtà</a:t>
            </a:r>
            <a:r>
              <a:rPr lang="fr-FR" altLang="fr-FR" sz="1200" dirty="0">
                <a:solidFill>
                  <a:srgbClr val="771F45"/>
                </a:solidFill>
              </a:rPr>
              <a:t> è difficile </a:t>
            </a:r>
            <a:r>
              <a:rPr lang="fr-FR" altLang="fr-FR" sz="1200" dirty="0" err="1">
                <a:solidFill>
                  <a:srgbClr val="771F45"/>
                </a:solidFill>
              </a:rPr>
              <a:t>capire</a:t>
            </a:r>
            <a:r>
              <a:rPr lang="fr-FR" altLang="fr-FR" sz="1200" dirty="0">
                <a:solidFill>
                  <a:srgbClr val="771F45"/>
                </a:solidFill>
              </a:rPr>
              <a:t> se </a:t>
            </a:r>
            <a:r>
              <a:rPr lang="fr-FR" altLang="fr-FR" sz="1200" dirty="0" err="1">
                <a:solidFill>
                  <a:srgbClr val="771F45"/>
                </a:solidFill>
              </a:rPr>
              <a:t>esso</a:t>
            </a:r>
            <a:r>
              <a:rPr lang="fr-FR" altLang="fr-FR" sz="1200" dirty="0">
                <a:solidFill>
                  <a:srgbClr val="771F45"/>
                </a:solidFill>
              </a:rPr>
              <a:t> è il solo </a:t>
            </a:r>
            <a:r>
              <a:rPr lang="fr-FR" altLang="fr-FR" sz="1200" dirty="0" err="1">
                <a:solidFill>
                  <a:srgbClr val="771F45"/>
                </a:solidFill>
              </a:rPr>
              <a:t>responsabile</a:t>
            </a:r>
            <a:r>
              <a:rPr lang="fr-FR" altLang="fr-FR" sz="1200" dirty="0">
                <a:solidFill>
                  <a:srgbClr val="771F45"/>
                </a:solidFill>
              </a:rPr>
              <a:t>. </a:t>
            </a:r>
            <a:r>
              <a:rPr lang="fr-FR" altLang="fr-FR" sz="1200" dirty="0" err="1">
                <a:solidFill>
                  <a:srgbClr val="771F45"/>
                </a:solidFill>
              </a:rPr>
              <a:t>Secondo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gli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esperti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gli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inquinanti</a:t>
            </a:r>
            <a:r>
              <a:rPr lang="fr-FR" altLang="fr-FR" sz="1200" dirty="0">
                <a:solidFill>
                  <a:srgbClr val="771F45"/>
                </a:solidFill>
              </a:rPr>
              <a:t> si </a:t>
            </a:r>
            <a:r>
              <a:rPr lang="fr-FR" altLang="fr-FR" sz="1200" dirty="0" err="1">
                <a:solidFill>
                  <a:srgbClr val="771F45"/>
                </a:solidFill>
              </a:rPr>
              <a:t>combinano</a:t>
            </a:r>
            <a:r>
              <a:rPr lang="fr-FR" altLang="fr-FR" sz="1200" dirty="0">
                <a:solidFill>
                  <a:srgbClr val="771F45"/>
                </a:solidFill>
              </a:rPr>
              <a:t> tra </a:t>
            </a:r>
            <a:r>
              <a:rPr lang="fr-FR" altLang="fr-FR" sz="1200" dirty="0" err="1">
                <a:solidFill>
                  <a:srgbClr val="771F45"/>
                </a:solidFill>
              </a:rPr>
              <a:t>loro</a:t>
            </a:r>
            <a:r>
              <a:rPr lang="fr-FR" altLang="fr-FR" sz="1200" dirty="0">
                <a:solidFill>
                  <a:srgbClr val="771F45"/>
                </a:solidFill>
              </a:rPr>
              <a:t> e </a:t>
            </a:r>
            <a:r>
              <a:rPr lang="fr-FR" altLang="fr-FR" sz="1200" dirty="0" err="1">
                <a:solidFill>
                  <a:srgbClr val="771F45"/>
                </a:solidFill>
              </a:rPr>
              <a:t>possono</a:t>
            </a:r>
            <a:r>
              <a:rPr lang="fr-FR" altLang="fr-FR" sz="1200" dirty="0">
                <a:solidFill>
                  <a:srgbClr val="771F45"/>
                </a:solidFill>
              </a:rPr>
              <a:t> </a:t>
            </a:r>
            <a:r>
              <a:rPr lang="fr-FR" altLang="fr-FR" sz="1200" dirty="0" err="1">
                <a:solidFill>
                  <a:srgbClr val="771F45"/>
                </a:solidFill>
              </a:rPr>
              <a:t>agire</a:t>
            </a:r>
            <a:r>
              <a:rPr lang="fr-FR" altLang="fr-FR" sz="1200" dirty="0">
                <a:solidFill>
                  <a:srgbClr val="771F45"/>
                </a:solidFill>
              </a:rPr>
              <a:t> in </a:t>
            </a:r>
            <a:r>
              <a:rPr lang="fr-FR" altLang="fr-FR" sz="1200" dirty="0" err="1">
                <a:solidFill>
                  <a:srgbClr val="771F45"/>
                </a:solidFill>
              </a:rPr>
              <a:t>sinergia</a:t>
            </a:r>
            <a:r>
              <a:rPr lang="fr-FR" altLang="fr-FR" sz="1200" dirty="0">
                <a:solidFill>
                  <a:srgbClr val="771F45"/>
                </a:solidFill>
              </a:rPr>
              <a:t> (« </a:t>
            </a:r>
            <a:r>
              <a:rPr lang="fr-FR" altLang="fr-FR" sz="1200" dirty="0" err="1">
                <a:solidFill>
                  <a:srgbClr val="771F45"/>
                </a:solidFill>
              </a:rPr>
              <a:t>effetto</a:t>
            </a:r>
            <a:r>
              <a:rPr lang="fr-FR" altLang="fr-FR" sz="1200" dirty="0">
                <a:solidFill>
                  <a:srgbClr val="771F45"/>
                </a:solidFill>
              </a:rPr>
              <a:t> cocktail »). 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266A7C6D-4894-449D-B7B5-BB677407A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478" y="3789363"/>
            <a:ext cx="146208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Pesticidi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09FEA88F-34BF-4014-8012-B4A33A6D2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60" y="2043113"/>
            <a:ext cx="14620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Particolato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B6E515C7-DC4F-4685-B3FF-4DAA0686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959" y="4348163"/>
            <a:ext cx="14620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Sostanze</a:t>
            </a:r>
            <a:r>
              <a:rPr lang="fr-FR" altLang="fr-FR" sz="1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ossidanti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FEDB4458-0E82-4C56-8EBC-1D685903A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53" y="4860925"/>
            <a:ext cx="26098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Composti</a:t>
            </a:r>
            <a:r>
              <a:rPr lang="fr-FR" altLang="fr-FR" sz="1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organici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E258EEEA-0BDB-42DC-AE4B-CF73126D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537" y="5402263"/>
            <a:ext cx="190023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Metalli</a:t>
            </a:r>
            <a:r>
              <a:rPr lang="fr-FR" altLang="fr-FR" sz="12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pesanti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F8E3DB01-3C8B-40E2-A0FA-3C4180699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890" y="5864225"/>
            <a:ext cx="14636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Pesticidi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4CC94185-6BC8-4C2D-BBC8-836EED1FC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71" y="2338388"/>
            <a:ext cx="14620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b="1" dirty="0" err="1">
                <a:solidFill>
                  <a:srgbClr val="771F45"/>
                </a:solidFill>
                <a:cs typeface="Arial" panose="020B0604020202020204" pitchFamily="34" charset="0"/>
              </a:rPr>
              <a:t>Allergeni</a:t>
            </a:r>
            <a:endParaRPr lang="fr-FR" altLang="fr-FR" sz="1200" b="1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pic>
        <p:nvPicPr>
          <p:cNvPr id="45" name="Image 1">
            <a:extLst>
              <a:ext uri="{FF2B5EF4-FFF2-40B4-BE49-F238E27FC236}">
                <a16:creationId xmlns:a16="http://schemas.microsoft.com/office/drawing/2014/main" id="{EE0CCFCB-3113-4F3C-BBCE-6235CF1885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13" y="99219"/>
            <a:ext cx="96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51B108EC-9B04-4400-804F-2E3A73E99A45}"/>
              </a:ext>
            </a:extLst>
          </p:cNvPr>
          <p:cNvSpPr/>
          <p:nvPr/>
        </p:nvSpPr>
        <p:spPr bwMode="auto">
          <a:xfrm>
            <a:off x="6125329" y="2175738"/>
            <a:ext cx="5894867" cy="228441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txtP-Video">
            <a:extLst>
              <a:ext uri="{FF2B5EF4-FFF2-40B4-BE49-F238E27FC236}">
                <a16:creationId xmlns:a16="http://schemas.microsoft.com/office/drawing/2014/main" id="{CB87034F-4EAA-48C3-8539-78FEF0AE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8" name="Immagine 38">
            <a:extLst>
              <a:ext uri="{FF2B5EF4-FFF2-40B4-BE49-F238E27FC236}">
                <a16:creationId xmlns:a16="http://schemas.microsoft.com/office/drawing/2014/main" id="{F1D8DEBF-68D7-4FA5-893A-ECBC816E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36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haise, table, homme, femme&#10;&#10;Description générée automatiquement">
            <a:extLst>
              <a:ext uri="{FF2B5EF4-FFF2-40B4-BE49-F238E27FC236}">
                <a16:creationId xmlns:a16="http://schemas.microsoft.com/office/drawing/2014/main" id="{DB05FDC4-2311-4AD6-A112-932DFD78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1290638"/>
            <a:ext cx="426878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4A6ACA86-1913-4EC2-8B8D-79A218FAA3BD}"/>
              </a:ext>
            </a:extLst>
          </p:cNvPr>
          <p:cNvSpPr/>
          <p:nvPr/>
        </p:nvSpPr>
        <p:spPr>
          <a:xfrm>
            <a:off x="871538" y="-12699"/>
            <a:ext cx="11320462" cy="1435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444CB3D-02DC-43C1-B586-647EE4FC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4450"/>
            <a:ext cx="11060112" cy="1095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Quanti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ogni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anno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decessi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avvengono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nel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mondo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prima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tempo a causa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1B40F39-2D28-4368-BF95-A33F09B66927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4999" name="17% DE DIOXYG7NE">
            <a:extLst>
              <a:ext uri="{FF2B5EF4-FFF2-40B4-BE49-F238E27FC236}">
                <a16:creationId xmlns:a16="http://schemas.microsoft.com/office/drawing/2014/main" id="{4FE06393-CCAA-436D-8166-75493CCED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480" y="2296952"/>
            <a:ext cx="2273571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500" b="1" dirty="0">
                <a:solidFill>
                  <a:srgbClr val="771F45"/>
                </a:solidFill>
              </a:rPr>
              <a:t>100 000</a:t>
            </a:r>
          </a:p>
        </p:txBody>
      </p:sp>
      <p:sp>
        <p:nvSpPr>
          <p:cNvPr id="85000" name="17% DE DIOXYG7NE">
            <a:extLst>
              <a:ext uri="{FF2B5EF4-FFF2-40B4-BE49-F238E27FC236}">
                <a16:creationId xmlns:a16="http://schemas.microsoft.com/office/drawing/2014/main" id="{09D020D7-6D91-4C24-B36E-101A054B6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480" y="3470560"/>
            <a:ext cx="2246249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500" b="1" dirty="0">
                <a:solidFill>
                  <a:srgbClr val="771F45"/>
                </a:solidFill>
              </a:rPr>
              <a:t>800 000</a:t>
            </a:r>
          </a:p>
        </p:txBody>
      </p:sp>
      <p:sp>
        <p:nvSpPr>
          <p:cNvPr id="85001" name="17% DE DIOXYG7NE">
            <a:extLst>
              <a:ext uri="{FF2B5EF4-FFF2-40B4-BE49-F238E27FC236}">
                <a16:creationId xmlns:a16="http://schemas.microsoft.com/office/drawing/2014/main" id="{4B921E82-5F53-48FC-A6C6-EBF65491C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480" y="4521325"/>
            <a:ext cx="1931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500" b="1" dirty="0">
                <a:solidFill>
                  <a:srgbClr val="771F45"/>
                </a:solidFill>
              </a:rPr>
              <a:t>Da 1 a 2 </a:t>
            </a:r>
            <a:r>
              <a:rPr lang="fr-FR" altLang="fr-FR" sz="2500" b="1" dirty="0" err="1">
                <a:solidFill>
                  <a:srgbClr val="771F45"/>
                </a:solidFill>
              </a:rPr>
              <a:t>milioni</a:t>
            </a:r>
            <a:endParaRPr lang="fr-FR" altLang="fr-FR" sz="2500" b="1" dirty="0">
              <a:solidFill>
                <a:srgbClr val="771F45"/>
              </a:solidFill>
            </a:endParaRPr>
          </a:p>
        </p:txBody>
      </p:sp>
      <p:sp>
        <p:nvSpPr>
          <p:cNvPr id="85002" name="17% DE DIOXYG7NE">
            <a:extLst>
              <a:ext uri="{FF2B5EF4-FFF2-40B4-BE49-F238E27FC236}">
                <a16:creationId xmlns:a16="http://schemas.microsoft.com/office/drawing/2014/main" id="{287DE0AF-D3F8-4D0F-970B-0E8F20F3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480" y="5759291"/>
            <a:ext cx="264852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500" b="1" dirty="0">
                <a:solidFill>
                  <a:srgbClr val="771F45"/>
                </a:solidFill>
              </a:rPr>
              <a:t>9 </a:t>
            </a:r>
            <a:r>
              <a:rPr lang="fr-FR" altLang="fr-FR" sz="2500" b="1" dirty="0" err="1">
                <a:solidFill>
                  <a:srgbClr val="771F45"/>
                </a:solidFill>
              </a:rPr>
              <a:t>milioni</a:t>
            </a:r>
            <a:endParaRPr lang="fr-FR" altLang="fr-FR" sz="2500" b="1" dirty="0">
              <a:solidFill>
                <a:srgbClr val="771F45"/>
              </a:solidFill>
            </a:endParaRPr>
          </a:p>
        </p:txBody>
      </p:sp>
      <p:pic>
        <p:nvPicPr>
          <p:cNvPr id="85003" name="Image 37">
            <a:extLst>
              <a:ext uri="{FF2B5EF4-FFF2-40B4-BE49-F238E27FC236}">
                <a16:creationId xmlns:a16="http://schemas.microsoft.com/office/drawing/2014/main" id="{31336AC6-4C4A-457A-B363-2135DEE26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882313" y="796925"/>
            <a:ext cx="11541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1">
            <a:extLst>
              <a:ext uri="{FF2B5EF4-FFF2-40B4-BE49-F238E27FC236}">
                <a16:creationId xmlns:a16="http://schemas.microsoft.com/office/drawing/2014/main" id="{4D9CC8C6-F512-41EB-8669-8686FC669413}"/>
              </a:ext>
            </a:extLst>
          </p:cNvPr>
          <p:cNvGrpSpPr>
            <a:grpSpLocks/>
          </p:cNvGrpSpPr>
          <p:nvPr/>
        </p:nvGrpSpPr>
        <p:grpSpPr bwMode="auto">
          <a:xfrm>
            <a:off x="1821152" y="2016061"/>
            <a:ext cx="1015200" cy="1015199"/>
            <a:chOff x="5552842" y="770847"/>
            <a:chExt cx="2026407" cy="1371150"/>
          </a:xfrm>
          <a:solidFill>
            <a:srgbClr val="AF9F59"/>
          </a:solidFill>
        </p:grpSpPr>
        <p:sp>
          <p:nvSpPr>
            <p:cNvPr id="23" name="rond rouge">
              <a:extLst>
                <a:ext uri="{FF2B5EF4-FFF2-40B4-BE49-F238E27FC236}">
                  <a16:creationId xmlns:a16="http://schemas.microsoft.com/office/drawing/2014/main" id="{93C2110D-2CFA-4434-96A4-E59B2B0EB630}"/>
                </a:ext>
              </a:extLst>
            </p:cNvPr>
            <p:cNvSpPr/>
            <p:nvPr/>
          </p:nvSpPr>
          <p:spPr>
            <a:xfrm>
              <a:off x="5552842" y="770847"/>
              <a:ext cx="2026407" cy="137115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4" name="? bleu">
              <a:extLst>
                <a:ext uri="{FF2B5EF4-FFF2-40B4-BE49-F238E27FC236}">
                  <a16:creationId xmlns:a16="http://schemas.microsoft.com/office/drawing/2014/main" id="{B875C207-3CC6-4BAE-8A8C-7F91CAF3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157" y="851999"/>
              <a:ext cx="918580" cy="11223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25" name="2">
            <a:extLst>
              <a:ext uri="{FF2B5EF4-FFF2-40B4-BE49-F238E27FC236}">
                <a16:creationId xmlns:a16="http://schemas.microsoft.com/office/drawing/2014/main" id="{EB4E084C-53C2-4387-93AF-D8BC8C1F820E}"/>
              </a:ext>
            </a:extLst>
          </p:cNvPr>
          <p:cNvGrpSpPr>
            <a:grpSpLocks/>
          </p:cNvGrpSpPr>
          <p:nvPr/>
        </p:nvGrpSpPr>
        <p:grpSpPr bwMode="auto">
          <a:xfrm>
            <a:off x="1824701" y="3174952"/>
            <a:ext cx="1015200" cy="1015200"/>
            <a:chOff x="5993381" y="1000221"/>
            <a:chExt cx="1995637" cy="1368661"/>
          </a:xfrm>
          <a:solidFill>
            <a:srgbClr val="AF9F59"/>
          </a:solidFill>
        </p:grpSpPr>
        <p:sp>
          <p:nvSpPr>
            <p:cNvPr id="26" name="rond rouge">
              <a:extLst>
                <a:ext uri="{FF2B5EF4-FFF2-40B4-BE49-F238E27FC236}">
                  <a16:creationId xmlns:a16="http://schemas.microsoft.com/office/drawing/2014/main" id="{043A57E1-061F-4C89-A1BA-91BD586F4409}"/>
                </a:ext>
              </a:extLst>
            </p:cNvPr>
            <p:cNvSpPr/>
            <p:nvPr/>
          </p:nvSpPr>
          <p:spPr>
            <a:xfrm>
              <a:off x="5993381" y="1000221"/>
              <a:ext cx="1995637" cy="136866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7" name="? bleu">
              <a:extLst>
                <a:ext uri="{FF2B5EF4-FFF2-40B4-BE49-F238E27FC236}">
                  <a16:creationId xmlns:a16="http://schemas.microsoft.com/office/drawing/2014/main" id="{1EB0FBC3-6168-40D0-A157-BB26439F1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822" y="1097832"/>
              <a:ext cx="817496" cy="96141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28" name="3">
            <a:extLst>
              <a:ext uri="{FF2B5EF4-FFF2-40B4-BE49-F238E27FC236}">
                <a16:creationId xmlns:a16="http://schemas.microsoft.com/office/drawing/2014/main" id="{BB73BCE5-B655-4B19-AF67-2D225E0FA8C1}"/>
              </a:ext>
            </a:extLst>
          </p:cNvPr>
          <p:cNvGrpSpPr>
            <a:grpSpLocks/>
          </p:cNvGrpSpPr>
          <p:nvPr/>
        </p:nvGrpSpPr>
        <p:grpSpPr bwMode="auto">
          <a:xfrm>
            <a:off x="1812531" y="4348813"/>
            <a:ext cx="1015200" cy="1015200"/>
            <a:chOff x="5993381" y="1048566"/>
            <a:chExt cx="2018068" cy="1382920"/>
          </a:xfrm>
          <a:solidFill>
            <a:srgbClr val="AF9F59"/>
          </a:solidFill>
        </p:grpSpPr>
        <p:sp>
          <p:nvSpPr>
            <p:cNvPr id="29" name="rond rouge">
              <a:extLst>
                <a:ext uri="{FF2B5EF4-FFF2-40B4-BE49-F238E27FC236}">
                  <a16:creationId xmlns:a16="http://schemas.microsoft.com/office/drawing/2014/main" id="{F4DABC22-C0EB-4DA8-A199-27A5DA2323BC}"/>
                </a:ext>
              </a:extLst>
            </p:cNvPr>
            <p:cNvSpPr/>
            <p:nvPr/>
          </p:nvSpPr>
          <p:spPr>
            <a:xfrm>
              <a:off x="5993381" y="1048566"/>
              <a:ext cx="2018068" cy="138292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0" name="? bleu">
              <a:extLst>
                <a:ext uri="{FF2B5EF4-FFF2-40B4-BE49-F238E27FC236}">
                  <a16:creationId xmlns:a16="http://schemas.microsoft.com/office/drawing/2014/main" id="{F5D48715-D486-4945-B4A4-EB159E437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7378" y="1153643"/>
              <a:ext cx="892786" cy="96141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31" name="4">
            <a:extLst>
              <a:ext uri="{FF2B5EF4-FFF2-40B4-BE49-F238E27FC236}">
                <a16:creationId xmlns:a16="http://schemas.microsoft.com/office/drawing/2014/main" id="{07A603D2-EDAA-4910-AFE8-90A8387C85FC}"/>
              </a:ext>
            </a:extLst>
          </p:cNvPr>
          <p:cNvGrpSpPr>
            <a:grpSpLocks/>
          </p:cNvGrpSpPr>
          <p:nvPr/>
        </p:nvGrpSpPr>
        <p:grpSpPr bwMode="auto">
          <a:xfrm>
            <a:off x="1812531" y="5491743"/>
            <a:ext cx="1015200" cy="1015201"/>
            <a:chOff x="19040649" y="431123"/>
            <a:chExt cx="2021444" cy="1319271"/>
          </a:xfrm>
          <a:solidFill>
            <a:srgbClr val="AF9F59"/>
          </a:solidFill>
        </p:grpSpPr>
        <p:sp>
          <p:nvSpPr>
            <p:cNvPr id="32" name="rond rouge">
              <a:extLst>
                <a:ext uri="{FF2B5EF4-FFF2-40B4-BE49-F238E27FC236}">
                  <a16:creationId xmlns:a16="http://schemas.microsoft.com/office/drawing/2014/main" id="{312B73E4-4836-40AA-ADB5-E4628D21C820}"/>
                </a:ext>
              </a:extLst>
            </p:cNvPr>
            <p:cNvSpPr/>
            <p:nvPr/>
          </p:nvSpPr>
          <p:spPr>
            <a:xfrm>
              <a:off x="19040649" y="431123"/>
              <a:ext cx="2021444" cy="131927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3" name="? bleu">
              <a:extLst>
                <a:ext uri="{FF2B5EF4-FFF2-40B4-BE49-F238E27FC236}">
                  <a16:creationId xmlns:a16="http://schemas.microsoft.com/office/drawing/2014/main" id="{9285D901-1DEE-4FE7-8788-868C12143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72500" y="496124"/>
              <a:ext cx="823458" cy="96141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34" name="Rectangle 22">
            <a:extLst>
              <a:ext uri="{FF2B5EF4-FFF2-40B4-BE49-F238E27FC236}">
                <a16:creationId xmlns:a16="http://schemas.microsoft.com/office/drawing/2014/main" id="{475FB0A6-4A39-4757-BBA5-7B0E2F236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900" y="4513640"/>
            <a:ext cx="8453437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771F45"/>
                </a:solidFill>
              </a:rPr>
              <a:t>L’</a:t>
            </a:r>
            <a:r>
              <a:rPr lang="fr-FR" altLang="fr-FR" sz="2000" dirty="0" err="1">
                <a:solidFill>
                  <a:srgbClr val="771F45"/>
                </a:solidFill>
              </a:rPr>
              <a:t>inquinamento</a:t>
            </a:r>
            <a:r>
              <a:rPr lang="fr-FR" altLang="fr-FR" sz="2000" dirty="0">
                <a:solidFill>
                  <a:srgbClr val="771F45"/>
                </a:solidFill>
              </a:rPr>
              <a:t> </a:t>
            </a:r>
            <a:r>
              <a:rPr lang="fr-FR" altLang="fr-FR" sz="2000" dirty="0" err="1">
                <a:solidFill>
                  <a:srgbClr val="771F45"/>
                </a:solidFill>
              </a:rPr>
              <a:t>dell’aria</a:t>
            </a:r>
            <a:r>
              <a:rPr lang="fr-FR" altLang="fr-FR" sz="2000" dirty="0">
                <a:solidFill>
                  <a:srgbClr val="771F45"/>
                </a:solidFill>
              </a:rPr>
              <a:t> porta alla morte </a:t>
            </a:r>
            <a:r>
              <a:rPr lang="fr-FR" altLang="fr-FR" sz="2000" dirty="0" err="1">
                <a:solidFill>
                  <a:srgbClr val="771F45"/>
                </a:solidFill>
              </a:rPr>
              <a:t>prepatura</a:t>
            </a:r>
            <a:r>
              <a:rPr lang="fr-FR" altLang="fr-FR" sz="2000" dirty="0">
                <a:solidFill>
                  <a:srgbClr val="771F45"/>
                </a:solidFill>
              </a:rPr>
              <a:t> di: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771F45"/>
                </a:solidFill>
              </a:rPr>
              <a:t>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solidFill>
                  <a:srgbClr val="771F45"/>
                </a:solidFill>
              </a:rPr>
              <a:t>9 </a:t>
            </a:r>
            <a:r>
              <a:rPr lang="fr-FR" altLang="fr-FR" sz="2000" dirty="0" err="1">
                <a:solidFill>
                  <a:srgbClr val="771F45"/>
                </a:solidFill>
              </a:rPr>
              <a:t>milioni</a:t>
            </a:r>
            <a:r>
              <a:rPr lang="fr-FR" altLang="fr-FR" sz="2000" dirty="0">
                <a:solidFill>
                  <a:srgbClr val="771F45"/>
                </a:solidFill>
              </a:rPr>
              <a:t> di </a:t>
            </a:r>
            <a:r>
              <a:rPr lang="fr-FR" altLang="fr-FR" sz="2000" dirty="0" err="1">
                <a:solidFill>
                  <a:srgbClr val="771F45"/>
                </a:solidFill>
              </a:rPr>
              <a:t>persone</a:t>
            </a:r>
            <a:r>
              <a:rPr lang="fr-FR" altLang="fr-FR" sz="2000" dirty="0">
                <a:solidFill>
                  <a:srgbClr val="771F45"/>
                </a:solidFill>
              </a:rPr>
              <a:t> </a:t>
            </a:r>
            <a:r>
              <a:rPr lang="fr-FR" altLang="fr-FR" sz="2000" dirty="0" err="1">
                <a:solidFill>
                  <a:srgbClr val="771F45"/>
                </a:solidFill>
              </a:rPr>
              <a:t>nel</a:t>
            </a:r>
            <a:r>
              <a:rPr lang="fr-FR" altLang="fr-FR" sz="2000" dirty="0">
                <a:solidFill>
                  <a:srgbClr val="771F45"/>
                </a:solidFill>
              </a:rPr>
              <a:t> </a:t>
            </a:r>
            <a:r>
              <a:rPr lang="fr-FR" altLang="fr-FR" sz="2000" dirty="0" err="1">
                <a:solidFill>
                  <a:srgbClr val="771F45"/>
                </a:solidFill>
              </a:rPr>
              <a:t>mondo</a:t>
            </a:r>
            <a:r>
              <a:rPr lang="fr-FR" altLang="fr-FR" sz="2000" dirty="0">
                <a:solidFill>
                  <a:srgbClr val="771F45"/>
                </a:solidFill>
              </a:rPr>
              <a:t>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solidFill>
                  <a:srgbClr val="771F45"/>
                </a:solidFill>
              </a:rPr>
              <a:t>Da 400 000 a 800 000 in Europa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AA49A66D-A5DF-4CDE-8A05-D253686AB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0" y="1054806"/>
            <a:ext cx="263525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CB872E-3E80-4CFC-BA48-E09C8CD7439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254000" cy="254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5795" name="Image 3" descr="4">
            <a:extLst>
              <a:ext uri="{FF2B5EF4-FFF2-40B4-BE49-F238E27FC236}">
                <a16:creationId xmlns:a16="http://schemas.microsoft.com/office/drawing/2014/main" id="{263CF559-B44B-4046-A919-2F2A7682BA5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8" y="4146550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oVideo">
            <a:extLst>
              <a:ext uri="{FF2B5EF4-FFF2-40B4-BE49-F238E27FC236}">
                <a16:creationId xmlns:a16="http://schemas.microsoft.com/office/drawing/2014/main" id="{D1C9E8EB-F70B-490F-80A3-ECA3EBC6D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txtP-Info">
            <a:extLst>
              <a:ext uri="{FF2B5EF4-FFF2-40B4-BE49-F238E27FC236}">
                <a16:creationId xmlns:a16="http://schemas.microsoft.com/office/drawing/2014/main" id="{29DA7CC5-5323-42BE-8BC8-FE0660ABE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8" name="ZtxtP-Video">
            <a:extLst>
              <a:ext uri="{FF2B5EF4-FFF2-40B4-BE49-F238E27FC236}">
                <a16:creationId xmlns:a16="http://schemas.microsoft.com/office/drawing/2014/main" id="{6FB43BD3-851C-4DBF-B207-2E27721D5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75799" name="PictoGuide">
            <a:extLst>
              <a:ext uri="{FF2B5EF4-FFF2-40B4-BE49-F238E27FC236}">
                <a16:creationId xmlns:a16="http://schemas.microsoft.com/office/drawing/2014/main" id="{4019D020-4A31-4B36-8AA2-FE79BF6AA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8AD6672E-A188-494C-96DF-0FC8E039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75802" name="Image 42">
            <a:extLst>
              <a:ext uri="{FF2B5EF4-FFF2-40B4-BE49-F238E27FC236}">
                <a16:creationId xmlns:a16="http://schemas.microsoft.com/office/drawing/2014/main" id="{80F0C9DB-551C-4D28-8800-01886E840E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3" name="PictoVideo">
            <a:extLst>
              <a:ext uri="{FF2B5EF4-FFF2-40B4-BE49-F238E27FC236}">
                <a16:creationId xmlns:a16="http://schemas.microsoft.com/office/drawing/2014/main" id="{B4967B53-ED4B-4FDA-8E32-8C2639C0B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FCBFBE1E-EEA7-419A-89D8-950219939227}"/>
              </a:ext>
            </a:extLst>
          </p:cNvPr>
          <p:cNvSpPr txBox="1">
            <a:spLocks/>
          </p:cNvSpPr>
          <p:nvPr/>
        </p:nvSpPr>
        <p:spPr bwMode="auto">
          <a:xfrm>
            <a:off x="11214100" y="6054725"/>
            <a:ext cx="977900" cy="365125"/>
          </a:xfrm>
          <a:prstGeom prst="rect">
            <a:avLst/>
          </a:prstGeom>
          <a:solidFill>
            <a:srgbClr val="ED778B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35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5B4F41E2-FDCD-4CD5-B2F0-92AE1F4985FA}"/>
              </a:ext>
            </a:extLst>
          </p:cNvPr>
          <p:cNvSpPr/>
          <p:nvPr/>
        </p:nvSpPr>
        <p:spPr bwMode="auto">
          <a:xfrm>
            <a:off x="1735419" y="5444171"/>
            <a:ext cx="2890369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txtP-Video">
            <a:extLst>
              <a:ext uri="{FF2B5EF4-FFF2-40B4-BE49-F238E27FC236}">
                <a16:creationId xmlns:a16="http://schemas.microsoft.com/office/drawing/2014/main" id="{E6E674BC-300B-4A95-B0E5-6EFE45436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1" name="Immagine 38">
            <a:extLst>
              <a:ext uri="{FF2B5EF4-FFF2-40B4-BE49-F238E27FC236}">
                <a16:creationId xmlns:a16="http://schemas.microsoft.com/office/drawing/2014/main" id="{AFEC3C8F-F912-4368-B952-4704BBB5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/>
      <p:bldP spid="85000" grpId="0"/>
      <p:bldP spid="85001" grpId="0"/>
      <p:bldP spid="85002" grpId="0"/>
      <p:bldP spid="85002" grpId="1"/>
      <p:bldP spid="34" grpId="0" uiExpand="1" build="p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age 2">
            <a:extLst>
              <a:ext uri="{FF2B5EF4-FFF2-40B4-BE49-F238E27FC236}">
                <a16:creationId xmlns:a16="http://schemas.microsoft.com/office/drawing/2014/main" id="{BA063669-D3DD-473B-9E81-5B993694B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84"/>
          <a:stretch>
            <a:fillRect/>
          </a:stretch>
        </p:blipFill>
        <p:spPr bwMode="auto">
          <a:xfrm>
            <a:off x="-7938" y="-7938"/>
            <a:ext cx="1219993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ZoneTexte 30">
            <a:extLst>
              <a:ext uri="{FF2B5EF4-FFF2-40B4-BE49-F238E27FC236}">
                <a16:creationId xmlns:a16="http://schemas.microsoft.com/office/drawing/2014/main" id="{35064B6B-DC72-4096-83F0-7B76F3376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ZoneTexte 30">
            <a:extLst>
              <a:ext uri="{FF2B5EF4-FFF2-40B4-BE49-F238E27FC236}">
                <a16:creationId xmlns:a16="http://schemas.microsoft.com/office/drawing/2014/main" id="{AF16A1BE-F1B2-4EAE-9083-58A1B1B7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94D988AD-EF97-4877-8727-7D31DE96E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14100" y="6054725"/>
            <a:ext cx="977900" cy="365125"/>
          </a:xfrm>
          <a:solidFill>
            <a:srgbClr val="ED778B"/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39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EADEC78-0B30-4CFA-B003-5D94B9DA8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38" y="376238"/>
            <a:ext cx="5897562" cy="1122362"/>
          </a:xfrm>
          <a:prstGeom prst="rect">
            <a:avLst/>
          </a:prstGeom>
          <a:solidFill>
            <a:srgbClr val="ED778B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Le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conseguenze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sul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clima</a:t>
            </a:r>
            <a:endParaRPr lang="fr-FR" altLang="fr-FR" sz="36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8" name="Immagine 38">
            <a:extLst>
              <a:ext uri="{FF2B5EF4-FFF2-40B4-BE49-F238E27FC236}">
                <a16:creationId xmlns:a16="http://schemas.microsoft.com/office/drawing/2014/main" id="{633FDF6B-BBB2-46F6-BA1F-A26E59AB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e 26">
            <a:extLst>
              <a:ext uri="{FF2B5EF4-FFF2-40B4-BE49-F238E27FC236}">
                <a16:creationId xmlns:a16="http://schemas.microsoft.com/office/drawing/2014/main" id="{7E0D9987-D3B1-4EBE-9386-D8B99F3AC078}"/>
              </a:ext>
            </a:extLst>
          </p:cNvPr>
          <p:cNvGrpSpPr>
            <a:grpSpLocks/>
          </p:cNvGrpSpPr>
          <p:nvPr/>
        </p:nvGrpSpPr>
        <p:grpSpPr bwMode="auto">
          <a:xfrm>
            <a:off x="1148498" y="960447"/>
            <a:ext cx="7236678" cy="6046239"/>
            <a:chOff x="4399687" y="960438"/>
            <a:chExt cx="7322414" cy="6045446"/>
          </a:xfrm>
        </p:grpSpPr>
        <p:grpSp>
          <p:nvGrpSpPr>
            <p:cNvPr id="85010" name="Groupe 37">
              <a:extLst>
                <a:ext uri="{FF2B5EF4-FFF2-40B4-BE49-F238E27FC236}">
                  <a16:creationId xmlns:a16="http://schemas.microsoft.com/office/drawing/2014/main" id="{315E945B-D0D7-4566-BD76-9345AA516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9687" y="960438"/>
              <a:ext cx="7322414" cy="6045446"/>
              <a:chOff x="3267565" y="1442219"/>
              <a:chExt cx="6813878" cy="4921272"/>
            </a:xfrm>
          </p:grpSpPr>
          <p:pic>
            <p:nvPicPr>
              <p:cNvPr id="85020" name="Image 2">
                <a:extLst>
                  <a:ext uri="{FF2B5EF4-FFF2-40B4-BE49-F238E27FC236}">
                    <a16:creationId xmlns:a16="http://schemas.microsoft.com/office/drawing/2014/main" id="{7BDC28B8-4BAB-4431-AE41-B3FAE9572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96" r="9698"/>
              <a:stretch>
                <a:fillRect/>
              </a:stretch>
            </p:blipFill>
            <p:spPr bwMode="auto">
              <a:xfrm>
                <a:off x="3267565" y="1505742"/>
                <a:ext cx="6745120" cy="485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Flèche vers le haut 32">
                <a:extLst>
                  <a:ext uri="{FF2B5EF4-FFF2-40B4-BE49-F238E27FC236}">
                    <a16:creationId xmlns:a16="http://schemas.microsoft.com/office/drawing/2014/main" id="{21743C95-D3D3-42E5-8136-AFD5360A0300}"/>
                  </a:ext>
                </a:extLst>
              </p:cNvPr>
              <p:cNvSpPr/>
              <p:nvPr/>
            </p:nvSpPr>
            <p:spPr>
              <a:xfrm rot="11790253">
                <a:off x="8775031" y="2223949"/>
                <a:ext cx="431984" cy="618930"/>
              </a:xfrm>
              <a:prstGeom prst="upArrow">
                <a:avLst>
                  <a:gd name="adj1" fmla="val 50000"/>
                  <a:gd name="adj2" fmla="val 68657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022" name="ZoneTexte 34">
                <a:extLst>
                  <a:ext uri="{FF2B5EF4-FFF2-40B4-BE49-F238E27FC236}">
                    <a16:creationId xmlns:a16="http://schemas.microsoft.com/office/drawing/2014/main" id="{1DFCE208-CA26-48FD-972C-585AAE197B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63973" y="3021131"/>
                <a:ext cx="1173146" cy="626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>
                    <a:solidFill>
                      <a:srgbClr val="EDA505"/>
                    </a:solidFill>
                  </a:rPr>
                  <a:t>Quasi il 20 %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>
                    <a:solidFill>
                      <a:srgbClr val="7F7F7F"/>
                    </a:solidFill>
                  </a:rPr>
                  <a:t>È </a:t>
                </a:r>
                <a:r>
                  <a:rPr lang="fr-FR" altLang="fr-FR" sz="1200" dirty="0" err="1">
                    <a:solidFill>
                      <a:srgbClr val="7F7F7F"/>
                    </a:solidFill>
                  </a:rPr>
                  <a:t>assorbito</a:t>
                </a:r>
                <a:endParaRPr lang="fr-FR" altLang="fr-FR" sz="12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85023" name="ZoneTexte 37">
                <a:extLst>
                  <a:ext uri="{FF2B5EF4-FFF2-40B4-BE49-F238E27FC236}">
                    <a16:creationId xmlns:a16="http://schemas.microsoft.com/office/drawing/2014/main" id="{9701D101-9B2E-4C9C-8D28-3FDF385865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63973" y="4121153"/>
                <a:ext cx="918849" cy="926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>
                    <a:solidFill>
                      <a:srgbClr val="EDA505"/>
                    </a:solidFill>
                  </a:rPr>
                  <a:t>Più </a:t>
                </a:r>
                <a:r>
                  <a:rPr lang="fr-FR" altLang="fr-FR" sz="1600" b="1" dirty="0" err="1">
                    <a:solidFill>
                      <a:srgbClr val="EDA505"/>
                    </a:solidFill>
                  </a:rPr>
                  <a:t>del</a:t>
                </a:r>
                <a:r>
                  <a:rPr lang="fr-FR" altLang="fr-FR" sz="1600" b="1" dirty="0">
                    <a:solidFill>
                      <a:srgbClr val="EDA505"/>
                    </a:solidFill>
                  </a:rPr>
                  <a:t> 50 %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 err="1">
                    <a:solidFill>
                      <a:srgbClr val="404040"/>
                    </a:solidFill>
                  </a:rPr>
                  <a:t>Raggiunge</a:t>
                </a:r>
                <a:r>
                  <a:rPr lang="fr-FR" altLang="fr-FR" sz="1200" dirty="0">
                    <a:solidFill>
                      <a:srgbClr val="404040"/>
                    </a:solidFill>
                  </a:rPr>
                  <a:t> la superficie terrestre</a:t>
                </a:r>
              </a:p>
            </p:txBody>
          </p:sp>
          <p:sp>
            <p:nvSpPr>
              <p:cNvPr id="39" name="Flèche vers le haut 38">
                <a:extLst>
                  <a:ext uri="{FF2B5EF4-FFF2-40B4-BE49-F238E27FC236}">
                    <a16:creationId xmlns:a16="http://schemas.microsoft.com/office/drawing/2014/main" id="{E6CB8620-C31D-483C-B21A-8F4D1E79A464}"/>
                  </a:ext>
                </a:extLst>
              </p:cNvPr>
              <p:cNvSpPr>
                <a:spLocks/>
              </p:cNvSpPr>
              <p:nvPr/>
            </p:nvSpPr>
            <p:spPr>
              <a:xfrm rot="12105662">
                <a:off x="8691325" y="3562595"/>
                <a:ext cx="251118" cy="540110"/>
              </a:xfrm>
              <a:prstGeom prst="upArrow">
                <a:avLst>
                  <a:gd name="adj1" fmla="val 50000"/>
                  <a:gd name="adj2" fmla="val 70043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lèche vers le haut 39">
                <a:extLst>
                  <a:ext uri="{FF2B5EF4-FFF2-40B4-BE49-F238E27FC236}">
                    <a16:creationId xmlns:a16="http://schemas.microsoft.com/office/drawing/2014/main" id="{16E8FBF2-0E55-4C24-B7E4-97271632EE50}"/>
                  </a:ext>
                </a:extLst>
              </p:cNvPr>
              <p:cNvSpPr>
                <a:spLocks/>
              </p:cNvSpPr>
              <p:nvPr/>
            </p:nvSpPr>
            <p:spPr>
              <a:xfrm rot="20415033">
                <a:off x="7787001" y="1897041"/>
                <a:ext cx="360235" cy="2250888"/>
              </a:xfrm>
              <a:prstGeom prst="upArrow">
                <a:avLst>
                  <a:gd name="adj1" fmla="val 50000"/>
                  <a:gd name="adj2" fmla="val 107574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lèche vers le haut 40">
                <a:extLst>
                  <a:ext uri="{FF2B5EF4-FFF2-40B4-BE49-F238E27FC236}">
                    <a16:creationId xmlns:a16="http://schemas.microsoft.com/office/drawing/2014/main" id="{392CED7D-222E-43E8-ABE4-F529B4E8C570}"/>
                  </a:ext>
                </a:extLst>
              </p:cNvPr>
              <p:cNvSpPr>
                <a:spLocks/>
              </p:cNvSpPr>
              <p:nvPr/>
            </p:nvSpPr>
            <p:spPr>
              <a:xfrm rot="20351925">
                <a:off x="8114351" y="1846648"/>
                <a:ext cx="360235" cy="1091849"/>
              </a:xfrm>
              <a:prstGeom prst="upArrow">
                <a:avLst>
                  <a:gd name="adj1" fmla="val 50000"/>
                  <a:gd name="adj2" fmla="val 107574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5027" name="ZoneTexte 41">
                <a:extLst>
                  <a:ext uri="{FF2B5EF4-FFF2-40B4-BE49-F238E27FC236}">
                    <a16:creationId xmlns:a16="http://schemas.microsoft.com/office/drawing/2014/main" id="{74CEA31D-0CF8-4F8E-885D-3145AEA5F6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0015" y="1504249"/>
                <a:ext cx="1218731" cy="425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>
                    <a:solidFill>
                      <a:srgbClr val="EDA505"/>
                    </a:solidFill>
                  </a:rPr>
                  <a:t>Quasi il 30 %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 dirty="0" err="1">
                    <a:solidFill>
                      <a:srgbClr val="7F7F7F"/>
                    </a:solidFill>
                  </a:rPr>
                  <a:t>Viene</a:t>
                </a:r>
                <a:r>
                  <a:rPr lang="fr-FR" altLang="fr-FR" sz="1200" dirty="0">
                    <a:solidFill>
                      <a:srgbClr val="7F7F7F"/>
                    </a:solidFill>
                  </a:rPr>
                  <a:t> </a:t>
                </a:r>
                <a:r>
                  <a:rPr lang="fr-FR" altLang="fr-FR" sz="1200" dirty="0" err="1">
                    <a:solidFill>
                      <a:srgbClr val="7F7F7F"/>
                    </a:solidFill>
                  </a:rPr>
                  <a:t>riflesso</a:t>
                </a:r>
                <a:endParaRPr lang="fr-FR" altLang="fr-FR" sz="1200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379C9DB-317A-4DBE-899E-199B0E03BAB3}"/>
                  </a:ext>
                </a:extLst>
              </p:cNvPr>
              <p:cNvSpPr/>
              <p:nvPr/>
            </p:nvSpPr>
            <p:spPr>
              <a:xfrm>
                <a:off x="5612796" y="2853331"/>
                <a:ext cx="1905586" cy="353943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Up">
                  <a:avLst>
                    <a:gd name="adj" fmla="val 11285937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fr-FR" sz="16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Gas a </a:t>
                </a:r>
                <a:r>
                  <a:rPr lang="fr-FR" sz="1600" dirty="0" err="1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effetto</a:t>
                </a:r>
                <a:r>
                  <a:rPr lang="fr-FR" sz="16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serra</a:t>
                </a:r>
              </a:p>
              <a:p>
                <a:pPr algn="ctr">
                  <a:defRPr/>
                </a:pPr>
                <a:r>
                  <a:rPr lang="fr-FR" sz="12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(H</a:t>
                </a:r>
                <a:r>
                  <a:rPr lang="fr-FR" sz="1200" baseline="-250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O, CO</a:t>
                </a:r>
                <a:r>
                  <a:rPr lang="fr-FR" sz="1200" baseline="-250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CH</a:t>
                </a:r>
                <a:r>
                  <a:rPr lang="fr-FR" sz="1200" baseline="-250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4</a:t>
                </a:r>
                <a:r>
                  <a:rPr lang="fr-FR" sz="12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O</a:t>
                </a:r>
                <a:r>
                  <a:rPr lang="fr-FR" sz="1200" baseline="-250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  <a:r>
                  <a:rPr lang="fr-FR" sz="12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N</a:t>
                </a:r>
                <a:r>
                  <a:rPr lang="fr-FR" sz="1200" baseline="-25000" dirty="0">
                    <a:ln w="0"/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)</a:t>
                </a:r>
              </a:p>
            </p:txBody>
          </p:sp>
          <p:grpSp>
            <p:nvGrpSpPr>
              <p:cNvPr id="85029" name="Groupe 25">
                <a:extLst>
                  <a:ext uri="{FF2B5EF4-FFF2-40B4-BE49-F238E27FC236}">
                    <a16:creationId xmlns:a16="http://schemas.microsoft.com/office/drawing/2014/main" id="{6069BBD0-93A2-421A-9FB9-5514853E4A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798495">
                <a:off x="4897744" y="3291744"/>
                <a:ext cx="399702" cy="651190"/>
                <a:chOff x="1391090" y="2963506"/>
                <a:chExt cx="567710" cy="936519"/>
              </a:xfrm>
            </p:grpSpPr>
            <p:sp>
              <p:nvSpPr>
                <p:cNvPr id="54" name="Double vague 53">
                  <a:extLst>
                    <a:ext uri="{FF2B5EF4-FFF2-40B4-BE49-F238E27FC236}">
                      <a16:creationId xmlns:a16="http://schemas.microsoft.com/office/drawing/2014/main" id="{7A232853-B449-45CA-A11B-7E921C5933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36291" y="3329908"/>
                  <a:ext cx="664257" cy="429449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Triangle isocèle 54">
                  <a:extLst>
                    <a:ext uri="{FF2B5EF4-FFF2-40B4-BE49-F238E27FC236}">
                      <a16:creationId xmlns:a16="http://schemas.microsoft.com/office/drawing/2014/main" id="{4B81CD12-04F6-4435-8281-1A0C4237E786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1593201">
                  <a:off x="1400380" y="2931012"/>
                  <a:ext cx="585445" cy="270862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5030" name="Groupe 28">
                <a:extLst>
                  <a:ext uri="{FF2B5EF4-FFF2-40B4-BE49-F238E27FC236}">
                    <a16:creationId xmlns:a16="http://schemas.microsoft.com/office/drawing/2014/main" id="{AA750328-C20A-46C3-B1B9-6A71007A066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9306813">
                <a:off x="4419377" y="3644164"/>
                <a:ext cx="399702" cy="643955"/>
                <a:chOff x="1391090" y="2963506"/>
                <a:chExt cx="567710" cy="926114"/>
              </a:xfrm>
            </p:grpSpPr>
            <p:sp>
              <p:nvSpPr>
                <p:cNvPr id="52" name="Double vague 51">
                  <a:extLst>
                    <a:ext uri="{FF2B5EF4-FFF2-40B4-BE49-F238E27FC236}">
                      <a16:creationId xmlns:a16="http://schemas.microsoft.com/office/drawing/2014/main" id="{D3DB488E-01E8-4934-8CCC-EA8BD85256D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1319728" y="3445436"/>
                  <a:ext cx="648546" cy="346057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Triangle isocèle 52">
                  <a:extLst>
                    <a:ext uri="{FF2B5EF4-FFF2-40B4-BE49-F238E27FC236}">
                      <a16:creationId xmlns:a16="http://schemas.microsoft.com/office/drawing/2014/main" id="{8259BBF4-6351-4AEA-A4FC-411660A93B7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1593201">
                  <a:off x="1315106" y="3099214"/>
                  <a:ext cx="613560" cy="256445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5031" name="ZoneTexte 31">
                <a:extLst>
                  <a:ext uri="{FF2B5EF4-FFF2-40B4-BE49-F238E27FC236}">
                    <a16:creationId xmlns:a16="http://schemas.microsoft.com/office/drawing/2014/main" id="{90E1D220-7708-4BAB-90F0-C3A876522F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341" y="4165305"/>
                <a:ext cx="1293201" cy="275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>
                    <a:solidFill>
                      <a:srgbClr val="FF3300"/>
                    </a:solidFill>
                  </a:rPr>
                  <a:t>Piu’ dell’ 80%</a:t>
                </a:r>
              </a:p>
            </p:txBody>
          </p:sp>
          <p:sp>
            <p:nvSpPr>
              <p:cNvPr id="85032" name="ZoneTexte 46">
                <a:extLst>
                  <a:ext uri="{FF2B5EF4-FFF2-40B4-BE49-F238E27FC236}">
                    <a16:creationId xmlns:a16="http://schemas.microsoft.com/office/drawing/2014/main" id="{AE4A524A-C246-48F4-A4CE-09089DC0A4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7456" y="5902588"/>
                <a:ext cx="788851" cy="325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 dirty="0">
                    <a:solidFill>
                      <a:srgbClr val="262626"/>
                    </a:solidFill>
                  </a:rPr>
                  <a:t>Terra</a:t>
                </a:r>
                <a:endParaRPr lang="fr-FR" altLang="fr-FR" sz="1800" b="1" dirty="0">
                  <a:solidFill>
                    <a:srgbClr val="262626"/>
                  </a:solidFill>
                </a:endParaRPr>
              </a:p>
            </p:txBody>
          </p:sp>
          <p:grpSp>
            <p:nvGrpSpPr>
              <p:cNvPr id="85033" name="Groupe 33">
                <a:extLst>
                  <a:ext uri="{FF2B5EF4-FFF2-40B4-BE49-F238E27FC236}">
                    <a16:creationId xmlns:a16="http://schemas.microsoft.com/office/drawing/2014/main" id="{B83A3F34-F8E1-4B4A-9989-8975060F27D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155373">
                <a:off x="3850396" y="1869730"/>
                <a:ext cx="362700" cy="874824"/>
                <a:chOff x="1838594" y="3149363"/>
                <a:chExt cx="860048" cy="806011"/>
              </a:xfrm>
            </p:grpSpPr>
            <p:sp>
              <p:nvSpPr>
                <p:cNvPr id="50" name="Double vague 49">
                  <a:extLst>
                    <a:ext uri="{FF2B5EF4-FFF2-40B4-BE49-F238E27FC236}">
                      <a16:creationId xmlns:a16="http://schemas.microsoft.com/office/drawing/2014/main" id="{A52F0DDA-D1D8-4525-8F03-9138B785C3B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004150">
                  <a:off x="1714197" y="3409129"/>
                  <a:ext cx="663104" cy="425330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Triangle isocèle 50">
                  <a:extLst>
                    <a:ext uri="{FF2B5EF4-FFF2-40B4-BE49-F238E27FC236}">
                      <a16:creationId xmlns:a16="http://schemas.microsoft.com/office/drawing/2014/main" id="{B6733D23-7712-48A5-B412-9EA2BF66E89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740736">
                  <a:off x="1929375" y="3139768"/>
                  <a:ext cx="769139" cy="165478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5034" name="ZoneTexte 48">
                <a:extLst>
                  <a:ext uri="{FF2B5EF4-FFF2-40B4-BE49-F238E27FC236}">
                    <a16:creationId xmlns:a16="http://schemas.microsoft.com/office/drawing/2014/main" id="{8987632F-4A77-4ED5-9EC8-1D1C77883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64879" y="1442219"/>
                <a:ext cx="1716564" cy="475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err="1">
                    <a:solidFill>
                      <a:srgbClr val="F2F2F2"/>
                    </a:solidFill>
                  </a:rPr>
                  <a:t>Irraggiamento</a:t>
                </a:r>
                <a:r>
                  <a:rPr lang="fr-FR" altLang="fr-FR" sz="1600" b="1" dirty="0">
                    <a:solidFill>
                      <a:srgbClr val="F2F2F2"/>
                    </a:solidFill>
                  </a:rPr>
                  <a:t> </a:t>
                </a:r>
                <a:r>
                  <a:rPr lang="fr-FR" altLang="fr-FR" sz="1600" b="1" dirty="0" err="1">
                    <a:solidFill>
                      <a:srgbClr val="F2F2F2"/>
                    </a:solidFill>
                  </a:rPr>
                  <a:t>solare</a:t>
                </a:r>
                <a:r>
                  <a:rPr lang="fr-FR" altLang="fr-FR" sz="1600" b="1" dirty="0">
                    <a:solidFill>
                      <a:srgbClr val="F2F2F2"/>
                    </a:solidFill>
                  </a:rPr>
                  <a:t>(UV, IR…)</a:t>
                </a:r>
              </a:p>
            </p:txBody>
          </p:sp>
        </p:grp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F9A8036D-466C-437F-A970-089317000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129" y="3707438"/>
              <a:ext cx="1405631" cy="59085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889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sz="1200" b="1" dirty="0" err="1">
                  <a:ln w="0">
                    <a:noFill/>
                  </a:ln>
                  <a:solidFill>
                    <a:srgbClr val="FF3300"/>
                  </a:solidFill>
                </a:rPr>
                <a:t>Radiazione</a:t>
              </a: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 IR </a:t>
              </a:r>
              <a:r>
                <a:rPr lang="fr-FR" sz="1200" b="1" dirty="0" err="1">
                  <a:ln w="0">
                    <a:noFill/>
                  </a:ln>
                  <a:solidFill>
                    <a:srgbClr val="FF3300"/>
                  </a:solidFill>
                </a:rPr>
                <a:t>riemessa</a:t>
              </a: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 dalla superficie terrestre</a:t>
              </a:r>
              <a:endParaRPr lang="fr-FR" altLang="fr-FR" sz="1200" b="1" dirty="0">
                <a:ln w="0">
                  <a:noFill/>
                </a:ln>
                <a:solidFill>
                  <a:srgbClr val="FF33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7B9D376C-CB60-4E56-9902-B345241D4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134" y="2658534"/>
              <a:ext cx="1331967" cy="992449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 </a:t>
              </a:r>
              <a:r>
                <a:rPr lang="fr-FR" altLang="fr-FR" sz="1300" b="1" dirty="0" err="1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gas</a:t>
              </a: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a </a:t>
              </a:r>
              <a:r>
                <a:rPr lang="fr-FR" altLang="fr-FR" sz="1300" b="1" dirty="0" err="1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effetto</a:t>
              </a: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serra </a:t>
              </a:r>
              <a:r>
                <a:rPr lang="fr-FR" altLang="fr-FR" sz="1300" b="1" dirty="0" err="1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impediscono</a:t>
              </a: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il </a:t>
              </a:r>
              <a:r>
                <a:rPr lang="fr-FR" altLang="fr-FR" sz="1300" b="1" dirty="0" err="1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passaggio</a:t>
              </a: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dei </a:t>
              </a:r>
              <a:r>
                <a:rPr lang="fr-FR" altLang="fr-FR" sz="1300" b="1" dirty="0" err="1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raggi</a:t>
              </a:r>
              <a:r>
                <a:rPr lang="fr-FR" altLang="fr-FR" sz="1300" b="1" dirty="0">
                  <a:ln w="0"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IR</a:t>
              </a:r>
              <a:endParaRPr lang="fr-FR" altLang="fr-FR" sz="1300" b="1" dirty="0">
                <a:ln w="0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D513EA7D-652A-4C3D-902B-15AAECA67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0323" y="4577666"/>
              <a:ext cx="1250925" cy="75703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889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Della </a:t>
              </a:r>
              <a:r>
                <a:rPr lang="fr-FR" sz="1200" b="1" dirty="0" err="1">
                  <a:ln w="0">
                    <a:noFill/>
                  </a:ln>
                  <a:solidFill>
                    <a:srgbClr val="FF3300"/>
                  </a:solidFill>
                </a:rPr>
                <a:t>radiazione</a:t>
              </a: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 </a:t>
              </a:r>
              <a:r>
                <a:rPr lang="fr-FR" sz="1200" b="1" dirty="0" err="1">
                  <a:ln w="0">
                    <a:noFill/>
                  </a:ln>
                  <a:solidFill>
                    <a:srgbClr val="FF3300"/>
                  </a:solidFill>
                </a:rPr>
                <a:t>torna</a:t>
              </a: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 verso la superficie </a:t>
              </a:r>
              <a:r>
                <a:rPr lang="fr-FR" sz="1200" b="1" dirty="0" err="1">
                  <a:ln w="0">
                    <a:noFill/>
                  </a:ln>
                  <a:solidFill>
                    <a:srgbClr val="FF3300"/>
                  </a:solidFill>
                </a:rPr>
                <a:t>terrestree</a:t>
              </a:r>
              <a:endParaRPr lang="fr-FR" altLang="fr-FR" sz="1200" b="1" dirty="0">
                <a:ln w="0">
                  <a:noFill/>
                </a:ln>
                <a:solidFill>
                  <a:srgbClr val="FF330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58ED1066-5410-415C-AD2E-5C34B6C1A152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BD81DC9-422B-48C8-BFA1-C0D8A17CE487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4997" name="Rectangle 2">
            <a:extLst>
              <a:ext uri="{FF2B5EF4-FFF2-40B4-BE49-F238E27FC236}">
                <a16:creationId xmlns:a16="http://schemas.microsoft.com/office/drawing/2014/main" id="{6E2E18A6-1BE0-4B23-8C7B-59C7BE412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-127000"/>
            <a:ext cx="10783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000" b="1" dirty="0">
                <a:solidFill>
                  <a:srgbClr val="771F45"/>
                </a:solidFill>
                <a:cs typeface="Arial" panose="020B0604020202020204" pitchFamily="34" charset="0"/>
              </a:rPr>
              <a:t>L’ « </a:t>
            </a:r>
            <a:r>
              <a:rPr lang="fr-FR" altLang="fr-FR" sz="3000" b="1" dirty="0" err="1">
                <a:solidFill>
                  <a:srgbClr val="771F45"/>
                </a:solidFill>
                <a:cs typeface="Arial" panose="020B0604020202020204" pitchFamily="34" charset="0"/>
              </a:rPr>
              <a:t>effetto</a:t>
            </a:r>
            <a:r>
              <a:rPr lang="fr-FR" altLang="fr-FR" sz="3000" b="1" dirty="0">
                <a:solidFill>
                  <a:srgbClr val="771F45"/>
                </a:solidFill>
                <a:cs typeface="Arial" panose="020B0604020202020204" pitchFamily="34" charset="0"/>
              </a:rPr>
              <a:t> serra » è un </a:t>
            </a:r>
            <a:r>
              <a:rPr lang="fr-FR" altLang="fr-FR" sz="3000" b="1" dirty="0" err="1">
                <a:solidFill>
                  <a:srgbClr val="771F45"/>
                </a:solidFill>
                <a:cs typeface="Arial" panose="020B0604020202020204" pitchFamily="34" charset="0"/>
              </a:rPr>
              <a:t>fenomeno</a:t>
            </a:r>
            <a:r>
              <a:rPr lang="fr-FR" altLang="fr-FR" sz="3000" b="1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cs typeface="Arial" panose="020B0604020202020204" pitchFamily="34" charset="0"/>
              </a:rPr>
              <a:t>naturale</a:t>
            </a:r>
            <a:r>
              <a:rPr lang="fr-FR" altLang="fr-FR" sz="3000" b="1" dirty="0">
                <a:solidFill>
                  <a:srgbClr val="771F45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2D1EF3-3C9D-46C4-9188-8EA8572C3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150" y="1537708"/>
            <a:ext cx="375761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100" dirty="0">
                <a:solidFill>
                  <a:srgbClr val="771F45"/>
                </a:solidFill>
              </a:rPr>
              <a:t>Si, </a:t>
            </a:r>
            <a:r>
              <a:rPr lang="fr-FR" altLang="fr-FR" sz="2100" dirty="0" err="1">
                <a:solidFill>
                  <a:srgbClr val="771F45"/>
                </a:solidFill>
              </a:rPr>
              <a:t>esso</a:t>
            </a:r>
            <a:r>
              <a:rPr lang="fr-FR" altLang="fr-FR" sz="2100" dirty="0">
                <a:solidFill>
                  <a:srgbClr val="771F45"/>
                </a:solidFill>
              </a:rPr>
              <a:t> permette </a:t>
            </a:r>
            <a:r>
              <a:rPr lang="fr-FR" altLang="fr-FR" sz="2100" dirty="0" err="1">
                <a:solidFill>
                  <a:srgbClr val="771F45"/>
                </a:solidFill>
              </a:rPr>
              <a:t>che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sulla</a:t>
            </a:r>
            <a:r>
              <a:rPr lang="fr-FR" altLang="fr-FR" sz="2100" dirty="0">
                <a:solidFill>
                  <a:srgbClr val="771F45"/>
                </a:solidFill>
              </a:rPr>
              <a:t> Terra ci </a:t>
            </a:r>
            <a:r>
              <a:rPr lang="fr-FR" altLang="fr-FR" sz="2100" dirty="0" err="1">
                <a:solidFill>
                  <a:srgbClr val="771F45"/>
                </a:solidFill>
              </a:rPr>
              <a:t>sia</a:t>
            </a:r>
            <a:r>
              <a:rPr lang="fr-FR" altLang="fr-FR" sz="2100" dirty="0">
                <a:solidFill>
                  <a:srgbClr val="771F45"/>
                </a:solidFill>
              </a:rPr>
              <a:t> la </a:t>
            </a:r>
            <a:r>
              <a:rPr lang="fr-FR" altLang="fr-FR" sz="2100" dirty="0" err="1">
                <a:solidFill>
                  <a:srgbClr val="771F45"/>
                </a:solidFill>
              </a:rPr>
              <a:t>vita</a:t>
            </a:r>
            <a:r>
              <a:rPr lang="fr-FR" altLang="fr-FR" sz="2100" dirty="0">
                <a:solidFill>
                  <a:srgbClr val="771F45"/>
                </a:solidFill>
              </a:rPr>
              <a:t>…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br>
              <a:rPr lang="fr-FR" altLang="fr-FR" sz="2100" dirty="0">
                <a:solidFill>
                  <a:srgbClr val="771F45"/>
                </a:solidFill>
              </a:rPr>
            </a:br>
            <a:r>
              <a:rPr lang="fr-FR" altLang="fr-FR" sz="2100" dirty="0">
                <a:solidFill>
                  <a:srgbClr val="771F45"/>
                </a:solidFill>
              </a:rPr>
              <a:t>Ma le </a:t>
            </a:r>
            <a:r>
              <a:rPr lang="fr-FR" altLang="fr-FR" sz="2100" dirty="0" err="1">
                <a:solidFill>
                  <a:srgbClr val="771F45"/>
                </a:solidFill>
              </a:rPr>
              <a:t>attività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umane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producono</a:t>
            </a:r>
            <a:r>
              <a:rPr lang="fr-FR" altLang="fr-FR" sz="2100" dirty="0">
                <a:solidFill>
                  <a:srgbClr val="771F45"/>
                </a:solidFill>
              </a:rPr>
              <a:t> grandi </a:t>
            </a:r>
            <a:r>
              <a:rPr lang="fr-FR" altLang="fr-FR" sz="2100" dirty="0" err="1">
                <a:solidFill>
                  <a:srgbClr val="771F45"/>
                </a:solidFill>
              </a:rPr>
              <a:t>quantità</a:t>
            </a:r>
            <a:r>
              <a:rPr lang="fr-FR" altLang="fr-FR" sz="2100" dirty="0">
                <a:solidFill>
                  <a:srgbClr val="771F45"/>
                </a:solidFill>
              </a:rPr>
              <a:t> di </a:t>
            </a:r>
            <a:r>
              <a:rPr lang="fr-FR" altLang="fr-FR" sz="2100" dirty="0" err="1">
                <a:solidFill>
                  <a:srgbClr val="771F45"/>
                </a:solidFill>
              </a:rPr>
              <a:t>gas</a:t>
            </a:r>
            <a:r>
              <a:rPr lang="fr-FR" altLang="fr-FR" sz="2100" dirty="0">
                <a:solidFill>
                  <a:srgbClr val="771F45"/>
                </a:solidFill>
              </a:rPr>
              <a:t> a </a:t>
            </a:r>
            <a:r>
              <a:rPr lang="fr-FR" altLang="fr-FR" sz="2100" dirty="0" err="1">
                <a:solidFill>
                  <a:srgbClr val="771F45"/>
                </a:solidFill>
              </a:rPr>
              <a:t>effetto</a:t>
            </a:r>
            <a:r>
              <a:rPr lang="fr-FR" altLang="fr-FR" sz="2100" dirty="0">
                <a:solidFill>
                  <a:srgbClr val="771F45"/>
                </a:solidFill>
              </a:rPr>
              <a:t> serra </a:t>
            </a:r>
            <a:r>
              <a:rPr lang="fr-FR" altLang="fr-FR" sz="2100" dirty="0" err="1">
                <a:solidFill>
                  <a:srgbClr val="771F45"/>
                </a:solidFill>
              </a:rPr>
              <a:t>che</a:t>
            </a:r>
            <a:r>
              <a:rPr lang="fr-FR" altLang="fr-FR" sz="2100" b="1" dirty="0">
                <a:solidFill>
                  <a:srgbClr val="771F45"/>
                </a:solidFill>
              </a:rPr>
              <a:t> </a:t>
            </a:r>
            <a:r>
              <a:rPr lang="fr-FR" altLang="fr-FR" sz="2100" b="1" dirty="0" err="1">
                <a:solidFill>
                  <a:srgbClr val="771F45"/>
                </a:solidFill>
              </a:rPr>
              <a:t>lo</a:t>
            </a:r>
            <a:r>
              <a:rPr lang="fr-FR" altLang="fr-FR" sz="2100" b="1" dirty="0">
                <a:solidFill>
                  <a:srgbClr val="771F45"/>
                </a:solidFill>
              </a:rPr>
              <a:t> </a:t>
            </a:r>
            <a:r>
              <a:rPr lang="fr-FR" altLang="fr-FR" sz="2100" b="1" dirty="0" err="1">
                <a:solidFill>
                  <a:srgbClr val="771F45"/>
                </a:solidFill>
              </a:rPr>
              <a:t>intensificano</a:t>
            </a:r>
            <a:r>
              <a:rPr lang="fr-FR" altLang="fr-FR" sz="2100" b="1" dirty="0">
                <a:solidFill>
                  <a:srgbClr val="771F45"/>
                </a:solidFill>
              </a:rPr>
              <a:t> </a:t>
            </a:r>
            <a:r>
              <a:rPr lang="fr-FR" altLang="fr-FR" sz="2100" b="1" dirty="0" err="1">
                <a:solidFill>
                  <a:srgbClr val="771F45"/>
                </a:solidFill>
              </a:rPr>
              <a:t>troppo</a:t>
            </a:r>
            <a:r>
              <a:rPr lang="fr-FR" altLang="fr-FR" sz="2100" b="1" dirty="0">
                <a:solidFill>
                  <a:srgbClr val="771F45"/>
                </a:solidFill>
              </a:rPr>
              <a:t>. </a:t>
            </a:r>
            <a:r>
              <a:rPr lang="fr-FR" altLang="fr-FR" sz="2100" dirty="0">
                <a:solidFill>
                  <a:srgbClr val="771F45"/>
                </a:solidFill>
              </a:rPr>
              <a:t>Le </a:t>
            </a:r>
            <a:r>
              <a:rPr lang="fr-FR" altLang="fr-FR" sz="2100" dirty="0" err="1">
                <a:solidFill>
                  <a:srgbClr val="771F45"/>
                </a:solidFill>
              </a:rPr>
              <a:t>principali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conseguenze</a:t>
            </a:r>
            <a:r>
              <a:rPr lang="fr-FR" altLang="fr-FR" sz="2100" dirty="0">
                <a:solidFill>
                  <a:srgbClr val="771F45"/>
                </a:solidFill>
              </a:rPr>
              <a:t> sono il </a:t>
            </a:r>
            <a:r>
              <a:rPr lang="fr-FR" altLang="fr-FR" sz="2100" dirty="0" err="1">
                <a:solidFill>
                  <a:srgbClr val="771F45"/>
                </a:solidFill>
              </a:rPr>
              <a:t>cambiamento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climatico</a:t>
            </a:r>
            <a:r>
              <a:rPr lang="fr-FR" altLang="fr-FR" sz="2100" dirty="0">
                <a:solidFill>
                  <a:srgbClr val="771F45"/>
                </a:solidFill>
              </a:rPr>
              <a:t>, la </a:t>
            </a:r>
            <a:r>
              <a:rPr lang="fr-FR" altLang="fr-FR" sz="2100" dirty="0" err="1">
                <a:solidFill>
                  <a:srgbClr val="771F45"/>
                </a:solidFill>
              </a:rPr>
              <a:t>perdita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della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biodiversità</a:t>
            </a:r>
            <a:r>
              <a:rPr lang="fr-FR" altLang="fr-FR" sz="2100" dirty="0">
                <a:solidFill>
                  <a:srgbClr val="771F45"/>
                </a:solidFill>
              </a:rPr>
              <a:t> e, </a:t>
            </a:r>
            <a:r>
              <a:rPr lang="fr-FR" altLang="fr-FR" sz="2100" dirty="0" err="1">
                <a:solidFill>
                  <a:srgbClr val="771F45"/>
                </a:solidFill>
              </a:rPr>
              <a:t>quindi</a:t>
            </a:r>
            <a:r>
              <a:rPr lang="fr-FR" altLang="fr-FR" sz="2100" dirty="0">
                <a:solidFill>
                  <a:srgbClr val="771F45"/>
                </a:solidFill>
              </a:rPr>
              <a:t> , il </a:t>
            </a:r>
            <a:r>
              <a:rPr lang="fr-FR" altLang="fr-FR" sz="2100" dirty="0" err="1">
                <a:solidFill>
                  <a:srgbClr val="771F45"/>
                </a:solidFill>
              </a:rPr>
              <a:t>rischio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che</a:t>
            </a:r>
            <a:r>
              <a:rPr lang="fr-FR" altLang="fr-FR" sz="2100" dirty="0">
                <a:solidFill>
                  <a:srgbClr val="771F45"/>
                </a:solidFill>
              </a:rPr>
              <a:t> la </a:t>
            </a:r>
            <a:r>
              <a:rPr lang="fr-FR" altLang="fr-FR" sz="2100" dirty="0" err="1">
                <a:solidFill>
                  <a:srgbClr val="771F45"/>
                </a:solidFill>
              </a:rPr>
              <a:t>vita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sulla</a:t>
            </a:r>
            <a:r>
              <a:rPr lang="fr-FR" altLang="fr-FR" sz="2100" dirty="0">
                <a:solidFill>
                  <a:srgbClr val="771F45"/>
                </a:solidFill>
              </a:rPr>
              <a:t> Terra </a:t>
            </a:r>
            <a:r>
              <a:rPr lang="fr-FR" altLang="fr-FR" sz="2100" dirty="0" err="1">
                <a:solidFill>
                  <a:srgbClr val="771F45"/>
                </a:solidFill>
              </a:rPr>
              <a:t>scompaia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del</a:t>
            </a:r>
            <a:r>
              <a:rPr lang="fr-FR" altLang="fr-FR" sz="2100" dirty="0">
                <a:solidFill>
                  <a:srgbClr val="771F45"/>
                </a:solidFill>
              </a:rPr>
              <a:t> </a:t>
            </a:r>
            <a:r>
              <a:rPr lang="fr-FR" altLang="fr-FR" sz="2100" dirty="0" err="1">
                <a:solidFill>
                  <a:srgbClr val="771F45"/>
                </a:solidFill>
              </a:rPr>
              <a:t>tutto</a:t>
            </a:r>
            <a:r>
              <a:rPr lang="fr-FR" altLang="fr-FR" sz="2100" dirty="0">
                <a:solidFill>
                  <a:srgbClr val="771F45"/>
                </a:solidFill>
              </a:rPr>
              <a:t>.</a:t>
            </a:r>
          </a:p>
        </p:txBody>
      </p:sp>
      <p:pic>
        <p:nvPicPr>
          <p:cNvPr id="85000" name="PictoVideo">
            <a:extLst>
              <a:ext uri="{FF2B5EF4-FFF2-40B4-BE49-F238E27FC236}">
                <a16:creationId xmlns:a16="http://schemas.microsoft.com/office/drawing/2014/main" id="{70E1C9DE-124F-412F-BE85-F2684668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ZtxtP-Info">
            <a:extLst>
              <a:ext uri="{FF2B5EF4-FFF2-40B4-BE49-F238E27FC236}">
                <a16:creationId xmlns:a16="http://schemas.microsoft.com/office/drawing/2014/main" id="{39463620-48CA-4217-A4DD-E4B9D574D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61" name="ZtxtP-Video">
            <a:extLst>
              <a:ext uri="{FF2B5EF4-FFF2-40B4-BE49-F238E27FC236}">
                <a16:creationId xmlns:a16="http://schemas.microsoft.com/office/drawing/2014/main" id="{BAB2CB57-B9D8-4896-928C-5FDEDE9E0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85003" name="PictoGuide">
            <a:extLst>
              <a:ext uri="{FF2B5EF4-FFF2-40B4-BE49-F238E27FC236}">
                <a16:creationId xmlns:a16="http://schemas.microsoft.com/office/drawing/2014/main" id="{E82F70BE-E87D-47BC-A7F2-192C1E50C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ZtxtP-Guide">
            <a:extLst>
              <a:ext uri="{FF2B5EF4-FFF2-40B4-BE49-F238E27FC236}">
                <a16:creationId xmlns:a16="http://schemas.microsoft.com/office/drawing/2014/main" id="{CF885E8C-032B-4F59-B0FB-2C40B7FD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85006" name="PictoVideo">
            <a:extLst>
              <a:ext uri="{FF2B5EF4-FFF2-40B4-BE49-F238E27FC236}">
                <a16:creationId xmlns:a16="http://schemas.microsoft.com/office/drawing/2014/main" id="{528447E4-B3B6-490F-A86E-A4E3AC42B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7" name="Image 42">
            <a:extLst>
              <a:ext uri="{FF2B5EF4-FFF2-40B4-BE49-F238E27FC236}">
                <a16:creationId xmlns:a16="http://schemas.microsoft.com/office/drawing/2014/main" id="{1B8FCE60-F4E5-4F37-80E2-230B90D8F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700B2CAE-F89D-41AF-96D7-BFA64092B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14100" y="6054725"/>
            <a:ext cx="977900" cy="365125"/>
          </a:xfrm>
          <a:solidFill>
            <a:srgbClr val="ED778B"/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40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C92BED-B6A9-42FA-95F6-6E9C36479B40}"/>
              </a:ext>
            </a:extLst>
          </p:cNvPr>
          <p:cNvSpPr/>
          <p:nvPr/>
        </p:nvSpPr>
        <p:spPr>
          <a:xfrm rot="5577263">
            <a:off x="65218" y="4410238"/>
            <a:ext cx="2566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developpement-durable.gouv.fr</a:t>
            </a:r>
          </a:p>
        </p:txBody>
      </p:sp>
      <p:sp>
        <p:nvSpPr>
          <p:cNvPr id="44" name="ZtxtP-Video">
            <a:extLst>
              <a:ext uri="{FF2B5EF4-FFF2-40B4-BE49-F238E27FC236}">
                <a16:creationId xmlns:a16="http://schemas.microsoft.com/office/drawing/2014/main" id="{67E4EFA1-3AE6-4650-975A-57E161BD4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7" name="Immagine 38">
            <a:extLst>
              <a:ext uri="{FF2B5EF4-FFF2-40B4-BE49-F238E27FC236}">
                <a16:creationId xmlns:a16="http://schemas.microsoft.com/office/drawing/2014/main" id="{1D68E171-A404-4B4C-A4F9-788F4D0E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 1">
            <a:extLst>
              <a:ext uri="{FF2B5EF4-FFF2-40B4-BE49-F238E27FC236}">
                <a16:creationId xmlns:a16="http://schemas.microsoft.com/office/drawing/2014/main" id="{A9CDAFA1-7B50-450C-A371-20AE72E60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4203700"/>
            <a:ext cx="183991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E30BAD-6AB4-406D-B132-41940E58A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b="2193"/>
          <a:stretch>
            <a:fillRect/>
          </a:stretch>
        </p:blipFill>
        <p:spPr bwMode="auto">
          <a:xfrm>
            <a:off x="2243138" y="1873250"/>
            <a:ext cx="243681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F62B8D46-FAEF-4C06-A620-D9B5D6557FAF}"/>
              </a:ext>
            </a:extLst>
          </p:cNvPr>
          <p:cNvSpPr/>
          <p:nvPr/>
        </p:nvSpPr>
        <p:spPr>
          <a:xfrm>
            <a:off x="892175" y="0"/>
            <a:ext cx="11320463" cy="1487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F30271A-F190-42A0-B50B-886AEB4A37BA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44B22-4B31-48DC-BA63-AEB339A6026F}"/>
              </a:ext>
            </a:extLst>
          </p:cNvPr>
          <p:cNvSpPr/>
          <p:nvPr/>
        </p:nvSpPr>
        <p:spPr>
          <a:xfrm>
            <a:off x="2643188" y="44450"/>
            <a:ext cx="8321675" cy="1015663"/>
          </a:xfrm>
          <a:prstGeom prst="rect">
            <a:avLst/>
          </a:prstGeom>
          <a:solidFill>
            <a:srgbClr val="ED778B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Quali sono 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conseguenze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dell’ « 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effetto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serra » e dei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cambiamenti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climatici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? </a:t>
            </a:r>
          </a:p>
        </p:txBody>
      </p:sp>
      <p:sp>
        <p:nvSpPr>
          <p:cNvPr id="86023" name="Rectangle 1">
            <a:extLst>
              <a:ext uri="{FF2B5EF4-FFF2-40B4-BE49-F238E27FC236}">
                <a16:creationId xmlns:a16="http://schemas.microsoft.com/office/drawing/2014/main" id="{81CE4EDE-51A9-4F3E-938D-009128539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pic>
        <p:nvPicPr>
          <p:cNvPr id="86024" name="PictoVideo">
            <a:extLst>
              <a:ext uri="{FF2B5EF4-FFF2-40B4-BE49-F238E27FC236}">
                <a16:creationId xmlns:a16="http://schemas.microsoft.com/office/drawing/2014/main" id="{25C7B505-84E5-4EBE-837A-20CBA1D0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77DCEF89-C058-4302-BCE6-643D6880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98C911B0-2AEF-4929-9056-0299A777A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86027" name="PictoGuide">
            <a:extLst>
              <a:ext uri="{FF2B5EF4-FFF2-40B4-BE49-F238E27FC236}">
                <a16:creationId xmlns:a16="http://schemas.microsoft.com/office/drawing/2014/main" id="{DC033CB4-0DF0-4372-92AE-DE8A91116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83C33C0F-6275-47D0-BEDA-D1D5AA9E0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86030" name="Image 42">
            <a:extLst>
              <a:ext uri="{FF2B5EF4-FFF2-40B4-BE49-F238E27FC236}">
                <a16:creationId xmlns:a16="http://schemas.microsoft.com/office/drawing/2014/main" id="{0C1C0314-156E-49D8-B530-7B3E3CBBB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oVideo">
            <a:extLst>
              <a:ext uri="{FF2B5EF4-FFF2-40B4-BE49-F238E27FC236}">
                <a16:creationId xmlns:a16="http://schemas.microsoft.com/office/drawing/2014/main" id="{749F766A-B93E-4511-AB9A-3BCB2E4B1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19A382-59AD-4D93-B462-58A9449F63F2}"/>
              </a:ext>
            </a:extLst>
          </p:cNvPr>
          <p:cNvGrpSpPr>
            <a:grpSpLocks/>
          </p:cNvGrpSpPr>
          <p:nvPr/>
        </p:nvGrpSpPr>
        <p:grpSpPr bwMode="auto">
          <a:xfrm>
            <a:off x="5272088" y="1870075"/>
            <a:ext cx="2938462" cy="1968500"/>
            <a:chOff x="5272088" y="1870075"/>
            <a:chExt cx="2938462" cy="1968500"/>
          </a:xfrm>
        </p:grpSpPr>
        <p:pic>
          <p:nvPicPr>
            <p:cNvPr id="86056" name="Image 10">
              <a:extLst>
                <a:ext uri="{FF2B5EF4-FFF2-40B4-BE49-F238E27FC236}">
                  <a16:creationId xmlns:a16="http://schemas.microsoft.com/office/drawing/2014/main" id="{01A67F12-A1B1-40D5-8666-A2A287833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888" y="1870075"/>
              <a:ext cx="2511425" cy="157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57" name="ZoneTexte 1">
              <a:extLst>
                <a:ext uri="{FF2B5EF4-FFF2-40B4-BE49-F238E27FC236}">
                  <a16:creationId xmlns:a16="http://schemas.microsoft.com/office/drawing/2014/main" id="{242DFFE4-4B00-456C-A034-06D61D591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2088" y="3438525"/>
              <a:ext cx="29384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 err="1">
                  <a:solidFill>
                    <a:srgbClr val="771F45"/>
                  </a:solidFill>
                </a:rPr>
                <a:t>Rialzo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delle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temperature</a:t>
              </a:r>
              <a:endParaRPr lang="fr-FR" altLang="fr-FR" sz="2000" b="1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72B7853-1F5C-47AD-A9CB-4FE5FA7F2765}"/>
              </a:ext>
            </a:extLst>
          </p:cNvPr>
          <p:cNvGrpSpPr>
            <a:grpSpLocks/>
          </p:cNvGrpSpPr>
          <p:nvPr/>
        </p:nvGrpSpPr>
        <p:grpSpPr bwMode="auto">
          <a:xfrm>
            <a:off x="8570913" y="1870075"/>
            <a:ext cx="2717800" cy="2279511"/>
            <a:chOff x="8570913" y="1870075"/>
            <a:chExt cx="2717800" cy="2279511"/>
          </a:xfrm>
        </p:grpSpPr>
        <p:pic>
          <p:nvPicPr>
            <p:cNvPr id="86054" name="Image 4">
              <a:extLst>
                <a:ext uri="{FF2B5EF4-FFF2-40B4-BE49-F238E27FC236}">
                  <a16:creationId xmlns:a16="http://schemas.microsoft.com/office/drawing/2014/main" id="{C10A077E-3F2C-416C-AED1-860E92288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7913" y="1870075"/>
              <a:ext cx="2417762" cy="157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55" name="ZoneTexte 1">
              <a:extLst>
                <a:ext uri="{FF2B5EF4-FFF2-40B4-BE49-F238E27FC236}">
                  <a16:creationId xmlns:a16="http://schemas.microsoft.com/office/drawing/2014/main" id="{97856D74-5EF6-41DD-9132-0D9E8CF45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913" y="3441700"/>
              <a:ext cx="27178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 err="1">
                  <a:solidFill>
                    <a:srgbClr val="771F45"/>
                  </a:solidFill>
                </a:rPr>
                <a:t>Aumento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del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livello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dei mari e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degli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oceani</a:t>
              </a:r>
              <a:endParaRPr lang="fr-FR" altLang="fr-FR" sz="2000" b="1" dirty="0">
                <a:solidFill>
                  <a:srgbClr val="771F45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9FA0438-C126-4212-A7C3-F89E23ABA211}"/>
              </a:ext>
            </a:extLst>
          </p:cNvPr>
          <p:cNvGrpSpPr>
            <a:grpSpLocks/>
          </p:cNvGrpSpPr>
          <p:nvPr/>
        </p:nvGrpSpPr>
        <p:grpSpPr bwMode="auto">
          <a:xfrm>
            <a:off x="2201863" y="4203700"/>
            <a:ext cx="2606675" cy="2527057"/>
            <a:chOff x="2201755" y="4203700"/>
            <a:chExt cx="2606596" cy="2526899"/>
          </a:xfrm>
        </p:grpSpPr>
        <p:pic>
          <p:nvPicPr>
            <p:cNvPr id="86052" name="Image 5">
              <a:extLst>
                <a:ext uri="{FF2B5EF4-FFF2-40B4-BE49-F238E27FC236}">
                  <a16:creationId xmlns:a16="http://schemas.microsoft.com/office/drawing/2014/main" id="{1A91EBE3-9445-4038-B709-145187E0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1"/>
            <a:stretch>
              <a:fillRect/>
            </a:stretch>
          </p:blipFill>
          <p:spPr bwMode="auto">
            <a:xfrm>
              <a:off x="2241551" y="4203700"/>
              <a:ext cx="1331988" cy="152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53" name="ZoneTexte 1">
              <a:extLst>
                <a:ext uri="{FF2B5EF4-FFF2-40B4-BE49-F238E27FC236}">
                  <a16:creationId xmlns:a16="http://schemas.microsoft.com/office/drawing/2014/main" id="{0993BD13-ED06-4C4B-81E0-421BD3046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1755" y="5715000"/>
              <a:ext cx="2606596" cy="1015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 err="1">
                  <a:solidFill>
                    <a:srgbClr val="771F45"/>
                  </a:solidFill>
                </a:rPr>
                <a:t>Aridità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,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inondazioni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, « 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estremismi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climatici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 »</a:t>
              </a:r>
            </a:p>
          </p:txBody>
        </p:sp>
      </p:grpSp>
      <p:sp>
        <p:nvSpPr>
          <p:cNvPr id="77858" name="ZoneTexte 1">
            <a:extLst>
              <a:ext uri="{FF2B5EF4-FFF2-40B4-BE49-F238E27FC236}">
                <a16:creationId xmlns:a16="http://schemas.microsoft.com/office/drawing/2014/main" id="{85D568A4-CBF2-4AE2-9EE6-83D5A8ECA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3436938"/>
            <a:ext cx="271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 err="1">
                <a:solidFill>
                  <a:srgbClr val="771F45"/>
                </a:solidFill>
              </a:rPr>
              <a:t>Riduzione</a:t>
            </a:r>
            <a:r>
              <a:rPr lang="fr-FR" altLang="fr-FR" sz="2000" b="1" dirty="0">
                <a:solidFill>
                  <a:srgbClr val="771F45"/>
                </a:solidFill>
              </a:rPr>
              <a:t> </a:t>
            </a:r>
            <a:r>
              <a:rPr lang="fr-FR" altLang="fr-FR" sz="2000" b="1" dirty="0" err="1">
                <a:solidFill>
                  <a:srgbClr val="771F45"/>
                </a:solidFill>
              </a:rPr>
              <a:t>della</a:t>
            </a:r>
            <a:r>
              <a:rPr lang="fr-FR" altLang="fr-FR" sz="2000" b="1" dirty="0">
                <a:solidFill>
                  <a:srgbClr val="771F45"/>
                </a:solidFill>
              </a:rPr>
              <a:t> </a:t>
            </a:r>
            <a:r>
              <a:rPr lang="fr-FR" altLang="fr-FR" sz="2000" b="1" dirty="0" err="1">
                <a:solidFill>
                  <a:srgbClr val="771F45"/>
                </a:solidFill>
              </a:rPr>
              <a:t>biodiversità</a:t>
            </a:r>
            <a:endParaRPr lang="fr-FR" altLang="fr-FR" sz="2000" b="1" dirty="0">
              <a:solidFill>
                <a:srgbClr val="771F45"/>
              </a:solidFill>
            </a:endParaRPr>
          </a:p>
        </p:txBody>
      </p:sp>
      <p:pic>
        <p:nvPicPr>
          <p:cNvPr id="78882" name="Image 7">
            <a:extLst>
              <a:ext uri="{FF2B5EF4-FFF2-40B4-BE49-F238E27FC236}">
                <a16:creationId xmlns:a16="http://schemas.microsoft.com/office/drawing/2014/main" id="{B182AC2B-FFEE-41A5-A45B-80501E09F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>
            <a:fillRect/>
          </a:stretch>
        </p:blipFill>
        <p:spPr bwMode="auto">
          <a:xfrm>
            <a:off x="3505200" y="4203700"/>
            <a:ext cx="11747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7" name="AutoShape 30" descr="RÃ©sultat de recherche d'images pour &quot;montÃ©e des tempÃ©ratures&quot;">
            <a:extLst>
              <a:ext uri="{FF2B5EF4-FFF2-40B4-BE49-F238E27FC236}">
                <a16:creationId xmlns:a16="http://schemas.microsoft.com/office/drawing/2014/main" id="{5F977CB1-5996-47E0-9A92-B39C35132A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F36E8BD-3A66-496B-9707-508424D88F3D}"/>
              </a:ext>
            </a:extLst>
          </p:cNvPr>
          <p:cNvGrpSpPr>
            <a:grpSpLocks/>
          </p:cNvGrpSpPr>
          <p:nvPr/>
        </p:nvGrpSpPr>
        <p:grpSpPr bwMode="auto">
          <a:xfrm>
            <a:off x="5370513" y="4203700"/>
            <a:ext cx="2740025" cy="2247761"/>
            <a:chOff x="8597900" y="4203700"/>
            <a:chExt cx="2740025" cy="2247761"/>
          </a:xfrm>
        </p:grpSpPr>
        <p:sp>
          <p:nvSpPr>
            <p:cNvPr id="86049" name="Rectangle 46">
              <a:extLst>
                <a:ext uri="{FF2B5EF4-FFF2-40B4-BE49-F238E27FC236}">
                  <a16:creationId xmlns:a16="http://schemas.microsoft.com/office/drawing/2014/main" id="{0B6C6CE4-2AC5-4F7F-A963-78375C0A9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7900" y="5743575"/>
              <a:ext cx="27400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 err="1">
                  <a:solidFill>
                    <a:srgbClr val="771F45"/>
                  </a:solidFill>
                </a:rPr>
                <a:t>Acidificazione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delle acque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degli</a:t>
              </a:r>
              <a:r>
                <a:rPr lang="fr-FR" altLang="fr-FR" sz="2000" b="1" dirty="0">
                  <a:solidFill>
                    <a:srgbClr val="771F45"/>
                  </a:solidFill>
                </a:rPr>
                <a:t> </a:t>
              </a:r>
              <a:r>
                <a:rPr lang="fr-FR" altLang="fr-FR" sz="2000" b="1" dirty="0" err="1">
                  <a:solidFill>
                    <a:srgbClr val="771F45"/>
                  </a:solidFill>
                </a:rPr>
                <a:t>oceani</a:t>
              </a:r>
              <a:endParaRPr lang="fr-FR" altLang="fr-FR" sz="2000" b="1" dirty="0">
                <a:solidFill>
                  <a:srgbClr val="771F45"/>
                </a:solidFill>
              </a:endParaRPr>
            </a:p>
          </p:txBody>
        </p:sp>
        <p:pic>
          <p:nvPicPr>
            <p:cNvPr id="86050" name="Image 8">
              <a:extLst>
                <a:ext uri="{FF2B5EF4-FFF2-40B4-BE49-F238E27FC236}">
                  <a16:creationId xmlns:a16="http://schemas.microsoft.com/office/drawing/2014/main" id="{132726B3-DF0B-46D2-AE83-3DFA3518D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438" y="4203700"/>
              <a:ext cx="2443162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51" name="Picture 32">
              <a:hlinkClick r:id="rId14" action="ppaction://hlinksldjump"/>
              <a:extLst>
                <a:ext uri="{FF2B5EF4-FFF2-40B4-BE49-F238E27FC236}">
                  <a16:creationId xmlns:a16="http://schemas.microsoft.com/office/drawing/2014/main" id="{6C929FB8-1329-48A3-BA12-9E8F57694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050" y="5164138"/>
              <a:ext cx="61753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1">
            <a:extLst>
              <a:ext uri="{FF2B5EF4-FFF2-40B4-BE49-F238E27FC236}">
                <a16:creationId xmlns:a16="http://schemas.microsoft.com/office/drawing/2014/main" id="{87B2557D-5D64-4D4C-B274-71FD5F317300}"/>
              </a:ext>
            </a:extLst>
          </p:cNvPr>
          <p:cNvGrpSpPr>
            <a:grpSpLocks/>
          </p:cNvGrpSpPr>
          <p:nvPr/>
        </p:nvGrpSpPr>
        <p:grpSpPr bwMode="auto">
          <a:xfrm>
            <a:off x="2941676" y="2196806"/>
            <a:ext cx="1015200" cy="1015200"/>
            <a:chOff x="5993381" y="1048567"/>
            <a:chExt cx="2075936" cy="1467692"/>
          </a:xfrm>
          <a:solidFill>
            <a:srgbClr val="AF9F59"/>
          </a:solidFill>
        </p:grpSpPr>
        <p:sp>
          <p:nvSpPr>
            <p:cNvPr id="51" name="rond rouge">
              <a:extLst>
                <a:ext uri="{FF2B5EF4-FFF2-40B4-BE49-F238E27FC236}">
                  <a16:creationId xmlns:a16="http://schemas.microsoft.com/office/drawing/2014/main" id="{EE1E2615-77DE-46A7-9C81-3C6A8977A3F5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2" name="? bleu">
              <a:extLst>
                <a:ext uri="{FF2B5EF4-FFF2-40B4-BE49-F238E27FC236}">
                  <a16:creationId xmlns:a16="http://schemas.microsoft.com/office/drawing/2014/main" id="{EC0B1D3A-276E-42EA-8EA8-EE49F06A8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3250" y="1073502"/>
              <a:ext cx="848766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53" name="4">
            <a:extLst>
              <a:ext uri="{FF2B5EF4-FFF2-40B4-BE49-F238E27FC236}">
                <a16:creationId xmlns:a16="http://schemas.microsoft.com/office/drawing/2014/main" id="{DCA5CF68-7BF5-459B-9612-0F1AD3C049D0}"/>
              </a:ext>
            </a:extLst>
          </p:cNvPr>
          <p:cNvGrpSpPr>
            <a:grpSpLocks/>
          </p:cNvGrpSpPr>
          <p:nvPr/>
        </p:nvGrpSpPr>
        <p:grpSpPr bwMode="auto">
          <a:xfrm>
            <a:off x="2941676" y="4574387"/>
            <a:ext cx="1015200" cy="1015200"/>
            <a:chOff x="5993379" y="1048566"/>
            <a:chExt cx="2231490" cy="1391265"/>
          </a:xfrm>
          <a:solidFill>
            <a:srgbClr val="AF9F59"/>
          </a:solidFill>
        </p:grpSpPr>
        <p:sp>
          <p:nvSpPr>
            <p:cNvPr id="54" name="rond rouge">
              <a:extLst>
                <a:ext uri="{FF2B5EF4-FFF2-40B4-BE49-F238E27FC236}">
                  <a16:creationId xmlns:a16="http://schemas.microsoft.com/office/drawing/2014/main" id="{C768C7F8-3FBA-4A39-9135-518A42B5E6CF}"/>
                </a:ext>
              </a:extLst>
            </p:cNvPr>
            <p:cNvSpPr/>
            <p:nvPr/>
          </p:nvSpPr>
          <p:spPr>
            <a:xfrm>
              <a:off x="5993379" y="1048566"/>
              <a:ext cx="2231490" cy="139126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5" name="? bleu">
              <a:extLst>
                <a:ext uri="{FF2B5EF4-FFF2-40B4-BE49-F238E27FC236}">
                  <a16:creationId xmlns:a16="http://schemas.microsoft.com/office/drawing/2014/main" id="{7999B81C-3B67-41FC-917E-1B6CECB11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2728" y="1052096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56" name="2">
            <a:extLst>
              <a:ext uri="{FF2B5EF4-FFF2-40B4-BE49-F238E27FC236}">
                <a16:creationId xmlns:a16="http://schemas.microsoft.com/office/drawing/2014/main" id="{EB173050-5FB8-4B3B-A51B-F9E0E4714CBA}"/>
              </a:ext>
            </a:extLst>
          </p:cNvPr>
          <p:cNvGrpSpPr>
            <a:grpSpLocks/>
          </p:cNvGrpSpPr>
          <p:nvPr/>
        </p:nvGrpSpPr>
        <p:grpSpPr bwMode="auto">
          <a:xfrm>
            <a:off x="6282316" y="2176998"/>
            <a:ext cx="1015200" cy="1015200"/>
            <a:chOff x="5993379" y="1048565"/>
            <a:chExt cx="2218131" cy="1475217"/>
          </a:xfrm>
          <a:solidFill>
            <a:srgbClr val="AF9F59"/>
          </a:solidFill>
        </p:grpSpPr>
        <p:sp>
          <p:nvSpPr>
            <p:cNvPr id="57" name="rond rouge">
              <a:extLst>
                <a:ext uri="{FF2B5EF4-FFF2-40B4-BE49-F238E27FC236}">
                  <a16:creationId xmlns:a16="http://schemas.microsoft.com/office/drawing/2014/main" id="{F634CDB0-55A6-4BED-ACDF-1D732BE36A09}"/>
                </a:ext>
              </a:extLst>
            </p:cNvPr>
            <p:cNvSpPr/>
            <p:nvPr/>
          </p:nvSpPr>
          <p:spPr>
            <a:xfrm>
              <a:off x="5993379" y="1048565"/>
              <a:ext cx="2218131" cy="147521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8" name="? bleu">
              <a:extLst>
                <a:ext uri="{FF2B5EF4-FFF2-40B4-BE49-F238E27FC236}">
                  <a16:creationId xmlns:a16="http://schemas.microsoft.com/office/drawing/2014/main" id="{1B668AE2-434B-436B-9D8C-5B4FAAD00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986" y="1070516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59" name="5">
            <a:extLst>
              <a:ext uri="{FF2B5EF4-FFF2-40B4-BE49-F238E27FC236}">
                <a16:creationId xmlns:a16="http://schemas.microsoft.com/office/drawing/2014/main" id="{2B38F901-7611-4756-9837-17281CD76205}"/>
              </a:ext>
            </a:extLst>
          </p:cNvPr>
          <p:cNvGrpSpPr>
            <a:grpSpLocks/>
          </p:cNvGrpSpPr>
          <p:nvPr/>
        </p:nvGrpSpPr>
        <p:grpSpPr bwMode="auto">
          <a:xfrm>
            <a:off x="6279625" y="4508695"/>
            <a:ext cx="1015200" cy="1015200"/>
            <a:chOff x="5993381" y="1048565"/>
            <a:chExt cx="2197725" cy="1397491"/>
          </a:xfrm>
          <a:solidFill>
            <a:srgbClr val="AF9F59"/>
          </a:solidFill>
        </p:grpSpPr>
        <p:sp>
          <p:nvSpPr>
            <p:cNvPr id="60" name="rond rouge">
              <a:extLst>
                <a:ext uri="{FF2B5EF4-FFF2-40B4-BE49-F238E27FC236}">
                  <a16:creationId xmlns:a16="http://schemas.microsoft.com/office/drawing/2014/main" id="{16967D8D-0ECA-45E4-AB13-7619BD13D747}"/>
                </a:ext>
              </a:extLst>
            </p:cNvPr>
            <p:cNvSpPr/>
            <p:nvPr/>
          </p:nvSpPr>
          <p:spPr>
            <a:xfrm>
              <a:off x="5993381" y="1048565"/>
              <a:ext cx="2197725" cy="139749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1" name="? bleu">
              <a:extLst>
                <a:ext uri="{FF2B5EF4-FFF2-40B4-BE49-F238E27FC236}">
                  <a16:creationId xmlns:a16="http://schemas.microsoft.com/office/drawing/2014/main" id="{E88242DE-0FF4-4965-975C-B3843AC22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9823" y="1101385"/>
              <a:ext cx="848765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grpSp>
        <p:nvGrpSpPr>
          <p:cNvPr id="62" name="3">
            <a:extLst>
              <a:ext uri="{FF2B5EF4-FFF2-40B4-BE49-F238E27FC236}">
                <a16:creationId xmlns:a16="http://schemas.microsoft.com/office/drawing/2014/main" id="{FAC9B9BE-B62F-4956-98FA-2C60DAACFCA4}"/>
              </a:ext>
            </a:extLst>
          </p:cNvPr>
          <p:cNvGrpSpPr>
            <a:grpSpLocks/>
          </p:cNvGrpSpPr>
          <p:nvPr/>
        </p:nvGrpSpPr>
        <p:grpSpPr bwMode="auto">
          <a:xfrm>
            <a:off x="9441262" y="2141063"/>
            <a:ext cx="1015200" cy="1015200"/>
            <a:chOff x="6013587" y="1060471"/>
            <a:chExt cx="2167072" cy="1461177"/>
          </a:xfrm>
          <a:solidFill>
            <a:srgbClr val="AF9F59"/>
          </a:solidFill>
        </p:grpSpPr>
        <p:sp>
          <p:nvSpPr>
            <p:cNvPr id="63" name="rond rouge">
              <a:extLst>
                <a:ext uri="{FF2B5EF4-FFF2-40B4-BE49-F238E27FC236}">
                  <a16:creationId xmlns:a16="http://schemas.microsoft.com/office/drawing/2014/main" id="{CDEAA5AD-8A85-41BA-B92C-3B7E1C4FF271}"/>
                </a:ext>
              </a:extLst>
            </p:cNvPr>
            <p:cNvSpPr/>
            <p:nvPr/>
          </p:nvSpPr>
          <p:spPr>
            <a:xfrm>
              <a:off x="6013587" y="106047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4" name="? bleu">
              <a:extLst>
                <a:ext uri="{FF2B5EF4-FFF2-40B4-BE49-F238E27FC236}">
                  <a16:creationId xmlns:a16="http://schemas.microsoft.com/office/drawing/2014/main" id="{0EF1E8D8-022A-411C-AAD2-F20460059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5948" y="1133934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65" name="6">
            <a:extLst>
              <a:ext uri="{FF2B5EF4-FFF2-40B4-BE49-F238E27FC236}">
                <a16:creationId xmlns:a16="http://schemas.microsoft.com/office/drawing/2014/main" id="{E1E82390-1220-422C-9DD2-3DA59FD5A36B}"/>
              </a:ext>
            </a:extLst>
          </p:cNvPr>
          <p:cNvGrpSpPr>
            <a:grpSpLocks/>
          </p:cNvGrpSpPr>
          <p:nvPr/>
        </p:nvGrpSpPr>
        <p:grpSpPr bwMode="auto">
          <a:xfrm>
            <a:off x="9414669" y="4540152"/>
            <a:ext cx="1015200" cy="1015200"/>
            <a:chOff x="6659261" y="978042"/>
            <a:chExt cx="2196386" cy="1528849"/>
          </a:xfrm>
          <a:solidFill>
            <a:srgbClr val="AF9F59"/>
          </a:solidFill>
        </p:grpSpPr>
        <p:sp>
          <p:nvSpPr>
            <p:cNvPr id="66" name="rond rouge">
              <a:extLst>
                <a:ext uri="{FF2B5EF4-FFF2-40B4-BE49-F238E27FC236}">
                  <a16:creationId xmlns:a16="http://schemas.microsoft.com/office/drawing/2014/main" id="{55E79CDF-B9AC-415F-8697-F45D5B264161}"/>
                </a:ext>
              </a:extLst>
            </p:cNvPr>
            <p:cNvSpPr/>
            <p:nvPr/>
          </p:nvSpPr>
          <p:spPr>
            <a:xfrm>
              <a:off x="6659261" y="978042"/>
              <a:ext cx="2196386" cy="152884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7" name="? bleu">
              <a:extLst>
                <a:ext uri="{FF2B5EF4-FFF2-40B4-BE49-F238E27FC236}">
                  <a16:creationId xmlns:a16="http://schemas.microsoft.com/office/drawing/2014/main" id="{7299713A-8F5C-49FC-9782-B10619819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2529" y="1078824"/>
              <a:ext cx="848765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sp>
        <p:nvSpPr>
          <p:cNvPr id="68" name="Espace réservé du numéro de diapositive 1">
            <a:extLst>
              <a:ext uri="{FF2B5EF4-FFF2-40B4-BE49-F238E27FC236}">
                <a16:creationId xmlns:a16="http://schemas.microsoft.com/office/drawing/2014/main" id="{C14C06EB-1E6F-4223-98B7-A8AAE91B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14100" y="6054725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70" name="texte dans le carré">
            <a:extLst>
              <a:ext uri="{FF2B5EF4-FFF2-40B4-BE49-F238E27FC236}">
                <a16:creationId xmlns:a16="http://schemas.microsoft.com/office/drawing/2014/main" id="{F6DA12A2-01C4-48B9-963B-6BDF058308FA}"/>
              </a:ext>
            </a:extLst>
          </p:cNvPr>
          <p:cNvSpPr/>
          <p:nvPr/>
        </p:nvSpPr>
        <p:spPr bwMode="auto">
          <a:xfrm>
            <a:off x="10429870" y="4721225"/>
            <a:ext cx="1652594" cy="1217613"/>
          </a:xfrm>
          <a:prstGeom prst="wedgeRoundRectCallout">
            <a:avLst>
              <a:gd name="adj1" fmla="val -79142"/>
              <a:gd name="adj2" fmla="val -12628"/>
              <a:gd name="adj3" fmla="val 16667"/>
            </a:avLst>
          </a:prstGeom>
          <a:noFill/>
          <a:ln w="19050">
            <a:solidFill>
              <a:srgbClr val="771F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E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altre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ancora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…</a:t>
            </a:r>
            <a:endParaRPr lang="fr-FR" sz="1600" b="1" dirty="0">
              <a:solidFill>
                <a:srgbClr val="771F45"/>
              </a:solidFill>
            </a:endParaRPr>
          </a:p>
        </p:txBody>
      </p:sp>
      <p:sp>
        <p:nvSpPr>
          <p:cNvPr id="86048" name="ZoneTexte 52">
            <a:extLst>
              <a:ext uri="{FF2B5EF4-FFF2-40B4-BE49-F238E27FC236}">
                <a16:creationId xmlns:a16="http://schemas.microsoft.com/office/drawing/2014/main" id="{BFE92F2D-DA27-4E99-9BE7-21BE45DD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6489700"/>
            <a:ext cx="2254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771F45"/>
                </a:solidFill>
              </a:rPr>
              <a:t>B.T.M.S.A.etc.</a:t>
            </a:r>
          </a:p>
        </p:txBody>
      </p:sp>
      <p:pic>
        <p:nvPicPr>
          <p:cNvPr id="71" name="PLUS">
            <a:hlinkClick r:id="rId16" action="ppaction://hlinksldjump"/>
            <a:extLst>
              <a:ext uri="{FF2B5EF4-FFF2-40B4-BE49-F238E27FC236}">
                <a16:creationId xmlns:a16="http://schemas.microsoft.com/office/drawing/2014/main" id="{CEAAE028-C43B-4991-AF58-969F0CD992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75" y="5337950"/>
            <a:ext cx="455555" cy="4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ZtxtP-Video">
            <a:extLst>
              <a:ext uri="{FF2B5EF4-FFF2-40B4-BE49-F238E27FC236}">
                <a16:creationId xmlns:a16="http://schemas.microsoft.com/office/drawing/2014/main" id="{58EAE58C-B3BE-4F5B-95E0-A926E3BB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73" name="Immagine 38">
            <a:extLst>
              <a:ext uri="{FF2B5EF4-FFF2-40B4-BE49-F238E27FC236}">
                <a16:creationId xmlns:a16="http://schemas.microsoft.com/office/drawing/2014/main" id="{C99008CE-AF9D-4910-B620-3F145B1E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77858" grpId="0"/>
      <p:bldP spid="7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>
            <a:extLst>
              <a:ext uri="{FF2B5EF4-FFF2-40B4-BE49-F238E27FC236}">
                <a16:creationId xmlns:a16="http://schemas.microsoft.com/office/drawing/2014/main" id="{969517C2-BBB5-47E6-AFD4-103AB1B62DB2}"/>
              </a:ext>
            </a:extLst>
          </p:cNvPr>
          <p:cNvSpPr/>
          <p:nvPr/>
        </p:nvSpPr>
        <p:spPr>
          <a:xfrm>
            <a:off x="1250950" y="0"/>
            <a:ext cx="11461750" cy="10969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88067" name="Picture 4" descr="https://scontent-cdt1-1.xx.fbcdn.net/v/t1.15752-9/76727052_1357576337739692_8960118334343348224_n.png?_nc_cat=111&amp;_nc_oc=AQlmAEqAqVSlIERcLaRyDfx82wNd0eXWGfn5iUuzPL0kKgvyuhsXV1R9duC7uHAyA0E&amp;_nc_ht=scontent-cdt1-1.xx&amp;oh=22c1efd7f4b7383c8eca8cf3e9a9bc5d&amp;oe=5E4F0D56">
            <a:extLst>
              <a:ext uri="{FF2B5EF4-FFF2-40B4-BE49-F238E27FC236}">
                <a16:creationId xmlns:a16="http://schemas.microsoft.com/office/drawing/2014/main" id="{F49CA543-6AF2-47B2-9AB4-677DD73D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3" y="1470497"/>
            <a:ext cx="6821487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ZoneTexte 30">
            <a:extLst>
              <a:ext uri="{FF2B5EF4-FFF2-40B4-BE49-F238E27FC236}">
                <a16:creationId xmlns:a16="http://schemas.microsoft.com/office/drawing/2014/main" id="{B87681C5-0039-41FB-9E9E-FEE005AF2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8069" name="ZoneTexte 30">
            <a:extLst>
              <a:ext uri="{FF2B5EF4-FFF2-40B4-BE49-F238E27FC236}">
                <a16:creationId xmlns:a16="http://schemas.microsoft.com/office/drawing/2014/main" id="{249E5CE5-33B7-4024-A805-0B6B9CC38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8070" name="ZoneTexte 30">
            <a:extLst>
              <a:ext uri="{FF2B5EF4-FFF2-40B4-BE49-F238E27FC236}">
                <a16:creationId xmlns:a16="http://schemas.microsoft.com/office/drawing/2014/main" id="{A534F274-5D2F-47FF-A140-53BD32D2B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5104A3DA-A8B3-4076-BE28-3AE5E647EC0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8073" name="Rectangle 22">
            <a:extLst>
              <a:ext uri="{FF2B5EF4-FFF2-40B4-BE49-F238E27FC236}">
                <a16:creationId xmlns:a16="http://schemas.microsoft.com/office/drawing/2014/main" id="{F1E42B54-7A4F-40BF-B8B4-F0D87023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312" y="2686313"/>
            <a:ext cx="381317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Circa il  25 % di CO₂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emessa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è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assorbita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dagli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oceani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Essa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acidifica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l’</a:t>
            </a:r>
            <a:r>
              <a:rPr lang="fr-FR" altLang="fr-FR" sz="2200" b="1" dirty="0" err="1">
                <a:solidFill>
                  <a:srgbClr val="771F45"/>
                </a:solidFill>
                <a:cs typeface="Calibri" panose="020F0502020204030204" pitchFamily="34" charset="0"/>
              </a:rPr>
              <a:t>oceano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</a:t>
            </a:r>
            <a:r>
              <a:rPr lang="fr-FR" altLang="fr-FR" sz="22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cosa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rende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meno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abbondanti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gli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ioni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carbonato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(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naturalmente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presenti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nell’acqua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)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sono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utilizzati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dagli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organismi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marini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per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costruire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le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loro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conchiglie e 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loro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esoscheletri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8074" name="Rectangle 2">
            <a:extLst>
              <a:ext uri="{FF2B5EF4-FFF2-40B4-BE49-F238E27FC236}">
                <a16:creationId xmlns:a16="http://schemas.microsoft.com/office/drawing/2014/main" id="{CD7A5EB0-1460-4D6C-B606-69F3E181A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836" y="3065463"/>
            <a:ext cx="162083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b="1" dirty="0">
                <a:cs typeface="Arial" panose="020B0604020202020204" pitchFamily="34" charset="0"/>
              </a:rPr>
              <a:t>CO</a:t>
            </a:r>
            <a:r>
              <a:rPr lang="fr-FR" altLang="fr-FR" sz="1400" b="1" baseline="-25000" dirty="0">
                <a:cs typeface="Arial" panose="020B0604020202020204" pitchFamily="34" charset="0"/>
              </a:rPr>
              <a:t>2</a:t>
            </a:r>
            <a:r>
              <a:rPr lang="fr-FR" altLang="fr-FR" sz="1400" b="1" dirty="0">
                <a:cs typeface="Arial" panose="020B0604020202020204" pitchFamily="34" charset="0"/>
              </a:rPr>
              <a:t> </a:t>
            </a:r>
            <a:r>
              <a:rPr lang="fr-FR" altLang="fr-FR" sz="1400" b="1" dirty="0" err="1">
                <a:cs typeface="Arial" panose="020B0604020202020204" pitchFamily="34" charset="0"/>
              </a:rPr>
              <a:t>atmosferica</a:t>
            </a:r>
            <a:endParaRPr lang="fr-FR" altLang="fr-FR" sz="1400" b="1" dirty="0">
              <a:cs typeface="Arial" panose="020B0604020202020204" pitchFamily="34" charset="0"/>
            </a:endParaRPr>
          </a:p>
        </p:txBody>
      </p:sp>
      <p:cxnSp>
        <p:nvCxnSpPr>
          <p:cNvPr id="3" name="Connecteur en angle 2">
            <a:extLst>
              <a:ext uri="{FF2B5EF4-FFF2-40B4-BE49-F238E27FC236}">
                <a16:creationId xmlns:a16="http://schemas.microsoft.com/office/drawing/2014/main" id="{BFB5B25E-11F0-45AD-82FD-E92F529FD332}"/>
              </a:ext>
            </a:extLst>
          </p:cNvPr>
          <p:cNvCxnSpPr/>
          <p:nvPr/>
        </p:nvCxnSpPr>
        <p:spPr>
          <a:xfrm rot="16200000" flipH="1">
            <a:off x="3889112" y="3854450"/>
            <a:ext cx="900112" cy="33813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6" name="Rectangle 2">
            <a:extLst>
              <a:ext uri="{FF2B5EF4-FFF2-40B4-BE49-F238E27FC236}">
                <a16:creationId xmlns:a16="http://schemas.microsoft.com/office/drawing/2014/main" id="{EEC5075A-5D92-444D-8AF2-0BBD47DE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886" y="-250385"/>
            <a:ext cx="80232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L’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acidificazione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degli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oceani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B17AC-7827-4040-8862-950A3A79C09F}"/>
              </a:ext>
            </a:extLst>
          </p:cNvPr>
          <p:cNvGrpSpPr>
            <a:grpSpLocks/>
          </p:cNvGrpSpPr>
          <p:nvPr/>
        </p:nvGrpSpPr>
        <p:grpSpPr bwMode="auto">
          <a:xfrm>
            <a:off x="5065567" y="872394"/>
            <a:ext cx="2737250" cy="3293207"/>
            <a:chOff x="8843435" y="145966"/>
            <a:chExt cx="3022261" cy="4137670"/>
          </a:xfrm>
        </p:grpSpPr>
        <p:pic>
          <p:nvPicPr>
            <p:cNvPr id="88102" name="Picture 19">
              <a:extLst>
                <a:ext uri="{FF2B5EF4-FFF2-40B4-BE49-F238E27FC236}">
                  <a16:creationId xmlns:a16="http://schemas.microsoft.com/office/drawing/2014/main" id="{9E6AB548-C26E-48BA-9E96-608B5184F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3435" y="1268563"/>
              <a:ext cx="1512887" cy="1758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Carré corné Info">
              <a:extLst>
                <a:ext uri="{FF2B5EF4-FFF2-40B4-BE49-F238E27FC236}">
                  <a16:creationId xmlns:a16="http://schemas.microsoft.com/office/drawing/2014/main" id="{5780130A-A454-4F04-9AF1-1AFE25B78B80}"/>
                </a:ext>
              </a:extLst>
            </p:cNvPr>
            <p:cNvSpPr/>
            <p:nvPr/>
          </p:nvSpPr>
          <p:spPr>
            <a:xfrm>
              <a:off x="9778244" y="145966"/>
              <a:ext cx="2087452" cy="4137670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r>
                <a:rPr lang="fr-FR" altLang="fr-FR" sz="1400" dirty="0">
                  <a:solidFill>
                    <a:schemeClr val="tx1"/>
                  </a:solidFill>
                </a:rPr>
                <a:t>La CO₂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reagisce</a:t>
              </a:r>
              <a:r>
                <a:rPr lang="fr-FR" altLang="fr-FR" sz="1400" dirty="0">
                  <a:solidFill>
                    <a:schemeClr val="tx1"/>
                  </a:solidFill>
                </a:rPr>
                <a:t> con l’H₂O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producendo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acido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carbonico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che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porta alla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formazione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degli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ioni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idrogeno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responsabili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dell’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acidificazioni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dell’acqua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degli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b="1" dirty="0" err="1">
                  <a:solidFill>
                    <a:srgbClr val="F04624"/>
                  </a:solidFill>
                  <a:cs typeface="Calibri" panose="020F0502020204030204" pitchFamily="34" charset="0"/>
                </a:rPr>
                <a:t>oceani</a:t>
              </a: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. </a:t>
              </a:r>
              <a:endParaRPr lang="fr-FR" altLang="fr-FR" sz="1400" dirty="0">
                <a:solidFill>
                  <a:schemeClr val="tx1"/>
                </a:solidFill>
              </a:endParaRPr>
            </a:p>
            <a:p>
              <a:pPr eaLnBrk="1" hangingPunct="1">
                <a:defRPr/>
              </a:pPr>
              <a:r>
                <a:rPr lang="fr-FR" altLang="fr-FR" sz="1400" dirty="0" err="1">
                  <a:solidFill>
                    <a:schemeClr val="tx1"/>
                  </a:solidFill>
                </a:rPr>
                <a:t>Questi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ioni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idrogeno</a:t>
              </a:r>
              <a:r>
                <a:rPr lang="fr-FR" altLang="fr-FR" sz="1400" dirty="0">
                  <a:solidFill>
                    <a:schemeClr val="tx1"/>
                  </a:solidFill>
                </a:rPr>
                <a:t> si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combinano</a:t>
              </a:r>
              <a:r>
                <a:rPr lang="fr-FR" altLang="fr-FR" sz="1400" dirty="0">
                  <a:solidFill>
                    <a:schemeClr val="tx1"/>
                  </a:solidFill>
                </a:rPr>
                <a:t> con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gli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ioni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carbonato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che</a:t>
              </a:r>
              <a:r>
                <a:rPr lang="fr-FR" altLang="fr-FR" sz="1400" dirty="0">
                  <a:solidFill>
                    <a:schemeClr val="tx1"/>
                  </a:solidFill>
                </a:rPr>
                <a:t>,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quindi</a:t>
              </a:r>
              <a:r>
                <a:rPr lang="fr-FR" altLang="fr-FR" sz="1400" dirty="0">
                  <a:solidFill>
                    <a:schemeClr val="tx1"/>
                  </a:solidFill>
                </a:rPr>
                <a:t>, non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possono</a:t>
              </a:r>
              <a:r>
                <a:rPr lang="fr-FR" altLang="fr-FR" sz="1400" dirty="0">
                  <a:solidFill>
                    <a:schemeClr val="tx1"/>
                  </a:solidFill>
                </a:rPr>
                <a:t> più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essere</a:t>
              </a:r>
              <a:r>
                <a:rPr lang="fr-FR" altLang="fr-FR" sz="1400" dirty="0">
                  <a:solidFill>
                    <a:schemeClr val="tx1"/>
                  </a:solidFill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usati</a:t>
              </a:r>
              <a:r>
                <a:rPr lang="fr-FR" altLang="fr-FR" sz="1400" dirty="0">
                  <a:solidFill>
                    <a:schemeClr val="tx1"/>
                  </a:solidFill>
                </a:rPr>
                <a:t> per la </a:t>
              </a:r>
              <a:r>
                <a:rPr lang="fr-FR" altLang="fr-FR" sz="1400" dirty="0" err="1">
                  <a:solidFill>
                    <a:schemeClr val="tx1"/>
                  </a:solidFill>
                </a:rPr>
                <a:t>formazione</a:t>
              </a:r>
              <a:r>
                <a:rPr lang="fr-FR" altLang="fr-FR" sz="1400" dirty="0">
                  <a:solidFill>
                    <a:schemeClr val="tx1"/>
                  </a:solidFill>
                </a:rPr>
                <a:t> delle conchiglie. </a:t>
              </a:r>
            </a:p>
          </p:txBody>
        </p:sp>
      </p:grpSp>
      <p:sp>
        <p:nvSpPr>
          <p:cNvPr id="88078" name="Rectangle 2">
            <a:extLst>
              <a:ext uri="{FF2B5EF4-FFF2-40B4-BE49-F238E27FC236}">
                <a16:creationId xmlns:a16="http://schemas.microsoft.com/office/drawing/2014/main" id="{C31BF853-E10D-4510-8276-846A8860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799" y="4605338"/>
            <a:ext cx="10477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CO</a:t>
            </a:r>
            <a:r>
              <a:rPr lang="fr-FR" altLang="fr-FR" sz="1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chemeClr val="bg1"/>
                </a:solidFill>
                <a:cs typeface="Arial" panose="020B0604020202020204" pitchFamily="34" charset="0"/>
              </a:rPr>
              <a:t>disciolta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+ H</a:t>
            </a:r>
            <a:r>
              <a:rPr lang="fr-FR" altLang="fr-FR" sz="1400" baseline="-250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88079" name="Rectangle 2">
            <a:extLst>
              <a:ext uri="{FF2B5EF4-FFF2-40B4-BE49-F238E27FC236}">
                <a16:creationId xmlns:a16="http://schemas.microsoft.com/office/drawing/2014/main" id="{72196009-48A3-400A-98C7-DC7754692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061" y="4643438"/>
            <a:ext cx="12255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Acido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carbonico</a:t>
            </a: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BB90D46-9419-4B10-BCE7-3DAF83A6CA13}"/>
              </a:ext>
            </a:extLst>
          </p:cNvPr>
          <p:cNvCxnSpPr/>
          <p:nvPr/>
        </p:nvCxnSpPr>
        <p:spPr>
          <a:xfrm>
            <a:off x="5486136" y="4832350"/>
            <a:ext cx="26035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81" name="Rectangle 2">
            <a:extLst>
              <a:ext uri="{FF2B5EF4-FFF2-40B4-BE49-F238E27FC236}">
                <a16:creationId xmlns:a16="http://schemas.microsoft.com/office/drawing/2014/main" id="{A4280F2C-AE88-4E6D-BF34-00468769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986" y="4657725"/>
            <a:ext cx="1335088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Ioni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idrogeno</a:t>
            </a: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B4B69FF-DBE7-45C0-BF61-CFBEFC396CB1}"/>
              </a:ext>
            </a:extLst>
          </p:cNvPr>
          <p:cNvCxnSpPr/>
          <p:nvPr/>
        </p:nvCxnSpPr>
        <p:spPr>
          <a:xfrm flipH="1" flipV="1">
            <a:off x="5890949" y="5562600"/>
            <a:ext cx="37782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83" name="Rectangle 2">
            <a:extLst>
              <a:ext uri="{FF2B5EF4-FFF2-40B4-BE49-F238E27FC236}">
                <a16:creationId xmlns:a16="http://schemas.microsoft.com/office/drawing/2014/main" id="{7113891C-B7D4-4789-9DFE-5E40C5BBB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186" y="5349875"/>
            <a:ext cx="1098550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conchiglie</a:t>
            </a:r>
          </a:p>
        </p:txBody>
      </p:sp>
      <p:sp>
        <p:nvSpPr>
          <p:cNvPr id="88084" name="Rectangle 2">
            <a:extLst>
              <a:ext uri="{FF2B5EF4-FFF2-40B4-BE49-F238E27FC236}">
                <a16:creationId xmlns:a16="http://schemas.microsoft.com/office/drawing/2014/main" id="{8664EC0B-551F-46AE-88D4-EC5903A1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249" y="5383213"/>
            <a:ext cx="179705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Ioni</a:t>
            </a:r>
            <a:r>
              <a:rPr lang="fr-FR" alt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chemeClr val="bg1"/>
                </a:solidFill>
                <a:cs typeface="Arial" panose="020B0604020202020204" pitchFamily="34" charset="0"/>
              </a:rPr>
              <a:t>carbonato</a:t>
            </a:r>
            <a:endParaRPr lang="fr-FR" alt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618FFD"/>
              </a:buClr>
              <a:buFont typeface="Monotype Sorts" panose="05000000000000000000" charset="2"/>
              <a:buNone/>
            </a:pPr>
            <a:r>
              <a:rPr lang="fr-FR" altLang="fr-FR" sz="1200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fr-FR" altLang="fr-FR" sz="1200" dirty="0" err="1">
                <a:solidFill>
                  <a:schemeClr val="bg1"/>
                </a:solidFill>
                <a:cs typeface="Arial" panose="020B0604020202020204" pitchFamily="34" charset="0"/>
              </a:rPr>
              <a:t>presenti</a:t>
            </a:r>
            <a:r>
              <a:rPr lang="fr-FR" altLang="fr-FR" sz="12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1200" dirty="0" err="1">
                <a:solidFill>
                  <a:schemeClr val="bg1"/>
                </a:solidFill>
                <a:cs typeface="Arial" panose="020B0604020202020204" pitchFamily="34" charset="0"/>
              </a:rPr>
              <a:t>naturalmente</a:t>
            </a:r>
            <a:r>
              <a:rPr lang="fr-FR" altLang="fr-FR" sz="12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7AE6CD2-BA2E-46D1-9FCC-8EA73CCBB622}"/>
              </a:ext>
            </a:extLst>
          </p:cNvPr>
          <p:cNvCxnSpPr/>
          <p:nvPr/>
        </p:nvCxnSpPr>
        <p:spPr>
          <a:xfrm>
            <a:off x="6732324" y="4832350"/>
            <a:ext cx="26035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ultiplication 31">
            <a:extLst>
              <a:ext uri="{FF2B5EF4-FFF2-40B4-BE49-F238E27FC236}">
                <a16:creationId xmlns:a16="http://schemas.microsoft.com/office/drawing/2014/main" id="{4C98AD2E-A3E2-4C96-986D-652D36530033}"/>
              </a:ext>
            </a:extLst>
          </p:cNvPr>
          <p:cNvSpPr/>
          <p:nvPr/>
        </p:nvSpPr>
        <p:spPr>
          <a:xfrm>
            <a:off x="5989374" y="5286375"/>
            <a:ext cx="274637" cy="55245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courbée vers le haut 32">
            <a:extLst>
              <a:ext uri="{FF2B5EF4-FFF2-40B4-BE49-F238E27FC236}">
                <a16:creationId xmlns:a16="http://schemas.microsoft.com/office/drawing/2014/main" id="{136D4F5F-7514-4B07-B3DF-7F3CE9CB97F2}"/>
              </a:ext>
            </a:extLst>
          </p:cNvPr>
          <p:cNvSpPr/>
          <p:nvPr/>
        </p:nvSpPr>
        <p:spPr>
          <a:xfrm rot="18133354">
            <a:off x="7467336" y="5272088"/>
            <a:ext cx="636587" cy="249238"/>
          </a:xfrm>
          <a:prstGeom prst="curvedUpArrow">
            <a:avLst>
              <a:gd name="adj1" fmla="val 25000"/>
              <a:gd name="adj2" fmla="val 61914"/>
              <a:gd name="adj3" fmla="val 2659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88088" name="Groupe 28">
            <a:extLst>
              <a:ext uri="{FF2B5EF4-FFF2-40B4-BE49-F238E27FC236}">
                <a16:creationId xmlns:a16="http://schemas.microsoft.com/office/drawing/2014/main" id="{01A7CA02-AE70-41FD-8737-C3C3CAFD4076}"/>
              </a:ext>
            </a:extLst>
          </p:cNvPr>
          <p:cNvGrpSpPr>
            <a:grpSpLocks/>
          </p:cNvGrpSpPr>
          <p:nvPr/>
        </p:nvGrpSpPr>
        <p:grpSpPr bwMode="auto">
          <a:xfrm>
            <a:off x="8247365" y="882409"/>
            <a:ext cx="3759591" cy="1685976"/>
            <a:chOff x="7101974" y="2075775"/>
            <a:chExt cx="3772092" cy="1593404"/>
          </a:xfrm>
        </p:grpSpPr>
        <p:sp>
          <p:nvSpPr>
            <p:cNvPr id="30" name="Ellipse 3">
              <a:extLst>
                <a:ext uri="{FF2B5EF4-FFF2-40B4-BE49-F238E27FC236}">
                  <a16:creationId xmlns:a16="http://schemas.microsoft.com/office/drawing/2014/main" id="{EEE846E6-DC3A-4B09-A6D9-D38FEED7D279}"/>
                </a:ext>
              </a:extLst>
            </p:cNvPr>
            <p:cNvSpPr/>
            <p:nvPr/>
          </p:nvSpPr>
          <p:spPr bwMode="auto">
            <a:xfrm>
              <a:off x="7101974" y="2075775"/>
              <a:ext cx="3772092" cy="159340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ED778B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101" name="Rectangle 2">
              <a:extLst>
                <a:ext uri="{FF2B5EF4-FFF2-40B4-BE49-F238E27FC236}">
                  <a16:creationId xmlns:a16="http://schemas.microsoft.com/office/drawing/2014/main" id="{15EC3112-CB16-438E-BB15-F72DDFA82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709" y="2222456"/>
              <a:ext cx="3296381" cy="1047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Molte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specie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che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vivono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nei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mari e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negli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oceani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fanno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fatica</a:t>
              </a:r>
              <a:r>
                <a:rPr lang="fr-FR" altLang="fr-FR" sz="2200" dirty="0">
                  <a:solidFill>
                    <a:schemeClr val="bg1"/>
                  </a:solidFill>
                  <a:cs typeface="Arial" panose="020B0604020202020204" pitchFamily="34" charset="0"/>
                </a:rPr>
                <a:t> a </a:t>
              </a:r>
              <a:r>
                <a:rPr lang="fr-FR" altLang="fr-FR" sz="2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sopravvivere</a:t>
              </a:r>
              <a:endParaRPr lang="fr-FR" altLang="fr-FR" sz="2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F37CF4D5-E78F-46F4-BC31-D4B58863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14100" y="6054725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42</a:t>
            </a:r>
          </a:p>
        </p:txBody>
      </p:sp>
      <p:pic>
        <p:nvPicPr>
          <p:cNvPr id="88091" name="PictoVideo">
            <a:extLst>
              <a:ext uri="{FF2B5EF4-FFF2-40B4-BE49-F238E27FC236}">
                <a16:creationId xmlns:a16="http://schemas.microsoft.com/office/drawing/2014/main" id="{243B0E75-43DD-4610-A029-06BB13953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txtP-Info">
            <a:extLst>
              <a:ext uri="{FF2B5EF4-FFF2-40B4-BE49-F238E27FC236}">
                <a16:creationId xmlns:a16="http://schemas.microsoft.com/office/drawing/2014/main" id="{EB5DFBFC-6D75-4CE5-9158-14F620468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8" name="ZtxtP-Video">
            <a:extLst>
              <a:ext uri="{FF2B5EF4-FFF2-40B4-BE49-F238E27FC236}">
                <a16:creationId xmlns:a16="http://schemas.microsoft.com/office/drawing/2014/main" id="{1990856E-FDFC-4442-B9CE-93F8901E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88094" name="PictoGuide">
            <a:extLst>
              <a:ext uri="{FF2B5EF4-FFF2-40B4-BE49-F238E27FC236}">
                <a16:creationId xmlns:a16="http://schemas.microsoft.com/office/drawing/2014/main" id="{74ABC5F6-17C6-49B2-92B1-3E92DC27C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txtP-Guide">
            <a:extLst>
              <a:ext uri="{FF2B5EF4-FFF2-40B4-BE49-F238E27FC236}">
                <a16:creationId xmlns:a16="http://schemas.microsoft.com/office/drawing/2014/main" id="{45F0BC9E-DAEF-4E6D-94C7-4285A0F48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0" y="3341217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88097" name="PictoVideo">
            <a:extLst>
              <a:ext uri="{FF2B5EF4-FFF2-40B4-BE49-F238E27FC236}">
                <a16:creationId xmlns:a16="http://schemas.microsoft.com/office/drawing/2014/main" id="{C0F9A33C-13C8-4388-887E-1381EADC8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8" name="Image 42">
            <a:extLst>
              <a:ext uri="{FF2B5EF4-FFF2-40B4-BE49-F238E27FC236}">
                <a16:creationId xmlns:a16="http://schemas.microsoft.com/office/drawing/2014/main" id="{C52C72F7-B558-4E2E-9797-01EA162E4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9" name="Image 1">
            <a:extLst>
              <a:ext uri="{FF2B5EF4-FFF2-40B4-BE49-F238E27FC236}">
                <a16:creationId xmlns:a16="http://schemas.microsoft.com/office/drawing/2014/main" id="{4C8BD995-A314-418A-B6A6-2C0F986C4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6350"/>
            <a:ext cx="96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txtP-Video">
            <a:extLst>
              <a:ext uri="{FF2B5EF4-FFF2-40B4-BE49-F238E27FC236}">
                <a16:creationId xmlns:a16="http://schemas.microsoft.com/office/drawing/2014/main" id="{76497A27-6925-4BBE-B36D-196D49E9C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5FFA83A4-2442-411D-8E9C-5DE32FC34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>
            <a:extLst>
              <a:ext uri="{FF2B5EF4-FFF2-40B4-BE49-F238E27FC236}">
                <a16:creationId xmlns:a16="http://schemas.microsoft.com/office/drawing/2014/main" id="{0199D539-4784-461E-AB90-10ACA79E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155700"/>
            <a:ext cx="4170363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10">
            <a:extLst>
              <a:ext uri="{FF2B5EF4-FFF2-40B4-BE49-F238E27FC236}">
                <a16:creationId xmlns:a16="http://schemas.microsoft.com/office/drawing/2014/main" id="{38C61592-1E9F-4F92-8CB8-4CB04B68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2"/>
          <a:stretch>
            <a:fillRect/>
          </a:stretch>
        </p:blipFill>
        <p:spPr bwMode="auto">
          <a:xfrm>
            <a:off x="3671888" y="1028700"/>
            <a:ext cx="3475037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11">
            <a:extLst>
              <a:ext uri="{FF2B5EF4-FFF2-40B4-BE49-F238E27FC236}">
                <a16:creationId xmlns:a16="http://schemas.microsoft.com/office/drawing/2014/main" id="{7DDFAA7F-0EED-4C3C-BA49-B9E4496B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/>
          <a:stretch>
            <a:fillRect/>
          </a:stretch>
        </p:blipFill>
        <p:spPr bwMode="auto">
          <a:xfrm>
            <a:off x="3671888" y="3717925"/>
            <a:ext cx="3475037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2DEB043-D99B-48CA-ABAE-DB5359758710}"/>
              </a:ext>
            </a:extLst>
          </p:cNvPr>
          <p:cNvSpPr/>
          <p:nvPr/>
        </p:nvSpPr>
        <p:spPr>
          <a:xfrm>
            <a:off x="1016000" y="-6350"/>
            <a:ext cx="11320463" cy="1095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164C85F6-FF55-4C46-B4E7-3598A9F85764}"/>
              </a:ext>
            </a:extLst>
          </p:cNvPr>
          <p:cNvSpPr/>
          <p:nvPr/>
        </p:nvSpPr>
        <p:spPr>
          <a:xfrm>
            <a:off x="-44450" y="-119063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9463" name="PictoVideo">
            <a:extLst>
              <a:ext uri="{FF2B5EF4-FFF2-40B4-BE49-F238E27FC236}">
                <a16:creationId xmlns:a16="http://schemas.microsoft.com/office/drawing/2014/main" id="{6C4521D6-23B3-466B-BAF0-F557D2828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txtP-Info">
            <a:extLst>
              <a:ext uri="{FF2B5EF4-FFF2-40B4-BE49-F238E27FC236}">
                <a16:creationId xmlns:a16="http://schemas.microsoft.com/office/drawing/2014/main" id="{4437E7FD-AAA8-4EDA-BCF3-BFA657F43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2" name="ZtxtP-Video">
            <a:extLst>
              <a:ext uri="{FF2B5EF4-FFF2-40B4-BE49-F238E27FC236}">
                <a16:creationId xmlns:a16="http://schemas.microsoft.com/office/drawing/2014/main" id="{634474F5-C17F-43AA-A6C5-63BB5B848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6" name="PictoGuide">
            <a:extLst>
              <a:ext uri="{FF2B5EF4-FFF2-40B4-BE49-F238E27FC236}">
                <a16:creationId xmlns:a16="http://schemas.microsoft.com/office/drawing/2014/main" id="{B2596979-E473-40F7-B108-24733CB4F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Guide">
            <a:extLst>
              <a:ext uri="{FF2B5EF4-FFF2-40B4-BE49-F238E27FC236}">
                <a16:creationId xmlns:a16="http://schemas.microsoft.com/office/drawing/2014/main" id="{EFEE03B9-E163-44A5-BDE0-569BEC477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5" name="ZtxtP-Video">
            <a:extLst>
              <a:ext uri="{FF2B5EF4-FFF2-40B4-BE49-F238E27FC236}">
                <a16:creationId xmlns:a16="http://schemas.microsoft.com/office/drawing/2014/main" id="{F1FA0009-B82F-4EF4-9595-86C3FEF34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ES.</a:t>
            </a:r>
          </a:p>
        </p:txBody>
      </p:sp>
      <p:pic>
        <p:nvPicPr>
          <p:cNvPr id="19469" name="PictoVideo">
            <a:extLst>
              <a:ext uri="{FF2B5EF4-FFF2-40B4-BE49-F238E27FC236}">
                <a16:creationId xmlns:a16="http://schemas.microsoft.com/office/drawing/2014/main" id="{627DF264-9054-4A27-97A8-DDE65043A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ZoneTexte 30">
            <a:extLst>
              <a:ext uri="{FF2B5EF4-FFF2-40B4-BE49-F238E27FC236}">
                <a16:creationId xmlns:a16="http://schemas.microsoft.com/office/drawing/2014/main" id="{53246CE0-6D92-4367-BE50-844599C0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9471" name="ZoneTexte 30">
            <a:extLst>
              <a:ext uri="{FF2B5EF4-FFF2-40B4-BE49-F238E27FC236}">
                <a16:creationId xmlns:a16="http://schemas.microsoft.com/office/drawing/2014/main" id="{DE807D7D-3B37-4B36-8AF4-AA102C84C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9473" name="Image 42">
            <a:extLst>
              <a:ext uri="{FF2B5EF4-FFF2-40B4-BE49-F238E27FC236}">
                <a16:creationId xmlns:a16="http://schemas.microsoft.com/office/drawing/2014/main" id="{BF8E00D6-1B7A-41A0-AD43-9D1A72D8B2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436B55FD-C80A-4AAF-9D44-B20392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76" name="Rectangle 1">
            <a:extLst>
              <a:ext uri="{FF2B5EF4-FFF2-40B4-BE49-F238E27FC236}">
                <a16:creationId xmlns:a16="http://schemas.microsoft.com/office/drawing/2014/main" id="{ACFD29E2-BEB7-45D2-B833-75651F4E11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69800" y="4983912"/>
            <a:ext cx="31080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wikimedia.org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5E3AE6-9321-4B4B-9AE9-752AF3A17A4C}"/>
              </a:ext>
            </a:extLst>
          </p:cNvPr>
          <p:cNvSpPr/>
          <p:nvPr/>
        </p:nvSpPr>
        <p:spPr>
          <a:xfrm>
            <a:off x="1844675" y="122238"/>
            <a:ext cx="9663113" cy="6309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Avete</a:t>
            </a:r>
            <a:r>
              <a:rPr 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sentito</a:t>
            </a:r>
            <a:r>
              <a:rPr 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parlare</a:t>
            </a:r>
            <a:r>
              <a:rPr 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dello</a:t>
            </a:r>
            <a:r>
              <a:rPr 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smog* </a:t>
            </a:r>
            <a:r>
              <a:rPr lang="fr-FR" sz="3500" b="1" dirty="0" err="1">
                <a:solidFill>
                  <a:srgbClr val="771F45"/>
                </a:solidFill>
                <a:latin typeface="+mn-lt"/>
                <a:cs typeface="Arial" charset="0"/>
              </a:rPr>
              <a:t>del</a:t>
            </a:r>
            <a:r>
              <a:rPr lang="fr-FR" sz="3500" b="1" dirty="0">
                <a:solidFill>
                  <a:srgbClr val="771F45"/>
                </a:solidFill>
                <a:latin typeface="+mn-lt"/>
                <a:cs typeface="Arial" charset="0"/>
              </a:rPr>
              <a:t> 1952 ?</a:t>
            </a:r>
            <a:endParaRPr lang="fr-FR" sz="35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19478" name="ZoneTexte 26">
            <a:extLst>
              <a:ext uri="{FF2B5EF4-FFF2-40B4-BE49-F238E27FC236}">
                <a16:creationId xmlns:a16="http://schemas.microsoft.com/office/drawing/2014/main" id="{0797AF3B-B544-48CB-86F5-40D3FB65D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663" y="6556375"/>
            <a:ext cx="1510222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*Smog =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smoke</a:t>
            </a:r>
            <a:r>
              <a:rPr lang="fr-FR" alt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 </a:t>
            </a:r>
            <a:r>
              <a:rPr lang="fr-FR" alt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fog</a:t>
            </a:r>
            <a:endParaRPr lang="fr-FR" alt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FF58FF-E98F-45B9-A328-BC32E44B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925" y="1028700"/>
            <a:ext cx="485616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Nel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1952, 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Londra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si è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verificata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una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catastrofe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sanitaria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ha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causato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più di 12 000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morti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!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Il 4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dicembre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1952, un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anticiclone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ha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provocato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un’inversione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termica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ha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fatto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precipitare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le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temperature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determinando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un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ristagno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al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suolo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degli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inquinanti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per ben 5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giorni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consecutivi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. </a:t>
            </a:r>
            <a:b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</a:b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All’epoca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, per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riscaldarsi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, si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utilizzavano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le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stufe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a carbone. L’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inquinamento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prodotto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dal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loro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massiccio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utilizzo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è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andato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sommarsi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quello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generato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dalle industrie, dalle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centrali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elettriche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a carbone, dalle auto e dalle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altre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attività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commerciali</a:t>
            </a:r>
            <a:r>
              <a:rPr lang="fr-FR" altLang="fr-FR" sz="1800" b="1" dirty="0">
                <a:solidFill>
                  <a:srgbClr val="771F45"/>
                </a:solidFill>
                <a:cs typeface="Calibri" panose="020F0502020204030204" pitchFamily="34" charset="0"/>
              </a:rPr>
              <a:t>. </a:t>
            </a:r>
            <a:br>
              <a:rPr lang="fr-FR" altLang="fr-FR" sz="1800" b="1" dirty="0">
                <a:solidFill>
                  <a:srgbClr val="771F45"/>
                </a:solidFill>
                <a:cs typeface="Calibri" panose="020F0502020204030204" pitchFamily="34" charset="0"/>
              </a:rPr>
            </a:br>
            <a:endParaRPr lang="fr-FR" altLang="fr-FR" sz="1800" b="1" dirty="0">
              <a:solidFill>
                <a:srgbClr val="771F45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Una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nebbia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spessa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(smog) ha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ricoperto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la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città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e le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persone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sono morte per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problemi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respiratori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…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Questo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è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stato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l’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episodio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inquinamento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ha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causato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più </a:t>
            </a:r>
            <a:r>
              <a:rPr lang="fr-FR" altLang="fr-FR" sz="1800" dirty="0" err="1">
                <a:solidFill>
                  <a:srgbClr val="771F45"/>
                </a:solidFill>
                <a:cs typeface="Calibri" panose="020F0502020204030204" pitchFamily="34" charset="0"/>
              </a:rPr>
              <a:t>morti</a:t>
            </a:r>
            <a:r>
              <a:rPr lang="fr-FR" altLang="fr-FR" sz="1800" dirty="0">
                <a:solidFill>
                  <a:srgbClr val="771F45"/>
                </a:solidFill>
                <a:cs typeface="Calibri" panose="020F0502020204030204" pitchFamily="34" charset="0"/>
              </a:rPr>
              <a:t> in Europa…</a:t>
            </a:r>
            <a:r>
              <a:rPr lang="fr-FR" altLang="fr-FR" sz="18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4" name="Immagine 38">
            <a:extLst>
              <a:ext uri="{FF2B5EF4-FFF2-40B4-BE49-F238E27FC236}">
                <a16:creationId xmlns:a16="http://schemas.microsoft.com/office/drawing/2014/main" id="{AD5CFC4B-8504-45BE-8174-D1389F6D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" y="122238"/>
            <a:ext cx="144709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>
            <a:extLst>
              <a:ext uri="{FF2B5EF4-FFF2-40B4-BE49-F238E27FC236}">
                <a16:creationId xmlns:a16="http://schemas.microsoft.com/office/drawing/2014/main" id="{5C2E425D-F087-411D-806A-01D428CD3795}"/>
              </a:ext>
            </a:extLst>
          </p:cNvPr>
          <p:cNvSpPr/>
          <p:nvPr/>
        </p:nvSpPr>
        <p:spPr>
          <a:xfrm rot="16200000">
            <a:off x="5330031" y="-3968"/>
            <a:ext cx="1531937" cy="12192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1288ACC7-0ABB-427C-A88C-DB07E000E8FC}"/>
              </a:ext>
            </a:extLst>
          </p:cNvPr>
          <p:cNvSpPr/>
          <p:nvPr/>
        </p:nvSpPr>
        <p:spPr>
          <a:xfrm>
            <a:off x="-112713" y="0"/>
            <a:ext cx="12268201" cy="15573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FF2E50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DD03F-F1C2-47EA-B1BF-9CFFDFF75CFB}"/>
              </a:ext>
            </a:extLst>
          </p:cNvPr>
          <p:cNvSpPr/>
          <p:nvPr/>
        </p:nvSpPr>
        <p:spPr>
          <a:xfrm>
            <a:off x="-163513" y="-96838"/>
            <a:ext cx="12620626" cy="7080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grpSp>
        <p:nvGrpSpPr>
          <p:cNvPr id="90117" name="Groupe 1">
            <a:extLst>
              <a:ext uri="{FF2B5EF4-FFF2-40B4-BE49-F238E27FC236}">
                <a16:creationId xmlns:a16="http://schemas.microsoft.com/office/drawing/2014/main" id="{5421E373-2EA2-4157-B625-98706D04F2F1}"/>
              </a:ext>
            </a:extLst>
          </p:cNvPr>
          <p:cNvGrpSpPr>
            <a:grpSpLocks/>
          </p:cNvGrpSpPr>
          <p:nvPr/>
        </p:nvGrpSpPr>
        <p:grpSpPr bwMode="auto">
          <a:xfrm rot="-312634">
            <a:off x="9591988" y="62164"/>
            <a:ext cx="2557463" cy="890587"/>
            <a:chOff x="8636122" y="537781"/>
            <a:chExt cx="2557467" cy="891384"/>
          </a:xfrm>
        </p:grpSpPr>
        <p:sp>
          <p:nvSpPr>
            <p:cNvPr id="32" name="Ellipse 3">
              <a:extLst>
                <a:ext uri="{FF2B5EF4-FFF2-40B4-BE49-F238E27FC236}">
                  <a16:creationId xmlns:a16="http://schemas.microsoft.com/office/drawing/2014/main" id="{C156D3DD-B34A-4741-8719-72B8C52E21B7}"/>
                </a:ext>
              </a:extLst>
            </p:cNvPr>
            <p:cNvSpPr/>
            <p:nvPr/>
          </p:nvSpPr>
          <p:spPr>
            <a:xfrm rot="626978">
              <a:off x="8772202" y="537781"/>
              <a:ext cx="2220916" cy="89138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899D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246B157A-DD51-4D07-A0BE-9EB7DC6A2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26978">
              <a:off x="8636122" y="656575"/>
              <a:ext cx="2557467" cy="6469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Grazie a tutti per la </a:t>
              </a:r>
              <a:r>
                <a:rPr lang="fr-FR" altLang="fr-FR" b="1" kern="0" dirty="0" err="1">
                  <a:solidFill>
                    <a:schemeClr val="bg1"/>
                  </a:solidFill>
                  <a:latin typeface="+mn-lt"/>
                </a:rPr>
                <a:t>vostra</a:t>
              </a: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fr-FR" altLang="fr-FR" b="1" kern="0" dirty="0" err="1">
                  <a:solidFill>
                    <a:schemeClr val="bg1"/>
                  </a:solidFill>
                  <a:latin typeface="+mn-lt"/>
                </a:rPr>
                <a:t>attenzione</a:t>
              </a: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 ! </a:t>
              </a:r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CD599D06-EB00-4293-B8DA-18D23E0C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209550"/>
            <a:ext cx="6061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3000" b="1" dirty="0">
                <a:latin typeface="+mn-lt"/>
                <a:cs typeface="Arial" charset="0"/>
              </a:rPr>
              <a:t>Le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conseguenze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dell’inquinamento</a:t>
            </a:r>
            <a:r>
              <a:rPr 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dell’aria</a:t>
            </a:r>
            <a:endParaRPr lang="fr-FR" sz="30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672322C5-07FD-4991-8676-D8C504E8B7D6}"/>
              </a:ext>
            </a:extLst>
          </p:cNvPr>
          <p:cNvSpPr/>
          <p:nvPr/>
        </p:nvSpPr>
        <p:spPr>
          <a:xfrm rot="20999163">
            <a:off x="58738" y="520700"/>
            <a:ext cx="2530475" cy="646113"/>
          </a:xfrm>
          <a:prstGeom prst="roundRect">
            <a:avLst/>
          </a:prstGeom>
          <a:solidFill>
            <a:srgbClr val="ED778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771F45"/>
                </a:solidFill>
                <a:cs typeface="Arial" panose="020B0604020202020204" pitchFamily="34" charset="0"/>
              </a:rPr>
              <a:t>    MODULO</a:t>
            </a:r>
            <a:r>
              <a:rPr lang="fr-FR" sz="3600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3 </a:t>
            </a:r>
            <a:endParaRPr lang="fr-FR" sz="3600" baseline="30000" dirty="0">
              <a:solidFill>
                <a:schemeClr val="bg1"/>
              </a:solidFill>
            </a:endParaRPr>
          </a:p>
        </p:txBody>
      </p:sp>
      <p:sp>
        <p:nvSpPr>
          <p:cNvPr id="26" name="Rectangle à coins arrondis 25">
            <a:extLst>
              <a:ext uri="{FF2B5EF4-FFF2-40B4-BE49-F238E27FC236}">
                <a16:creationId xmlns:a16="http://schemas.microsoft.com/office/drawing/2014/main" id="{A7279EC5-DC84-41FA-8C64-C9252FF74BF3}"/>
              </a:ext>
            </a:extLst>
          </p:cNvPr>
          <p:cNvSpPr/>
          <p:nvPr/>
        </p:nvSpPr>
        <p:spPr>
          <a:xfrm>
            <a:off x="280988" y="4441825"/>
            <a:ext cx="3222625" cy="731838"/>
          </a:xfrm>
          <a:prstGeom prst="roundRect">
            <a:avLst/>
          </a:prstGeom>
          <a:solidFill>
            <a:srgbClr val="FF899D"/>
          </a:solidFill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kern="0" dirty="0" err="1">
                <a:solidFill>
                  <a:srgbClr val="771F45"/>
                </a:solidFill>
                <a:cs typeface="Calibri" panose="020F0502020204030204" pitchFamily="34" charset="0"/>
              </a:rPr>
              <a:t>Contattateci</a:t>
            </a:r>
            <a:r>
              <a:rPr lang="fr-FR" altLang="fr-FR" sz="1600" kern="0" dirty="0">
                <a:solidFill>
                  <a:srgbClr val="771F45"/>
                </a:solidFill>
                <a:cs typeface="Calibri" panose="020F0502020204030204" pitchFamily="34" charset="0"/>
              </a:rPr>
              <a:t> :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b="1" dirty="0">
                <a:solidFill>
                  <a:srgbClr val="771F45"/>
                </a:solidFill>
                <a:cs typeface="Calibri" panose="020F0502020204030204" pitchFamily="34" charset="0"/>
              </a:rPr>
              <a:t>contact@airandme.org</a:t>
            </a:r>
            <a:endParaRPr lang="fr-FR" altLang="fr-FR" sz="1600" b="1" kern="0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90122" name="Picture 24">
            <a:extLst>
              <a:ext uri="{FF2B5EF4-FFF2-40B4-BE49-F238E27FC236}">
                <a16:creationId xmlns:a16="http://schemas.microsoft.com/office/drawing/2014/main" id="{5B44DEE5-DF81-41D4-AB39-ED67CA6A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5991225"/>
            <a:ext cx="1630362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3" name="Picture 25">
            <a:extLst>
              <a:ext uri="{FF2B5EF4-FFF2-40B4-BE49-F238E27FC236}">
                <a16:creationId xmlns:a16="http://schemas.microsoft.com/office/drawing/2014/main" id="{1036AABA-92DE-4E10-9419-C5391269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1"/>
          <a:stretch>
            <a:fillRect/>
          </a:stretch>
        </p:blipFill>
        <p:spPr bwMode="auto">
          <a:xfrm>
            <a:off x="2319338" y="6146800"/>
            <a:ext cx="1446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4" name="Picture 2">
            <a:extLst>
              <a:ext uri="{FF2B5EF4-FFF2-40B4-BE49-F238E27FC236}">
                <a16:creationId xmlns:a16="http://schemas.microsoft.com/office/drawing/2014/main" id="{69A8183E-5C57-46D2-A555-0FB36F69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5991225"/>
            <a:ext cx="1408112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5" name="Image 12">
            <a:extLst>
              <a:ext uri="{FF2B5EF4-FFF2-40B4-BE49-F238E27FC236}">
                <a16:creationId xmlns:a16="http://schemas.microsoft.com/office/drawing/2014/main" id="{30555177-ED94-4302-9879-3B4964F1E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6016625"/>
            <a:ext cx="17145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25">
            <a:extLst>
              <a:ext uri="{FF2B5EF4-FFF2-40B4-BE49-F238E27FC236}">
                <a16:creationId xmlns:a16="http://schemas.microsoft.com/office/drawing/2014/main" id="{82F90217-C43B-459A-A4DA-CCE0F129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6"/>
          <a:stretch>
            <a:fillRect/>
          </a:stretch>
        </p:blipFill>
        <p:spPr bwMode="auto">
          <a:xfrm>
            <a:off x="1374775" y="5797550"/>
            <a:ext cx="103663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7" name="Image 19">
            <a:extLst>
              <a:ext uri="{FF2B5EF4-FFF2-40B4-BE49-F238E27FC236}">
                <a16:creationId xmlns:a16="http://schemas.microsoft.com/office/drawing/2014/main" id="{5024E23C-45A1-4ACE-9F77-A67E1B6D5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8" y="5991225"/>
            <a:ext cx="132556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7" name="Image 18">
            <a:hlinkClick r:id="rId8" action="ppaction://hlinksldjump"/>
            <a:extLst>
              <a:ext uri="{FF2B5EF4-FFF2-40B4-BE49-F238E27FC236}">
                <a16:creationId xmlns:a16="http://schemas.microsoft.com/office/drawing/2014/main" id="{5318BA53-28A2-4820-8F8B-9916C674F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9538" y="54991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28" name="Image 18">
            <a:hlinkClick r:id="rId10" action="ppaction://hlinksldjump"/>
            <a:extLst>
              <a:ext uri="{FF2B5EF4-FFF2-40B4-BE49-F238E27FC236}">
                <a16:creationId xmlns:a16="http://schemas.microsoft.com/office/drawing/2014/main" id="{C4371A7F-CA80-46EB-9596-FBE34089D3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4300" y="61087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txt-Sommaire">
            <a:extLst>
              <a:ext uri="{FF2B5EF4-FFF2-40B4-BE49-F238E27FC236}">
                <a16:creationId xmlns:a16="http://schemas.microsoft.com/office/drawing/2014/main" id="{03D6F66C-3FAF-4F57-93C7-FC990B139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5570538"/>
            <a:ext cx="1065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kern="0" dirty="0" err="1">
                <a:solidFill>
                  <a:prstClr val="black"/>
                </a:solidFill>
                <a:latin typeface="+mn-lt"/>
              </a:rPr>
              <a:t>Sommario</a:t>
            </a:r>
            <a:endParaRPr lang="fr-FR" altLang="fr-FR" sz="1400" b="1" kern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5" name="Ztxt-Début">
            <a:extLst>
              <a:ext uri="{FF2B5EF4-FFF2-40B4-BE49-F238E27FC236}">
                <a16:creationId xmlns:a16="http://schemas.microsoft.com/office/drawing/2014/main" id="{C4919FF3-1015-4698-8B06-A3194DD6D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6200775"/>
            <a:ext cx="884237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kern="0" dirty="0" err="1">
                <a:solidFill>
                  <a:prstClr val="black"/>
                </a:solidFill>
                <a:latin typeface="+mn-lt"/>
              </a:rPr>
              <a:t>Inizio</a:t>
            </a:r>
            <a:endParaRPr lang="fr-FR" altLang="fr-FR" sz="1400" b="1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90132" name="Image 1">
            <a:extLst>
              <a:ext uri="{FF2B5EF4-FFF2-40B4-BE49-F238E27FC236}">
                <a16:creationId xmlns:a16="http://schemas.microsoft.com/office/drawing/2014/main" id="{0FC91955-427E-44EE-85FD-3DB3F84ED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6016625"/>
            <a:ext cx="15255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4">
            <a:extLst>
              <a:ext uri="{FF2B5EF4-FFF2-40B4-BE49-F238E27FC236}">
                <a16:creationId xmlns:a16="http://schemas.microsoft.com/office/drawing/2014/main" id="{D5F6AEE3-2C8A-453C-B6BE-559561D11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522413"/>
            <a:ext cx="6061075" cy="2892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Obiettivo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di questo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supporto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didattico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sensibilizzare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gli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studenti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delle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scuole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superiori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sul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tema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della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qualità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dell’aria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.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prodotto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AtmoSud</a:t>
            </a:r>
            <a:endParaRPr lang="fr-FR" altLang="fr-FR" sz="1300" kern="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ideato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Victor Hugo ESPINOSA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realizzato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Marie Anne LE MEUR, Anaïs AUGE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Partners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Région Sud Provence-Alpes-Côte d’Azur, Académies d’Aix-Marseille et de Nice, Maison de l’écologie de Provence, Fédération L’Air et Moi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Immagini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/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impaginazione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Emilie FRANCESCONI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Diffusione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download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gratuito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su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  <a:hlinkClick r:id="rId13"/>
              </a:rPr>
              <a:t>www.lairetmoi.org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/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  <a:hlinkClick r:id="rId14"/>
              </a:rPr>
              <a:t>www.noielaria.it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endParaRPr lang="fr-FR" altLang="fr-FR" sz="1300" kern="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Contenuto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8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moduli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di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cui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3 sono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già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on line !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fr-FR" altLang="fr-FR" sz="1200" kern="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ZoneTexte 4">
            <a:extLst>
              <a:ext uri="{FF2B5EF4-FFF2-40B4-BE49-F238E27FC236}">
                <a16:creationId xmlns:a16="http://schemas.microsoft.com/office/drawing/2014/main" id="{A87FB3A8-6189-4DFB-9E8E-A6FBD61F7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38" y="1162050"/>
            <a:ext cx="5210175" cy="417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Comitato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pedagogico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scientifico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Marie Curie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Marjorie CENTENERO, Cindy BELTRAN,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d’arte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applicata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MAANA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Pierre Mendès France de Vitrolles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Jérôme CANONGE e Guillaume CARRULLA,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Périer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Sandrine LECOQ,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SVT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sue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Marcel Pagnol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Christophe AUBES, CPE, Laure MAUFFREY e Annick RIHET,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SVT, Anne LEPAGE e Caroline HAMON,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Victor Hugo de Marseille :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Laurence CAUSSE,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Storia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–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Geografia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Histoire-géographie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sue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Mistral ;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Leau</a:t>
            </a:r>
            <a:endParaRPr lang="fr-FR" altLang="fr-FR" sz="1200" b="1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Associazioni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L’Air et Moi Auvergne Rhône-Alpes  et Santé Environnement Rhône-Alpes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Jacqueline COLLARD,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onoraria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AtmoSud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Università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Aix-Marseille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Denis CHARPIN,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pneumologia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allergologia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, Frédérique GRIMALDI,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tossicologia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37F2DFDD-3A12-43C4-9254-42401D739FC0}"/>
              </a:ext>
            </a:extLst>
          </p:cNvPr>
          <p:cNvSpPr/>
          <p:nvPr/>
        </p:nvSpPr>
        <p:spPr>
          <a:xfrm>
            <a:off x="-128588" y="-12700"/>
            <a:ext cx="12320588" cy="20177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21859" name="Image 4">
            <a:extLst>
              <a:ext uri="{FF2B5EF4-FFF2-40B4-BE49-F238E27FC236}">
                <a16:creationId xmlns:a16="http://schemas.microsoft.com/office/drawing/2014/main" id="{26676A3A-8715-4535-A3A6-EDC3EC458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8750"/>
            <a:ext cx="725487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3">
            <a:extLst>
              <a:ext uri="{FF2B5EF4-FFF2-40B4-BE49-F238E27FC236}">
                <a16:creationId xmlns:a16="http://schemas.microsoft.com/office/drawing/2014/main" id="{814E20D9-ACF2-43CE-B38A-5F41F8F6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112713"/>
            <a:ext cx="12192000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Scoprite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gli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altri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moduli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pedagogici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di Noi e l’Aria per le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Superiori</a:t>
            </a:r>
            <a:endParaRPr lang="fr-FR" altLang="fr-FR" sz="30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80D77-700C-47C1-9B48-7EB7B7D46B84}"/>
              </a:ext>
            </a:extLst>
          </p:cNvPr>
          <p:cNvSpPr/>
          <p:nvPr/>
        </p:nvSpPr>
        <p:spPr>
          <a:xfrm>
            <a:off x="7367588" y="1773238"/>
            <a:ext cx="4781550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kern="0" dirty="0">
                <a:solidFill>
                  <a:schemeClr val="accent5">
                    <a:lumMod val="50000"/>
                  </a:schemeClr>
                </a:solidFill>
                <a:latin typeface="+mn-lt"/>
                <a:ea typeface="Arial" pitchFamily="-100" charset="0"/>
                <a:cs typeface="Arial" pitchFamily="-100" charset="0"/>
              </a:rPr>
              <a:t>         </a:t>
            </a:r>
            <a:r>
              <a:rPr lang="fr-FR" sz="2000" b="1" kern="0" dirty="0">
                <a:latin typeface="+mn-lt"/>
                <a:ea typeface="Arial" pitchFamily="-100" charset="0"/>
                <a:cs typeface="Arial" pitchFamily="-100" charset="0"/>
              </a:rPr>
              <a:t>L’</a:t>
            </a:r>
            <a:r>
              <a:rPr lang="fr-FR" sz="2000" b="1" kern="0" dirty="0" err="1">
                <a:latin typeface="+mn-lt"/>
                <a:ea typeface="Arial" pitchFamily="-100" charset="0"/>
                <a:cs typeface="Arial" pitchFamily="-100" charset="0"/>
              </a:rPr>
              <a:t>importanza</a:t>
            </a:r>
            <a:r>
              <a:rPr lang="fr-FR" sz="2000" b="1" kern="0" dirty="0"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endParaRPr lang="fr-FR" sz="2000" b="1" kern="0" dirty="0"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1400" b="1" kern="0" dirty="0">
              <a:solidFill>
                <a:srgbClr val="FF000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Le cause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atmosferico</a:t>
            </a:r>
            <a:endParaRPr lang="fr-FR" sz="1400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FF2E50"/>
                </a:solidFill>
                <a:latin typeface="+mn-lt"/>
                <a:ea typeface="Arial" pitchFamily="-100" charset="0"/>
                <a:cs typeface="Arial" pitchFamily="-100" charset="0"/>
              </a:rPr>
              <a:t>         a) 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Le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conseguenze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dell’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sull’uomo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</a:t>
            </a:r>
            <a:r>
              <a:rPr lang="fr-FR" sz="2000" b="1" kern="0" dirty="0">
                <a:solidFill>
                  <a:srgbClr val="FF2E50"/>
                </a:solidFill>
                <a:latin typeface="+mn-lt"/>
                <a:ea typeface="Arial" pitchFamily="-100" charset="0"/>
                <a:cs typeface="Arial" pitchFamily="-100" charset="0"/>
              </a:rPr>
              <a:t>b) 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Le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conseguenze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dell’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sulla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Terra</a:t>
            </a:r>
            <a:r>
              <a:rPr lang="fr-FR" sz="2000" i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</a:p>
          <a:p>
            <a:pPr>
              <a:defRPr/>
            </a:pPr>
            <a:endParaRPr lang="fr-FR" sz="1400" i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Il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monitoraggio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qualità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  <a:r>
              <a:rPr lang="fr-FR" sz="2000" i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</a:p>
          <a:p>
            <a:pPr>
              <a:defRPr/>
            </a:pPr>
            <a:endParaRPr lang="fr-FR" sz="1400" i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Ls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soluzioni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per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migliorare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la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qualità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endParaRPr lang="fr-FR" sz="20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        L’</a:t>
            </a:r>
            <a:r>
              <a:rPr lang="fr-FR" sz="2000" b="1" kern="0" dirty="0" err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indoor</a:t>
            </a: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Corbel" panose="020B0503020204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Corbel" panose="020B0503020204020204" pitchFamily="34" charset="0"/>
                <a:ea typeface="Arial" pitchFamily="-100" charset="0"/>
                <a:cs typeface="Arial" pitchFamily="-100" charset="0"/>
              </a:rPr>
              <a:t>          Le </a:t>
            </a:r>
            <a:r>
              <a:rPr lang="fr-FR" sz="2000" b="1" kern="0" dirty="0" err="1">
                <a:solidFill>
                  <a:srgbClr val="002060"/>
                </a:solidFill>
                <a:latin typeface="Corbel" panose="020B0503020204020204" pitchFamily="34" charset="0"/>
                <a:ea typeface="Arial" pitchFamily="-100" charset="0"/>
                <a:cs typeface="Arial" pitchFamily="-100" charset="0"/>
              </a:rPr>
              <a:t>soluzioni</a:t>
            </a:r>
            <a:endParaRPr lang="fr-FR" sz="2000" b="1" kern="0" dirty="0">
              <a:solidFill>
                <a:schemeClr val="accent3">
                  <a:lumMod val="75000"/>
                </a:schemeClr>
              </a:solidFill>
              <a:latin typeface="Corbel" panose="020B0503020204020204" pitchFamily="34" charset="0"/>
              <a:ea typeface="Arial" pitchFamily="-100" charset="0"/>
              <a:cs typeface="Arial" pitchFamily="-100" charset="0"/>
            </a:endParaRPr>
          </a:p>
        </p:txBody>
      </p:sp>
      <p:sp>
        <p:nvSpPr>
          <p:cNvPr id="121862" name="Espace réservé du numéro de diapositive 1">
            <a:extLst>
              <a:ext uri="{FF2B5EF4-FFF2-40B4-BE49-F238E27FC236}">
                <a16:creationId xmlns:a16="http://schemas.microsoft.com/office/drawing/2014/main" id="{C1662C8A-9A49-4755-BC13-3679760D942B}"/>
              </a:ext>
            </a:extLst>
          </p:cNvPr>
          <p:cNvSpPr txBox="1">
            <a:spLocks/>
          </p:cNvSpPr>
          <p:nvPr/>
        </p:nvSpPr>
        <p:spPr bwMode="auto">
          <a:xfrm>
            <a:off x="7367588" y="1809750"/>
            <a:ext cx="565150" cy="365125"/>
          </a:xfrm>
          <a:prstGeom prst="rect">
            <a:avLst/>
          </a:prstGeom>
          <a:solidFill>
            <a:srgbClr val="42C4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1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3" name="Espace réservé du numéro de diapositive 1">
            <a:extLst>
              <a:ext uri="{FF2B5EF4-FFF2-40B4-BE49-F238E27FC236}">
                <a16:creationId xmlns:a16="http://schemas.microsoft.com/office/drawing/2014/main" id="{37776469-2985-4CF3-8996-A974B406FF43}"/>
              </a:ext>
            </a:extLst>
          </p:cNvPr>
          <p:cNvSpPr txBox="1">
            <a:spLocks/>
          </p:cNvSpPr>
          <p:nvPr/>
        </p:nvSpPr>
        <p:spPr bwMode="auto">
          <a:xfrm>
            <a:off x="7367588" y="2314575"/>
            <a:ext cx="565150" cy="365125"/>
          </a:xfrm>
          <a:prstGeom prst="rect">
            <a:avLst/>
          </a:prstGeom>
          <a:solidFill>
            <a:srgbClr val="AF83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2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4" name="Espace réservé du numéro de diapositive 1">
            <a:extLst>
              <a:ext uri="{FF2B5EF4-FFF2-40B4-BE49-F238E27FC236}">
                <a16:creationId xmlns:a16="http://schemas.microsoft.com/office/drawing/2014/main" id="{2160FB70-BBCC-49A6-86BE-C92BF9676C1E}"/>
              </a:ext>
            </a:extLst>
          </p:cNvPr>
          <p:cNvSpPr txBox="1">
            <a:spLocks/>
          </p:cNvSpPr>
          <p:nvPr/>
        </p:nvSpPr>
        <p:spPr bwMode="auto">
          <a:xfrm>
            <a:off x="7377113" y="2862263"/>
            <a:ext cx="565150" cy="365125"/>
          </a:xfrm>
          <a:prstGeom prst="rect">
            <a:avLst/>
          </a:prstGeom>
          <a:solidFill>
            <a:srgbClr val="FF2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3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5" name="Espace réservé du numéro de diapositive 1">
            <a:extLst>
              <a:ext uri="{FF2B5EF4-FFF2-40B4-BE49-F238E27FC236}">
                <a16:creationId xmlns:a16="http://schemas.microsoft.com/office/drawing/2014/main" id="{6FEBE9CE-05C7-4E66-9744-ADE4D6D2CDFD}"/>
              </a:ext>
            </a:extLst>
          </p:cNvPr>
          <p:cNvSpPr txBox="1">
            <a:spLocks/>
          </p:cNvSpPr>
          <p:nvPr/>
        </p:nvSpPr>
        <p:spPr bwMode="auto">
          <a:xfrm>
            <a:off x="7367588" y="4491038"/>
            <a:ext cx="565150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4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3A67E7A8-37C0-43C3-A13E-8B9881EDA7B4}"/>
              </a:ext>
            </a:extLst>
          </p:cNvPr>
          <p:cNvSpPr txBox="1">
            <a:spLocks/>
          </p:cNvSpPr>
          <p:nvPr/>
        </p:nvSpPr>
        <p:spPr bwMode="auto">
          <a:xfrm>
            <a:off x="7367588" y="5006975"/>
            <a:ext cx="565150" cy="365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5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14A3CEEC-C3AA-4E14-9B87-5FFBFC0B9EB4}"/>
              </a:ext>
            </a:extLst>
          </p:cNvPr>
          <p:cNvSpPr txBox="1">
            <a:spLocks/>
          </p:cNvSpPr>
          <p:nvPr/>
        </p:nvSpPr>
        <p:spPr bwMode="auto">
          <a:xfrm>
            <a:off x="7385050" y="5819775"/>
            <a:ext cx="565150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DF9CFE4C-882D-4D4D-A350-A6818599C6D7}"/>
              </a:ext>
            </a:extLst>
          </p:cNvPr>
          <p:cNvSpPr txBox="1">
            <a:spLocks/>
          </p:cNvSpPr>
          <p:nvPr/>
        </p:nvSpPr>
        <p:spPr bwMode="auto">
          <a:xfrm>
            <a:off x="7385050" y="6313488"/>
            <a:ext cx="565150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7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pic>
        <p:nvPicPr>
          <p:cNvPr id="121869" name="Immagine 14">
            <a:extLst>
              <a:ext uri="{FF2B5EF4-FFF2-40B4-BE49-F238E27FC236}">
                <a16:creationId xmlns:a16="http://schemas.microsoft.com/office/drawing/2014/main" id="{7BFCF562-678A-47D5-A66A-64E239BA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age 2">
            <a:hlinkClick r:id="rId3" action="ppaction://hlinksldjump"/>
            <a:extLst>
              <a:ext uri="{FF2B5EF4-FFF2-40B4-BE49-F238E27FC236}">
                <a16:creationId xmlns:a16="http://schemas.microsoft.com/office/drawing/2014/main" id="{198E3EB1-11BA-43ED-8D2E-F0B4C3C57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2"/>
          <a:stretch>
            <a:fillRect/>
          </a:stretch>
        </p:blipFill>
        <p:spPr bwMode="auto">
          <a:xfrm>
            <a:off x="1111250" y="0"/>
            <a:ext cx="110807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Espace réservé du numéro de diapositive 1">
            <a:extLst>
              <a:ext uri="{FF2B5EF4-FFF2-40B4-BE49-F238E27FC236}">
                <a16:creationId xmlns:a16="http://schemas.microsoft.com/office/drawing/2014/main" id="{236DB435-5647-439D-81E2-54970CD4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53573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898989"/>
                </a:solidFill>
              </a:rPr>
              <a:t>Islande - 2010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29CADD-6F60-4B6A-A924-0404348FE508}"/>
              </a:ext>
            </a:extLst>
          </p:cNvPr>
          <p:cNvSpPr/>
          <p:nvPr/>
        </p:nvSpPr>
        <p:spPr>
          <a:xfrm>
            <a:off x="895350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71311AC-5C48-4B50-9A7B-FD1F4A8A52F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94215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ACCD3C2D-926A-491B-B1DC-081A0943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95153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5F57F4-2919-4686-94AE-8FE69FC79020}"/>
              </a:ext>
            </a:extLst>
          </p:cNvPr>
          <p:cNvSpPr/>
          <p:nvPr/>
        </p:nvSpPr>
        <p:spPr>
          <a:xfrm>
            <a:off x="2116138" y="169863"/>
            <a:ext cx="9018587" cy="631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Eruzione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del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vulcano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Eyjafjöl</a:t>
            </a:r>
            <a:endParaRPr 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94217" name="Rectangle 1">
            <a:extLst>
              <a:ext uri="{FF2B5EF4-FFF2-40B4-BE49-F238E27FC236}">
                <a16:creationId xmlns:a16="http://schemas.microsoft.com/office/drawing/2014/main" id="{C11CAAD9-95C5-4FEC-B606-7615ACBCE66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202974" y="4533072"/>
            <a:ext cx="36811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900" dirty="0">
                <a:solidFill>
                  <a:srgbClr val="FFFFFF"/>
                </a:solidFill>
                <a:latin typeface="Candara" panose="020E0502030303020204" pitchFamily="34" charset="0"/>
              </a:rPr>
              <a:t>Commons.wikimedia.org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 13">
            <a:hlinkClick r:id="rId2" action="ppaction://hlinksldjump"/>
            <a:extLst>
              <a:ext uri="{FF2B5EF4-FFF2-40B4-BE49-F238E27FC236}">
                <a16:creationId xmlns:a16="http://schemas.microsoft.com/office/drawing/2014/main" id="{897441EC-FB3A-4E79-AC27-6F2E33EB0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-2" r="3043" b="224"/>
          <a:stretch>
            <a:fillRect/>
          </a:stretch>
        </p:blipFill>
        <p:spPr bwMode="auto">
          <a:xfrm>
            <a:off x="31750" y="838200"/>
            <a:ext cx="1216025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chloe">
            <a:extLst>
              <a:ext uri="{FF2B5EF4-FFF2-40B4-BE49-F238E27FC236}">
                <a16:creationId xmlns:a16="http://schemas.microsoft.com/office/drawing/2014/main" id="{BB5255E9-2846-4164-AA93-C6ECF7AF6A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-1112" r="5128"/>
          <a:stretch>
            <a:fillRect/>
          </a:stretch>
        </p:blipFill>
        <p:spPr bwMode="auto">
          <a:xfrm>
            <a:off x="736600" y="2736850"/>
            <a:ext cx="384492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51BABA5-ED87-4B54-A31F-DE509D5CEB80}"/>
              </a:ext>
            </a:extLst>
          </p:cNvPr>
          <p:cNvSpPr/>
          <p:nvPr/>
        </p:nvSpPr>
        <p:spPr>
          <a:xfrm>
            <a:off x="909638" y="0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E0F91-B426-442F-A6C7-FAB323E29638}"/>
              </a:ext>
            </a:extLst>
          </p:cNvPr>
          <p:cNvSpPr/>
          <p:nvPr/>
        </p:nvSpPr>
        <p:spPr>
          <a:xfrm>
            <a:off x="1619250" y="207963"/>
            <a:ext cx="10264775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Quantità</a:t>
            </a:r>
            <a:r>
              <a:rPr lang="fr-FR" sz="3500" b="1" dirty="0">
                <a:solidFill>
                  <a:srgbClr val="002060"/>
                </a:solidFill>
                <a:latin typeface="+mn-lt"/>
                <a:cs typeface="Arial" charset="0"/>
              </a:rPr>
              <a:t> 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media di aria </a:t>
            </a: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respirata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ogni</a:t>
            </a:r>
            <a:r>
              <a:rPr 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giorno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BFA5264-C875-4C90-BF3E-8CA03A277E2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95239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2EA0FF9A-952D-4EDB-A009-B85C9A328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95153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lipse 3">
            <a:extLst>
              <a:ext uri="{FF2B5EF4-FFF2-40B4-BE49-F238E27FC236}">
                <a16:creationId xmlns:a16="http://schemas.microsoft.com/office/drawing/2014/main" id="{7F6B4E0C-8E86-4A9A-9D08-C4D93D97E3C7}"/>
              </a:ext>
            </a:extLst>
          </p:cNvPr>
          <p:cNvSpPr/>
          <p:nvPr/>
        </p:nvSpPr>
        <p:spPr bwMode="auto">
          <a:xfrm>
            <a:off x="2490788" y="2200275"/>
            <a:ext cx="3533775" cy="17922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rgbClr val="ED778B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0F660-EB7F-4BAC-A21D-F14F49103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2619375"/>
            <a:ext cx="3067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i="1" dirty="0">
                <a:solidFill>
                  <a:schemeClr val="bg1"/>
                </a:solidFill>
                <a:cs typeface="Arial" panose="020B0604020202020204" pitchFamily="34" charset="0"/>
              </a:rPr>
              <a:t>Circa 10 </a:t>
            </a:r>
            <a:r>
              <a:rPr lang="fr-FR" altLang="fr-FR" i="1" dirty="0" err="1">
                <a:solidFill>
                  <a:schemeClr val="bg1"/>
                </a:solidFill>
                <a:cs typeface="Arial" panose="020B0604020202020204" pitchFamily="34" charset="0"/>
              </a:rPr>
              <a:t>litri</a:t>
            </a:r>
            <a:r>
              <a:rPr lang="fr-FR" altLang="fr-FR" i="1" dirty="0">
                <a:solidFill>
                  <a:schemeClr val="bg1"/>
                </a:solidFill>
                <a:cs typeface="Arial" panose="020B0604020202020204" pitchFamily="34" charset="0"/>
              </a:rPr>
              <a:t> d’aria al </a:t>
            </a:r>
            <a:r>
              <a:rPr lang="fr-FR" altLang="fr-FR" i="1" dirty="0" err="1">
                <a:solidFill>
                  <a:schemeClr val="bg1"/>
                </a:solidFill>
                <a:cs typeface="Arial" panose="020B0604020202020204" pitchFamily="34" charset="0"/>
              </a:rPr>
              <a:t>minuto</a:t>
            </a:r>
            <a:r>
              <a:rPr lang="fr-FR" altLang="fr-FR" i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5242" name="Image 1">
            <a:extLst>
              <a:ext uri="{FF2B5EF4-FFF2-40B4-BE49-F238E27FC236}">
                <a16:creationId xmlns:a16="http://schemas.microsoft.com/office/drawing/2014/main" id="{A0A7D891-5CFF-4545-A59B-B32F25CFA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744663"/>
            <a:ext cx="9683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 11" descr="Une image contenant herbe, fruit, assis, différent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B786BF50-3377-47AC-A03D-F1B2A8A0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6" r="2058"/>
          <a:stretch>
            <a:fillRect/>
          </a:stretch>
        </p:blipFill>
        <p:spPr bwMode="auto">
          <a:xfrm>
            <a:off x="989013" y="-139700"/>
            <a:ext cx="11407775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Espace réservé du numéro de diapositive 1">
            <a:extLst>
              <a:ext uri="{FF2B5EF4-FFF2-40B4-BE49-F238E27FC236}">
                <a16:creationId xmlns:a16="http://schemas.microsoft.com/office/drawing/2014/main" id="{0E828A77-B476-496E-85D2-6B6E4F2E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A8DA2E4-A945-48A7-BF62-327BD6C46407}" type="slidenum">
              <a:rPr lang="fr-FR" altLang="fr-F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6260" name="ZoneTexte 30">
            <a:extLst>
              <a:ext uri="{FF2B5EF4-FFF2-40B4-BE49-F238E27FC236}">
                <a16:creationId xmlns:a16="http://schemas.microsoft.com/office/drawing/2014/main" id="{EF548110-ABE5-4ABD-8E88-F59B674A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5A61D11-E965-41A0-A6EE-FEFC145564FE}"/>
              </a:ext>
            </a:extLst>
          </p:cNvPr>
          <p:cNvSpPr/>
          <p:nvPr/>
        </p:nvSpPr>
        <p:spPr>
          <a:xfrm>
            <a:off x="935038" y="-17463"/>
            <a:ext cx="11461750" cy="13493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D7D41EE-077F-4A45-92A1-00C6C62FD9D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96263" name="Rectangle 8">
            <a:extLst>
              <a:ext uri="{FF2B5EF4-FFF2-40B4-BE49-F238E27FC236}">
                <a16:creationId xmlns:a16="http://schemas.microsoft.com/office/drawing/2014/main" id="{EA9619FF-99D9-47FB-8939-0FAC19758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I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pollini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96264" name="Image 7">
            <a:extLst>
              <a:ext uri="{FF2B5EF4-FFF2-40B4-BE49-F238E27FC236}">
                <a16:creationId xmlns:a16="http://schemas.microsoft.com/office/drawing/2014/main" id="{D134C4C0-5AE2-455A-85BB-16F8264F5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3988"/>
            <a:ext cx="1047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7EE7FF8E-E766-4642-9349-E296FE5F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3032E-BAA3-44E0-B0D3-2972E88DB6A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745913" y="5591175"/>
            <a:ext cx="750887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 2">
            <a:hlinkClick r:id="rId2" action="ppaction://hlinksldjump"/>
            <a:extLst>
              <a:ext uri="{FF2B5EF4-FFF2-40B4-BE49-F238E27FC236}">
                <a16:creationId xmlns:a16="http://schemas.microsoft.com/office/drawing/2014/main" id="{58D15420-5F4A-44AE-B67C-967D91B6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0"/>
            <a:ext cx="116903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14">
            <a:extLst>
              <a:ext uri="{FF2B5EF4-FFF2-40B4-BE49-F238E27FC236}">
                <a16:creationId xmlns:a16="http://schemas.microsoft.com/office/drawing/2014/main" id="{7B5D881C-6CA0-4F0A-BB66-6B240D7BFC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50663" y="4697413"/>
            <a:ext cx="773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FFFFFF"/>
                </a:solidFill>
                <a:latin typeface="Candara" panose="020E0502030303020204" pitchFamily="34" charset="0"/>
              </a:rPr>
              <a:t>© Pxhere</a:t>
            </a:r>
          </a:p>
        </p:txBody>
      </p:sp>
      <p:sp>
        <p:nvSpPr>
          <p:cNvPr id="97284" name="ZoneTexte 30">
            <a:extLst>
              <a:ext uri="{FF2B5EF4-FFF2-40B4-BE49-F238E27FC236}">
                <a16:creationId xmlns:a16="http://schemas.microsoft.com/office/drawing/2014/main" id="{AD499CD1-338C-4C8B-B559-AE6D8B6B5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2E244E-36A2-496B-9420-627A8597D97B}"/>
              </a:ext>
            </a:extLst>
          </p:cNvPr>
          <p:cNvSpPr/>
          <p:nvPr/>
        </p:nvSpPr>
        <p:spPr>
          <a:xfrm>
            <a:off x="938213" y="-9525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1F9F6B1-237B-4156-9C28-33C77C137CE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97287" name="Rectangle 8">
            <a:extLst>
              <a:ext uri="{FF2B5EF4-FFF2-40B4-BE49-F238E27FC236}">
                <a16:creationId xmlns:a16="http://schemas.microsoft.com/office/drawing/2014/main" id="{A96A3DDD-A547-4D6A-80EB-AF463EFE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Le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formiche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97289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8B1A35A1-2D54-4273-9DB8-D09D98D9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mage 2">
            <a:hlinkClick r:id="rId2" action="ppaction://hlinksldjump"/>
            <a:extLst>
              <a:ext uri="{FF2B5EF4-FFF2-40B4-BE49-F238E27FC236}">
                <a16:creationId xmlns:a16="http://schemas.microsoft.com/office/drawing/2014/main" id="{5E325691-955A-46D0-B958-1B228B6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350"/>
            <a:ext cx="116903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14">
            <a:extLst>
              <a:ext uri="{FF2B5EF4-FFF2-40B4-BE49-F238E27FC236}">
                <a16:creationId xmlns:a16="http://schemas.microsoft.com/office/drawing/2014/main" id="{5B525E85-68E4-470C-9D8C-BD8A0D9B5DF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114088" y="3870325"/>
            <a:ext cx="187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Candara" panose="020E0502030303020204" pitchFamily="34" charset="0"/>
              </a:rPr>
              <a:t>© </a:t>
            </a:r>
            <a:r>
              <a:rPr lang="fr-FR" altLang="fr-FR" sz="1200" dirty="0">
                <a:solidFill>
                  <a:schemeClr val="bg1"/>
                </a:solidFill>
              </a:rPr>
              <a:t>N. J. Wheeler, Jr, USCDCP</a:t>
            </a:r>
            <a:endParaRPr lang="fr-FR" altLang="fr-FR" sz="1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8308" name="ZoneTexte 30">
            <a:extLst>
              <a:ext uri="{FF2B5EF4-FFF2-40B4-BE49-F238E27FC236}">
                <a16:creationId xmlns:a16="http://schemas.microsoft.com/office/drawing/2014/main" id="{EE9C13AB-8097-487D-982B-F7D589B5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93EAD4F-8074-497C-A552-7A1A11F8045D}"/>
              </a:ext>
            </a:extLst>
          </p:cNvPr>
          <p:cNvSpPr/>
          <p:nvPr/>
        </p:nvSpPr>
        <p:spPr>
          <a:xfrm>
            <a:off x="989013" y="-17462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B104F8A-D518-4C9F-9BCA-FF93738E3A7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98311" name="Rectangle 8">
            <a:extLst>
              <a:ext uri="{FF2B5EF4-FFF2-40B4-BE49-F238E27FC236}">
                <a16:creationId xmlns:a16="http://schemas.microsoft.com/office/drawing/2014/main" id="{9F36DAE5-2519-4A57-904A-C80DDB4D2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Le cellule</a:t>
            </a:r>
          </a:p>
        </p:txBody>
      </p:sp>
      <p:pic>
        <p:nvPicPr>
          <p:cNvPr id="98313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6D743999-B7FC-4F22-B19E-1BE1729C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age 2">
            <a:hlinkClick r:id="rId2" action="ppaction://hlinksldjump"/>
            <a:extLst>
              <a:ext uri="{FF2B5EF4-FFF2-40B4-BE49-F238E27FC236}">
                <a16:creationId xmlns:a16="http://schemas.microsoft.com/office/drawing/2014/main" id="{BB3541CF-BB20-412F-BF4C-20ABA3EC2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-3175"/>
            <a:ext cx="116903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4">
            <a:extLst>
              <a:ext uri="{FF2B5EF4-FFF2-40B4-BE49-F238E27FC236}">
                <a16:creationId xmlns:a16="http://schemas.microsoft.com/office/drawing/2014/main" id="{15C7A256-8690-4069-8711-C36A868C02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28438" y="4586287"/>
            <a:ext cx="850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FFFFFF"/>
                </a:solidFill>
                <a:latin typeface="Candara" panose="020E0502030303020204" pitchFamily="34" charset="0"/>
              </a:rPr>
              <a:t>© </a:t>
            </a:r>
            <a:r>
              <a:rPr lang="fr-FR" altLang="fr-FR" sz="1200">
                <a:solidFill>
                  <a:srgbClr val="FFFFFF"/>
                </a:solidFill>
              </a:rPr>
              <a:t>Pxhere</a:t>
            </a:r>
            <a:endParaRPr lang="fr-FR" altLang="fr-FR" sz="120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99332" name="Espace réservé du numéro de diapositive 1">
            <a:extLst>
              <a:ext uri="{FF2B5EF4-FFF2-40B4-BE49-F238E27FC236}">
                <a16:creationId xmlns:a16="http://schemas.microsoft.com/office/drawing/2014/main" id="{819B2676-874B-4FF0-98F8-5B8F2F4C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E34BE66-3A5E-4D16-BE71-AE30653F340C}" type="slidenum">
              <a:rPr lang="fr-FR" altLang="fr-F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9333" name="ZoneTexte 30">
            <a:extLst>
              <a:ext uri="{FF2B5EF4-FFF2-40B4-BE49-F238E27FC236}">
                <a16:creationId xmlns:a16="http://schemas.microsoft.com/office/drawing/2014/main" id="{304ACE31-CDAA-4173-A887-3E5A637F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16C2E19-D2B2-43B4-8731-0F0FB4A97966}"/>
              </a:ext>
            </a:extLst>
          </p:cNvPr>
          <p:cNvSpPr/>
          <p:nvPr/>
        </p:nvSpPr>
        <p:spPr>
          <a:xfrm>
            <a:off x="938213" y="-9525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3A30590-A47C-48E6-82D0-7BADA0B3333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99336" name="Rectangle 8">
            <a:extLst>
              <a:ext uri="{FF2B5EF4-FFF2-40B4-BE49-F238E27FC236}">
                <a16:creationId xmlns:a16="http://schemas.microsoft.com/office/drawing/2014/main" id="{C05A9B5E-7E2C-48B1-841B-C6BA17C5F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I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batteri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99338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DFD4E080-2319-41F6-824B-64EA125A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age 14" descr="Une image contenant rouge, assis, pose, chien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A9D2A783-F518-48F9-9E05-26C2B336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11082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ZoneTexte 30">
            <a:extLst>
              <a:ext uri="{FF2B5EF4-FFF2-40B4-BE49-F238E27FC236}">
                <a16:creationId xmlns:a16="http://schemas.microsoft.com/office/drawing/2014/main" id="{AB64E12B-5F09-4EBC-A0D2-8D7F92D9E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A5EA649-5170-4F0E-B94B-8EFBE967886F}"/>
              </a:ext>
            </a:extLst>
          </p:cNvPr>
          <p:cNvSpPr/>
          <p:nvPr/>
        </p:nvSpPr>
        <p:spPr>
          <a:xfrm>
            <a:off x="938213" y="-9525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04E7B9B-07B8-4FD7-A5A0-3773D9EC52C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00358" name="Rectangle 8">
            <a:extLst>
              <a:ext uri="{FF2B5EF4-FFF2-40B4-BE49-F238E27FC236}">
                <a16:creationId xmlns:a16="http://schemas.microsoft.com/office/drawing/2014/main" id="{3CD855FD-1DC5-4047-82F6-3AF618C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I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globuli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rossi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100360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090C99E6-8176-46B5-8A88-C539D022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ciel, terrain, extérieur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CB8DA46E-2262-42A5-9582-D9C3030F0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27" y="809625"/>
            <a:ext cx="11105478" cy="6246831"/>
          </a:xfrm>
          <a:prstGeom prst="rect">
            <a:avLst/>
          </a:prstGeom>
        </p:spPr>
      </p:pic>
      <p:sp>
        <p:nvSpPr>
          <p:cNvPr id="100355" name="ZoneTexte 30">
            <a:extLst>
              <a:ext uri="{FF2B5EF4-FFF2-40B4-BE49-F238E27FC236}">
                <a16:creationId xmlns:a16="http://schemas.microsoft.com/office/drawing/2014/main" id="{AB64E12B-5F09-4EBC-A0D2-8D7F92D9E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A5EA649-5170-4F0E-B94B-8EFBE967886F}"/>
              </a:ext>
            </a:extLst>
          </p:cNvPr>
          <p:cNvSpPr/>
          <p:nvPr/>
        </p:nvSpPr>
        <p:spPr>
          <a:xfrm>
            <a:off x="938213" y="-9525"/>
            <a:ext cx="11461750" cy="1349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04E7B9B-07B8-4FD7-A5A0-3773D9EC52C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00358" name="Rectangle 8">
            <a:extLst>
              <a:ext uri="{FF2B5EF4-FFF2-40B4-BE49-F238E27FC236}">
                <a16:creationId xmlns:a16="http://schemas.microsoft.com/office/drawing/2014/main" id="{3CD855FD-1DC5-4047-82F6-3AF618C8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9388"/>
            <a:ext cx="10742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Emigrazione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dovuta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al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cambiamento</a:t>
            </a:r>
            <a:r>
              <a:rPr lang="fr-FR" altLang="fr-FR" sz="3500" b="1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3500" b="1" dirty="0" err="1">
                <a:solidFill>
                  <a:srgbClr val="771F45"/>
                </a:solidFill>
                <a:cs typeface="Calibri" panose="020F0502020204030204" pitchFamily="34" charset="0"/>
              </a:rPr>
              <a:t>climatico</a:t>
            </a:r>
            <a:endParaRPr lang="fr-FR" altLang="fr-FR" sz="3500" b="1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pic>
        <p:nvPicPr>
          <p:cNvPr id="100360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090C99E6-8176-46B5-8A88-C539D022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894388"/>
            <a:ext cx="7683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3">
            <a:hlinkClick r:id="rId2" action="ppaction://hlinksldjump"/>
            <a:extLst>
              <a:ext uri="{FF2B5EF4-FFF2-40B4-BE49-F238E27FC236}">
                <a16:creationId xmlns:a16="http://schemas.microsoft.com/office/drawing/2014/main" id="{7F6B4E0C-8E86-4A9A-9D08-C4D93D97E3C7}"/>
              </a:ext>
            </a:extLst>
          </p:cNvPr>
          <p:cNvSpPr/>
          <p:nvPr/>
        </p:nvSpPr>
        <p:spPr bwMode="auto">
          <a:xfrm>
            <a:off x="1651962" y="4918841"/>
            <a:ext cx="7313362" cy="1819649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rgbClr val="ED778B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dirty="0"/>
              <a:t>L’ONU </a:t>
            </a:r>
            <a:r>
              <a:rPr lang="fr-FR" sz="2800" dirty="0" err="1"/>
              <a:t>stima</a:t>
            </a:r>
            <a:r>
              <a:rPr lang="fr-FR" sz="2800" dirty="0"/>
              <a:t> </a:t>
            </a:r>
            <a:r>
              <a:rPr lang="fr-FR" sz="2800" dirty="0" err="1"/>
              <a:t>che</a:t>
            </a:r>
            <a:r>
              <a:rPr lang="fr-FR" sz="2800" dirty="0"/>
              <a:t> </a:t>
            </a:r>
            <a:r>
              <a:rPr lang="fr-FR" sz="2800" dirty="0" err="1"/>
              <a:t>nel</a:t>
            </a:r>
            <a:r>
              <a:rPr lang="fr-FR" sz="2800" dirty="0"/>
              <a:t> 2050 i </a:t>
            </a:r>
            <a:r>
              <a:rPr lang="fr-FR" sz="2800" dirty="0" err="1"/>
              <a:t>rifugiati</a:t>
            </a:r>
            <a:r>
              <a:rPr lang="fr-FR" sz="2800" dirty="0"/>
              <a:t> a causa dei </a:t>
            </a:r>
            <a:r>
              <a:rPr lang="fr-FR" sz="2800" dirty="0" err="1"/>
              <a:t>cambiamenti</a:t>
            </a:r>
            <a:r>
              <a:rPr lang="fr-FR" sz="2800" dirty="0"/>
              <a:t> </a:t>
            </a:r>
            <a:r>
              <a:rPr lang="fr-FR" sz="2800" dirty="0" err="1"/>
              <a:t>climatici</a:t>
            </a:r>
            <a:r>
              <a:rPr lang="fr-FR" sz="2800" dirty="0"/>
              <a:t> </a:t>
            </a:r>
            <a:r>
              <a:rPr lang="fr-FR" sz="2800" dirty="0" err="1"/>
              <a:t>saranno</a:t>
            </a:r>
            <a:r>
              <a:rPr lang="fr-FR" sz="2800" dirty="0"/>
              <a:t> 250 </a:t>
            </a:r>
            <a:r>
              <a:rPr lang="fr-FR" sz="2800" dirty="0" err="1"/>
              <a:t>milioni</a:t>
            </a:r>
            <a:endParaRPr lang="fr-FR" sz="2800" dirty="0"/>
          </a:p>
        </p:txBody>
      </p:sp>
      <p:pic>
        <p:nvPicPr>
          <p:cNvPr id="10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A0A7D891-5CFF-4545-A59B-B32F25CFA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62" y="4565540"/>
            <a:ext cx="968375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5CAE01B-9643-46DD-BC15-71BD48F5390C}"/>
              </a:ext>
            </a:extLst>
          </p:cNvPr>
          <p:cNvSpPr txBox="1"/>
          <p:nvPr/>
        </p:nvSpPr>
        <p:spPr>
          <a:xfrm rot="16200000">
            <a:off x="8877739" y="3252402"/>
            <a:ext cx="6330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7190958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niveau 2">
            <a:extLst>
              <a:ext uri="{FF2B5EF4-FFF2-40B4-BE49-F238E27FC236}">
                <a16:creationId xmlns:a16="http://schemas.microsoft.com/office/drawing/2014/main" id="{43E574AD-F2EE-4976-9221-FC0FF3825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8" t="10120" r="22018" b="73936"/>
          <a:stretch>
            <a:fillRect/>
          </a:stretch>
        </p:blipFill>
        <p:spPr bwMode="auto">
          <a:xfrm>
            <a:off x="5497513" y="4125913"/>
            <a:ext cx="198913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vache">
            <a:extLst>
              <a:ext uri="{FF2B5EF4-FFF2-40B4-BE49-F238E27FC236}">
                <a16:creationId xmlns:a16="http://schemas.microsoft.com/office/drawing/2014/main" id="{8FFEFD8B-0B6B-41C3-BC0A-76C8A98F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62100"/>
            <a:ext cx="207486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Image 11">
            <a:extLst>
              <a:ext uri="{FF2B5EF4-FFF2-40B4-BE49-F238E27FC236}">
                <a16:creationId xmlns:a16="http://schemas.microsoft.com/office/drawing/2014/main" id="{52EF5BB6-670E-4949-85C2-D3EB86E25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>
            <a:fillRect/>
          </a:stretch>
        </p:blipFill>
        <p:spPr bwMode="auto">
          <a:xfrm>
            <a:off x="2105785" y="3712666"/>
            <a:ext cx="34131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image pollens">
            <a:extLst>
              <a:ext uri="{FF2B5EF4-FFF2-40B4-BE49-F238E27FC236}">
                <a16:creationId xmlns:a16="http://schemas.microsoft.com/office/drawing/2014/main" id="{1BF9B9CC-7999-4161-9E88-62A56DA7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4"/>
          <a:stretch>
            <a:fillRect/>
          </a:stretch>
        </p:blipFill>
        <p:spPr bwMode="auto">
          <a:xfrm>
            <a:off x="5561013" y="2219325"/>
            <a:ext cx="21351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ectangle 2">
            <a:extLst>
              <a:ext uri="{FF2B5EF4-FFF2-40B4-BE49-F238E27FC236}">
                <a16:creationId xmlns:a16="http://schemas.microsoft.com/office/drawing/2014/main" id="{0E2B79AC-75CB-45C2-ADA9-E40A78E04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0" y="2132013"/>
            <a:ext cx="269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lang="fr-FR" altLang="fr-FR" sz="440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2C85C9C7-8837-4110-BF43-F09F96799018}"/>
              </a:ext>
            </a:extLst>
          </p:cNvPr>
          <p:cNvSpPr/>
          <p:nvPr/>
        </p:nvSpPr>
        <p:spPr>
          <a:xfrm>
            <a:off x="871538" y="-12700"/>
            <a:ext cx="11320462" cy="17049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2" name="ZoneTexte 30">
            <a:extLst>
              <a:ext uri="{FF2B5EF4-FFF2-40B4-BE49-F238E27FC236}">
                <a16:creationId xmlns:a16="http://schemas.microsoft.com/office/drawing/2014/main" id="{A6B744B3-7557-443C-AB0E-DA7D110D5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1513" name="ZoneTexte 30">
            <a:extLst>
              <a:ext uri="{FF2B5EF4-FFF2-40B4-BE49-F238E27FC236}">
                <a16:creationId xmlns:a16="http://schemas.microsoft.com/office/drawing/2014/main" id="{0850796F-053E-4FF9-AA6C-0A9D14F0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1514" name="ZoneTexte 30">
            <a:extLst>
              <a:ext uri="{FF2B5EF4-FFF2-40B4-BE49-F238E27FC236}">
                <a16:creationId xmlns:a16="http://schemas.microsoft.com/office/drawing/2014/main" id="{1ECBE959-1503-4503-9DE6-16A1C4B2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9615E5AF-D4EB-4A97-A8E0-ADADB626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112713"/>
            <a:ext cx="6564313" cy="1095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Su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cosa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l’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ha delle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ripercussioni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84664AD-B3CD-40AF-8127-0EE56E72842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1517" name="PictoVideo">
            <a:extLst>
              <a:ext uri="{FF2B5EF4-FFF2-40B4-BE49-F238E27FC236}">
                <a16:creationId xmlns:a16="http://schemas.microsoft.com/office/drawing/2014/main" id="{C81BD75A-E7BC-4803-B7EA-EA38EA7A9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ZtxtP-Info">
            <a:extLst>
              <a:ext uri="{FF2B5EF4-FFF2-40B4-BE49-F238E27FC236}">
                <a16:creationId xmlns:a16="http://schemas.microsoft.com/office/drawing/2014/main" id="{E63AE331-933C-4032-A845-2A9BE9B52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49" name="ZtxtP-Video">
            <a:extLst>
              <a:ext uri="{FF2B5EF4-FFF2-40B4-BE49-F238E27FC236}">
                <a16:creationId xmlns:a16="http://schemas.microsoft.com/office/drawing/2014/main" id="{2FCB473F-C9B4-4F92-885C-5979444D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21520" name="PictoGuide">
            <a:extLst>
              <a:ext uri="{FF2B5EF4-FFF2-40B4-BE49-F238E27FC236}">
                <a16:creationId xmlns:a16="http://schemas.microsoft.com/office/drawing/2014/main" id="{BD50D3DE-869F-443C-9D64-141085F96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Guide">
            <a:extLst>
              <a:ext uri="{FF2B5EF4-FFF2-40B4-BE49-F238E27FC236}">
                <a16:creationId xmlns:a16="http://schemas.microsoft.com/office/drawing/2014/main" id="{B463D8EC-2169-49A5-98B8-16E5D49D5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2" name="ZtxtP-Video">
            <a:extLst>
              <a:ext uri="{FF2B5EF4-FFF2-40B4-BE49-F238E27FC236}">
                <a16:creationId xmlns:a16="http://schemas.microsoft.com/office/drawing/2014/main" id="{1EED1E88-EBE4-46A1-8B10-FEABBFDA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ES.</a:t>
            </a:r>
          </a:p>
        </p:txBody>
      </p:sp>
      <p:pic>
        <p:nvPicPr>
          <p:cNvPr id="21523" name="Image 42">
            <a:extLst>
              <a:ext uri="{FF2B5EF4-FFF2-40B4-BE49-F238E27FC236}">
                <a16:creationId xmlns:a16="http://schemas.microsoft.com/office/drawing/2014/main" id="{4E397191-FC34-429D-8400-D3C1F1855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oVideo">
            <a:extLst>
              <a:ext uri="{FF2B5EF4-FFF2-40B4-BE49-F238E27FC236}">
                <a16:creationId xmlns:a16="http://schemas.microsoft.com/office/drawing/2014/main" id="{C1D899EC-0F84-4458-8FF0-2DBC9A0FB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9" name="ZoneTexte 32">
            <a:extLst>
              <a:ext uri="{FF2B5EF4-FFF2-40B4-BE49-F238E27FC236}">
                <a16:creationId xmlns:a16="http://schemas.microsoft.com/office/drawing/2014/main" id="{B1746D6C-1D26-42A8-A4D6-5635EA9A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3367088"/>
            <a:ext cx="29352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Sugli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edifici</a:t>
            </a:r>
            <a:r>
              <a:rPr lang="fr-FR" altLang="fr-FR" sz="2200" b="1" dirty="0">
                <a:solidFill>
                  <a:srgbClr val="771F45"/>
                </a:solidFill>
              </a:rPr>
              <a:t>, </a:t>
            </a:r>
            <a:r>
              <a:rPr lang="fr-FR" altLang="fr-FR" sz="2200" b="1" dirty="0" err="1">
                <a:solidFill>
                  <a:srgbClr val="771F45"/>
                </a:solidFill>
              </a:rPr>
              <a:t>sul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suolo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1" name="ZoneTexte 56">
            <a:extLst>
              <a:ext uri="{FF2B5EF4-FFF2-40B4-BE49-F238E27FC236}">
                <a16:creationId xmlns:a16="http://schemas.microsoft.com/office/drawing/2014/main" id="{F53D0697-1221-41BE-A76B-A3A6BB15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563" y="3362325"/>
            <a:ext cx="2789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Sugli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ecosistemi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2" name="ZoneTexte 57">
            <a:extLst>
              <a:ext uri="{FF2B5EF4-FFF2-40B4-BE49-F238E27FC236}">
                <a16:creationId xmlns:a16="http://schemas.microsoft.com/office/drawing/2014/main" id="{19764D4C-02E5-4E95-9AD2-452A10C9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5734050"/>
            <a:ext cx="14033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Sull’acqua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3" name="ZoneTexte 58">
            <a:extLst>
              <a:ext uri="{FF2B5EF4-FFF2-40B4-BE49-F238E27FC236}">
                <a16:creationId xmlns:a16="http://schemas.microsoft.com/office/drawing/2014/main" id="{38AE225E-5EB2-42BF-99B2-BDBD84A0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753100"/>
            <a:ext cx="18764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rgbClr val="771F45"/>
                </a:solidFill>
              </a:rPr>
              <a:t>Sul </a:t>
            </a:r>
            <a:r>
              <a:rPr lang="fr-FR" altLang="fr-FR" sz="2200" b="1" dirty="0" err="1">
                <a:solidFill>
                  <a:srgbClr val="771F45"/>
                </a:solidFill>
              </a:rPr>
              <a:t>clima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sp>
        <p:nvSpPr>
          <p:cNvPr id="64544" name="ZoneTexte 59">
            <a:extLst>
              <a:ext uri="{FF2B5EF4-FFF2-40B4-BE49-F238E27FC236}">
                <a16:creationId xmlns:a16="http://schemas.microsoft.com/office/drawing/2014/main" id="{E2586134-4AC2-4ABE-B703-81764086E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3373438"/>
            <a:ext cx="1758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Sull’uomo</a:t>
            </a:r>
            <a:r>
              <a:rPr lang="fr-FR" altLang="fr-FR" sz="2200" b="1" dirty="0">
                <a:solidFill>
                  <a:srgbClr val="771F45"/>
                </a:solidFill>
              </a:rPr>
              <a:t>, </a:t>
            </a:r>
            <a:r>
              <a:rPr lang="fr-FR" altLang="fr-FR" sz="2200" b="1" dirty="0" err="1">
                <a:solidFill>
                  <a:srgbClr val="771F45"/>
                </a:solidFill>
              </a:rPr>
              <a:t>sugli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animali</a:t>
            </a:r>
            <a:endParaRPr lang="fr-FR" altLang="fr-FR" sz="2200" b="1" dirty="0">
              <a:solidFill>
                <a:srgbClr val="771F45"/>
              </a:solidFill>
            </a:endParaRPr>
          </a:p>
        </p:txBody>
      </p:sp>
      <p:grpSp>
        <p:nvGrpSpPr>
          <p:cNvPr id="62" name="4">
            <a:extLst>
              <a:ext uri="{FF2B5EF4-FFF2-40B4-BE49-F238E27FC236}">
                <a16:creationId xmlns:a16="http://schemas.microsoft.com/office/drawing/2014/main" id="{FA287450-DE0C-484B-AD70-C52A51159EB7}"/>
              </a:ext>
            </a:extLst>
          </p:cNvPr>
          <p:cNvGrpSpPr>
            <a:grpSpLocks/>
          </p:cNvGrpSpPr>
          <p:nvPr/>
        </p:nvGrpSpPr>
        <p:grpSpPr bwMode="auto">
          <a:xfrm>
            <a:off x="3030937" y="4616059"/>
            <a:ext cx="1015200" cy="1015200"/>
            <a:chOff x="5725569" y="950617"/>
            <a:chExt cx="2231490" cy="1391265"/>
          </a:xfrm>
          <a:solidFill>
            <a:srgbClr val="AF9F59"/>
          </a:solidFill>
        </p:grpSpPr>
        <p:sp>
          <p:nvSpPr>
            <p:cNvPr id="63" name="rond rouge">
              <a:extLst>
                <a:ext uri="{FF2B5EF4-FFF2-40B4-BE49-F238E27FC236}">
                  <a16:creationId xmlns:a16="http://schemas.microsoft.com/office/drawing/2014/main" id="{AE81663D-EE4F-4B5B-B97A-30BC8C01C908}"/>
                </a:ext>
              </a:extLst>
            </p:cNvPr>
            <p:cNvSpPr/>
            <p:nvPr/>
          </p:nvSpPr>
          <p:spPr>
            <a:xfrm>
              <a:off x="5725569" y="950617"/>
              <a:ext cx="2231490" cy="139126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4" name="? bleu">
              <a:extLst>
                <a:ext uri="{FF2B5EF4-FFF2-40B4-BE49-F238E27FC236}">
                  <a16:creationId xmlns:a16="http://schemas.microsoft.com/office/drawing/2014/main" id="{9E08BAFD-CDA5-4287-9ADF-542665E7A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901" y="1084770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65" name="2">
            <a:extLst>
              <a:ext uri="{FF2B5EF4-FFF2-40B4-BE49-F238E27FC236}">
                <a16:creationId xmlns:a16="http://schemas.microsoft.com/office/drawing/2014/main" id="{1B49FFFD-52A7-4B1D-B57D-32F5BF44B73E}"/>
              </a:ext>
            </a:extLst>
          </p:cNvPr>
          <p:cNvGrpSpPr>
            <a:grpSpLocks/>
          </p:cNvGrpSpPr>
          <p:nvPr/>
        </p:nvGrpSpPr>
        <p:grpSpPr bwMode="auto">
          <a:xfrm>
            <a:off x="6121006" y="2148688"/>
            <a:ext cx="1015200" cy="1015200"/>
            <a:chOff x="5477544" y="841070"/>
            <a:chExt cx="2579953" cy="1475218"/>
          </a:xfrm>
          <a:solidFill>
            <a:srgbClr val="AF9F59"/>
          </a:solidFill>
        </p:grpSpPr>
        <p:sp>
          <p:nvSpPr>
            <p:cNvPr id="66" name="rond rouge">
              <a:extLst>
                <a:ext uri="{FF2B5EF4-FFF2-40B4-BE49-F238E27FC236}">
                  <a16:creationId xmlns:a16="http://schemas.microsoft.com/office/drawing/2014/main" id="{8C98CD7A-D36D-4E28-A2EF-87711AD09B5E}"/>
                </a:ext>
              </a:extLst>
            </p:cNvPr>
            <p:cNvSpPr/>
            <p:nvPr/>
          </p:nvSpPr>
          <p:spPr>
            <a:xfrm>
              <a:off x="5477544" y="841070"/>
              <a:ext cx="2579953" cy="147521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7" name="? bleu">
              <a:extLst>
                <a:ext uri="{FF2B5EF4-FFF2-40B4-BE49-F238E27FC236}">
                  <a16:creationId xmlns:a16="http://schemas.microsoft.com/office/drawing/2014/main" id="{052FA678-1ADA-4217-897D-33B2F5A44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078" y="944424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68" name="5">
            <a:extLst>
              <a:ext uri="{FF2B5EF4-FFF2-40B4-BE49-F238E27FC236}">
                <a16:creationId xmlns:a16="http://schemas.microsoft.com/office/drawing/2014/main" id="{87F4C22E-0E72-4244-BA41-D3C11D6939C3}"/>
              </a:ext>
            </a:extLst>
          </p:cNvPr>
          <p:cNvGrpSpPr>
            <a:grpSpLocks/>
          </p:cNvGrpSpPr>
          <p:nvPr/>
        </p:nvGrpSpPr>
        <p:grpSpPr bwMode="auto">
          <a:xfrm>
            <a:off x="6171012" y="4554798"/>
            <a:ext cx="1015200" cy="1015200"/>
            <a:chOff x="5743308" y="936802"/>
            <a:chExt cx="1470025" cy="967759"/>
          </a:xfrm>
          <a:solidFill>
            <a:srgbClr val="AF9F59"/>
          </a:solidFill>
        </p:grpSpPr>
        <p:sp>
          <p:nvSpPr>
            <p:cNvPr id="69" name="rond rouge">
              <a:extLst>
                <a:ext uri="{FF2B5EF4-FFF2-40B4-BE49-F238E27FC236}">
                  <a16:creationId xmlns:a16="http://schemas.microsoft.com/office/drawing/2014/main" id="{CF51BFD8-9CC7-4A3E-9298-15C7BD9B0E61}"/>
                </a:ext>
              </a:extLst>
            </p:cNvPr>
            <p:cNvSpPr/>
            <p:nvPr/>
          </p:nvSpPr>
          <p:spPr>
            <a:xfrm>
              <a:off x="5743308" y="936802"/>
              <a:ext cx="1470025" cy="9156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0" name="? bleu">
              <a:extLst>
                <a:ext uri="{FF2B5EF4-FFF2-40B4-BE49-F238E27FC236}">
                  <a16:creationId xmlns:a16="http://schemas.microsoft.com/office/drawing/2014/main" id="{D10D219F-3B23-4410-96D3-52E7AF483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5467" y="943144"/>
              <a:ext cx="848766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grpSp>
        <p:nvGrpSpPr>
          <p:cNvPr id="71" name="3">
            <a:extLst>
              <a:ext uri="{FF2B5EF4-FFF2-40B4-BE49-F238E27FC236}">
                <a16:creationId xmlns:a16="http://schemas.microsoft.com/office/drawing/2014/main" id="{1AB9E8EE-7D20-47BE-9A9A-B0EC14A1750D}"/>
              </a:ext>
            </a:extLst>
          </p:cNvPr>
          <p:cNvGrpSpPr>
            <a:grpSpLocks/>
          </p:cNvGrpSpPr>
          <p:nvPr/>
        </p:nvGrpSpPr>
        <p:grpSpPr bwMode="auto">
          <a:xfrm>
            <a:off x="9582976" y="2100511"/>
            <a:ext cx="1015200" cy="1015200"/>
            <a:chOff x="5820409" y="866721"/>
            <a:chExt cx="1470025" cy="1077820"/>
          </a:xfrm>
          <a:solidFill>
            <a:srgbClr val="AF9F59"/>
          </a:solidFill>
        </p:grpSpPr>
        <p:sp>
          <p:nvSpPr>
            <p:cNvPr id="72" name="rond rouge">
              <a:extLst>
                <a:ext uri="{FF2B5EF4-FFF2-40B4-BE49-F238E27FC236}">
                  <a16:creationId xmlns:a16="http://schemas.microsoft.com/office/drawing/2014/main" id="{18ED7B5D-D14B-4F90-8783-0478BAD20792}"/>
                </a:ext>
              </a:extLst>
            </p:cNvPr>
            <p:cNvSpPr/>
            <p:nvPr/>
          </p:nvSpPr>
          <p:spPr>
            <a:xfrm>
              <a:off x="5820409" y="866721"/>
              <a:ext cx="1470025" cy="107782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3" name="? bleu">
              <a:extLst>
                <a:ext uri="{FF2B5EF4-FFF2-40B4-BE49-F238E27FC236}">
                  <a16:creationId xmlns:a16="http://schemas.microsoft.com/office/drawing/2014/main" id="{CD38E4D3-61C7-4913-8FBF-4819C5864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547" y="937522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21534" name="ZoneTexte 1">
            <a:extLst>
              <a:ext uri="{FF2B5EF4-FFF2-40B4-BE49-F238E27FC236}">
                <a16:creationId xmlns:a16="http://schemas.microsoft.com/office/drawing/2014/main" id="{3FBB5C4A-99E4-4D37-867E-00099D23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6440488"/>
            <a:ext cx="21073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 err="1">
                <a:solidFill>
                  <a:srgbClr val="771F45"/>
                </a:solidFill>
              </a:rPr>
              <a:t>H.B.E.E.Cl.A</a:t>
            </a:r>
            <a:endParaRPr lang="fr-FR" altLang="fr-FR" sz="1600" b="1" dirty="0">
              <a:solidFill>
                <a:srgbClr val="771F45"/>
              </a:solidFill>
            </a:endParaRPr>
          </a:p>
        </p:txBody>
      </p:sp>
      <p:pic>
        <p:nvPicPr>
          <p:cNvPr id="50" name="Picture 3">
            <a:extLst>
              <a:ext uri="{FF2B5EF4-FFF2-40B4-BE49-F238E27FC236}">
                <a16:creationId xmlns:a16="http://schemas.microsoft.com/office/drawing/2014/main" id="{DB255549-7CE8-4292-B902-B5060F90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414463"/>
            <a:ext cx="1930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 4">
            <a:extLst>
              <a:ext uri="{FF2B5EF4-FFF2-40B4-BE49-F238E27FC236}">
                <a16:creationId xmlns:a16="http://schemas.microsoft.com/office/drawing/2014/main" id="{0D1E4DD0-EB71-4DD5-A1A0-61B113A90B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1"/>
          <a:stretch>
            <a:fillRect/>
          </a:stretch>
        </p:blipFill>
        <p:spPr bwMode="auto">
          <a:xfrm>
            <a:off x="3179763" y="2114550"/>
            <a:ext cx="14763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6">
            <a:extLst>
              <a:ext uri="{FF2B5EF4-FFF2-40B4-BE49-F238E27FC236}">
                <a16:creationId xmlns:a16="http://schemas.microsoft.com/office/drawing/2014/main" id="{F8C617C9-09CE-4371-AB92-D004AAA30FC6}"/>
              </a:ext>
            </a:extLst>
          </p:cNvPr>
          <p:cNvGrpSpPr>
            <a:grpSpLocks/>
          </p:cNvGrpSpPr>
          <p:nvPr/>
        </p:nvGrpSpPr>
        <p:grpSpPr bwMode="auto">
          <a:xfrm>
            <a:off x="9638112" y="4490112"/>
            <a:ext cx="1015200" cy="1015201"/>
            <a:chOff x="6479127" y="727151"/>
            <a:chExt cx="1470025" cy="1109873"/>
          </a:xfrm>
          <a:solidFill>
            <a:srgbClr val="AF9F59"/>
          </a:solidFill>
        </p:grpSpPr>
        <p:sp>
          <p:nvSpPr>
            <p:cNvPr id="75" name="rond rouge">
              <a:extLst>
                <a:ext uri="{FF2B5EF4-FFF2-40B4-BE49-F238E27FC236}">
                  <a16:creationId xmlns:a16="http://schemas.microsoft.com/office/drawing/2014/main" id="{E84259F4-CD3C-4196-8CE3-35A30F3ADBF8}"/>
                </a:ext>
              </a:extLst>
            </p:cNvPr>
            <p:cNvSpPr/>
            <p:nvPr/>
          </p:nvSpPr>
          <p:spPr>
            <a:xfrm>
              <a:off x="6479127" y="727151"/>
              <a:ext cx="1470025" cy="110987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6" name="? bleu">
              <a:extLst>
                <a:ext uri="{FF2B5EF4-FFF2-40B4-BE49-F238E27FC236}">
                  <a16:creationId xmlns:a16="http://schemas.microsoft.com/office/drawing/2014/main" id="{50354D76-E1D2-4F0A-B9E3-6BD422EB7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808" y="782577"/>
              <a:ext cx="848766" cy="96141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grpSp>
        <p:nvGrpSpPr>
          <p:cNvPr id="77" name="1">
            <a:extLst>
              <a:ext uri="{FF2B5EF4-FFF2-40B4-BE49-F238E27FC236}">
                <a16:creationId xmlns:a16="http://schemas.microsoft.com/office/drawing/2014/main" id="{429A8765-4211-45F6-9980-96B579D3D810}"/>
              </a:ext>
            </a:extLst>
          </p:cNvPr>
          <p:cNvGrpSpPr>
            <a:grpSpLocks/>
          </p:cNvGrpSpPr>
          <p:nvPr/>
        </p:nvGrpSpPr>
        <p:grpSpPr bwMode="auto">
          <a:xfrm>
            <a:off x="2978150" y="2152396"/>
            <a:ext cx="1015200" cy="1015200"/>
            <a:chOff x="5587773" y="749761"/>
            <a:chExt cx="2417085" cy="1466474"/>
          </a:xfrm>
          <a:solidFill>
            <a:srgbClr val="AF9F59"/>
          </a:solidFill>
        </p:grpSpPr>
        <p:sp>
          <p:nvSpPr>
            <p:cNvPr id="78" name="rond rouge">
              <a:extLst>
                <a:ext uri="{FF2B5EF4-FFF2-40B4-BE49-F238E27FC236}">
                  <a16:creationId xmlns:a16="http://schemas.microsoft.com/office/drawing/2014/main" id="{7587B0AF-15DD-4285-B7D9-1B7CF8175833}"/>
                </a:ext>
              </a:extLst>
            </p:cNvPr>
            <p:cNvSpPr/>
            <p:nvPr/>
          </p:nvSpPr>
          <p:spPr>
            <a:xfrm>
              <a:off x="5587773" y="749761"/>
              <a:ext cx="2417085" cy="146647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8932F38F-3ADD-41F6-97D8-B1C10B82B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026" y="870463"/>
              <a:ext cx="848764" cy="12013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53" name="Espace réservé du numéro de diapositive 1">
            <a:extLst>
              <a:ext uri="{FF2B5EF4-FFF2-40B4-BE49-F238E27FC236}">
                <a16:creationId xmlns:a16="http://schemas.microsoft.com/office/drawing/2014/main" id="{8FE23985-C310-41FA-9C4C-C576665E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texte dans le carré">
            <a:extLst>
              <a:ext uri="{FF2B5EF4-FFF2-40B4-BE49-F238E27FC236}">
                <a16:creationId xmlns:a16="http://schemas.microsoft.com/office/drawing/2014/main" id="{946C7AD7-CB09-4624-8974-168918203898}"/>
              </a:ext>
            </a:extLst>
          </p:cNvPr>
          <p:cNvSpPr/>
          <p:nvPr/>
        </p:nvSpPr>
        <p:spPr bwMode="auto">
          <a:xfrm>
            <a:off x="10430967" y="3758158"/>
            <a:ext cx="1609725" cy="1195388"/>
          </a:xfrm>
          <a:prstGeom prst="wedgeRoundRectCallout">
            <a:avLst>
              <a:gd name="adj1" fmla="val -79142"/>
              <a:gd name="adj2" fmla="val -12628"/>
              <a:gd name="adj3" fmla="val 16667"/>
            </a:avLst>
          </a:prstGeom>
          <a:noFill/>
          <a:ln w="19050">
            <a:solidFill>
              <a:srgbClr val="771F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E su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altri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ancora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come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sulla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cultura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,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sull’economia</a:t>
            </a:r>
            <a:r>
              <a:rPr lang="fr-FR" altLang="fr-FR" sz="1400" b="1" dirty="0">
                <a:solidFill>
                  <a:srgbClr val="771F45"/>
                </a:solidFill>
                <a:cs typeface="Arial" charset="0"/>
              </a:rPr>
              <a:t>, </a:t>
            </a:r>
            <a:r>
              <a:rPr lang="fr-FR" altLang="fr-FR" sz="1400" b="1" dirty="0" err="1">
                <a:solidFill>
                  <a:srgbClr val="771F45"/>
                </a:solidFill>
                <a:cs typeface="Arial" charset="0"/>
              </a:rPr>
              <a:t>ecc</a:t>
            </a:r>
            <a:endParaRPr lang="fr-FR" sz="1600" b="1" dirty="0">
              <a:solidFill>
                <a:srgbClr val="771F45"/>
              </a:solidFill>
            </a:endParaRPr>
          </a:p>
        </p:txBody>
      </p:sp>
      <p:pic>
        <p:nvPicPr>
          <p:cNvPr id="54" name="Image 1">
            <a:extLst>
              <a:ext uri="{FF2B5EF4-FFF2-40B4-BE49-F238E27FC236}">
                <a16:creationId xmlns:a16="http://schemas.microsoft.com/office/drawing/2014/main" id="{73699CFC-F0E9-4A45-8A86-87A49646A0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873500"/>
            <a:ext cx="2000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magine 38">
            <a:extLst>
              <a:ext uri="{FF2B5EF4-FFF2-40B4-BE49-F238E27FC236}">
                <a16:creationId xmlns:a16="http://schemas.microsoft.com/office/drawing/2014/main" id="{80F6ED0B-8393-4EA2-A41F-8CEDA85D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4539" grpId="0"/>
      <p:bldP spid="64541" grpId="0"/>
      <p:bldP spid="64542" grpId="0"/>
      <p:bldP spid="64543" grpId="0"/>
      <p:bldP spid="64544" grpId="0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2">
            <a:extLst>
              <a:ext uri="{FF2B5EF4-FFF2-40B4-BE49-F238E27FC236}">
                <a16:creationId xmlns:a16="http://schemas.microsoft.com/office/drawing/2014/main" id="{BA18A4A1-6573-4938-AE82-458C7070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84"/>
          <a:stretch>
            <a:fillRect/>
          </a:stretch>
        </p:blipFill>
        <p:spPr bwMode="auto">
          <a:xfrm>
            <a:off x="-7938" y="-7938"/>
            <a:ext cx="1219993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5D656942-4BD0-4860-973C-A3B76ADB1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078538"/>
            <a:ext cx="914400" cy="365125"/>
          </a:xfrm>
          <a:solidFill>
            <a:srgbClr val="ED778B"/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</a:rPr>
              <a:t>3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</a:rPr>
              <a:t> 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7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54DB04-2C8E-4306-8933-D0A54D558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891" y="376238"/>
            <a:ext cx="6716110" cy="1757362"/>
          </a:xfrm>
          <a:prstGeom prst="rect">
            <a:avLst/>
          </a:prstGeom>
          <a:solidFill>
            <a:srgbClr val="ED778B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Le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conseguenze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dell’aria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charset="0"/>
              </a:rPr>
              <a:t>sull’uomo</a:t>
            </a:r>
            <a:endParaRPr lang="fr-FR" altLang="fr-FR" sz="36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C92D3547-7739-42D6-BACC-7FDD7BF2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5" y="233178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>
            <a:extLst>
              <a:ext uri="{FF2B5EF4-FFF2-40B4-BE49-F238E27FC236}">
                <a16:creationId xmlns:a16="http://schemas.microsoft.com/office/drawing/2014/main" id="{7130DA00-13F8-443E-AC54-0CE77394F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268413"/>
            <a:ext cx="3433762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87769A7D-2928-4403-8564-A86559A540DE}"/>
              </a:ext>
            </a:extLst>
          </p:cNvPr>
          <p:cNvSpPr/>
          <p:nvPr/>
        </p:nvSpPr>
        <p:spPr>
          <a:xfrm>
            <a:off x="925513" y="-12700"/>
            <a:ext cx="11318875" cy="13239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38D1E181-47C8-42AF-A59C-0723827C42B1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6629" name="PictoVideo">
            <a:extLst>
              <a:ext uri="{FF2B5EF4-FFF2-40B4-BE49-F238E27FC236}">
                <a16:creationId xmlns:a16="http://schemas.microsoft.com/office/drawing/2014/main" id="{7B95702A-B613-4336-9A27-917075C3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>
            <a:extLst>
              <a:ext uri="{FF2B5EF4-FFF2-40B4-BE49-F238E27FC236}">
                <a16:creationId xmlns:a16="http://schemas.microsoft.com/office/drawing/2014/main" id="{BDB656B2-38A2-4CDC-A836-2E91CC746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>
            <a:extLst>
              <a:ext uri="{FF2B5EF4-FFF2-40B4-BE49-F238E27FC236}">
                <a16:creationId xmlns:a16="http://schemas.microsoft.com/office/drawing/2014/main" id="{22F36A78-22C1-4953-9467-124877C9A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26632" name="PictoGuide">
            <a:extLst>
              <a:ext uri="{FF2B5EF4-FFF2-40B4-BE49-F238E27FC236}">
                <a16:creationId xmlns:a16="http://schemas.microsoft.com/office/drawing/2014/main" id="{A25F73E5-19AB-43D5-BEFD-D00B4361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>
            <a:extLst>
              <a:ext uri="{FF2B5EF4-FFF2-40B4-BE49-F238E27FC236}">
                <a16:creationId xmlns:a16="http://schemas.microsoft.com/office/drawing/2014/main" id="{6F17A3D3-7646-43CD-A845-B185F2ACA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>
            <a:extLst>
              <a:ext uri="{FF2B5EF4-FFF2-40B4-BE49-F238E27FC236}">
                <a16:creationId xmlns:a16="http://schemas.microsoft.com/office/drawing/2014/main" id="{7ED7A086-94DF-4F37-A0E3-D5A5671A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6635" name="Image 42">
            <a:extLst>
              <a:ext uri="{FF2B5EF4-FFF2-40B4-BE49-F238E27FC236}">
                <a16:creationId xmlns:a16="http://schemas.microsoft.com/office/drawing/2014/main" id="{0BCF4B1B-FDC3-43CF-B72E-C927CA63A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oVideo">
            <a:extLst>
              <a:ext uri="{FF2B5EF4-FFF2-40B4-BE49-F238E27FC236}">
                <a16:creationId xmlns:a16="http://schemas.microsoft.com/office/drawing/2014/main" id="{26EEB099-0FFE-424F-A57F-B88820DD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ZoneTexte 30">
            <a:extLst>
              <a:ext uri="{FF2B5EF4-FFF2-40B4-BE49-F238E27FC236}">
                <a16:creationId xmlns:a16="http://schemas.microsoft.com/office/drawing/2014/main" id="{5053B8A1-B280-46DE-A5BB-1F2843DE1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6638" name="ZoneTexte 30">
            <a:extLst>
              <a:ext uri="{FF2B5EF4-FFF2-40B4-BE49-F238E27FC236}">
                <a16:creationId xmlns:a16="http://schemas.microsoft.com/office/drawing/2014/main" id="{48AE2788-A878-4FE3-A276-ED369D34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E0122-F3CC-4330-90B5-4AF60AA0C157}"/>
              </a:ext>
            </a:extLst>
          </p:cNvPr>
          <p:cNvSpPr/>
          <p:nvPr/>
        </p:nvSpPr>
        <p:spPr>
          <a:xfrm>
            <a:off x="1757363" y="203200"/>
            <a:ext cx="10206037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Come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fanno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le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sostanze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inquinanti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ad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entrare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nel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nostro corpo?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22545" name="par voie digestive">
            <a:extLst>
              <a:ext uri="{FF2B5EF4-FFF2-40B4-BE49-F238E27FC236}">
                <a16:creationId xmlns:a16="http://schemas.microsoft.com/office/drawing/2014/main" id="{D431CAF9-609E-4CB0-AEA5-A1DA3B56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3921125"/>
            <a:ext cx="4864100" cy="1046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rgbClr val="771F45"/>
                </a:solidFill>
              </a:rPr>
              <a:t>Attraverso</a:t>
            </a:r>
            <a:r>
              <a:rPr lang="fr-FR" altLang="fr-FR" sz="2200" b="1" dirty="0">
                <a:solidFill>
                  <a:srgbClr val="771F45"/>
                </a:solidFill>
              </a:rPr>
              <a:t> la bocca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Ingestione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–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contatto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con le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mani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-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deglutizione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delle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particelle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inalate</a:t>
            </a:r>
            <a:endParaRPr lang="fr-FR" altLang="fr-FR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par voie cutanée">
            <a:extLst>
              <a:ext uri="{FF2B5EF4-FFF2-40B4-BE49-F238E27FC236}">
                <a16:creationId xmlns:a16="http://schemas.microsoft.com/office/drawing/2014/main" id="{8A4CA381-D05C-4741-9AD1-C6A019203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5153025"/>
            <a:ext cx="4271963" cy="10464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b="1" dirty="0" err="1">
                <a:solidFill>
                  <a:srgbClr val="771F45"/>
                </a:solidFill>
              </a:rPr>
              <a:t>Attraverso</a:t>
            </a:r>
            <a:r>
              <a:rPr lang="fr-FR" altLang="fr-FR" sz="2200" b="1" dirty="0">
                <a:solidFill>
                  <a:srgbClr val="771F45"/>
                </a:solidFill>
              </a:rPr>
              <a:t> la pelle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Assorbimento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attraverso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la pelle: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contatto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diretto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con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degli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schizzi</a:t>
            </a:r>
            <a:endParaRPr lang="fr-FR" altLang="fr-FR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547" name="par voie respiratoire">
            <a:extLst>
              <a:ext uri="{FF2B5EF4-FFF2-40B4-BE49-F238E27FC236}">
                <a16:creationId xmlns:a16="http://schemas.microsoft.com/office/drawing/2014/main" id="{6E9C0F58-58F4-4E93-915D-8C45C8B63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1641475"/>
            <a:ext cx="534987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rgbClr val="771F45"/>
                </a:solidFill>
              </a:rPr>
              <a:t>Attraverso</a:t>
            </a:r>
            <a:r>
              <a:rPr lang="fr-FR" altLang="fr-FR" sz="2200" b="1" dirty="0">
                <a:solidFill>
                  <a:srgbClr val="771F45"/>
                </a:solidFill>
              </a:rPr>
              <a:t> la </a:t>
            </a:r>
            <a:r>
              <a:rPr lang="fr-FR" altLang="fr-FR" sz="2200" b="1" dirty="0" err="1">
                <a:solidFill>
                  <a:srgbClr val="771F45"/>
                </a:solidFill>
              </a:rPr>
              <a:t>membrana</a:t>
            </a:r>
            <a:r>
              <a:rPr lang="fr-FR" altLang="fr-FR" sz="2200" b="1" dirty="0">
                <a:solidFill>
                  <a:srgbClr val="771F45"/>
                </a:solidFill>
              </a:rPr>
              <a:t> </a:t>
            </a:r>
            <a:r>
              <a:rPr lang="fr-FR" altLang="fr-FR" sz="2200" b="1" dirty="0" err="1">
                <a:solidFill>
                  <a:srgbClr val="771F45"/>
                </a:solidFill>
              </a:rPr>
              <a:t>congiuntivale</a:t>
            </a:r>
            <a:endParaRPr lang="fr-FR" altLang="fr-FR" sz="2200" b="1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 dirty="0" err="1">
                <a:solidFill>
                  <a:srgbClr val="AFABAB"/>
                </a:solidFill>
              </a:rPr>
              <a:t>Assorbimento</a:t>
            </a:r>
            <a:r>
              <a:rPr lang="fr-FR" altLang="fr-FR" sz="2000" b="1" dirty="0">
                <a:solidFill>
                  <a:srgbClr val="AFABAB"/>
                </a:solidFill>
              </a:rPr>
              <a:t> di </a:t>
            </a:r>
            <a:r>
              <a:rPr lang="fr-FR" altLang="fr-FR" sz="2000" b="1" dirty="0" err="1">
                <a:solidFill>
                  <a:srgbClr val="AFABAB"/>
                </a:solidFill>
              </a:rPr>
              <a:t>gas</a:t>
            </a:r>
            <a:r>
              <a:rPr lang="fr-FR" altLang="fr-FR" sz="2000" b="1" dirty="0">
                <a:solidFill>
                  <a:srgbClr val="AFABAB"/>
                </a:solidFill>
              </a:rPr>
              <a:t> e </a:t>
            </a:r>
            <a:r>
              <a:rPr lang="fr-FR" altLang="fr-FR" sz="2000" b="1" dirty="0" err="1">
                <a:solidFill>
                  <a:srgbClr val="AFABAB"/>
                </a:solidFill>
              </a:rPr>
              <a:t>polveri</a:t>
            </a:r>
            <a:r>
              <a:rPr lang="fr-FR" altLang="fr-FR" sz="2000" b="1" dirty="0">
                <a:solidFill>
                  <a:srgbClr val="AFABAB"/>
                </a:solidFill>
              </a:rPr>
              <a:t> </a:t>
            </a:r>
            <a:r>
              <a:rPr lang="fr-FR" altLang="fr-FR" sz="2000" b="1" dirty="0" err="1">
                <a:solidFill>
                  <a:srgbClr val="AFABAB"/>
                </a:solidFill>
              </a:rPr>
              <a:t>attraverso</a:t>
            </a:r>
            <a:r>
              <a:rPr lang="fr-FR" altLang="fr-FR" sz="2000" b="1" dirty="0">
                <a:solidFill>
                  <a:srgbClr val="AFABAB"/>
                </a:solidFill>
              </a:rPr>
              <a:t> le </a:t>
            </a:r>
            <a:r>
              <a:rPr lang="fr-FR" altLang="fr-FR" sz="2000" b="1" dirty="0" err="1">
                <a:solidFill>
                  <a:srgbClr val="AFABAB"/>
                </a:solidFill>
              </a:rPr>
              <a:t>mucose</a:t>
            </a:r>
            <a:r>
              <a:rPr lang="fr-FR" altLang="fr-FR" sz="2000" b="1" dirty="0">
                <a:solidFill>
                  <a:srgbClr val="AFABAB"/>
                </a:solidFill>
              </a:rPr>
              <a:t> </a:t>
            </a:r>
            <a:r>
              <a:rPr lang="fr-FR" altLang="fr-FR" sz="2000" b="1" dirty="0" err="1">
                <a:solidFill>
                  <a:srgbClr val="AFABAB"/>
                </a:solidFill>
              </a:rPr>
              <a:t>dell’occhio</a:t>
            </a:r>
            <a:endParaRPr lang="fr-FR" altLang="fr-FR" sz="2000" b="1" dirty="0">
              <a:solidFill>
                <a:srgbClr val="AFABAB"/>
              </a:solidFill>
            </a:endParaRPr>
          </a:p>
        </p:txBody>
      </p:sp>
      <p:sp>
        <p:nvSpPr>
          <p:cNvPr id="32" name="par voie cutanée">
            <a:extLst>
              <a:ext uri="{FF2B5EF4-FFF2-40B4-BE49-F238E27FC236}">
                <a16:creationId xmlns:a16="http://schemas.microsoft.com/office/drawing/2014/main" id="{EB11EE80-691D-4975-AD9A-020C89489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2690813"/>
            <a:ext cx="4008438" cy="1046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b="1" dirty="0" err="1">
                <a:solidFill>
                  <a:srgbClr val="771F45"/>
                </a:solidFill>
              </a:rPr>
              <a:t>Attaverso</a:t>
            </a:r>
            <a:r>
              <a:rPr lang="fr-FR" altLang="fr-FR" sz="2200" b="1" dirty="0">
                <a:solidFill>
                  <a:srgbClr val="771F45"/>
                </a:solidFill>
              </a:rPr>
              <a:t> il </a:t>
            </a:r>
            <a:r>
              <a:rPr lang="fr-FR" altLang="fr-FR" sz="2200" b="1" dirty="0" err="1">
                <a:solidFill>
                  <a:srgbClr val="771F45"/>
                </a:solidFill>
              </a:rPr>
              <a:t>naso</a:t>
            </a:r>
            <a:endParaRPr lang="fr-FR" altLang="fr-FR" sz="2200" b="1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Per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inalazione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di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gas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polveri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aerosols</a:t>
            </a:r>
            <a:r>
              <a:rPr lang="fr-FR" altLang="fr-FR" sz="2000" b="1" dirty="0">
                <a:solidFill>
                  <a:schemeClr val="bg2">
                    <a:lumMod val="75000"/>
                  </a:schemeClr>
                </a:solidFill>
              </a:rPr>
              <a:t> e </a:t>
            </a:r>
            <a:r>
              <a:rPr lang="fr-FR" altLang="fr-FR" sz="2000" b="1" dirty="0" err="1">
                <a:solidFill>
                  <a:schemeClr val="bg2">
                    <a:lumMod val="75000"/>
                  </a:schemeClr>
                </a:solidFill>
              </a:rPr>
              <a:t>vapori</a:t>
            </a:r>
            <a:endParaRPr lang="fr-FR" altLang="fr-FR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4" name="4">
            <a:extLst>
              <a:ext uri="{FF2B5EF4-FFF2-40B4-BE49-F238E27FC236}">
                <a16:creationId xmlns:a16="http://schemas.microsoft.com/office/drawing/2014/main" id="{64D5D95A-AC80-4B3A-AAA5-891D5232F019}"/>
              </a:ext>
            </a:extLst>
          </p:cNvPr>
          <p:cNvGrpSpPr>
            <a:grpSpLocks/>
          </p:cNvGrpSpPr>
          <p:nvPr/>
        </p:nvGrpSpPr>
        <p:grpSpPr bwMode="auto">
          <a:xfrm>
            <a:off x="10288712" y="5452275"/>
            <a:ext cx="1015200" cy="1015200"/>
            <a:chOff x="5997081" y="1035770"/>
            <a:chExt cx="1470025" cy="1044145"/>
          </a:xfrm>
          <a:solidFill>
            <a:srgbClr val="AF9F59"/>
          </a:solidFill>
        </p:grpSpPr>
        <p:sp>
          <p:nvSpPr>
            <p:cNvPr id="45" name="rond rouge">
              <a:extLst>
                <a:ext uri="{FF2B5EF4-FFF2-40B4-BE49-F238E27FC236}">
                  <a16:creationId xmlns:a16="http://schemas.microsoft.com/office/drawing/2014/main" id="{2E0C0E43-C6EA-45A0-8941-C390D5EB00F6}"/>
                </a:ext>
              </a:extLst>
            </p:cNvPr>
            <p:cNvSpPr/>
            <p:nvPr/>
          </p:nvSpPr>
          <p:spPr>
            <a:xfrm>
              <a:off x="5997081" y="1035770"/>
              <a:ext cx="1470025" cy="104414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46" name="? bleu">
              <a:extLst>
                <a:ext uri="{FF2B5EF4-FFF2-40B4-BE49-F238E27FC236}">
                  <a16:creationId xmlns:a16="http://schemas.microsoft.com/office/drawing/2014/main" id="{D6466D0A-925E-43B9-8E9F-E41E045C8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804" y="1064029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grpSp>
        <p:nvGrpSpPr>
          <p:cNvPr id="47" name="2">
            <a:extLst>
              <a:ext uri="{FF2B5EF4-FFF2-40B4-BE49-F238E27FC236}">
                <a16:creationId xmlns:a16="http://schemas.microsoft.com/office/drawing/2014/main" id="{697CB21B-7F31-4F4B-B530-D3D07B51399D}"/>
              </a:ext>
            </a:extLst>
          </p:cNvPr>
          <p:cNvGrpSpPr>
            <a:grpSpLocks/>
          </p:cNvGrpSpPr>
          <p:nvPr/>
        </p:nvGrpSpPr>
        <p:grpSpPr bwMode="auto">
          <a:xfrm>
            <a:off x="10012763" y="2544485"/>
            <a:ext cx="1015200" cy="1057885"/>
            <a:chOff x="5993379" y="1048565"/>
            <a:chExt cx="2218131" cy="1258318"/>
          </a:xfrm>
          <a:solidFill>
            <a:srgbClr val="AF9F59"/>
          </a:solidFill>
        </p:grpSpPr>
        <p:sp>
          <p:nvSpPr>
            <p:cNvPr id="48" name="rond rouge">
              <a:extLst>
                <a:ext uri="{FF2B5EF4-FFF2-40B4-BE49-F238E27FC236}">
                  <a16:creationId xmlns:a16="http://schemas.microsoft.com/office/drawing/2014/main" id="{B5BE5BF9-4382-4944-BE18-0D104A266CAC}"/>
                </a:ext>
              </a:extLst>
            </p:cNvPr>
            <p:cNvSpPr/>
            <p:nvPr/>
          </p:nvSpPr>
          <p:spPr>
            <a:xfrm>
              <a:off x="5993379" y="1048565"/>
              <a:ext cx="2218131" cy="120754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49" name="? bleu">
              <a:extLst>
                <a:ext uri="{FF2B5EF4-FFF2-40B4-BE49-F238E27FC236}">
                  <a16:creationId xmlns:a16="http://schemas.microsoft.com/office/drawing/2014/main" id="{2D13469A-DA21-437E-8B9B-53ED7CF23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054" y="1099337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0B52833A-E778-491E-88CC-D97CA7D33311}"/>
              </a:ext>
            </a:extLst>
          </p:cNvPr>
          <p:cNvGrpSpPr>
            <a:grpSpLocks/>
          </p:cNvGrpSpPr>
          <p:nvPr/>
        </p:nvGrpSpPr>
        <p:grpSpPr bwMode="auto">
          <a:xfrm>
            <a:off x="10663244" y="3756247"/>
            <a:ext cx="1015200" cy="1015200"/>
            <a:chOff x="6013587" y="1060471"/>
            <a:chExt cx="2167072" cy="1461177"/>
          </a:xfrm>
          <a:solidFill>
            <a:srgbClr val="AF9F59"/>
          </a:solidFill>
        </p:grpSpPr>
        <p:sp>
          <p:nvSpPr>
            <p:cNvPr id="51" name="rond rouge">
              <a:extLst>
                <a:ext uri="{FF2B5EF4-FFF2-40B4-BE49-F238E27FC236}">
                  <a16:creationId xmlns:a16="http://schemas.microsoft.com/office/drawing/2014/main" id="{188E177C-34FC-4C26-87DB-FB4D34CA3479}"/>
                </a:ext>
              </a:extLst>
            </p:cNvPr>
            <p:cNvSpPr/>
            <p:nvPr/>
          </p:nvSpPr>
          <p:spPr>
            <a:xfrm>
              <a:off x="6013587" y="106047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2" name="? bleu">
              <a:extLst>
                <a:ext uri="{FF2B5EF4-FFF2-40B4-BE49-F238E27FC236}">
                  <a16:creationId xmlns:a16="http://schemas.microsoft.com/office/drawing/2014/main" id="{D92336D8-E8E8-4F93-85A0-21E03B7A5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660" y="1120236"/>
              <a:ext cx="848766" cy="96141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66B3D8FA-7A4F-4259-9DFA-58830766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C2FE17D-8AA9-4236-96F5-72E20713F1FD}"/>
              </a:ext>
            </a:extLst>
          </p:cNvPr>
          <p:cNvCxnSpPr>
            <a:cxnSpLocks/>
          </p:cNvCxnSpPr>
          <p:nvPr/>
        </p:nvCxnSpPr>
        <p:spPr>
          <a:xfrm flipH="1">
            <a:off x="4321175" y="1924050"/>
            <a:ext cx="2152650" cy="53340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0765711-1C2A-4A22-9EC9-40683FC3D6B0}"/>
              </a:ext>
            </a:extLst>
          </p:cNvPr>
          <p:cNvCxnSpPr/>
          <p:nvPr/>
        </p:nvCxnSpPr>
        <p:spPr>
          <a:xfrm flipH="1" flipV="1">
            <a:off x="4321175" y="2871788"/>
            <a:ext cx="2189163" cy="11112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EA652957-52D6-4721-9DF3-95198806A095}"/>
              </a:ext>
            </a:extLst>
          </p:cNvPr>
          <p:cNvCxnSpPr>
            <a:cxnSpLocks/>
          </p:cNvCxnSpPr>
          <p:nvPr/>
        </p:nvCxnSpPr>
        <p:spPr>
          <a:xfrm flipH="1" flipV="1">
            <a:off x="4152900" y="3011488"/>
            <a:ext cx="2378075" cy="111760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1AE27D3-5D72-4347-A16B-99CE4E69D0F9}"/>
              </a:ext>
            </a:extLst>
          </p:cNvPr>
          <p:cNvCxnSpPr/>
          <p:nvPr/>
        </p:nvCxnSpPr>
        <p:spPr>
          <a:xfrm flipH="1" flipV="1">
            <a:off x="4932363" y="5362575"/>
            <a:ext cx="1579562" cy="7938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1">
            <a:extLst>
              <a:ext uri="{FF2B5EF4-FFF2-40B4-BE49-F238E27FC236}">
                <a16:creationId xmlns:a16="http://schemas.microsoft.com/office/drawing/2014/main" id="{2E90517C-E8ED-4115-A3CE-CCECCC81A6F1}"/>
              </a:ext>
            </a:extLst>
          </p:cNvPr>
          <p:cNvGrpSpPr>
            <a:grpSpLocks/>
          </p:cNvGrpSpPr>
          <p:nvPr/>
        </p:nvGrpSpPr>
        <p:grpSpPr bwMode="auto">
          <a:xfrm>
            <a:off x="8647906" y="568731"/>
            <a:ext cx="1015200" cy="1015200"/>
            <a:chOff x="5993381" y="1048567"/>
            <a:chExt cx="2075936" cy="1467692"/>
          </a:xfrm>
          <a:solidFill>
            <a:srgbClr val="AF9F59"/>
          </a:solidFill>
        </p:grpSpPr>
        <p:sp>
          <p:nvSpPr>
            <p:cNvPr id="56" name="rond rouge">
              <a:extLst>
                <a:ext uri="{FF2B5EF4-FFF2-40B4-BE49-F238E27FC236}">
                  <a16:creationId xmlns:a16="http://schemas.microsoft.com/office/drawing/2014/main" id="{F938B6E7-4E55-4D60-A7EF-5E91801F34B7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771F45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7" name="? bleu">
              <a:extLst>
                <a:ext uri="{FF2B5EF4-FFF2-40B4-BE49-F238E27FC236}">
                  <a16:creationId xmlns:a16="http://schemas.microsoft.com/office/drawing/2014/main" id="{2D6D5A1A-42AA-4EDF-92EC-572B6540C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000" y="1145009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7CA54F8-7342-4518-BE09-A6FB0D03E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75" y="4868863"/>
            <a:ext cx="5449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/>
              <a:t>Anche con l'</a:t>
            </a:r>
            <a:r>
              <a:rPr lang="fr-FR" altLang="fr-FR" sz="1200" dirty="0" err="1"/>
              <a:t>alimentatione</a:t>
            </a:r>
            <a:r>
              <a:rPr lang="fr-FR" altLang="fr-FR" sz="1200" dirty="0"/>
              <a:t>, per </a:t>
            </a:r>
            <a:r>
              <a:rPr lang="fr-FR" altLang="fr-FR" sz="1200" dirty="0" err="1"/>
              <a:t>contaminazione</a:t>
            </a:r>
            <a:r>
              <a:rPr lang="fr-FR" altLang="fr-FR" sz="1200" dirty="0"/>
              <a:t> </a:t>
            </a:r>
            <a:r>
              <a:rPr lang="fr-FR" altLang="fr-FR" sz="1200" dirty="0" err="1"/>
              <a:t>del</a:t>
            </a:r>
            <a:r>
              <a:rPr lang="fr-FR" altLang="fr-FR" sz="1200" dirty="0"/>
              <a:t> </a:t>
            </a:r>
            <a:r>
              <a:rPr lang="fr-FR" altLang="fr-FR" sz="1200" dirty="0" err="1"/>
              <a:t>suolo</a:t>
            </a:r>
            <a:r>
              <a:rPr lang="fr-FR" altLang="fr-FR" sz="1200" dirty="0"/>
              <a:t> e delle </a:t>
            </a:r>
            <a:r>
              <a:rPr lang="fr-FR" altLang="fr-FR" sz="1200" dirty="0" err="1"/>
              <a:t>coltivazioni</a:t>
            </a:r>
            <a:endParaRPr lang="fr-FR" altLang="fr-FR" sz="1200" dirty="0"/>
          </a:p>
        </p:txBody>
      </p:sp>
      <p:pic>
        <p:nvPicPr>
          <p:cNvPr id="42" name="Immagine 38">
            <a:extLst>
              <a:ext uri="{FF2B5EF4-FFF2-40B4-BE49-F238E27FC236}">
                <a16:creationId xmlns:a16="http://schemas.microsoft.com/office/drawing/2014/main" id="{4AB8309C-FFF7-4779-962F-85E0B9EC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2545" grpId="0"/>
      <p:bldP spid="30" grpId="0"/>
      <p:bldP spid="22547" grpId="0"/>
      <p:bldP spid="3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64B8A0E5-84B0-4972-9BAE-38AD0E7DD3C2}"/>
              </a:ext>
            </a:extLst>
          </p:cNvPr>
          <p:cNvSpPr/>
          <p:nvPr/>
        </p:nvSpPr>
        <p:spPr>
          <a:xfrm>
            <a:off x="973138" y="-12700"/>
            <a:ext cx="11461750" cy="12223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EF6EEE8-4608-4E22-85F7-A01A1C1E6A83}"/>
              </a:ext>
            </a:extLst>
          </p:cNvPr>
          <p:cNvSpPr/>
          <p:nvPr/>
        </p:nvSpPr>
        <p:spPr>
          <a:xfrm>
            <a:off x="0" y="-69851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6105C4-83BA-471A-9656-A1D78B1B157E}"/>
              </a:ext>
            </a:extLst>
          </p:cNvPr>
          <p:cNvSpPr/>
          <p:nvPr/>
        </p:nvSpPr>
        <p:spPr>
          <a:xfrm>
            <a:off x="973138" y="212725"/>
            <a:ext cx="11039475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Gli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inquinanti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dell’aria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entrano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nel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corpo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attraverso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la pelle</a:t>
            </a:r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E5A5077D-D1BC-447F-9026-23BCE6AF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pic>
        <p:nvPicPr>
          <p:cNvPr id="28678" name="PictoVideo">
            <a:extLst>
              <a:ext uri="{FF2B5EF4-FFF2-40B4-BE49-F238E27FC236}">
                <a16:creationId xmlns:a16="http://schemas.microsoft.com/office/drawing/2014/main" id="{6DDF628F-DDB3-4B84-87FD-A97470C19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945D8B43-8548-4FDC-9958-5C1366A1B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53B1E3CC-ECC8-49F9-BB23-BD6DDE13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28681" name="PictoGuide">
            <a:extLst>
              <a:ext uri="{FF2B5EF4-FFF2-40B4-BE49-F238E27FC236}">
                <a16:creationId xmlns:a16="http://schemas.microsoft.com/office/drawing/2014/main" id="{274911C7-2EC3-4177-93D7-0D66B66FB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48D2A94A-1D20-4345-AA4E-4AD061786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21" name="ZtxtP-Video">
            <a:extLst>
              <a:ext uri="{FF2B5EF4-FFF2-40B4-BE49-F238E27FC236}">
                <a16:creationId xmlns:a16="http://schemas.microsoft.com/office/drawing/2014/main" id="{D8998E8C-65F4-4841-AA7C-BB0E9540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8684" name="Image 42">
            <a:extLst>
              <a:ext uri="{FF2B5EF4-FFF2-40B4-BE49-F238E27FC236}">
                <a16:creationId xmlns:a16="http://schemas.microsoft.com/office/drawing/2014/main" id="{4A2354E5-3FB5-4A10-ACAF-206784F85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oVideo">
            <a:extLst>
              <a:ext uri="{FF2B5EF4-FFF2-40B4-BE49-F238E27FC236}">
                <a16:creationId xmlns:a16="http://schemas.microsoft.com/office/drawing/2014/main" id="{40E150E3-F5B4-4793-B572-C226115E8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60B65BE5-14AC-47BB-AEBB-E256529E9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7988" y="1519238"/>
            <a:ext cx="4479925" cy="35317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150" b="1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rgbClr val="771F45"/>
                </a:solidFill>
              </a:rPr>
              <a:t>La pelle è </a:t>
            </a:r>
            <a:r>
              <a:rPr lang="fr-FR" altLang="fr-FR" sz="2200" dirty="0" err="1">
                <a:solidFill>
                  <a:srgbClr val="771F45"/>
                </a:solidFill>
              </a:rPr>
              <a:t>una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barriera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protettiva</a:t>
            </a:r>
            <a:r>
              <a:rPr lang="fr-FR" altLang="fr-FR" sz="2200" dirty="0">
                <a:solidFill>
                  <a:srgbClr val="771F45"/>
                </a:solidFill>
              </a:rPr>
              <a:t> ma è </a:t>
            </a:r>
            <a:r>
              <a:rPr lang="fr-FR" altLang="fr-FR" sz="2200" dirty="0" err="1">
                <a:solidFill>
                  <a:srgbClr val="771F45"/>
                </a:solidFill>
              </a:rPr>
              <a:t>comunque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permeabile</a:t>
            </a:r>
            <a:r>
              <a:rPr lang="fr-FR" altLang="fr-FR" sz="2200" dirty="0">
                <a:solidFill>
                  <a:srgbClr val="771F45"/>
                </a:solidFill>
              </a:rPr>
              <a:t> a </a:t>
            </a:r>
            <a:r>
              <a:rPr lang="fr-FR" altLang="fr-FR" sz="2200" dirty="0" err="1">
                <a:solidFill>
                  <a:srgbClr val="771F45"/>
                </a:solidFill>
              </a:rPr>
              <a:t>molte</a:t>
            </a:r>
            <a:r>
              <a:rPr lang="fr-FR" altLang="fr-FR" sz="2200" dirty="0">
                <a:solidFill>
                  <a:srgbClr val="771F45"/>
                </a:solidFill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200" dirty="0">
              <a:solidFill>
                <a:srgbClr val="771F45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Le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pericolose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dopo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essere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penetrate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attraverso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la pelle,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vengono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trasportate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dal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sangue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agli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organi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dove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esercitano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loro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effetti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  <a:endParaRPr lang="fr-FR" altLang="fr-FR" sz="2200" b="1" dirty="0">
              <a:solidFill>
                <a:srgbClr val="771F45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600" b="1" dirty="0">
                <a:solidFill>
                  <a:srgbClr val="771F45"/>
                </a:solidFill>
              </a:rPr>
              <a:t>  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4D994BA0-1493-45E4-9D52-B93E11C8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688" name="Image 3" descr="Une image contenant femme&#10;&#10;Description générée automatiquement">
            <a:extLst>
              <a:ext uri="{FF2B5EF4-FFF2-40B4-BE49-F238E27FC236}">
                <a16:creationId xmlns:a16="http://schemas.microsoft.com/office/drawing/2014/main" id="{885CEF89-BFDE-4D39-A5EB-003AF6D9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287463"/>
            <a:ext cx="48831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hlinkClick r:id="rId8" action="ppaction://hlinksldjump"/>
            <a:extLst>
              <a:ext uri="{FF2B5EF4-FFF2-40B4-BE49-F238E27FC236}">
                <a16:creationId xmlns:a16="http://schemas.microsoft.com/office/drawing/2014/main" id="{005F4C41-75DC-46B4-8178-4EAF613E4AC3}"/>
              </a:ext>
            </a:extLst>
          </p:cNvPr>
          <p:cNvSpPr/>
          <p:nvPr/>
        </p:nvSpPr>
        <p:spPr>
          <a:xfrm>
            <a:off x="-283998" y="6651626"/>
            <a:ext cx="1212850" cy="121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" name="Immagine 38">
            <a:extLst>
              <a:ext uri="{FF2B5EF4-FFF2-40B4-BE49-F238E27FC236}">
                <a16:creationId xmlns:a16="http://schemas.microsoft.com/office/drawing/2014/main" id="{DA63C4EC-51F9-44F6-B063-ECD5EA62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085F48A2-D10E-47B1-ADC7-B4CAE6B59DFC}"/>
              </a:ext>
            </a:extLst>
          </p:cNvPr>
          <p:cNvSpPr/>
          <p:nvPr/>
        </p:nvSpPr>
        <p:spPr>
          <a:xfrm>
            <a:off x="879475" y="0"/>
            <a:ext cx="11320463" cy="10001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395C8EF8-3D85-4FD0-BCB3-A7C53B18678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EBE1B-E756-4153-AC60-FDA3DE2AC704}"/>
              </a:ext>
            </a:extLst>
          </p:cNvPr>
          <p:cNvSpPr/>
          <p:nvPr/>
        </p:nvSpPr>
        <p:spPr>
          <a:xfrm>
            <a:off x="1047750" y="119063"/>
            <a:ext cx="1103947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L’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apparato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respiratorio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e l’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</a:rPr>
              <a:t>dell’aria</a:t>
            </a:r>
            <a:endParaRPr lang="fr-FR" altLang="fr-FR" sz="3000" b="1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FC29E129-29E5-48CF-926F-28A1CFF09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pic>
        <p:nvPicPr>
          <p:cNvPr id="30726" name="PictoVideo">
            <a:extLst>
              <a:ext uri="{FF2B5EF4-FFF2-40B4-BE49-F238E27FC236}">
                <a16:creationId xmlns:a16="http://schemas.microsoft.com/office/drawing/2014/main" id="{6D613664-C756-4E6D-B96A-A9D68FBC9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txtP-Info">
            <a:extLst>
              <a:ext uri="{FF2B5EF4-FFF2-40B4-BE49-F238E27FC236}">
                <a16:creationId xmlns:a16="http://schemas.microsoft.com/office/drawing/2014/main" id="{BAE7FC38-BAC5-445E-A6A6-96F0CA0F8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5" name="ZtxtP-Video">
            <a:extLst>
              <a:ext uri="{FF2B5EF4-FFF2-40B4-BE49-F238E27FC236}">
                <a16:creationId xmlns:a16="http://schemas.microsoft.com/office/drawing/2014/main" id="{5575B42C-4E7D-43AA-8E89-3BE994A85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0729" name="PictoGuide">
            <a:extLst>
              <a:ext uri="{FF2B5EF4-FFF2-40B4-BE49-F238E27FC236}">
                <a16:creationId xmlns:a16="http://schemas.microsoft.com/office/drawing/2014/main" id="{3F78E18B-C52D-496F-B95A-93C7CFD63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>
            <a:extLst>
              <a:ext uri="{FF2B5EF4-FFF2-40B4-BE49-F238E27FC236}">
                <a16:creationId xmlns:a16="http://schemas.microsoft.com/office/drawing/2014/main" id="{58A033E6-E784-4108-A015-F28F64451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0732" name="Image 42">
            <a:extLst>
              <a:ext uri="{FF2B5EF4-FFF2-40B4-BE49-F238E27FC236}">
                <a16:creationId xmlns:a16="http://schemas.microsoft.com/office/drawing/2014/main" id="{D558AB32-2818-44E8-B816-05C67ECD6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oVideo">
            <a:extLst>
              <a:ext uri="{FF2B5EF4-FFF2-40B4-BE49-F238E27FC236}">
                <a16:creationId xmlns:a16="http://schemas.microsoft.com/office/drawing/2014/main" id="{E6EBA415-9243-48CD-9F3B-E7895150B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4" name="Rectangle 4">
            <a:extLst>
              <a:ext uri="{FF2B5EF4-FFF2-40B4-BE49-F238E27FC236}">
                <a16:creationId xmlns:a16="http://schemas.microsoft.com/office/drawing/2014/main" id="{1C6D965B-2564-4DA3-A7F0-54BC7D7E8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643438"/>
            <a:ext cx="4619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200">
                <a:solidFill>
                  <a:srgbClr val="FF2E5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717E1F-3B78-4182-AC70-ED2DDC6EB97D}"/>
              </a:ext>
            </a:extLst>
          </p:cNvPr>
          <p:cNvSpPr/>
          <p:nvPr/>
        </p:nvSpPr>
        <p:spPr>
          <a:xfrm>
            <a:off x="5551377" y="3201810"/>
            <a:ext cx="5411788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L’aria arriva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nostri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polmoni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e le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sostanze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essa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contiene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vengono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distribuite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attraverso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il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sangue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in tutte le parti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del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corpo. </a:t>
            </a:r>
          </a:p>
          <a:p>
            <a:pPr>
              <a:defRPr/>
            </a:pP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nostri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sistemi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difesa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naturali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(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mucose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ciglia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,…)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impediscono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l’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accesso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alle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particelle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di grosse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dimensioni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ma quelle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estremamente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piccole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e 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gas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passano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arrivando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nelle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parti profonde dei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polmoni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,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negli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alveoli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e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nel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rgbClr val="771F45"/>
                </a:solidFill>
                <a:cs typeface="Calibri" panose="020F0502020204030204" pitchFamily="34" charset="0"/>
              </a:rPr>
              <a:t>sangue</a:t>
            </a:r>
            <a:r>
              <a:rPr lang="fr-FR" altLang="fr-FR" sz="2200" dirty="0">
                <a:solidFill>
                  <a:srgbClr val="771F45"/>
                </a:solidFill>
                <a:cs typeface="Calibri" panose="020F0502020204030204" pitchFamily="34" charset="0"/>
              </a:rPr>
              <a:t>.</a:t>
            </a:r>
          </a:p>
          <a:p>
            <a:pPr>
              <a:defRPr/>
            </a:pPr>
            <a:endParaRPr lang="fr-FR" altLang="fr-FR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68ED062-A7E4-4D19-952A-B667307D04CC}"/>
              </a:ext>
            </a:extLst>
          </p:cNvPr>
          <p:cNvGrpSpPr>
            <a:grpSpLocks/>
          </p:cNvGrpSpPr>
          <p:nvPr/>
        </p:nvGrpSpPr>
        <p:grpSpPr bwMode="auto">
          <a:xfrm>
            <a:off x="6878637" y="1044577"/>
            <a:ext cx="4864100" cy="2274943"/>
            <a:chOff x="6879252" y="1044893"/>
            <a:chExt cx="4863433" cy="2274610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EF15949-78B5-406E-BBD7-1873D6D539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9252" y="1044893"/>
              <a:ext cx="4398348" cy="2025332"/>
              <a:chOff x="1374644" y="-1063382"/>
              <a:chExt cx="5648062" cy="3030060"/>
            </a:xfrm>
            <a:solidFill>
              <a:srgbClr val="ED778B"/>
            </a:solidFill>
          </p:grpSpPr>
          <p:sp>
            <p:nvSpPr>
              <p:cNvPr id="29" name="Ellipse 3">
                <a:extLst>
                  <a:ext uri="{FF2B5EF4-FFF2-40B4-BE49-F238E27FC236}">
                    <a16:creationId xmlns:a16="http://schemas.microsoft.com/office/drawing/2014/main" id="{0ECF7B6E-7291-42A5-8B2A-B0CF10B9CECA}"/>
                  </a:ext>
                </a:extLst>
              </p:cNvPr>
              <p:cNvSpPr/>
              <p:nvPr/>
            </p:nvSpPr>
            <p:spPr>
              <a:xfrm>
                <a:off x="1374645" y="-1039637"/>
                <a:ext cx="5648061" cy="3006315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5A8FB7DE-9614-43A9-BD34-B85980548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644" y="-1063382"/>
                <a:ext cx="5526624" cy="27853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Noi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respiriamo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quasi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15 000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litri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d’aria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ogni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giorno. L’aria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contiene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l’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ossigeno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di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cui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i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nostri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organi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hanno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bisogno</a:t>
                </a:r>
                <a:r>
                  <a:rPr lang="fr-FR" altLang="fr-FR" sz="2300" i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per </a:t>
                </a:r>
                <a:r>
                  <a:rPr lang="fr-FR" altLang="fr-FR" sz="2300" i="1" dirty="0" err="1">
                    <a:solidFill>
                      <a:schemeClr val="bg1"/>
                    </a:solidFill>
                    <a:cs typeface="Arial" panose="020B0604020202020204" pitchFamily="34" charset="0"/>
                  </a:rPr>
                  <a:t>funzionare</a:t>
                </a:r>
                <a:endParaRPr lang="fr-FR" altLang="fr-FR" sz="2300" i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741" name="Image 2">
              <a:hlinkClick r:id="rId7" action="ppaction://hlinksldjump"/>
              <a:extLst>
                <a:ext uri="{FF2B5EF4-FFF2-40B4-BE49-F238E27FC236}">
                  <a16:creationId xmlns:a16="http://schemas.microsoft.com/office/drawing/2014/main" id="{1324AC84-69B6-4BD5-9D12-9260AB347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173" y="2522578"/>
              <a:ext cx="798512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Espace réservé du numéro de diapositive 1">
            <a:extLst>
              <a:ext uri="{FF2B5EF4-FFF2-40B4-BE49-F238E27FC236}">
                <a16:creationId xmlns:a16="http://schemas.microsoft.com/office/drawing/2014/main" id="{E20C9AC5-9947-4A98-B37E-F541073F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85538" y="6102350"/>
            <a:ext cx="9144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0738" name="Image 7">
            <a:extLst>
              <a:ext uri="{FF2B5EF4-FFF2-40B4-BE49-F238E27FC236}">
                <a16:creationId xmlns:a16="http://schemas.microsoft.com/office/drawing/2014/main" id="{9C07ACB4-6EA0-4AAC-9D8D-D8C9508D0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7" y="798934"/>
            <a:ext cx="43465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txtP-Video">
            <a:extLst>
              <a:ext uri="{FF2B5EF4-FFF2-40B4-BE49-F238E27FC236}">
                <a16:creationId xmlns:a16="http://schemas.microsoft.com/office/drawing/2014/main" id="{6CD1FF5E-26D9-41F2-977B-B5046006F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7" name="Immagine 38">
            <a:extLst>
              <a:ext uri="{FF2B5EF4-FFF2-40B4-BE49-F238E27FC236}">
                <a16:creationId xmlns:a16="http://schemas.microsoft.com/office/drawing/2014/main" id="{320C1E22-D530-44FD-8C0C-87460BFD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heme/theme1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6">
            <a:lumMod val="50000"/>
          </a:schemeClr>
        </a:solidFill>
        <a:ln>
          <a:noFill/>
        </a:ln>
      </a:spPr>
      <a:bodyPr wrap="square">
        <a:spAutoFit/>
      </a:bodyPr>
      <a:lstStyle>
        <a:defPPr algn="ctr">
          <a:lnSpc>
            <a:spcPct val="100000"/>
          </a:lnSpc>
          <a:spcBef>
            <a:spcPct val="0"/>
          </a:spcBef>
          <a:buFontTx/>
          <a:buNone/>
          <a:defRPr sz="1400" b="1" dirty="0" smtClean="0">
            <a:solidFill>
              <a:schemeClr val="bg1"/>
            </a:solidFill>
            <a:latin typeface="+mn-lt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3533</Words>
  <Application>Microsoft Office PowerPoint</Application>
  <PresentationFormat>Widescreen</PresentationFormat>
  <Paragraphs>618</Paragraphs>
  <Slides>49</Slides>
  <Notes>35</Notes>
  <HiddenSlides>17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49</vt:i4>
      </vt:variant>
    </vt:vector>
  </HeadingPairs>
  <TitlesOfParts>
    <vt:vector size="62" baseType="lpstr">
      <vt:lpstr>Tw Cen MT</vt:lpstr>
      <vt:lpstr>Candara</vt:lpstr>
      <vt:lpstr>Arial</vt:lpstr>
      <vt:lpstr>Chelsea Market</vt:lpstr>
      <vt:lpstr>Monotype Sorts</vt:lpstr>
      <vt:lpstr>Calibri Light</vt:lpstr>
      <vt:lpstr>Corbel</vt:lpstr>
      <vt:lpstr>Calibri</vt:lpstr>
      <vt:lpstr>4_Thème Office</vt:lpstr>
      <vt:lpstr>6_Thème Office</vt:lpstr>
      <vt:lpstr>10_Thème Office</vt:lpstr>
      <vt:lpstr>5_Thème Office</vt:lpstr>
      <vt:lpstr>7_Thème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26</cp:revision>
  <dcterms:created xsi:type="dcterms:W3CDTF">2017-01-16T13:45:18Z</dcterms:created>
  <dcterms:modified xsi:type="dcterms:W3CDTF">2021-05-21T10:52:17Z</dcterms:modified>
</cp:coreProperties>
</file>